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  <p:sldId id="256" r:id="rId7"/>
    <p:sldId id="278" r:id="rId8"/>
    <p:sldId id="279" r:id="rId9"/>
    <p:sldId id="280" r:id="rId10"/>
    <p:sldId id="281" r:id="rId11"/>
    <p:sldId id="282" r:id="rId12"/>
    <p:sldId id="287" r:id="rId13"/>
    <p:sldId id="288" r:id="rId14"/>
    <p:sldId id="284" r:id="rId15"/>
    <p:sldId id="285" r:id="rId16"/>
    <p:sldId id="286" r:id="rId17"/>
    <p:sldId id="275" r:id="rId18"/>
    <p:sldId id="257" r:id="rId19"/>
    <p:sldId id="266" r:id="rId20"/>
    <p:sldId id="267" r:id="rId21"/>
    <p:sldId id="269" r:id="rId22"/>
    <p:sldId id="268" r:id="rId23"/>
    <p:sldId id="270" r:id="rId24"/>
    <p:sldId id="265" r:id="rId25"/>
    <p:sldId id="271" r:id="rId26"/>
    <p:sldId id="272" r:id="rId27"/>
    <p:sldId id="264" r:id="rId28"/>
    <p:sldId id="273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79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90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2352040" y="1607820"/>
            <a:ext cx="732917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spc="-100">
                <a:ln w="1016000">
                  <a:solidFill>
                    <a:srgbClr val="FFC000"/>
                  </a:solidFill>
                </a:ln>
                <a:solidFill>
                  <a:schemeClr val="tx1"/>
                </a:solidFill>
                <a:uFillTx/>
                <a:latin typeface="Comic Sans MS" panose="030F0702030302020204" charset="0"/>
                <a:cs typeface="Comic Sans MS" panose="030F0702030302020204" charset="0"/>
              </a:rPr>
              <a:t>Unit4</a:t>
            </a:r>
            <a:endParaRPr lang="zh-CN" altLang="en-US" sz="20000" spc="-100">
              <a:ln w="1016000">
                <a:solidFill>
                  <a:srgbClr val="FFC000"/>
                </a:solidFill>
              </a:ln>
              <a:solidFill>
                <a:schemeClr val="tx1"/>
              </a:solidFill>
              <a:uFillTx/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52040" y="1607820"/>
            <a:ext cx="732917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spc="-100">
                <a:ln w="508000">
                  <a:solidFill>
                    <a:schemeClr val="bg1"/>
                  </a:solidFill>
                </a:ln>
                <a:solidFill>
                  <a:schemeClr val="tx1"/>
                </a:solidFill>
                <a:uFillTx/>
                <a:latin typeface="Comic Sans MS" panose="030F0702030302020204" charset="0"/>
                <a:cs typeface="Comic Sans MS" panose="030F0702030302020204" charset="0"/>
              </a:rPr>
              <a:t>Unit4</a:t>
            </a:r>
            <a:endParaRPr lang="zh-CN" altLang="en-US" sz="20000" spc="-100">
              <a:ln w="508000">
                <a:solidFill>
                  <a:schemeClr val="bg1"/>
                </a:solidFill>
              </a:ln>
              <a:solidFill>
                <a:schemeClr val="tx1"/>
              </a:solidFill>
              <a:uFillTx/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52040" y="1607820"/>
            <a:ext cx="732917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0" spc="-100">
                <a:solidFill>
                  <a:schemeClr val="tx1"/>
                </a:solidFill>
                <a:uFillTx/>
                <a:latin typeface="Comic Sans MS" panose="030F0702030302020204" charset="0"/>
                <a:cs typeface="Comic Sans MS" panose="030F0702030302020204" charset="0"/>
              </a:rPr>
              <a:t>Unit4</a:t>
            </a:r>
            <a:endParaRPr lang="zh-CN" altLang="en-US" sz="20000" spc="-100">
              <a:solidFill>
                <a:schemeClr val="tx1"/>
              </a:solidFill>
              <a:uFillTx/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67730" y="1328420"/>
            <a:ext cx="5226050" cy="2927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play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325" y="247332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basketball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325" y="247332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basketball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325" y="247332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basket</a:t>
            </a:r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ball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09700" y="230314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football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9700" y="230314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football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9700" y="2303145"/>
            <a:ext cx="112356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football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5600" y="1781175"/>
            <a:ext cx="1183640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table tennis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600" y="1781175"/>
            <a:ext cx="1183640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table tennis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5600" y="1781175"/>
            <a:ext cx="1183640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table tennis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45515" y="3048635"/>
            <a:ext cx="729805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I can</a:t>
            </a:r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5515" y="3048635"/>
            <a:ext cx="729805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I can</a:t>
            </a:r>
            <a:endParaRPr lang="en-US" altLang="zh-CN" sz="18000">
              <a:ln w="508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5515" y="3048635"/>
            <a:ext cx="729805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I can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40535" y="187325"/>
            <a:ext cx="10025380" cy="2861310"/>
            <a:chOff x="4914" y="3387"/>
            <a:chExt cx="15788" cy="4506"/>
          </a:xfrm>
        </p:grpSpPr>
        <p:sp>
          <p:nvSpPr>
            <p:cNvPr id="6" name="文本框 5"/>
            <p:cNvSpPr txBox="1"/>
            <p:nvPr/>
          </p:nvSpPr>
          <p:spPr>
            <a:xfrm>
              <a:off x="4914" y="3387"/>
              <a:ext cx="15788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8000">
                  <a:ln w="1016000">
                    <a:solidFill>
                      <a:srgbClr val="FF0000"/>
                    </a:solidFill>
                  </a:ln>
                  <a:latin typeface="Comic Sans MS" panose="030F0702030302020204" charset="0"/>
                  <a:cs typeface="Comic Sans MS" panose="030F0702030302020204" charset="0"/>
                </a:rPr>
                <a:t>He can</a:t>
              </a:r>
              <a:endParaRPr lang="en-US" altLang="zh-CN" sz="18000">
                <a:ln w="1016000">
                  <a:solidFill>
                    <a:srgbClr val="FF0000"/>
                  </a:solidFill>
                </a:ln>
                <a:latin typeface="Comic Sans MS" panose="030F0702030302020204" charset="0"/>
                <a:cs typeface="Comic Sans MS" panose="030F070203030202020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914" y="3387"/>
              <a:ext cx="15788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8000">
                  <a:ln w="508000">
                    <a:solidFill>
                      <a:schemeClr val="bg1"/>
                    </a:solidFill>
                  </a:ln>
                  <a:latin typeface="Comic Sans MS" panose="030F0702030302020204" charset="0"/>
                  <a:cs typeface="Comic Sans MS" panose="030F0702030302020204" charset="0"/>
                </a:rPr>
                <a:t>He can</a:t>
              </a:r>
              <a:endParaRPr lang="en-US" altLang="zh-CN" sz="18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14" y="3387"/>
              <a:ext cx="15788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8000">
                  <a:latin typeface="Comic Sans MS" panose="030F0702030302020204" charset="0"/>
                  <a:cs typeface="Comic Sans MS" panose="030F0702030302020204" charset="0"/>
                </a:rPr>
                <a:t>He can</a:t>
              </a:r>
              <a:endParaRPr lang="en-US" altLang="zh-CN" sz="18000">
                <a:latin typeface="Comic Sans MS" panose="030F0702030302020204" charset="0"/>
                <a:cs typeface="Comic Sans MS" panose="030F0702030302020204" charset="0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15870" y="1464310"/>
            <a:ext cx="71596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n w="1016000">
                  <a:solidFill>
                    <a:srgbClr val="FF00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Life</a:t>
            </a:r>
            <a:endParaRPr lang="en-US" altLang="zh-CN" sz="18000">
              <a:ln w="1016000">
                <a:solidFill>
                  <a:srgbClr val="FF00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5870" y="1464310"/>
            <a:ext cx="71596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Life</a:t>
            </a:r>
            <a:endParaRPr lang="en-US" altLang="zh-CN" sz="18000">
              <a:ln w="508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15870" y="1464310"/>
            <a:ext cx="71596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Life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24585" y="174942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wake up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4585" y="174942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wake up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4585" y="174942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wake up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81405" y="293687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make the 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1405" y="293687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make the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1405" y="2936875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make the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87985" y="944245"/>
            <a:ext cx="11285855" cy="3757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9000">
                <a:ln w="1016000">
                  <a:solidFill>
                    <a:srgbClr val="FFC0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I can do  </a:t>
            </a:r>
            <a:endParaRPr lang="en-US" altLang="zh-CN" sz="19000">
              <a:ln w="1016000">
                <a:solidFill>
                  <a:srgbClr val="FFC0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7985" y="944245"/>
            <a:ext cx="11285855" cy="3757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9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I can do  </a:t>
            </a:r>
            <a:endParaRPr lang="en-US" altLang="zh-CN" sz="19000">
              <a:ln w="508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7985" y="944245"/>
            <a:ext cx="11285855" cy="37572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9000">
                <a:latin typeface="Comic Sans MS" panose="030F0702030302020204" charset="0"/>
                <a:cs typeface="Comic Sans MS" panose="030F0702030302020204" charset="0"/>
              </a:rPr>
              <a:t>I can do  </a:t>
            </a:r>
            <a:endParaRPr lang="en-US" altLang="zh-CN" sz="19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57530" y="162179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bed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7530" y="162179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bed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7530" y="162179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bed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03580" y="360426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wash the 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3580" y="360426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wash the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3580" y="3604260"/>
            <a:ext cx="90487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wash the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252720" y="1610360"/>
            <a:ext cx="574865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face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52720" y="1610360"/>
            <a:ext cx="574865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face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52720" y="1610360"/>
            <a:ext cx="574865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face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81025" y="338137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brush the 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025" y="338137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brush the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1025" y="338137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brush the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81025" y="400431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teeth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025" y="400431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teeth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1025" y="400431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tee</a:t>
            </a:r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th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272540" y="21526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put on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72540" y="21526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put on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2540" y="21526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put </a:t>
            </a:r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on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841375" y="222313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pack the 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1375" y="222313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pack the 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1375" y="2223135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pack </a:t>
            </a:r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the 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31110" y="17462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FFFF0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bag</a:t>
            </a:r>
            <a:endParaRPr lang="en-US" altLang="zh-CN" sz="16000">
              <a:ln w="762000">
                <a:solidFill>
                  <a:srgbClr val="FFFF0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31110" y="17462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bag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31110" y="1746250"/>
            <a:ext cx="116109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bag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302260" y="1964055"/>
            <a:ext cx="12192000" cy="3404870"/>
            <a:chOff x="119" y="3432"/>
            <a:chExt cx="19200" cy="5362"/>
          </a:xfrm>
        </p:grpSpPr>
        <p:sp>
          <p:nvSpPr>
            <p:cNvPr id="7" name="文本框 6"/>
            <p:cNvSpPr txBox="1"/>
            <p:nvPr/>
          </p:nvSpPr>
          <p:spPr>
            <a:xfrm>
              <a:off x="119" y="3432"/>
              <a:ext cx="19200" cy="536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p>
              <a:r>
                <a:rPr lang="en-US" altLang="zh-CN" sz="18000">
                  <a:ln w="1016000">
                    <a:solidFill>
                      <a:srgbClr val="FFC000"/>
                    </a:solidFill>
                  </a:ln>
                  <a:latin typeface="Comic Sans MS" panose="030F0702030302020204" charset="0"/>
                  <a:cs typeface="Comic Sans MS" panose="030F0702030302020204" charset="0"/>
                  <a:sym typeface="+mn-ea"/>
                </a:rPr>
                <a:t>everything</a:t>
              </a:r>
              <a:endParaRPr lang="en-US" altLang="zh-CN" sz="18000">
                <a:ln w="1016000">
                  <a:solidFill>
                    <a:srgbClr val="FFC000"/>
                  </a:solidFill>
                </a:ln>
                <a:latin typeface="Comic Sans MS" panose="030F0702030302020204" charset="0"/>
                <a:cs typeface="Comic Sans MS" panose="030F0702030302020204" charset="0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19" y="3432"/>
              <a:ext cx="19200" cy="536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p>
              <a:r>
                <a:rPr lang="en-US" altLang="zh-CN" sz="18000">
                  <a:ln w="508000">
                    <a:solidFill>
                      <a:schemeClr val="bg1"/>
                    </a:solidFill>
                  </a:ln>
                  <a:latin typeface="Comic Sans MS" panose="030F0702030302020204" charset="0"/>
                  <a:cs typeface="Comic Sans MS" panose="030F0702030302020204" charset="0"/>
                  <a:sym typeface="+mn-ea"/>
                </a:rPr>
                <a:t>everything</a:t>
              </a:r>
              <a:endParaRPr lang="en-US" altLang="zh-CN" sz="18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  <a:sym typeface="+mn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19" y="3432"/>
              <a:ext cx="19200" cy="536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p>
              <a:r>
                <a:rPr lang="en-US" altLang="zh-CN" sz="18000">
                  <a:latin typeface="Comic Sans MS" panose="030F0702030302020204" charset="0"/>
                  <a:cs typeface="Comic Sans MS" panose="030F0702030302020204" charset="0"/>
                  <a:sym typeface="+mn-ea"/>
                </a:rPr>
                <a:t>everything</a:t>
              </a:r>
              <a:endParaRPr lang="en-US" altLang="zh-CN" sz="18000">
                <a:latin typeface="Comic Sans MS" panose="030F0702030302020204" charset="0"/>
                <a:cs typeface="Comic Sans MS" panose="030F0702030302020204" charset="0"/>
                <a:sym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26110" y="2147570"/>
            <a:ext cx="9447530" cy="3014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9000">
                <a:ln w="1016000">
                  <a:solidFill>
                    <a:srgbClr val="FFC000"/>
                  </a:solidFill>
                </a:ln>
                <a:latin typeface="Comic Sans MS" panose="030F0702030302020204" charset="0"/>
                <a:cs typeface="Comic Sans MS" panose="030F0702030302020204" charset="0"/>
                <a:sym typeface="+mn-ea"/>
              </a:rPr>
              <a:t>myself</a:t>
            </a:r>
            <a:endParaRPr lang="en-US" altLang="zh-CN" sz="19000">
              <a:ln w="1016000">
                <a:solidFill>
                  <a:srgbClr val="FFC000"/>
                </a:solidFill>
              </a:ln>
              <a:latin typeface="Comic Sans MS" panose="030F0702030302020204" charset="0"/>
              <a:cs typeface="Comic Sans MS" panose="030F070203030202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6110" y="2147570"/>
            <a:ext cx="9447530" cy="3014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9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  <a:sym typeface="+mn-ea"/>
              </a:rPr>
              <a:t>myself</a:t>
            </a:r>
            <a:endParaRPr lang="en-US" altLang="zh-CN" sz="19000">
              <a:ln w="508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6110" y="2147570"/>
            <a:ext cx="9447530" cy="3014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9000">
                <a:latin typeface="Comic Sans MS" panose="030F0702030302020204" charset="0"/>
                <a:cs typeface="Comic Sans MS" panose="030F0702030302020204" charset="0"/>
                <a:sym typeface="+mn-ea"/>
              </a:rPr>
              <a:t>myself</a:t>
            </a:r>
            <a:endParaRPr lang="en-US" altLang="zh-CN" sz="19000">
              <a:latin typeface="Comic Sans MS" panose="030F0702030302020204" charset="0"/>
              <a:cs typeface="Comic Sans MS" panose="030F070203030202020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86255" y="1251585"/>
            <a:ext cx="8595360" cy="34893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8000">
                <a:ln w="1016000">
                  <a:solidFill>
                    <a:schemeClr val="accent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Sports</a:t>
            </a:r>
            <a:endParaRPr lang="en-US" altLang="zh-CN" sz="18000">
              <a:ln w="1016000">
                <a:solidFill>
                  <a:schemeClr val="accent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86255" y="1251585"/>
            <a:ext cx="8595360" cy="34893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8000">
                <a:ln w="508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Sports</a:t>
            </a:r>
            <a:endParaRPr lang="en-US" altLang="zh-CN" sz="18000">
              <a:ln w="508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86255" y="1251585"/>
            <a:ext cx="9445625" cy="49460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8000">
                <a:latin typeface="Comic Sans MS" panose="030F0702030302020204" charset="0"/>
                <a:cs typeface="Comic Sans MS" panose="030F0702030302020204" charset="0"/>
              </a:rPr>
              <a:t>Sports</a:t>
            </a:r>
            <a:endParaRPr lang="en-US" altLang="zh-CN" sz="18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9945" y="125920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run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39945" y="125920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run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39945" y="125920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run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3250" y="103314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jump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83250" y="103314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jump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83250" y="103314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jump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87265" y="148653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swim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87265" y="148653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swim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7265" y="148653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swim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66820" y="215201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762000">
                  <a:solidFill>
                    <a:srgbClr val="00B050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skate</a:t>
            </a:r>
            <a:endParaRPr lang="en-US" altLang="zh-CN" sz="16000">
              <a:ln w="762000">
                <a:solidFill>
                  <a:srgbClr val="00B050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66820" y="215201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n w="381000">
                  <a:solidFill>
                    <a:schemeClr val="bg1"/>
                  </a:solidFill>
                </a:ln>
                <a:latin typeface="Comic Sans MS" panose="030F0702030302020204" charset="0"/>
                <a:cs typeface="Comic Sans MS" panose="030F0702030302020204" charset="0"/>
              </a:rPr>
              <a:t>skate</a:t>
            </a:r>
            <a:endParaRPr lang="en-US" altLang="zh-CN" sz="16000">
              <a:ln w="381000">
                <a:solidFill>
                  <a:schemeClr val="bg1"/>
                </a:solidFill>
              </a:ln>
              <a:latin typeface="Comic Sans MS" panose="030F0702030302020204" charset="0"/>
              <a:cs typeface="Comic Sans MS" panose="030F07020303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6820" y="2152015"/>
            <a:ext cx="6316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0">
                <a:latin typeface="Comic Sans MS" panose="030F0702030302020204" charset="0"/>
                <a:cs typeface="Comic Sans MS" panose="030F0702030302020204" charset="0"/>
              </a:rPr>
              <a:t>skate</a:t>
            </a:r>
            <a:endParaRPr lang="en-US" altLang="zh-CN" sz="16000">
              <a:latin typeface="Comic Sans MS" panose="030F0702030302020204" charset="0"/>
              <a:cs typeface="Comic Sans MS" panose="030F070203030202020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COMMONDATA" val="eyJoZGlkIjoiYWJmNTAxYTA0NTllZTU0OWY5NWY0MWNlMzBjNGU2OTYifQ=="/>
  <p:tag name="KSO_WPP_MARK_KEY" val="9095122e-138d-41d5-aec8-1663a13e63df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WPS 演示</Application>
  <PresentationFormat>宽屏</PresentationFormat>
  <Paragraphs>168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Comic Sans MS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Chris</cp:lastModifiedBy>
  <cp:revision>183</cp:revision>
  <dcterms:created xsi:type="dcterms:W3CDTF">2019-06-19T02:08:00Z</dcterms:created>
  <dcterms:modified xsi:type="dcterms:W3CDTF">2022-10-21T08:54:31Z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38DB1781E6EE49A9A6FDA5ED484BB8FA</vt:lpwstr>
  </property>
</Properties>
</file>