
<file path=[Content_Types].xml><?xml version="1.0" encoding="utf-8"?>
<Types xmlns="http://schemas.openxmlformats.org/package/2006/content-types">
  <Default Extension="jpeg" ContentType="image/jpeg"/>
  <Default Extension="JPG" ContentType="image/.jpg"/>
  <Default Extension="png" ContentType="image/png"/>
  <Default Extension="mp4" ContentType="video/mp4"/>
  <Default Extension="m4a" ContentType="audio/mp4"/>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sldIdLst>
    <p:sldId id="411" r:id="rId3"/>
    <p:sldId id="513" r:id="rId4"/>
    <p:sldId id="414" r:id="rId5"/>
    <p:sldId id="427" r:id="rId6"/>
    <p:sldId id="514" r:id="rId7"/>
    <p:sldId id="522" r:id="rId8"/>
    <p:sldId id="576" r:id="rId9"/>
    <p:sldId id="523" r:id="rId10"/>
    <p:sldId id="431" r:id="rId11"/>
    <p:sldId id="417" r:id="rId12"/>
    <p:sldId id="482" r:id="rId13"/>
    <p:sldId id="493" r:id="rId14"/>
    <p:sldId id="444" r:id="rId15"/>
    <p:sldId id="546" r:id="rId16"/>
    <p:sldId id="445" r:id="rId17"/>
    <p:sldId id="475" r:id="rId18"/>
    <p:sldId id="474" r:id="rId19"/>
    <p:sldId id="501" r:id="rId20"/>
    <p:sldId id="502" r:id="rId21"/>
    <p:sldId id="503" r:id="rId22"/>
    <p:sldId id="504" r:id="rId23"/>
    <p:sldId id="541" r:id="rId24"/>
    <p:sldId id="452" r:id="rId25"/>
    <p:sldId id="509" r:id="rId26"/>
    <p:sldId id="454" r:id="rId27"/>
    <p:sldId id="596" r:id="rId28"/>
    <p:sldId id="558" r:id="rId29"/>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FF00FF"/>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p:cViewPr varScale="1">
        <p:scale>
          <a:sx n="99" d="100"/>
          <a:sy n="99" d="100"/>
        </p:scale>
        <p:origin x="84" y="582"/>
      </p:cViewPr>
      <p:guideLst>
        <p:guide orient="horz" pos="2169"/>
        <p:guide pos="388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gs" Target="tags/tag72.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dirty="0"/>
          </a:p>
        </p:txBody>
      </p:sp>
      <p:sp>
        <p:nvSpPr>
          <p:cNvPr id="18" name="灯片编号占位符 17"/>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608400" y="774000"/>
            <a:ext cx="10972800" cy="5482800"/>
          </a:xfrm>
        </p:spPr>
        <p:txBody>
          <a:bodyPr/>
          <a:lstStyle>
            <a:lvl1pPr marL="228600" indent="-228600" eaLnBrk="1" fontAlgn="auto" latinLnBrk="0" hangingPunct="1">
              <a:lnSpc>
                <a:spcPct val="130000"/>
              </a:lnSpc>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bg>
      <p:bgPr>
        <a:solidFill>
          <a:srgbClr val="FFFFFF"/>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dirty="0">
                <a:solidFill>
                  <a:schemeClr val="tx1">
                    <a:lumMod val="85000"/>
                    <a:lumOff val="15000"/>
                  </a:schemeClr>
                </a:solidFill>
                <a:effectLst/>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单击此处编辑标题</a:t>
            </a:r>
            <a:endParaRPr>
              <a:sym typeface="+mn-ea"/>
            </a:endParaRPr>
          </a:p>
        </p:txBody>
      </p:sp>
      <p:sp>
        <p:nvSpPr>
          <p:cNvPr id="7" name="文本占位符 6"/>
          <p:cNvSpPr>
            <a:spLocks noGrp="1"/>
          </p:cNvSpPr>
          <p:nvPr>
            <p:ph type="body" sz="quarter" idx="13"/>
            <p:custDataLst>
              <p:tags r:id="rId6"/>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dirty="0"/>
              <a:t>单击此处编辑母版文本样式</a:t>
            </a:r>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vl6pPr marL="2286000" indent="0">
              <a:buNone/>
              <a:defRPr/>
            </a:lvl6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hasCustomPrompt="1"/>
            <p:custDataLst>
              <p:tags r:id="rId2"/>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dirty="0"/>
              <a:t>单击此处编辑标题</a:t>
            </a:r>
            <a:endParaRPr lang="zh-CN" altLang="en-US" dirty="0"/>
          </a:p>
        </p:txBody>
      </p:sp>
      <p:sp>
        <p:nvSpPr>
          <p:cNvPr id="3" name="文本占位符 2"/>
          <p:cNvSpPr>
            <a:spLocks noGrp="1"/>
          </p:cNvSpPr>
          <p:nvPr>
            <p:ph type="body" idx="1" hasCustomPrompt="1"/>
            <p:custDataLst>
              <p:tags r:id="rId3"/>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单击此处编辑文本</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1pPr>
            <a:lvl2pPr marL="685800" indent="-228600" defTabSz="914400" eaLnBrk="1" fontAlgn="auto" latinLnBrk="0" hangingPunct="1">
              <a:lnSpc>
                <a:spcPct val="120000"/>
              </a:lnSpc>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2pPr>
            <a:lvl3pPr marL="1143000" indent="-228600" eaLnBrk="1" fontAlgn="auto" latinLnBrk="0" hangingPunct="1">
              <a:lnSpc>
                <a:spcPct val="120000"/>
              </a:lnSpc>
              <a:buFont typeface="Arial" panose="020B0604020202020204" pitchFamily="34" charset="0"/>
              <a:buChar char="●"/>
              <a:defRPr sz="16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3pPr>
            <a:lvl4pPr marL="1600200" indent="-228600" eaLnBrk="1" fontAlgn="auto" latinLnBrk="0" hangingPunct="1">
              <a:lnSpc>
                <a:spcPct val="120000"/>
              </a:lnSpc>
              <a:buFont typeface="Wingdings" panose="05000000000000000000" charset="0"/>
              <a:buChar char=""/>
              <a:defRPr sz="1400" u="none" strike="noStrike" kern="1200" cap="none" spc="150" normalizeH="0" baseline="0">
                <a:solidFill>
                  <a:schemeClr val="tx1">
                    <a:lumMod val="65000"/>
                    <a:lumOff val="35000"/>
                  </a:schemeClr>
                </a:solidFill>
                <a:latin typeface="Arial" panose="020B0604020202020204" pitchFamily="34" charset="0"/>
                <a:ea typeface="微软雅黑" panose="020B0503020204020204"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anose="020B0604020202020204" pitchFamily="34" charset="0"/>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ts val="0"/>
              </a:spcAft>
              <a:buNone/>
              <a:defRPr sz="2000" b="1" u="none" strike="noStrike" kern="1200" cap="none" spc="200" normalizeH="0" baseline="0">
                <a:solidFill>
                  <a:schemeClr val="tx1">
                    <a:lumMod val="75000"/>
                    <a:lumOff val="25000"/>
                  </a:schemeClr>
                </a:solidFill>
                <a:uFillTx/>
                <a:latin typeface="Arial" panose="020B0604020202020204" pitchFamily="34" charset="0"/>
                <a:ea typeface="微软雅黑" panose="020B0503020204020204"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2000" b="1" i="0" u="none" strike="noStrike" kern="1200" cap="none" spc="200" normalizeH="0" baseline="0" noProof="1" dirty="0">
                <a:solidFill>
                  <a:schemeClr val="tx1">
                    <a:lumMod val="75000"/>
                    <a:lumOff val="25000"/>
                  </a:schemeClr>
                </a:solidFill>
                <a:uFillTx/>
                <a:latin typeface="Arial" panose="020B0604020202020204" pitchFamily="34" charset="0"/>
                <a:ea typeface="微软雅黑" panose="020B0503020204020204"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2pPr>
            <a:lvl3pPr marL="1143000" marR="0" lvl="2" indent="-228600" algn="l" defTabSz="914400" rtl="0" eaLnBrk="1" fontAlgn="auto" latinLnBrk="0" hangingPunct="1">
              <a:lnSpc>
                <a:spcPct val="120000"/>
              </a:lnSpc>
              <a:spcBef>
                <a:spcPts val="0"/>
              </a:spcBef>
              <a:spcAft>
                <a:spcPts val="600"/>
              </a:spcAft>
              <a:buFont typeface="Arial" panose="020B0604020202020204" pitchFamily="34" charset="0"/>
              <a:buChar char="●"/>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3pPr>
            <a:lvl4pPr marL="1600200" marR="0" lvl="3" indent="-228600" algn="l" defTabSz="914400" rtl="0" eaLnBrk="1" fontAlgn="auto" latinLnBrk="0" hangingPunct="1">
              <a:lnSpc>
                <a:spcPct val="120000"/>
              </a:lnSpc>
              <a:spcBef>
                <a:spcPts val="0"/>
              </a:spcBef>
              <a:spcAft>
                <a:spcPts val="300"/>
              </a:spcAft>
              <a:buFont typeface="Wingdings" panose="05000000000000000000"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4pPr>
            <a:lvl5pPr marL="2057400" marR="0" lvl="4" indent="-228600" algn="l" defTabSz="914400" rtl="0" eaLnBrk="1" fontAlgn="auto" latinLnBrk="0" hangingPunct="1">
              <a:lnSpc>
                <a:spcPct val="120000"/>
              </a:lnSpc>
              <a:spcBef>
                <a:spcPts val="0"/>
              </a:spcBef>
              <a:spcAft>
                <a:spcPts val="300"/>
              </a:spcAft>
              <a:buFont typeface="Arial" panose="020B0604020202020204" pitchFamily="34" charset="0"/>
              <a:buChar char="•"/>
              <a:defRPr kumimoji="0" lang="zh-CN" altLang="en-US" sz="14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bg>
      <p:bgPr>
        <a:solidFill>
          <a:srgbClr val="FFFFFF"/>
        </a:solidFill>
        <a:effectLst/>
      </p:bgPr>
    </p:bg>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solidFill>
          <a:srgbClr val="FFFFFF"/>
        </a:solidFill>
        <a:effectLst/>
      </p:bgPr>
    </p:bg>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bg>
      <p:bgPr>
        <a:solidFill>
          <a:srgbClr val="FFFFFF"/>
        </a:solidFill>
        <a:effectLst/>
      </p:bgPr>
    </p:bg>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608400" y="1555200"/>
            <a:ext cx="5233077"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600" b="0" i="0" u="none" strike="noStrike" kern="1200" cap="none" spc="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685800" marR="0" lvl="1"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600" b="0" i="0" u="none" strike="noStrike" kern="1200" cap="none" spc="150" normalizeH="0" baseline="0" noProof="1" dirty="0">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6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ts val="0"/>
              </a:spcBef>
              <a:spcAft>
                <a:spcPts val="600"/>
              </a:spcAft>
              <a:buFont typeface="Arial" panose="020B0604020202020204" pitchFamily="34" charset="0"/>
              <a:buNone/>
              <a:defRPr kumimoji="0" lang="zh-CN" altLang="en-US" sz="1600" b="0" i="0" u="none" strike="noStrike" kern="1200" cap="none" spc="150" normalizeH="0" baseline="0" noProof="1" dirty="0">
                <a:solidFill>
                  <a:schemeClr val="tx1">
                    <a:lumMod val="65000"/>
                    <a:lumOff val="35000"/>
                  </a:schemeClr>
                </a:solidFill>
                <a:uFillTx/>
                <a:latin typeface="Arial" panose="020B0604020202020204" pitchFamily="34" charset="0"/>
                <a:ea typeface="微软雅黑" panose="020B0503020204020204" pitchFamily="34" charset="-122"/>
                <a:cs typeface="+mn-cs"/>
                <a:sym typeface="+mn-ea"/>
              </a:defRPr>
            </a:lvl1pPr>
            <a:lvl2pPr marL="457200" indent="0" defTabSz="914400" eaLnBrk="1" fontAlgn="auto" latinLnBrk="0" hangingPunct="1">
              <a:buFont typeface="Arial" panose="020B0604020202020204" pitchFamily="34" charset="0"/>
              <a:buNone/>
              <a:tabLst>
                <a:tab pos="1609725" algn="l"/>
                <a:tab pos="1609725" algn="l"/>
                <a:tab pos="1609725" algn="l"/>
                <a:tab pos="1609725" algn="l"/>
              </a:tabLst>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2pPr>
            <a:lvl3pPr eaLnBrk="1" fontAlgn="auto" latinLnBrk="0" hangingPunct="1">
              <a:buFont typeface="Arial" panose="020B0604020202020204" pitchFamily="34" charset="0"/>
              <a:buChar char="●"/>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anose="020B0604020202020204" pitchFamily="34" charset="0"/>
                <a:ea typeface="微软雅黑" panose="020B0503020204020204" pitchFamily="34" charset="-122"/>
              </a:defRPr>
            </a:lvl5pPr>
          </a:lstStyle>
          <a:p>
            <a:pPr lvl="0"/>
            <a:r>
              <a:rPr dirty="0">
                <a:sym typeface="+mn-ea"/>
              </a:rPr>
              <a:t>单击此处编辑母版文本样式</a:t>
            </a:r>
            <a:endParaRPr dirty="0">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lvl1pPr>
              <a:defRPr baseline="0"/>
            </a:lvl1pPr>
          </a:lstStyle>
          <a:p>
            <a:r>
              <a:rPr lang="zh-CN" altLang="en-US"/>
              <a:t>单击此处编辑母版标题样式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bg>
      <p:bgPr>
        <a:solidFill>
          <a:srgbClr val="FFFFFF"/>
        </a:solidFill>
        <a:effectLst/>
      </p:bgPr>
    </p:bg>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2"/>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ts val="0"/>
              </a:spcAft>
              <a:buNone/>
              <a:defRPr kumimoji="0" lang="zh-CN" altLang="en-US" sz="2800" b="1" i="0" u="none" strike="noStrike" kern="1200" cap="none" spc="300" normalizeH="0" baseline="0" noProof="1" dirty="0">
                <a:solidFill>
                  <a:schemeClr val="tx1">
                    <a:lumMod val="85000"/>
                    <a:lumOff val="15000"/>
                  </a:schemeClr>
                </a:solidFill>
                <a:uFillTx/>
                <a:latin typeface="Arial" panose="020B0604020202020204" pitchFamily="34" charset="0"/>
                <a:ea typeface="微软雅黑" panose="020B0503020204020204" pitchFamily="34" charset="-122"/>
                <a:cs typeface="+mj-cs"/>
                <a:sym typeface="+mn-ea"/>
              </a:defRPr>
            </a:lvl1pPr>
          </a:lstStyle>
          <a:p>
            <a:pPr lvl="0"/>
            <a:r>
              <a:rPr dirty="0">
                <a:sym typeface="+mn-ea"/>
              </a:rPr>
              <a:t>单击此处编辑标题</a:t>
            </a:r>
            <a:endParaRPr dirty="0">
              <a:sym typeface="+mn-ea"/>
            </a:endParaRPr>
          </a:p>
        </p:txBody>
      </p:sp>
      <p:sp>
        <p:nvSpPr>
          <p:cNvPr id="3" name="竖排文字占位符 2"/>
          <p:cNvSpPr>
            <a:spLocks noGrp="1"/>
          </p:cNvSpPr>
          <p:nvPr>
            <p:ph type="body" orient="vert" idx="1"/>
            <p:custDataLst>
              <p:tags r:id="rId3"/>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anose="020B0604020202020204"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anose="020B0604020202020204" pitchFamily="34" charset="0"/>
              <a:buChar char="●"/>
              <a:tabLst>
                <a:tab pos="1609725" algn="l"/>
                <a:tab pos="1609725" algn="l"/>
                <a:tab pos="1609725" algn="l"/>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anose="020B0604020202020204"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panose="05000000000000000000" charset="0"/>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anose="020B0604020202020204" pitchFamily="34" charset="0"/>
              <a:buChar char="•"/>
              <a:defRPr u="none" strike="noStrike" kern="1200" cap="none" spc="150" normalizeH="0" baseline="0">
                <a:solidFill>
                  <a:schemeClr val="tx1">
                    <a:lumMod val="65000"/>
                    <a:lumOff val="35000"/>
                  </a:schemeClr>
                </a:solidFill>
                <a:uFillTx/>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2.xml"/><Relationship Id="rId16" Type="http://schemas.openxmlformats.org/officeDocument/2006/relationships/tags" Target="../tags/tag61.xml"/><Relationship Id="rId15" Type="http://schemas.openxmlformats.org/officeDocument/2006/relationships/tags" Target="../tags/tag60.xml"/><Relationship Id="rId14" Type="http://schemas.openxmlformats.org/officeDocument/2006/relationships/tags" Target="../tags/tag59.xml"/><Relationship Id="rId13" Type="http://schemas.openxmlformats.org/officeDocument/2006/relationships/tags" Target="../tags/tag58.xml"/><Relationship Id="rId12" Type="http://schemas.openxmlformats.org/officeDocument/2006/relationships/tags" Target="../tags/tag57.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anose="020B0604020202020204" pitchFamily="34" charset="0"/>
                <a:ea typeface="微软雅黑" panose="020B0503020204020204" pitchFamily="34" charset="-122"/>
              </a:defRPr>
            </a:lvl1pPr>
          </a:lstStyle>
          <a:p>
            <a:fld id="{760FBDFE-C587-4B4C-A407-44438C67B59E}"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anose="020B0604020202020204" pitchFamily="34" charset="0"/>
                <a:ea typeface="微软雅黑" panose="020B0503020204020204" pitchFamily="34" charset="-122"/>
              </a:defRPr>
            </a:lvl1pPr>
          </a:lstStyle>
          <a:p>
            <a:endParaRPr lang="zh-CN" altLang="en-US" dirty="0"/>
          </a:p>
        </p:txBody>
      </p:sp>
      <p:sp>
        <p:nvSpPr>
          <p:cNvPr id="6" name="灯片编号占位符 5"/>
          <p:cNvSpPr>
            <a:spLocks noGrp="1"/>
          </p:cNvSpPr>
          <p:nvPr>
            <p:ph type="sldNum" sz="quarter" idx="4"/>
            <p:custDataLst>
              <p:tags r:id="rId16"/>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anose="020B0604020202020204" pitchFamily="34" charset="0"/>
                <a:ea typeface="微软雅黑" panose="020B0503020204020204" pitchFamily="34" charset="-122"/>
              </a:defRPr>
            </a:lvl1pPr>
          </a:lstStyle>
          <a:p>
            <a:fld id="{49AE70B2-8BF9-45C0-BB95-33D1B9D3A854}" type="slidenum">
              <a:rPr lang="zh-CN" altLang="en-US" smtClean="0"/>
            </a:fld>
            <a:endParaRPr lang="zh-CN" altLang="en-US" dirty="0"/>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anose="020B0604020202020204" pitchFamily="34" charset="0"/>
          <a:ea typeface="微软雅黑" panose="020B0503020204020204" pitchFamily="34" charset="-122"/>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Arial" panose="020B0604020202020204" pitchFamily="34" charset="0"/>
          <a:ea typeface="微软雅黑" panose="020B0503020204020204" pitchFamily="34"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20.jpeg"/><Relationship Id="rId7" Type="http://schemas.openxmlformats.org/officeDocument/2006/relationships/image" Target="../media/image9.jpeg"/><Relationship Id="rId6" Type="http://schemas.openxmlformats.org/officeDocument/2006/relationships/image" Target="../media/image7.jpeg"/><Relationship Id="rId5" Type="http://schemas.openxmlformats.org/officeDocument/2006/relationships/image" Target="../media/image5.jpeg"/><Relationship Id="rId4" Type="http://schemas.openxmlformats.org/officeDocument/2006/relationships/slide" Target="slide1.xml"/><Relationship Id="rId3" Type="http://schemas.openxmlformats.org/officeDocument/2006/relationships/image" Target="../media/image18.png"/><Relationship Id="rId2" Type="http://schemas.microsoft.com/office/2007/relationships/media" Target="../media/media3.mp3"/><Relationship Id="rId16" Type="http://schemas.openxmlformats.org/officeDocument/2006/relationships/slideLayout" Target="../slideLayouts/slideLayout7.xml"/><Relationship Id="rId15" Type="http://schemas.openxmlformats.org/officeDocument/2006/relationships/image" Target="../media/image24.png"/><Relationship Id="rId14" Type="http://schemas.openxmlformats.org/officeDocument/2006/relationships/tags" Target="../tags/tag67.xml"/><Relationship Id="rId13" Type="http://schemas.microsoft.com/office/2007/relationships/media" Target="../media/media4.mp4"/><Relationship Id="rId12" Type="http://schemas.openxmlformats.org/officeDocument/2006/relationships/video" Target="../media/media4.mp4"/><Relationship Id="rId11" Type="http://schemas.openxmlformats.org/officeDocument/2006/relationships/image" Target="../media/image23.jpeg"/><Relationship Id="rId10" Type="http://schemas.openxmlformats.org/officeDocument/2006/relationships/image" Target="../media/image22.jpeg"/><Relationship Id="rId1" Type="http://schemas.openxmlformats.org/officeDocument/2006/relationships/audio" Target="../media/media3.mp3"/></Relationships>
</file>

<file path=ppt/slides/_rels/slide11.xml.rels><?xml version="1.0" encoding="UTF-8" standalone="yes"?>
<Relationships xmlns="http://schemas.openxmlformats.org/package/2006/relationships"><Relationship Id="rId9" Type="http://schemas.openxmlformats.org/officeDocument/2006/relationships/image" Target="../media/image21.png"/><Relationship Id="rId8" Type="http://schemas.openxmlformats.org/officeDocument/2006/relationships/image" Target="../media/image20.jpeg"/><Relationship Id="rId7" Type="http://schemas.openxmlformats.org/officeDocument/2006/relationships/image" Target="../media/image9.jpeg"/><Relationship Id="rId6" Type="http://schemas.openxmlformats.org/officeDocument/2006/relationships/image" Target="../media/image7.jpeg"/><Relationship Id="rId5" Type="http://schemas.openxmlformats.org/officeDocument/2006/relationships/image" Target="../media/image5.jpeg"/><Relationship Id="rId4" Type="http://schemas.openxmlformats.org/officeDocument/2006/relationships/slide" Target="slide25.xml"/><Relationship Id="rId3" Type="http://schemas.openxmlformats.org/officeDocument/2006/relationships/image" Target="../media/image18.png"/><Relationship Id="rId2" Type="http://schemas.microsoft.com/office/2007/relationships/media" Target="../media/media3.mp3"/><Relationship Id="rId13" Type="http://schemas.openxmlformats.org/officeDocument/2006/relationships/slideLayout" Target="../slideLayouts/slideLayout7.xml"/><Relationship Id="rId12" Type="http://schemas.openxmlformats.org/officeDocument/2006/relationships/image" Target="../media/image25.png"/><Relationship Id="rId11" Type="http://schemas.openxmlformats.org/officeDocument/2006/relationships/image" Target="../media/image23.jpeg"/><Relationship Id="rId10" Type="http://schemas.openxmlformats.org/officeDocument/2006/relationships/image" Target="../media/image22.jpeg"/><Relationship Id="rId1" Type="http://schemas.openxmlformats.org/officeDocument/2006/relationships/audio" Target="../media/media3.mp3"/></Relationships>
</file>

<file path=ppt/slides/_rels/slide12.xml.rels><?xml version="1.0" encoding="UTF-8" standalone="yes"?>
<Relationships xmlns="http://schemas.openxmlformats.org/package/2006/relationships"><Relationship Id="rId9" Type="http://schemas.openxmlformats.org/officeDocument/2006/relationships/image" Target="../media/image23.jpeg"/><Relationship Id="rId8" Type="http://schemas.openxmlformats.org/officeDocument/2006/relationships/image" Target="../media/image22.jpeg"/><Relationship Id="rId7" Type="http://schemas.openxmlformats.org/officeDocument/2006/relationships/image" Target="../media/image21.png"/><Relationship Id="rId6" Type="http://schemas.openxmlformats.org/officeDocument/2006/relationships/image" Target="../media/image20.jpeg"/><Relationship Id="rId5" Type="http://schemas.openxmlformats.org/officeDocument/2006/relationships/image" Target="../media/image5.jpeg"/><Relationship Id="rId4" Type="http://schemas.openxmlformats.org/officeDocument/2006/relationships/slide" Target="slide23.xml"/><Relationship Id="rId3" Type="http://schemas.openxmlformats.org/officeDocument/2006/relationships/image" Target="../media/image18.png"/><Relationship Id="rId2" Type="http://schemas.microsoft.com/office/2007/relationships/media" Target="../media/media3.mp3"/><Relationship Id="rId10" Type="http://schemas.openxmlformats.org/officeDocument/2006/relationships/slideLayout" Target="../slideLayouts/slideLayout7.xml"/><Relationship Id="rId1" Type="http://schemas.openxmlformats.org/officeDocument/2006/relationships/audio" Target="../media/media3.mp3"/></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6.png"/><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9" Type="http://schemas.openxmlformats.org/officeDocument/2006/relationships/image" Target="../media/image34.png"/><Relationship Id="rId8" Type="http://schemas.openxmlformats.org/officeDocument/2006/relationships/image" Target="../media/image33.png"/><Relationship Id="rId7" Type="http://schemas.openxmlformats.org/officeDocument/2006/relationships/image" Target="../media/image32.png"/><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 Id="rId3" Type="http://schemas.openxmlformats.org/officeDocument/2006/relationships/image" Target="../media/image28.png"/><Relationship Id="rId2" Type="http://schemas.openxmlformats.org/officeDocument/2006/relationships/image" Target="../media/image27.png"/><Relationship Id="rId10" Type="http://schemas.openxmlformats.org/officeDocument/2006/relationships/slideLayout" Target="../slideLayouts/slideLayout7.xml"/><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5.png"/><Relationship Id="rId1" Type="http://schemas.openxmlformats.org/officeDocument/2006/relationships/image" Target="../media/image5.jpeg"/></Relationships>
</file>

<file path=ppt/slides/_rels/slide16.xml.rels><?xml version="1.0" encoding="UTF-8" standalone="yes"?>
<Relationships xmlns="http://schemas.openxmlformats.org/package/2006/relationships"><Relationship Id="rId9" Type="http://schemas.openxmlformats.org/officeDocument/2006/relationships/image" Target="../media/image37.png"/><Relationship Id="rId8" Type="http://schemas.openxmlformats.org/officeDocument/2006/relationships/image" Target="../media/image36.jpeg"/><Relationship Id="rId7" Type="http://schemas.openxmlformats.org/officeDocument/2006/relationships/tags" Target="../tags/tag68.xml"/><Relationship Id="rId6" Type="http://schemas.openxmlformats.org/officeDocument/2006/relationships/image" Target="../media/image5.jpeg"/><Relationship Id="rId5" Type="http://schemas.microsoft.com/office/2007/relationships/media" Target="../media/media6.m4a"/><Relationship Id="rId4" Type="http://schemas.openxmlformats.org/officeDocument/2006/relationships/audio" Target="../media/media6.m4a"/><Relationship Id="rId3" Type="http://schemas.openxmlformats.org/officeDocument/2006/relationships/image" Target="../media/image18.png"/><Relationship Id="rId2" Type="http://schemas.microsoft.com/office/2007/relationships/media" Target="../media/media5.m4a"/><Relationship Id="rId12" Type="http://schemas.openxmlformats.org/officeDocument/2006/relationships/slideLayout" Target="../slideLayouts/slideLayout7.xml"/><Relationship Id="rId11" Type="http://schemas.microsoft.com/office/2007/relationships/media" Target="../media/media7.m4a"/><Relationship Id="rId10" Type="http://schemas.openxmlformats.org/officeDocument/2006/relationships/audio" Target="../media/media7.m4a"/><Relationship Id="rId1" Type="http://schemas.openxmlformats.org/officeDocument/2006/relationships/audio" Target="../media/media5.m4a"/></Relationships>
</file>

<file path=ppt/slides/_rels/slide17.xml.rels><?xml version="1.0" encoding="UTF-8" standalone="yes"?>
<Relationships xmlns="http://schemas.openxmlformats.org/package/2006/relationships"><Relationship Id="rId9" Type="http://schemas.microsoft.com/office/2007/relationships/media" Target="../media/media9.m4a"/><Relationship Id="rId8" Type="http://schemas.openxmlformats.org/officeDocument/2006/relationships/audio" Target="../media/media9.m4a"/><Relationship Id="rId7" Type="http://schemas.openxmlformats.org/officeDocument/2006/relationships/image" Target="../media/image18.png"/><Relationship Id="rId6" Type="http://schemas.microsoft.com/office/2007/relationships/media" Target="../media/media8.m4a"/><Relationship Id="rId5" Type="http://schemas.openxmlformats.org/officeDocument/2006/relationships/audio" Target="../media/media8.m4a"/><Relationship Id="rId4" Type="http://schemas.openxmlformats.org/officeDocument/2006/relationships/image" Target="../media/image3.png"/><Relationship Id="rId3" Type="http://schemas.openxmlformats.org/officeDocument/2006/relationships/image" Target="../media/image39.png"/><Relationship Id="rId2" Type="http://schemas.openxmlformats.org/officeDocument/2006/relationships/image" Target="../media/image38.png"/><Relationship Id="rId10" Type="http://schemas.openxmlformats.org/officeDocument/2006/relationships/slideLayout" Target="../slideLayouts/slideLayout7.xml"/><Relationship Id="rId1" Type="http://schemas.openxmlformats.org/officeDocument/2006/relationships/image" Target="../media/image5.jpeg"/></Relationships>
</file>

<file path=ppt/slides/_rels/slide18.xml.rels><?xml version="1.0" encoding="UTF-8" standalone="yes"?>
<Relationships xmlns="http://schemas.openxmlformats.org/package/2006/relationships"><Relationship Id="rId9" Type="http://schemas.microsoft.com/office/2007/relationships/media" Target="../media/media11.m4a"/><Relationship Id="rId8" Type="http://schemas.openxmlformats.org/officeDocument/2006/relationships/audio" Target="../media/media11.m4a"/><Relationship Id="rId7" Type="http://schemas.openxmlformats.org/officeDocument/2006/relationships/image" Target="../media/image18.png"/><Relationship Id="rId6" Type="http://schemas.microsoft.com/office/2007/relationships/media" Target="../media/media10.m4a"/><Relationship Id="rId5" Type="http://schemas.openxmlformats.org/officeDocument/2006/relationships/audio" Target="../media/media10.m4a"/><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38.png"/><Relationship Id="rId10" Type="http://schemas.openxmlformats.org/officeDocument/2006/relationships/slideLayout" Target="../slideLayouts/slideLayout7.xml"/><Relationship Id="rId1" Type="http://schemas.openxmlformats.org/officeDocument/2006/relationships/image" Target="../media/image5.jpeg"/></Relationships>
</file>

<file path=ppt/slides/_rels/slide19.xml.rels><?xml version="1.0" encoding="UTF-8" standalone="yes"?>
<Relationships xmlns="http://schemas.openxmlformats.org/package/2006/relationships"><Relationship Id="rId9" Type="http://schemas.microsoft.com/office/2007/relationships/media" Target="../media/media13.m4a"/><Relationship Id="rId8" Type="http://schemas.openxmlformats.org/officeDocument/2006/relationships/audio" Target="../media/media13.m4a"/><Relationship Id="rId7" Type="http://schemas.openxmlformats.org/officeDocument/2006/relationships/image" Target="../media/image18.png"/><Relationship Id="rId6" Type="http://schemas.microsoft.com/office/2007/relationships/media" Target="../media/media12.m4a"/><Relationship Id="rId5" Type="http://schemas.openxmlformats.org/officeDocument/2006/relationships/audio" Target="../media/media12.m4a"/><Relationship Id="rId4" Type="http://schemas.openxmlformats.org/officeDocument/2006/relationships/image" Target="../media/image42.png"/><Relationship Id="rId3" Type="http://schemas.openxmlformats.org/officeDocument/2006/relationships/image" Target="../media/image33.png"/><Relationship Id="rId2" Type="http://schemas.openxmlformats.org/officeDocument/2006/relationships/image" Target="../media/image38.png"/><Relationship Id="rId12" Type="http://schemas.openxmlformats.org/officeDocument/2006/relationships/slideLayout" Target="../slideLayouts/slideLayout7.xml"/><Relationship Id="rId11" Type="http://schemas.microsoft.com/office/2007/relationships/media" Target="../media/media14.m4a"/><Relationship Id="rId10" Type="http://schemas.openxmlformats.org/officeDocument/2006/relationships/audio" Target="../media/media14.m4a"/><Relationship Id="rId1" Type="http://schemas.openxmlformats.org/officeDocument/2006/relationships/image" Target="../media/image5.jpeg"/></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4.png"/><Relationship Id="rId3" Type="http://schemas.openxmlformats.org/officeDocument/2006/relationships/tags" Target="../tags/tag63.xml"/><Relationship Id="rId2" Type="http://schemas.microsoft.com/office/2007/relationships/media" Target="../media/media1.mp4"/><Relationship Id="rId1" Type="http://schemas.openxmlformats.org/officeDocument/2006/relationships/video" Target="../media/media1.mp4"/></Relationships>
</file>

<file path=ppt/slides/_rels/slide20.xml.rels><?xml version="1.0" encoding="UTF-8" standalone="yes"?>
<Relationships xmlns="http://schemas.openxmlformats.org/package/2006/relationships"><Relationship Id="rId9" Type="http://schemas.microsoft.com/office/2007/relationships/media" Target="../media/media16.m4a"/><Relationship Id="rId8" Type="http://schemas.openxmlformats.org/officeDocument/2006/relationships/audio" Target="../media/media16.m4a"/><Relationship Id="rId7" Type="http://schemas.openxmlformats.org/officeDocument/2006/relationships/image" Target="../media/image18.png"/><Relationship Id="rId6" Type="http://schemas.microsoft.com/office/2007/relationships/media" Target="../media/media15.m4a"/><Relationship Id="rId5" Type="http://schemas.openxmlformats.org/officeDocument/2006/relationships/audio" Target="../media/media15.m4a"/><Relationship Id="rId4" Type="http://schemas.openxmlformats.org/officeDocument/2006/relationships/image" Target="../media/image43.png"/><Relationship Id="rId3" Type="http://schemas.openxmlformats.org/officeDocument/2006/relationships/image" Target="../media/image34.png"/><Relationship Id="rId2" Type="http://schemas.openxmlformats.org/officeDocument/2006/relationships/image" Target="../media/image38.png"/><Relationship Id="rId12" Type="http://schemas.openxmlformats.org/officeDocument/2006/relationships/slideLayout" Target="../slideLayouts/slideLayout7.xml"/><Relationship Id="rId11" Type="http://schemas.microsoft.com/office/2007/relationships/media" Target="../media/media17.m4a"/><Relationship Id="rId10" Type="http://schemas.openxmlformats.org/officeDocument/2006/relationships/audio" Target="../media/media17.m4a"/><Relationship Id="rId1" Type="http://schemas.openxmlformats.org/officeDocument/2006/relationships/image" Target="../media/image5.jpeg"/></Relationships>
</file>

<file path=ppt/slides/_rels/slide21.xml.rels><?xml version="1.0" encoding="UTF-8" standalone="yes"?>
<Relationships xmlns="http://schemas.openxmlformats.org/package/2006/relationships"><Relationship Id="rId9" Type="http://schemas.microsoft.com/office/2007/relationships/media" Target="../media/media6.m4a"/><Relationship Id="rId8" Type="http://schemas.openxmlformats.org/officeDocument/2006/relationships/audio" Target="../media/media6.m4a"/><Relationship Id="rId7" Type="http://schemas.openxmlformats.org/officeDocument/2006/relationships/image" Target="../media/image18.png"/><Relationship Id="rId6" Type="http://schemas.microsoft.com/office/2007/relationships/media" Target="../media/media7.m4a"/><Relationship Id="rId5" Type="http://schemas.openxmlformats.org/officeDocument/2006/relationships/audio" Target="../media/media7.m4a"/><Relationship Id="rId4" Type="http://schemas.openxmlformats.org/officeDocument/2006/relationships/image" Target="../media/image37.png"/><Relationship Id="rId3" Type="http://schemas.openxmlformats.org/officeDocument/2006/relationships/image" Target="../media/image36.jpeg"/><Relationship Id="rId2" Type="http://schemas.openxmlformats.org/officeDocument/2006/relationships/image" Target="../media/image38.png"/><Relationship Id="rId12" Type="http://schemas.openxmlformats.org/officeDocument/2006/relationships/slideLayout" Target="../slideLayouts/slideLayout7.xml"/><Relationship Id="rId11" Type="http://schemas.microsoft.com/office/2007/relationships/media" Target="../media/media5.m4a"/><Relationship Id="rId10" Type="http://schemas.openxmlformats.org/officeDocument/2006/relationships/audio" Target="../media/media5.m4a"/><Relationship Id="rId1" Type="http://schemas.openxmlformats.org/officeDocument/2006/relationships/image" Target="../media/image5.jpeg"/></Relationships>
</file>

<file path=ppt/slides/_rels/slide22.xml.rels><?xml version="1.0" encoding="UTF-8" standalone="yes"?>
<Relationships xmlns="http://schemas.openxmlformats.org/package/2006/relationships"><Relationship Id="rId9" Type="http://schemas.openxmlformats.org/officeDocument/2006/relationships/image" Target="../media/image7.jpeg"/><Relationship Id="rId8" Type="http://schemas.openxmlformats.org/officeDocument/2006/relationships/image" Target="../media/image6.jpeg"/><Relationship Id="rId7" Type="http://schemas.openxmlformats.org/officeDocument/2006/relationships/image" Target="../media/image9.jpeg"/><Relationship Id="rId6" Type="http://schemas.openxmlformats.org/officeDocument/2006/relationships/image" Target="../media/image8.jpeg"/><Relationship Id="rId5" Type="http://schemas.openxmlformats.org/officeDocument/2006/relationships/image" Target="../media/image22.jpeg"/><Relationship Id="rId4" Type="http://schemas.openxmlformats.org/officeDocument/2006/relationships/image" Target="../media/image21.png"/><Relationship Id="rId3" Type="http://schemas.openxmlformats.org/officeDocument/2006/relationships/image" Target="../media/image23.jpeg"/><Relationship Id="rId2" Type="http://schemas.openxmlformats.org/officeDocument/2006/relationships/image" Target="../media/image20.jpeg"/><Relationship Id="rId13" Type="http://schemas.openxmlformats.org/officeDocument/2006/relationships/slideLayout" Target="../slideLayouts/slideLayout7.xml"/><Relationship Id="rId12" Type="http://schemas.openxmlformats.org/officeDocument/2006/relationships/image" Target="../media/image45.png"/><Relationship Id="rId11" Type="http://schemas.openxmlformats.org/officeDocument/2006/relationships/image" Target="../media/image44.png"/><Relationship Id="rId10" Type="http://schemas.openxmlformats.org/officeDocument/2006/relationships/image" Target="../media/image10.jpeg"/><Relationship Id="rId1" Type="http://schemas.openxmlformats.org/officeDocument/2006/relationships/image" Target="../media/image5.jpe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5.jpeg"/><Relationship Id="rId3" Type="http://schemas.openxmlformats.org/officeDocument/2006/relationships/tags" Target="../tags/tag70.xml"/><Relationship Id="rId2" Type="http://schemas.openxmlformats.org/officeDocument/2006/relationships/image" Target="../media/image46.png"/><Relationship Id="rId1" Type="http://schemas.openxmlformats.org/officeDocument/2006/relationships/tags" Target="../tags/tag69.xml"/></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52.png"/><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image" Target="../media/image5.jpe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5.jpeg"/><Relationship Id="rId1" Type="http://schemas.openxmlformats.org/officeDocument/2006/relationships/image" Target="../media/image53.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6"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tags" Target="../tags/tag71.xml"/><Relationship Id="rId3" Type="http://schemas.openxmlformats.org/officeDocument/2006/relationships/image" Target="../media/image5.jpeg"/><Relationship Id="rId2" Type="http://schemas.openxmlformats.org/officeDocument/2006/relationships/image" Target="../media/image15.png"/><Relationship Id="rId1" Type="http://schemas.openxmlformats.org/officeDocument/2006/relationships/image" Target="../media/image14.png"/></Relationships>
</file>

<file path=ppt/slides/_rels/slide3.xml.rels><?xml version="1.0" encoding="UTF-8" standalone="yes"?>
<Relationships xmlns="http://schemas.openxmlformats.org/package/2006/relationships"><Relationship Id="rId9" Type="http://schemas.openxmlformats.org/officeDocument/2006/relationships/slideLayout" Target="../slideLayouts/slideLayout7.xml"/><Relationship Id="rId8" Type="http://schemas.openxmlformats.org/officeDocument/2006/relationships/image" Target="../media/image11.jpeg"/><Relationship Id="rId7" Type="http://schemas.openxmlformats.org/officeDocument/2006/relationships/image" Target="../media/image10.jpeg"/><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 Id="rId3" Type="http://schemas.openxmlformats.org/officeDocument/2006/relationships/tags" Target="../tags/tag64.xml"/><Relationship Id="rId2" Type="http://schemas.openxmlformats.org/officeDocument/2006/relationships/image" Target="../media/image6.jpeg"/><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7.xml"/><Relationship Id="rId7" Type="http://schemas.openxmlformats.org/officeDocument/2006/relationships/image" Target="../media/image5.jpeg"/><Relationship Id="rId6" Type="http://schemas.openxmlformats.org/officeDocument/2006/relationships/image" Target="../media/image12.png"/><Relationship Id="rId5" Type="http://schemas.openxmlformats.org/officeDocument/2006/relationships/image" Target="../media/image10.jpeg"/><Relationship Id="rId4" Type="http://schemas.openxmlformats.org/officeDocument/2006/relationships/image" Target="../media/image9.jpeg"/><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5.jpeg"/><Relationship Id="rId2" Type="http://schemas.openxmlformats.org/officeDocument/2006/relationships/image" Target="../media/image13.png"/><Relationship Id="rId1" Type="http://schemas.openxmlformats.org/officeDocument/2006/relationships/tags" Target="../tags/tag65.xml"/></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image" Target="../media/image5.jpeg"/><Relationship Id="rId2" Type="http://schemas.openxmlformats.org/officeDocument/2006/relationships/tags" Target="../tags/tag66.xml"/><Relationship Id="rId1" Type="http://schemas.openxmlformats.org/officeDocument/2006/relationships/image" Target="../media/image13.png"/></Relationships>
</file>

<file path=ppt/slides/_rels/slide7.xml.rels><?xml version="1.0" encoding="UTF-8" standalone="yes"?>
<Relationships xmlns="http://schemas.openxmlformats.org/package/2006/relationships"><Relationship Id="rId7"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7.jpeg"/><Relationship Id="rId4" Type="http://schemas.openxmlformats.org/officeDocument/2006/relationships/image" Target="../media/image6.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5.jpeg"/></Relationships>
</file>

<file path=ppt/slides/_rels/slide8.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18.png"/><Relationship Id="rId7" Type="http://schemas.microsoft.com/office/2007/relationships/media" Target="../media/media2.m4a"/><Relationship Id="rId6" Type="http://schemas.openxmlformats.org/officeDocument/2006/relationships/audio" Target="../media/media2.m4a"/><Relationship Id="rId5" Type="http://schemas.openxmlformats.org/officeDocument/2006/relationships/image" Target="../media/image5.jpe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image" Target="../media/image14.png"/></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11.jpeg"/><Relationship Id="rId2" Type="http://schemas.openxmlformats.org/officeDocument/2006/relationships/image" Target="../media/image19.png"/><Relationship Id="rId1"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 name="Rectangle 3"/>
          <p:cNvSpPr/>
          <p:nvPr/>
        </p:nvSpPr>
        <p:spPr>
          <a:xfrm>
            <a:off x="0" y="0"/>
            <a:ext cx="12192000" cy="6733540"/>
          </a:xfrm>
          <a:prstGeom prst="rect">
            <a:avLst/>
          </a:prstGeom>
          <a:solidFill>
            <a:schemeClr val="bg1"/>
          </a:solidFill>
          <a:ln w="142875" cap="flat" cmpd="sng">
            <a:solidFill>
              <a:srgbClr val="00B0F0"/>
            </a:solidFill>
            <a:prstDash val="solid"/>
            <a:miter/>
            <a:headEnd type="none" w="med" len="med"/>
            <a:tailEnd type="none" w="med" len="med"/>
          </a:ln>
        </p:spPr>
        <p:txBody>
          <a:bodyPr wrap="none" anchor="ctr"/>
          <a:p>
            <a:pPr algn="ctr"/>
            <a:endParaRPr lang="zh-CN" altLang="en-US" sz="100" b="1" dirty="0">
              <a:latin typeface="Arial" panose="020B0604020202020204" pitchFamily="34" charset="0"/>
              <a:ea typeface="微软雅黑" panose="020B0503020204020204" pitchFamily="34" charset="-122"/>
            </a:endParaRPr>
          </a:p>
        </p:txBody>
      </p:sp>
      <p:sp>
        <p:nvSpPr>
          <p:cNvPr id="3074" name="AutoShape 7" descr="874ASGA~7KG{05A~09ILA"/>
          <p:cNvSpPr>
            <a:spLocks noChangeAspect="1"/>
          </p:cNvSpPr>
          <p:nvPr/>
        </p:nvSpPr>
        <p:spPr>
          <a:xfrm>
            <a:off x="2667000" y="857250"/>
            <a:ext cx="228600" cy="228600"/>
          </a:xfrm>
          <a:prstGeom prst="rect">
            <a:avLst/>
          </a:prstGeom>
          <a:noFill/>
          <a:ln w="9525">
            <a:noFill/>
          </a:ln>
        </p:spPr>
        <p:txBody>
          <a:bodyPr anchor="t"/>
          <a:p>
            <a:endParaRPr lang="zh-CN" altLang="en-US" sz="100" b="1" dirty="0">
              <a:latin typeface="Arial" panose="020B0604020202020204" pitchFamily="34" charset="0"/>
              <a:ea typeface="微软雅黑" panose="020B0503020204020204" pitchFamily="34" charset="-122"/>
            </a:endParaRPr>
          </a:p>
        </p:txBody>
      </p:sp>
      <p:sp>
        <p:nvSpPr>
          <p:cNvPr id="3075" name="AutoShape 8" descr="874ASGA~7KG{05A~09ILA"/>
          <p:cNvSpPr>
            <a:spLocks noChangeAspect="1"/>
          </p:cNvSpPr>
          <p:nvPr/>
        </p:nvSpPr>
        <p:spPr>
          <a:xfrm>
            <a:off x="2667000" y="857250"/>
            <a:ext cx="228600" cy="228600"/>
          </a:xfrm>
          <a:prstGeom prst="rect">
            <a:avLst/>
          </a:prstGeom>
          <a:noFill/>
          <a:ln w="9525">
            <a:noFill/>
          </a:ln>
        </p:spPr>
        <p:txBody>
          <a:bodyPr anchor="t"/>
          <a:p>
            <a:endParaRPr lang="zh-CN" altLang="en-US" sz="100" b="1" dirty="0">
              <a:latin typeface="Arial" panose="020B0604020202020204" pitchFamily="34" charset="0"/>
              <a:ea typeface="微软雅黑" panose="020B0503020204020204" pitchFamily="34" charset="-122"/>
            </a:endParaRPr>
          </a:p>
        </p:txBody>
      </p:sp>
      <p:sp>
        <p:nvSpPr>
          <p:cNvPr id="3076" name="AutoShape 9" descr="874ASGA~7KG{05A~09ILA"/>
          <p:cNvSpPr>
            <a:spLocks noChangeAspect="1"/>
          </p:cNvSpPr>
          <p:nvPr/>
        </p:nvSpPr>
        <p:spPr>
          <a:xfrm>
            <a:off x="2667000" y="857250"/>
            <a:ext cx="228600" cy="228600"/>
          </a:xfrm>
          <a:prstGeom prst="rect">
            <a:avLst/>
          </a:prstGeom>
          <a:noFill/>
          <a:ln w="9525">
            <a:noFill/>
          </a:ln>
        </p:spPr>
        <p:txBody>
          <a:bodyPr anchor="t"/>
          <a:p>
            <a:endParaRPr lang="zh-CN" altLang="en-US" sz="100" b="1" dirty="0">
              <a:latin typeface="Arial" panose="020B0604020202020204" pitchFamily="34" charset="0"/>
              <a:ea typeface="微软雅黑" panose="020B0503020204020204" pitchFamily="34" charset="-122"/>
            </a:endParaRPr>
          </a:p>
        </p:txBody>
      </p:sp>
      <p:sp>
        <p:nvSpPr>
          <p:cNvPr id="3077" name="AutoShape 10" descr="874ASGA~7KG{05A~09ILA"/>
          <p:cNvSpPr>
            <a:spLocks noChangeAspect="1"/>
          </p:cNvSpPr>
          <p:nvPr/>
        </p:nvSpPr>
        <p:spPr>
          <a:xfrm>
            <a:off x="5981700" y="3314700"/>
            <a:ext cx="228600" cy="228600"/>
          </a:xfrm>
          <a:prstGeom prst="rect">
            <a:avLst/>
          </a:prstGeom>
          <a:noFill/>
          <a:ln w="9525">
            <a:noFill/>
          </a:ln>
        </p:spPr>
        <p:txBody>
          <a:bodyPr anchor="t"/>
          <a:p>
            <a:endParaRPr lang="zh-CN" altLang="en-US" sz="100" b="1" dirty="0">
              <a:latin typeface="Arial" panose="020B0604020202020204" pitchFamily="34" charset="0"/>
              <a:ea typeface="微软雅黑" panose="020B0503020204020204" pitchFamily="34" charset="-122"/>
            </a:endParaRPr>
          </a:p>
        </p:txBody>
      </p:sp>
      <p:sp>
        <p:nvSpPr>
          <p:cNvPr id="3078" name="AutoShape 12" descr="big_c83f40020f8f3e8a3f4a8d65b936398d"/>
          <p:cNvSpPr>
            <a:spLocks noChangeAspect="1"/>
          </p:cNvSpPr>
          <p:nvPr/>
        </p:nvSpPr>
        <p:spPr>
          <a:xfrm>
            <a:off x="5981700" y="3314700"/>
            <a:ext cx="228600" cy="228600"/>
          </a:xfrm>
          <a:prstGeom prst="rect">
            <a:avLst/>
          </a:prstGeom>
          <a:noFill/>
          <a:ln w="9525">
            <a:noFill/>
          </a:ln>
        </p:spPr>
        <p:txBody>
          <a:bodyPr anchor="t"/>
          <a:p>
            <a:endParaRPr lang="zh-CN" altLang="en-US" sz="100" b="1" dirty="0">
              <a:latin typeface="Arial" panose="020B0604020202020204" pitchFamily="34" charset="0"/>
              <a:ea typeface="微软雅黑" panose="020B0503020204020204" pitchFamily="34" charset="-122"/>
            </a:endParaRPr>
          </a:p>
        </p:txBody>
      </p:sp>
      <p:sp>
        <p:nvSpPr>
          <p:cNvPr id="3083" name="TextBox 262"/>
          <p:cNvSpPr txBox="1"/>
          <p:nvPr/>
        </p:nvSpPr>
        <p:spPr>
          <a:xfrm>
            <a:off x="4659630" y="5551170"/>
            <a:ext cx="7270750" cy="521970"/>
          </a:xfrm>
          <a:prstGeom prst="rect">
            <a:avLst/>
          </a:prstGeom>
          <a:noFill/>
          <a:ln w="9525">
            <a:noFill/>
          </a:ln>
        </p:spPr>
        <p:txBody>
          <a:bodyPr wrap="square" anchor="t">
            <a:spAutoFit/>
          </a:bodyPr>
          <a:p>
            <a:pPr algn="ctr"/>
            <a:r>
              <a:rPr lang="en-US" altLang="zh-CN" sz="2800" b="1" dirty="0">
                <a:solidFill>
                  <a:srgbClr val="0070C0"/>
                </a:solidFill>
                <a:latin typeface="Comic Sans MS" panose="030F0702030302020204" pitchFamily="66" charset="0"/>
                <a:ea typeface="黑体" panose="02010609060101010101" pitchFamily="49" charset="-122"/>
                <a:cs typeface="Comic Sans MS" panose="030F0702030302020204" pitchFamily="66" charset="0"/>
              </a:rPr>
              <a:t> </a:t>
            </a:r>
            <a:r>
              <a:rPr lang="zh-CN" altLang="en-US" sz="2800" b="1" dirty="0">
                <a:solidFill>
                  <a:srgbClr val="0070C0"/>
                </a:solidFill>
                <a:latin typeface="Comic Sans MS" panose="030F0702030302020204" pitchFamily="66" charset="0"/>
                <a:ea typeface="黑体" panose="02010609060101010101" pitchFamily="49" charset="-122"/>
                <a:cs typeface="Comic Sans MS" panose="030F0702030302020204" pitchFamily="66" charset="0"/>
              </a:rPr>
              <a:t>常州市新北区薛家实验小学</a:t>
            </a:r>
            <a:r>
              <a:rPr lang="en-US" altLang="zh-CN" sz="2800" b="1" dirty="0">
                <a:solidFill>
                  <a:srgbClr val="0070C0"/>
                </a:solidFill>
                <a:latin typeface="Comic Sans MS" panose="030F0702030302020204" pitchFamily="66" charset="0"/>
                <a:ea typeface="黑体" panose="02010609060101010101" pitchFamily="49" charset="-122"/>
                <a:cs typeface="Comic Sans MS" panose="030F0702030302020204" pitchFamily="66" charset="0"/>
              </a:rPr>
              <a:t> </a:t>
            </a:r>
            <a:r>
              <a:rPr lang="zh-CN" altLang="en-US" sz="2800" b="1" dirty="0">
                <a:solidFill>
                  <a:srgbClr val="0070C0"/>
                </a:solidFill>
                <a:latin typeface="Comic Sans MS" panose="030F0702030302020204" pitchFamily="66" charset="0"/>
                <a:ea typeface="黑体" panose="02010609060101010101" pitchFamily="49" charset="-122"/>
                <a:cs typeface="Comic Sans MS" panose="030F0702030302020204" pitchFamily="66" charset="0"/>
              </a:rPr>
              <a:t>张莉</a:t>
            </a:r>
            <a:endParaRPr lang="zh-CN" altLang="en-US" sz="2800" b="1" dirty="0">
              <a:solidFill>
                <a:srgbClr val="0070C0"/>
              </a:solidFill>
              <a:latin typeface="Comic Sans MS" panose="030F0702030302020204" pitchFamily="66" charset="0"/>
              <a:ea typeface="黑体" panose="02010609060101010101" pitchFamily="49" charset="-122"/>
              <a:cs typeface="Comic Sans MS" panose="030F0702030302020204" pitchFamily="66" charset="0"/>
            </a:endParaRPr>
          </a:p>
        </p:txBody>
      </p:sp>
      <p:pic>
        <p:nvPicPr>
          <p:cNvPr id="3" name="图片 2"/>
          <p:cNvPicPr>
            <a:picLocks noChangeAspect="1"/>
          </p:cNvPicPr>
          <p:nvPr/>
        </p:nvPicPr>
        <p:blipFill>
          <a:blip r:embed="rId1">
            <a:clrChange>
              <a:clrFrom>
                <a:srgbClr val="FEFEFE"/>
              </a:clrFrom>
              <a:clrTo>
                <a:srgbClr val="FEFEFE">
                  <a:alpha val="0"/>
                </a:srgbClr>
              </a:clrTo>
            </a:clrChange>
          </a:blip>
          <a:srcRect l="28406" t="12134" r="24696" b="9306"/>
          <a:stretch>
            <a:fillRect/>
          </a:stretch>
        </p:blipFill>
        <p:spPr>
          <a:xfrm rot="1380000">
            <a:off x="1137285" y="875030"/>
            <a:ext cx="1116330" cy="1246505"/>
          </a:xfrm>
          <a:prstGeom prst="rect">
            <a:avLst/>
          </a:prstGeom>
          <a:noFill/>
          <a:ln w="9525">
            <a:noFill/>
          </a:ln>
        </p:spPr>
      </p:pic>
      <p:pic>
        <p:nvPicPr>
          <p:cNvPr id="4" name="图片 1"/>
          <p:cNvPicPr>
            <a:picLocks noChangeAspect="1"/>
          </p:cNvPicPr>
          <p:nvPr/>
        </p:nvPicPr>
        <p:blipFill>
          <a:blip r:embed="rId2">
            <a:clrChange>
              <a:clrFrom>
                <a:srgbClr val="FFFFFF"/>
              </a:clrFrom>
              <a:clrTo>
                <a:srgbClr val="FFFFFF">
                  <a:alpha val="0"/>
                </a:srgbClr>
              </a:clrTo>
            </a:clrChange>
          </a:blip>
          <a:srcRect l="24806" t="6905" r="25082" b="17375"/>
          <a:stretch>
            <a:fillRect/>
          </a:stretch>
        </p:blipFill>
        <p:spPr>
          <a:xfrm>
            <a:off x="-22860" y="857250"/>
            <a:ext cx="1475740" cy="1412240"/>
          </a:xfrm>
          <a:prstGeom prst="rect">
            <a:avLst/>
          </a:prstGeom>
          <a:noFill/>
          <a:ln w="9525">
            <a:noFill/>
          </a:ln>
        </p:spPr>
      </p:pic>
      <p:sp>
        <p:nvSpPr>
          <p:cNvPr id="5" name="WordArt 6"/>
          <p:cNvSpPr>
            <a:spLocks noTextEdit="1"/>
          </p:cNvSpPr>
          <p:nvPr/>
        </p:nvSpPr>
        <p:spPr>
          <a:xfrm rot="20820000">
            <a:off x="976630" y="1486535"/>
            <a:ext cx="5558790" cy="976630"/>
          </a:xfrm>
          <a:prstGeom prst="rect">
            <a:avLst/>
          </a:prstGeom>
        </p:spPr>
        <p:txBody>
          <a:bodyPr wrap="none" fromWordArt="1">
            <a:prstTxWarp prst="textPlain">
              <a:avLst>
                <a:gd name="adj" fmla="val 50000"/>
              </a:avLst>
            </a:prstTxWarp>
            <a:normAutofit/>
          </a:bodyPr>
          <a:p>
            <a:pPr algn="ctr" eaLnBrk="0" fontAlgn="auto" hangingPunct="0"/>
            <a:r>
              <a:rPr lang="zh-CN" altLang="en-US" sz="2700" b="1" strike="noStrike" noProof="1">
                <a:ln w="28575" cap="flat" cmpd="sng">
                  <a:solidFill>
                    <a:srgbClr val="000000"/>
                  </a:solidFill>
                  <a:prstDash val="solid"/>
                  <a:headEnd type="none" w="med" len="med"/>
                  <a:tailEnd type="none" w="med" len="med"/>
                </a:ln>
                <a:solidFill>
                  <a:srgbClr val="FFFF00"/>
                </a:solidFill>
                <a:latin typeface="Impact" panose="020B0806030902050204" charset="0"/>
                <a:ea typeface="Impact" panose="020B0806030902050204" charset="0"/>
                <a:cs typeface="+mn-cs"/>
              </a:rPr>
              <a:t>Unit </a:t>
            </a:r>
            <a:r>
              <a:rPr lang="en-US" altLang="zh-CN" sz="2700" b="1" strike="noStrike" noProof="1">
                <a:ln w="28575" cap="flat" cmpd="sng">
                  <a:solidFill>
                    <a:srgbClr val="000000"/>
                  </a:solidFill>
                  <a:prstDash val="solid"/>
                  <a:headEnd type="none" w="med" len="med"/>
                  <a:tailEnd type="none" w="med" len="med"/>
                </a:ln>
                <a:solidFill>
                  <a:srgbClr val="FFFF00"/>
                </a:solidFill>
                <a:latin typeface="Impact" panose="020B0806030902050204" charset="0"/>
                <a:ea typeface="Impact" panose="020B0806030902050204" charset="0"/>
                <a:cs typeface="+mn-cs"/>
              </a:rPr>
              <a:t>4</a:t>
            </a:r>
            <a:endParaRPr lang="en-US" altLang="zh-CN" sz="2700" b="1" strike="noStrike" noProof="1">
              <a:ln w="28575" cap="flat" cmpd="sng">
                <a:solidFill>
                  <a:srgbClr val="000000"/>
                </a:solidFill>
                <a:prstDash val="solid"/>
                <a:headEnd type="none" w="med" len="med"/>
                <a:tailEnd type="none" w="med" len="med"/>
              </a:ln>
              <a:solidFill>
                <a:srgbClr val="FFFF00"/>
              </a:solidFill>
              <a:latin typeface="Impact" panose="020B0806030902050204" charset="0"/>
              <a:ea typeface="Impact" panose="020B0806030902050204" charset="0"/>
              <a:cs typeface="+mn-cs"/>
            </a:endParaRPr>
          </a:p>
          <a:p>
            <a:pPr algn="ctr" eaLnBrk="0" fontAlgn="auto" hangingPunct="0"/>
            <a:r>
              <a:rPr lang="zh-CN" altLang="en-US" sz="2700" b="1">
                <a:ln w="28575" cap="flat" cmpd="sng">
                  <a:solidFill>
                    <a:srgbClr val="000000"/>
                  </a:solidFill>
                  <a:prstDash val="solid"/>
                  <a:headEnd type="none" w="med" len="med"/>
                  <a:tailEnd type="none" w="med" len="med"/>
                </a:ln>
                <a:solidFill>
                  <a:srgbClr val="FFFF00"/>
                </a:solidFill>
                <a:latin typeface="Impact" panose="020B0806030902050204" charset="0"/>
                <a:ea typeface="Impact" panose="020B0806030902050204" charset="0"/>
                <a:sym typeface="+mn-ea"/>
              </a:rPr>
              <a:t>I can do everything myself</a:t>
            </a:r>
            <a:endParaRPr lang="en-US" altLang="zh-CN" sz="2700" b="1" strike="noStrike" noProof="1">
              <a:ln w="28575" cap="flat" cmpd="sng">
                <a:solidFill>
                  <a:srgbClr val="000000"/>
                </a:solidFill>
                <a:prstDash val="solid"/>
                <a:headEnd type="none" w="med" len="med"/>
                <a:tailEnd type="none" w="med" len="med"/>
              </a:ln>
              <a:solidFill>
                <a:srgbClr val="FFFF00"/>
              </a:solidFill>
              <a:latin typeface="Impact" panose="020B0806030902050204" charset="0"/>
              <a:ea typeface="Impact" panose="020B0806030902050204" charset="0"/>
              <a:cs typeface="+mn-cs"/>
            </a:endParaRPr>
          </a:p>
        </p:txBody>
      </p:sp>
      <p:grpSp>
        <p:nvGrpSpPr>
          <p:cNvPr id="12" name="组合 11"/>
          <p:cNvGrpSpPr/>
          <p:nvPr/>
        </p:nvGrpSpPr>
        <p:grpSpPr>
          <a:xfrm>
            <a:off x="330587" y="2496185"/>
            <a:ext cx="7859668" cy="2075995"/>
            <a:chOff x="371" y="970"/>
            <a:chExt cx="10813" cy="2691"/>
          </a:xfrm>
        </p:grpSpPr>
        <p:sp>
          <p:nvSpPr>
            <p:cNvPr id="7" name="圆角矩形 6"/>
            <p:cNvSpPr/>
            <p:nvPr/>
          </p:nvSpPr>
          <p:spPr>
            <a:xfrm rot="20880000">
              <a:off x="371" y="2375"/>
              <a:ext cx="10813" cy="1286"/>
            </a:xfrm>
            <a:prstGeom prst="roundRect">
              <a:avLst/>
            </a:prstGeom>
            <a:solidFill>
              <a:schemeClr val="bg1"/>
            </a:solidFill>
            <a:ln w="127000">
              <a:solidFill>
                <a:srgbClr val="F968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p:cNvCxnSpPr/>
            <p:nvPr/>
          </p:nvCxnSpPr>
          <p:spPr>
            <a:xfrm flipH="1">
              <a:off x="4236" y="1454"/>
              <a:ext cx="392" cy="1314"/>
            </a:xfrm>
            <a:prstGeom prst="line">
              <a:avLst/>
            </a:prstGeom>
            <a:ln w="38100"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628" y="1335"/>
              <a:ext cx="2122" cy="750"/>
            </a:xfrm>
            <a:prstGeom prst="line">
              <a:avLst/>
            </a:prstGeom>
            <a:ln w="38100">
              <a:solidFill>
                <a:schemeClr val="tx1">
                  <a:lumMod val="95000"/>
                  <a:lumOff val="5000"/>
                </a:schemeClr>
              </a:solidFill>
            </a:ln>
          </p:spPr>
          <p:style>
            <a:lnRef idx="1">
              <a:schemeClr val="accent1"/>
            </a:lnRef>
            <a:fillRef idx="0">
              <a:schemeClr val="accent1"/>
            </a:fillRef>
            <a:effectRef idx="0">
              <a:schemeClr val="accent1"/>
            </a:effectRef>
            <a:fontRef idx="minor">
              <a:schemeClr val="tx1"/>
            </a:fontRef>
          </p:style>
        </p:cxnSp>
        <p:sp>
          <p:nvSpPr>
            <p:cNvPr id="184" name=" 184"/>
            <p:cNvSpPr/>
            <p:nvPr/>
          </p:nvSpPr>
          <p:spPr>
            <a:xfrm rot="20760000">
              <a:off x="4424" y="970"/>
              <a:ext cx="337" cy="610"/>
            </a:xfrm>
            <a:prstGeom prst="ellipse">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grpSp>
      <p:sp>
        <p:nvSpPr>
          <p:cNvPr id="6" name="文本框 5"/>
          <p:cNvSpPr txBox="1"/>
          <p:nvPr/>
        </p:nvSpPr>
        <p:spPr>
          <a:xfrm rot="20820000">
            <a:off x="381000" y="3548380"/>
            <a:ext cx="8721090" cy="1146175"/>
          </a:xfrm>
          <a:prstGeom prst="rect">
            <a:avLst/>
          </a:prstGeom>
          <a:noFill/>
        </p:spPr>
        <p:txBody>
          <a:bodyPr wrap="square" rtlCol="0">
            <a:noAutofit/>
          </a:bodyPr>
          <a:p>
            <a:pPr algn="l"/>
            <a:r>
              <a:rPr lang="en-US" altLang="zh-CN" sz="4000" b="1">
                <a:latin typeface="Comic Sans MS" panose="030F0702030302020204" pitchFamily="66" charset="0"/>
                <a:cs typeface="Comic Sans MS" panose="030F0702030302020204" pitchFamily="66" charset="0"/>
              </a:rPr>
              <a:t>Checkout time &amp; Picture </a:t>
            </a:r>
            <a:r>
              <a:rPr lang="en-US" altLang="zh-CN" sz="4000" b="1">
                <a:latin typeface="Comic Sans MS" panose="030F0702030302020204" pitchFamily="66" charset="0"/>
                <a:cs typeface="Comic Sans MS" panose="030F0702030302020204" pitchFamily="66" charset="0"/>
              </a:rPr>
              <a:t>book</a:t>
            </a:r>
            <a:endParaRPr lang="en-US" altLang="zh-CN" sz="4000" b="1">
              <a:latin typeface="Comic Sans MS" panose="030F0702030302020204" pitchFamily="66" charset="0"/>
              <a:cs typeface="Comic Sans MS" panose="030F0702030302020204" pitchFamily="66" charset="0"/>
            </a:endParaRPr>
          </a:p>
        </p:txBody>
      </p:sp>
      <p:sp>
        <p:nvSpPr>
          <p:cNvPr id="2" name="椭圆 1"/>
          <p:cNvSpPr/>
          <p:nvPr/>
        </p:nvSpPr>
        <p:spPr>
          <a:xfrm rot="540000">
            <a:off x="8414385" y="958850"/>
            <a:ext cx="3454400" cy="2952750"/>
          </a:xfrm>
          <a:prstGeom prst="ellipse">
            <a:avLst/>
          </a:prstGeom>
          <a:blipFill rotWithShape="1">
            <a:blip r:embed="rId3"/>
            <a:stretch>
              <a:fillRect/>
            </a:stretch>
          </a:blipFill>
          <a:ln w="50800" cmpd="sng">
            <a:solidFill>
              <a:srgbClr val="FF0000"/>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Tree>
  </p:cSld>
  <p:clrMapOvr>
    <a:masterClrMapping/>
  </p:clrMapOvr>
  <p:transition>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p:sp>
        <p:nvSpPr>
          <p:cNvPr id="4" name="矩形 3"/>
          <p:cNvSpPr/>
          <p:nvPr/>
        </p:nvSpPr>
        <p:spPr>
          <a:xfrm>
            <a:off x="128270" y="105410"/>
            <a:ext cx="11934190" cy="6647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checkout">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7139305" y="361950"/>
            <a:ext cx="619125" cy="619125"/>
          </a:xfrm>
          <a:prstGeom prst="rect">
            <a:avLst/>
          </a:prstGeom>
        </p:spPr>
      </p:pic>
      <p:sp>
        <p:nvSpPr>
          <p:cNvPr id="8" name="文本框 7"/>
          <p:cNvSpPr txBox="1"/>
          <p:nvPr/>
        </p:nvSpPr>
        <p:spPr>
          <a:xfrm>
            <a:off x="1193165" y="471805"/>
            <a:ext cx="3576320" cy="460375"/>
          </a:xfrm>
          <a:prstGeom prst="rect">
            <a:avLst/>
          </a:prstGeom>
          <a:noFill/>
        </p:spPr>
        <p:txBody>
          <a:bodyPr wrap="square" rtlCol="0">
            <a:spAutoFit/>
          </a:bodyPr>
          <a:p>
            <a:r>
              <a:rPr lang="en-US" altLang="zh-CN" sz="2400" b="1">
                <a:latin typeface="Comic Sans MS" panose="030F0702030302020204" pitchFamily="66" charset="0"/>
                <a:cs typeface="Comic Sans MS" panose="030F0702030302020204" pitchFamily="66" charset="0"/>
              </a:rPr>
              <a:t>Watch and tick</a:t>
            </a:r>
            <a:r>
              <a:rPr lang="zh-CN" altLang="en-US" sz="2400" b="1">
                <a:latin typeface="Comic Sans MS" panose="030F0702030302020204" pitchFamily="66" charset="0"/>
                <a:cs typeface="Comic Sans MS" panose="030F0702030302020204" pitchFamily="66" charset="0"/>
              </a:rPr>
              <a:t>（</a:t>
            </a:r>
            <a:r>
              <a:rPr lang="en-US" altLang="zh-CN" sz="2400" b="1">
                <a:latin typeface="Comic Sans MS" panose="030F0702030302020204" pitchFamily="66" charset="0"/>
                <a:cs typeface="Comic Sans MS" panose="030F0702030302020204" pitchFamily="66" charset="0"/>
              </a:rPr>
              <a:t>1-4</a:t>
            </a:r>
            <a:r>
              <a:rPr lang="zh-CN" altLang="en-US" sz="2400" b="1">
                <a:latin typeface="Comic Sans MS" panose="030F0702030302020204" pitchFamily="66" charset="0"/>
                <a:cs typeface="Comic Sans MS" panose="030F0702030302020204" pitchFamily="66" charset="0"/>
              </a:rPr>
              <a:t>）</a:t>
            </a:r>
            <a:endParaRPr lang="zh-CN" altLang="en-US" sz="2400" b="1">
              <a:latin typeface="Comic Sans MS" panose="030F0702030302020204" pitchFamily="66" charset="0"/>
              <a:cs typeface="Comic Sans MS" panose="030F0702030302020204" pitchFamily="66" charset="0"/>
            </a:endParaRPr>
          </a:p>
        </p:txBody>
      </p:sp>
      <p:sp>
        <p:nvSpPr>
          <p:cNvPr id="5" name="流程图: 终止 4"/>
          <p:cNvSpPr/>
          <p:nvPr/>
        </p:nvSpPr>
        <p:spPr>
          <a:xfrm>
            <a:off x="946150" y="332740"/>
            <a:ext cx="3822700"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timg">
            <a:hlinkClick r:id="rId4" action="ppaction://hlinksldjump"/>
          </p:cNvPr>
          <p:cNvPicPr>
            <a:picLocks noChangeAspect="1"/>
          </p:cNvPicPr>
          <p:nvPr/>
        </p:nvPicPr>
        <p:blipFill>
          <a:blip r:embed="rId5"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261620" y="369570"/>
            <a:ext cx="781685" cy="946785"/>
          </a:xfrm>
          <a:prstGeom prst="rect">
            <a:avLst/>
          </a:prstGeom>
        </p:spPr>
      </p:pic>
      <p:grpSp>
        <p:nvGrpSpPr>
          <p:cNvPr id="10" name="组合 9"/>
          <p:cNvGrpSpPr/>
          <p:nvPr/>
        </p:nvGrpSpPr>
        <p:grpSpPr>
          <a:xfrm>
            <a:off x="4979961" y="267669"/>
            <a:ext cx="6186544" cy="869214"/>
            <a:chOff x="4659" y="645"/>
            <a:chExt cx="9360" cy="1629"/>
          </a:xfrm>
        </p:grpSpPr>
        <p:sp>
          <p:nvSpPr>
            <p:cNvPr id="11" name="圆角矩形 10"/>
            <p:cNvSpPr/>
            <p:nvPr/>
          </p:nvSpPr>
          <p:spPr>
            <a:xfrm>
              <a:off x="4659" y="691"/>
              <a:ext cx="9360" cy="1200"/>
            </a:xfrm>
            <a:prstGeom prst="roundRect">
              <a:avLst/>
            </a:prstGeom>
            <a:solidFill>
              <a:srgbClr val="00B0F0"/>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2" name="Rectangle 47"/>
            <p:cNvSpPr>
              <a:spLocks noChangeArrowheads="1"/>
            </p:cNvSpPr>
            <p:nvPr/>
          </p:nvSpPr>
          <p:spPr bwMode="auto">
            <a:xfrm>
              <a:off x="4681" y="645"/>
              <a:ext cx="9338" cy="1629"/>
            </a:xfrm>
            <a:prstGeom prst="rect">
              <a:avLst/>
            </a:prstGeom>
            <a:noFill/>
            <a:ln w="9525">
              <a:noFill/>
              <a:miter lim="800000"/>
            </a:ln>
            <a:effectLst>
              <a:outerShdw blurRad="50800" dist="38100" dir="2700000" algn="tl" rotWithShape="0">
                <a:prstClr val="black">
                  <a:alpha val="40000"/>
                </a:prstClr>
              </a:outerShdw>
            </a:effectLst>
          </p:spPr>
          <p:txBody>
            <a:bodyPr wrap="none"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观看视频，勾选出小男孩会做的事情。</a:t>
              </a:r>
              <a:endParaRPr kumimoji="0" lang="zh-CN" altLang="en-US" sz="28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endParaRPr>
            </a:p>
          </p:txBody>
        </p:sp>
      </p:grpSp>
      <p:pic>
        <p:nvPicPr>
          <p:cNvPr id="6150" name="图片 2" descr="09E58PIC4vZ"/>
          <p:cNvPicPr>
            <a:picLocks noChangeAspect="1"/>
          </p:cNvPicPr>
          <p:nvPr/>
        </p:nvPicPr>
        <p:blipFill>
          <a:blip r:embed="rId6">
            <a:clrChange>
              <a:clrFrom>
                <a:srgbClr val="FFFFFF">
                  <a:alpha val="100000"/>
                </a:srgbClr>
              </a:clrFrom>
              <a:clrTo>
                <a:srgbClr val="FFFFFF">
                  <a:alpha val="100000"/>
                  <a:alpha val="0"/>
                </a:srgbClr>
              </a:clrTo>
            </a:clrChange>
          </a:blip>
          <a:srcRect l="58160" r="22249" b="77737"/>
          <a:stretch>
            <a:fillRect/>
          </a:stretch>
        </p:blipFill>
        <p:spPr>
          <a:xfrm>
            <a:off x="1543685" y="1104265"/>
            <a:ext cx="1763395" cy="1618615"/>
          </a:xfrm>
          <a:prstGeom prst="ellipse">
            <a:avLst/>
          </a:prstGeom>
          <a:solidFill>
            <a:schemeClr val="bg1"/>
          </a:solidFill>
          <a:ln w="28575" cmpd="sng">
            <a:solidFill>
              <a:schemeClr val="accent1">
                <a:shade val="50000"/>
              </a:schemeClr>
            </a:solidFill>
            <a:prstDash val="sysDash"/>
          </a:ln>
        </p:spPr>
      </p:pic>
      <p:pic>
        <p:nvPicPr>
          <p:cNvPr id="8204" name="Picture 19" descr="swim"/>
          <p:cNvPicPr>
            <a:picLocks noChangeAspect="1"/>
          </p:cNvPicPr>
          <p:nvPr/>
        </p:nvPicPr>
        <p:blipFill>
          <a:blip r:embed="rId7"/>
          <a:srcRect l="7001" r="9833" b="3889"/>
          <a:stretch>
            <a:fillRect/>
          </a:stretch>
        </p:blipFill>
        <p:spPr>
          <a:xfrm rot="1020000">
            <a:off x="7599045" y="4747895"/>
            <a:ext cx="1885315" cy="1728470"/>
          </a:xfrm>
          <a:prstGeom prst="ellipse">
            <a:avLst/>
          </a:prstGeom>
          <a:noFill/>
          <a:ln w="28575" cmpd="sng">
            <a:solidFill>
              <a:schemeClr val="accent1">
                <a:shade val="50000"/>
              </a:schemeClr>
            </a:solidFill>
            <a:prstDash val="sysDash"/>
          </a:ln>
        </p:spPr>
      </p:pic>
      <p:sp>
        <p:nvSpPr>
          <p:cNvPr id="16" name="椭圆 15"/>
          <p:cNvSpPr/>
          <p:nvPr/>
        </p:nvSpPr>
        <p:spPr>
          <a:xfrm>
            <a:off x="1543685" y="2993390"/>
            <a:ext cx="1801495" cy="1640205"/>
          </a:xfrm>
          <a:prstGeom prst="ellipse">
            <a:avLst/>
          </a:prstGeom>
          <a:blipFill rotWithShape="1">
            <a:blip r:embed="rId8"/>
            <a:stretch>
              <a:fillRect/>
            </a:stretch>
          </a:blipFill>
          <a:ln w="28575" cmpd="sng">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椭圆 16"/>
          <p:cNvSpPr/>
          <p:nvPr/>
        </p:nvSpPr>
        <p:spPr>
          <a:xfrm>
            <a:off x="1651000" y="4791710"/>
            <a:ext cx="1801495" cy="1640205"/>
          </a:xfrm>
          <a:prstGeom prst="ellipse">
            <a:avLst/>
          </a:prstGeom>
          <a:blipFill rotWithShape="1">
            <a:blip r:embed="rId9"/>
            <a:stretch>
              <a:fillRect/>
            </a:stretch>
          </a:blipFill>
          <a:ln w="28575" cmpd="sng">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椭圆 17"/>
          <p:cNvSpPr/>
          <p:nvPr/>
        </p:nvSpPr>
        <p:spPr>
          <a:xfrm>
            <a:off x="7473315" y="1078230"/>
            <a:ext cx="1655445" cy="1527175"/>
          </a:xfrm>
          <a:prstGeom prst="ellipse">
            <a:avLst/>
          </a:prstGeom>
          <a:blipFill rotWithShape="1">
            <a:blip r:embed="rId10"/>
            <a:stretch>
              <a:fillRect/>
            </a:stretch>
          </a:blipFill>
          <a:ln w="28575" cmpd="sng">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7609205" y="2869565"/>
            <a:ext cx="1801495" cy="1640205"/>
          </a:xfrm>
          <a:prstGeom prst="ellipse">
            <a:avLst/>
          </a:prstGeom>
          <a:blipFill rotWithShape="1">
            <a:blip r:embed="rId11"/>
            <a:stretch>
              <a:fillRect/>
            </a:stretch>
          </a:blipFill>
          <a:ln w="28575" cmpd="sng">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1" name="文本框 30"/>
          <p:cNvSpPr txBox="1"/>
          <p:nvPr/>
        </p:nvSpPr>
        <p:spPr>
          <a:xfrm>
            <a:off x="9551035" y="3480435"/>
            <a:ext cx="3087370" cy="583565"/>
          </a:xfrm>
          <a:prstGeom prst="rect">
            <a:avLst/>
          </a:prstGeom>
          <a:noFill/>
        </p:spPr>
        <p:txBody>
          <a:bodyPr wrap="square" rtlCol="0">
            <a:spAutoFit/>
          </a:bodyPr>
          <a:p>
            <a:r>
              <a:rPr lang="en-US" altLang="zh-CN" sz="3200">
                <a:latin typeface="Comic Sans MS" panose="030F0702030302020204" pitchFamily="66" charset="0"/>
                <a:cs typeface="Comic Sans MS" panose="030F0702030302020204" pitchFamily="66" charset="0"/>
              </a:rPr>
              <a:t>wake up</a:t>
            </a:r>
            <a:endParaRPr lang="en-US" altLang="zh-CN" sz="3200">
              <a:latin typeface="Comic Sans MS" panose="030F0702030302020204" pitchFamily="66" charset="0"/>
              <a:cs typeface="Comic Sans MS" panose="030F0702030302020204" pitchFamily="66" charset="0"/>
            </a:endParaRPr>
          </a:p>
        </p:txBody>
      </p:sp>
      <p:sp>
        <p:nvSpPr>
          <p:cNvPr id="32" name="文本框 31"/>
          <p:cNvSpPr txBox="1"/>
          <p:nvPr/>
        </p:nvSpPr>
        <p:spPr>
          <a:xfrm>
            <a:off x="9551035" y="5481955"/>
            <a:ext cx="3087370" cy="583565"/>
          </a:xfrm>
          <a:prstGeom prst="rect">
            <a:avLst/>
          </a:prstGeom>
          <a:noFill/>
        </p:spPr>
        <p:txBody>
          <a:bodyPr wrap="square" rtlCol="0">
            <a:spAutoFit/>
          </a:bodyPr>
          <a:p>
            <a:r>
              <a:rPr lang="en-US" altLang="zh-CN" sz="3200">
                <a:latin typeface="Comic Sans MS" panose="030F0702030302020204" pitchFamily="66" charset="0"/>
                <a:cs typeface="Comic Sans MS" panose="030F0702030302020204" pitchFamily="66" charset="0"/>
              </a:rPr>
              <a:t>swim</a:t>
            </a:r>
            <a:endParaRPr lang="en-US" altLang="zh-CN" sz="3200">
              <a:latin typeface="Comic Sans MS" panose="030F0702030302020204" pitchFamily="66" charset="0"/>
              <a:cs typeface="Comic Sans MS" panose="030F0702030302020204" pitchFamily="66" charset="0"/>
            </a:endParaRPr>
          </a:p>
        </p:txBody>
      </p:sp>
      <p:sp>
        <p:nvSpPr>
          <p:cNvPr id="22" name="矩形 21"/>
          <p:cNvSpPr/>
          <p:nvPr/>
        </p:nvSpPr>
        <p:spPr>
          <a:xfrm>
            <a:off x="466090" y="1650365"/>
            <a:ext cx="819785" cy="56324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nvSpPr>
        <p:spPr>
          <a:xfrm>
            <a:off x="466090" y="3531870"/>
            <a:ext cx="819785" cy="56324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nvSpPr>
        <p:spPr>
          <a:xfrm>
            <a:off x="466090" y="5637530"/>
            <a:ext cx="819785" cy="56324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nvSpPr>
        <p:spPr>
          <a:xfrm>
            <a:off x="6483350" y="1590675"/>
            <a:ext cx="819785" cy="56324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6507480" y="3500755"/>
            <a:ext cx="819785" cy="56324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6507480" y="5461635"/>
            <a:ext cx="819785" cy="56324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42" name="图1至图4视频">
            <a:hlinkClick r:id="" action="ppaction://media"/>
          </p:cNvPr>
          <p:cNvPicPr/>
          <p:nvPr>
            <a:videoFile r:link="rId12"/>
            <p:extLst>
              <p:ext uri="{DAA4B4D4-6D71-4841-9C94-3DE7FCFB9230}">
                <p14:media xmlns:p14="http://schemas.microsoft.com/office/powerpoint/2010/main" r:embed="rId13"/>
              </p:ext>
            </p:extLst>
            <p:custDataLst>
              <p:tags r:id="rId14"/>
            </p:custDataLst>
          </p:nvPr>
        </p:nvPicPr>
        <p:blipFill>
          <a:blip r:embed="rId15"/>
          <a:stretch>
            <a:fillRect/>
          </a:stretch>
        </p:blipFill>
        <p:spPr>
          <a:xfrm>
            <a:off x="466090" y="1417955"/>
            <a:ext cx="10700385" cy="5296535"/>
          </a:xfrm>
          <a:prstGeom prst="rect">
            <a:avLst/>
          </a:prstGeom>
        </p:spPr>
      </p:pic>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820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4" fill="hold" nodeType="clickEffect">
                                  <p:stCondLst>
                                    <p:cond delay="0"/>
                                  </p:stCondLst>
                                  <p:childTnLst>
                                    <p:set>
                                      <p:cBhvr>
                                        <p:cTn id="10" dur="1" fill="hold">
                                          <p:stCondLst>
                                            <p:cond delay="0"/>
                                          </p:stCondLst>
                                        </p:cTn>
                                        <p:tgtEl>
                                          <p:spTgt spid="42"/>
                                        </p:tgtEl>
                                        <p:attrNameLst>
                                          <p:attrName>style.visibility</p:attrName>
                                        </p:attrNameLst>
                                      </p:cBhvr>
                                      <p:to>
                                        <p:strVal val="visible"/>
                                      </p:to>
                                    </p:set>
                                    <p:anim calcmode="lin" valueType="num">
                                      <p:cBhvr additive="base">
                                        <p:cTn id="11" dur="500" fill="hold"/>
                                        <p:tgtEl>
                                          <p:spTgt spid="42"/>
                                        </p:tgtEl>
                                        <p:attrNameLst>
                                          <p:attrName>ppt_x</p:attrName>
                                        </p:attrNameLst>
                                      </p:cBhvr>
                                      <p:tavLst>
                                        <p:tav tm="0">
                                          <p:val>
                                            <p:strVal val="#ppt_x"/>
                                          </p:val>
                                        </p:tav>
                                        <p:tav tm="100000">
                                          <p:val>
                                            <p:strVal val="#ppt_x"/>
                                          </p:val>
                                        </p:tav>
                                      </p:tavLst>
                                    </p:anim>
                                    <p:anim calcmode="lin" valueType="num">
                                      <p:cBhvr additive="base">
                                        <p:cTn id="1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p:cTn id="13" fill="hold" display="1">
                  <p:stCondLst>
                    <p:cond delay="indefinite"/>
                  </p:stCondLst>
                  <p:endCondLst>
                    <p:cond evt="onNext">
                      <p:tgtEl>
                        <p:sldTgt/>
                      </p:tgtEl>
                    </p:cond>
                    <p:cond evt="onPrev">
                      <p:tgtEl>
                        <p:sldTgt/>
                      </p:tgtEl>
                    </p:cond>
                    <p:cond evt="onStopAudio">
                      <p:tgtEl>
                        <p:sldTgt/>
                      </p:tgtEl>
                    </p:cond>
                  </p:endCondLst>
                </p:cTn>
                <p:tgtEl>
                  <p:spTgt spid="2"/>
                </p:tgtEl>
              </p:cMediaNode>
            </p:audio>
            <p:video fullScrn="0">
              <p:cMediaNode>
                <p:cTn id="14" fill="hold" display="1">
                  <p:stCondLst>
                    <p:cond delay="indefinite"/>
                  </p:stCondLst>
                  <p:endCondLst>
                    <p:cond evt="onNext">
                      <p:tgtEl>
                        <p:sldTgt/>
                      </p:tgtEl>
                    </p:cond>
                    <p:cond evt="onPrev">
                      <p:tgtEl>
                        <p:sldTgt/>
                      </p:tgtEl>
                    </p:cond>
                  </p:endCondLst>
                </p:cTn>
                <p:tgtEl>
                  <p:spTgt spid="42"/>
                </p:tgtEl>
              </p:cMediaNode>
            </p:video>
            <p:seq concurrent="1" nextAc="seek">
              <p:cTn id="15" restart="whenNotActive" fill="hold" evtFilter="cancelBubble" nodeType="interactiveSeq">
                <p:stCondLst>
                  <p:cond evt="onClick" delay="0">
                    <p:tgtEl>
                      <p:spTgt spid="42"/>
                    </p:tgtEl>
                  </p:cond>
                </p:stCondLst>
                <p:endSync evt="end" delay="0">
                  <p:rtn val="all"/>
                </p:endSync>
                <p:childTnLst>
                  <p:par>
                    <p:cTn id="16" fill="hold">
                      <p:stCondLst>
                        <p:cond delay="0"/>
                      </p:stCondLst>
                      <p:childTnLst>
                        <p:par>
                          <p:cTn id="17" fill="hold">
                            <p:stCondLst>
                              <p:cond delay="0"/>
                            </p:stCondLst>
                            <p:childTnLst>
                              <p:par>
                                <p:cTn id="18" presetID="2" presetClass="mediacall" presetSubtype="0" fill="hold" nodeType="clickEffect">
                                  <p:stCondLst>
                                    <p:cond delay="0"/>
                                  </p:stCondLst>
                                  <p:childTnLst>
                                    <p:cmd type="call" cmd="togglePause">
                                      <p:cBhvr additive="base">
                                        <p:cTn id="19" dur="1" fill="hold"/>
                                        <p:tgtEl>
                                          <p:spTgt spid="42"/>
                                        </p:tgtEl>
                                      </p:cBhvr>
                                    </p:cmd>
                                  </p:childTnLst>
                                </p:cTn>
                              </p:par>
                            </p:childTnLst>
                          </p:cTn>
                        </p:par>
                      </p:childTnLst>
                    </p:cTn>
                  </p:par>
                </p:childTnLst>
              </p:cTn>
              <p:nextCondLst>
                <p:cond evt="onClick" delay="0">
                  <p:tgtEl>
                    <p:spTgt spid="42"/>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p:sp>
        <p:nvSpPr>
          <p:cNvPr id="4" name="矩形 3"/>
          <p:cNvSpPr/>
          <p:nvPr/>
        </p:nvSpPr>
        <p:spPr>
          <a:xfrm>
            <a:off x="128270" y="105410"/>
            <a:ext cx="11934190" cy="6647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checkout">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7139305" y="361950"/>
            <a:ext cx="619125" cy="619125"/>
          </a:xfrm>
          <a:prstGeom prst="rect">
            <a:avLst/>
          </a:prstGeom>
        </p:spPr>
      </p:pic>
      <p:sp>
        <p:nvSpPr>
          <p:cNvPr id="8" name="文本框 7"/>
          <p:cNvSpPr txBox="1"/>
          <p:nvPr/>
        </p:nvSpPr>
        <p:spPr>
          <a:xfrm>
            <a:off x="1193165" y="471805"/>
            <a:ext cx="3576320" cy="460375"/>
          </a:xfrm>
          <a:prstGeom prst="rect">
            <a:avLst/>
          </a:prstGeom>
          <a:noFill/>
        </p:spPr>
        <p:txBody>
          <a:bodyPr wrap="square" rtlCol="0">
            <a:spAutoFit/>
          </a:bodyPr>
          <a:p>
            <a:r>
              <a:rPr lang="en-US" altLang="zh-CN" sz="2400" b="1">
                <a:latin typeface="Comic Sans MS" panose="030F0702030302020204" pitchFamily="66" charset="0"/>
                <a:cs typeface="Comic Sans MS" panose="030F0702030302020204" pitchFamily="66" charset="0"/>
              </a:rPr>
              <a:t>Watch and tick</a:t>
            </a:r>
            <a:r>
              <a:rPr lang="zh-CN" altLang="en-US" sz="2400" b="1">
                <a:latin typeface="Comic Sans MS" panose="030F0702030302020204" pitchFamily="66" charset="0"/>
                <a:cs typeface="Comic Sans MS" panose="030F0702030302020204" pitchFamily="66" charset="0"/>
              </a:rPr>
              <a:t>（</a:t>
            </a:r>
            <a:r>
              <a:rPr lang="en-US" altLang="zh-CN" sz="2400" b="1">
                <a:latin typeface="Comic Sans MS" panose="030F0702030302020204" pitchFamily="66" charset="0"/>
                <a:cs typeface="Comic Sans MS" panose="030F0702030302020204" pitchFamily="66" charset="0"/>
              </a:rPr>
              <a:t>1-4</a:t>
            </a:r>
            <a:r>
              <a:rPr lang="zh-CN" altLang="en-US" sz="2400" b="1">
                <a:latin typeface="Comic Sans MS" panose="030F0702030302020204" pitchFamily="66" charset="0"/>
                <a:cs typeface="Comic Sans MS" panose="030F0702030302020204" pitchFamily="66" charset="0"/>
              </a:rPr>
              <a:t>）</a:t>
            </a:r>
            <a:endParaRPr lang="zh-CN" altLang="en-US" sz="2400" b="1">
              <a:latin typeface="Comic Sans MS" panose="030F0702030302020204" pitchFamily="66" charset="0"/>
              <a:cs typeface="Comic Sans MS" panose="030F0702030302020204" pitchFamily="66" charset="0"/>
            </a:endParaRPr>
          </a:p>
        </p:txBody>
      </p:sp>
      <p:sp>
        <p:nvSpPr>
          <p:cNvPr id="5" name="流程图: 终止 4"/>
          <p:cNvSpPr/>
          <p:nvPr/>
        </p:nvSpPr>
        <p:spPr>
          <a:xfrm>
            <a:off x="946150" y="332740"/>
            <a:ext cx="3822700"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timg">
            <a:hlinkClick r:id="rId4" action="ppaction://hlinksldjump"/>
          </p:cNvPr>
          <p:cNvPicPr>
            <a:picLocks noChangeAspect="1"/>
          </p:cNvPicPr>
          <p:nvPr/>
        </p:nvPicPr>
        <p:blipFill>
          <a:blip r:embed="rId5"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261620" y="369570"/>
            <a:ext cx="781685" cy="946785"/>
          </a:xfrm>
          <a:prstGeom prst="rect">
            <a:avLst/>
          </a:prstGeom>
        </p:spPr>
      </p:pic>
      <p:grpSp>
        <p:nvGrpSpPr>
          <p:cNvPr id="10" name="组合 9"/>
          <p:cNvGrpSpPr/>
          <p:nvPr/>
        </p:nvGrpSpPr>
        <p:grpSpPr>
          <a:xfrm>
            <a:off x="4979961" y="216978"/>
            <a:ext cx="6186544" cy="869214"/>
            <a:chOff x="4659" y="550"/>
            <a:chExt cx="9360" cy="1629"/>
          </a:xfrm>
        </p:grpSpPr>
        <p:sp>
          <p:nvSpPr>
            <p:cNvPr id="11" name="圆角矩形 10"/>
            <p:cNvSpPr/>
            <p:nvPr/>
          </p:nvSpPr>
          <p:spPr>
            <a:xfrm>
              <a:off x="4659" y="691"/>
              <a:ext cx="9360" cy="1200"/>
            </a:xfrm>
            <a:prstGeom prst="roundRect">
              <a:avLst/>
            </a:prstGeom>
            <a:solidFill>
              <a:srgbClr val="00B0F0"/>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2" name="Rectangle 47"/>
            <p:cNvSpPr>
              <a:spLocks noChangeArrowheads="1"/>
            </p:cNvSpPr>
            <p:nvPr/>
          </p:nvSpPr>
          <p:spPr bwMode="auto">
            <a:xfrm>
              <a:off x="4681" y="550"/>
              <a:ext cx="9338" cy="1629"/>
            </a:xfrm>
            <a:prstGeom prst="rect">
              <a:avLst/>
            </a:prstGeom>
            <a:noFill/>
            <a:ln w="9525">
              <a:noFill/>
              <a:miter lim="800000"/>
            </a:ln>
            <a:effectLst>
              <a:outerShdw blurRad="50800" dist="38100" dir="2700000" algn="tl" rotWithShape="0">
                <a:prstClr val="black">
                  <a:alpha val="40000"/>
                </a:prstClr>
              </a:outerShdw>
            </a:effectLst>
          </p:spPr>
          <p:txBody>
            <a:bodyPr wrap="none"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观看视频，勾选出小男孩会做的事情。</a:t>
              </a:r>
              <a:endParaRPr kumimoji="0" lang="zh-CN" altLang="en-US" sz="28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endParaRPr>
            </a:p>
          </p:txBody>
        </p:sp>
      </p:grpSp>
      <p:pic>
        <p:nvPicPr>
          <p:cNvPr id="6150" name="图片 2" descr="09E58PIC4vZ"/>
          <p:cNvPicPr>
            <a:picLocks noChangeAspect="1"/>
          </p:cNvPicPr>
          <p:nvPr/>
        </p:nvPicPr>
        <p:blipFill>
          <a:blip r:embed="rId6">
            <a:clrChange>
              <a:clrFrom>
                <a:srgbClr val="FFFFFF">
                  <a:alpha val="100000"/>
                </a:srgbClr>
              </a:clrFrom>
              <a:clrTo>
                <a:srgbClr val="FFFFFF">
                  <a:alpha val="100000"/>
                  <a:alpha val="0"/>
                </a:srgbClr>
              </a:clrTo>
            </a:clrChange>
          </a:blip>
          <a:srcRect l="58160" r="22249" b="77737"/>
          <a:stretch>
            <a:fillRect/>
          </a:stretch>
        </p:blipFill>
        <p:spPr>
          <a:xfrm>
            <a:off x="1543685" y="1104265"/>
            <a:ext cx="1763395" cy="1618615"/>
          </a:xfrm>
          <a:prstGeom prst="ellipse">
            <a:avLst/>
          </a:prstGeom>
          <a:solidFill>
            <a:schemeClr val="bg1"/>
          </a:solidFill>
          <a:ln w="28575" cmpd="sng">
            <a:solidFill>
              <a:schemeClr val="accent1">
                <a:shade val="50000"/>
              </a:schemeClr>
            </a:solidFill>
            <a:prstDash val="sysDash"/>
          </a:ln>
        </p:spPr>
      </p:pic>
      <p:pic>
        <p:nvPicPr>
          <p:cNvPr id="8204" name="Picture 19" descr="swim"/>
          <p:cNvPicPr>
            <a:picLocks noChangeAspect="1"/>
          </p:cNvPicPr>
          <p:nvPr/>
        </p:nvPicPr>
        <p:blipFill>
          <a:blip r:embed="rId7"/>
          <a:srcRect l="7001" r="9833" b="3889"/>
          <a:stretch>
            <a:fillRect/>
          </a:stretch>
        </p:blipFill>
        <p:spPr>
          <a:xfrm rot="1020000">
            <a:off x="7599045" y="4747895"/>
            <a:ext cx="1885315" cy="1728470"/>
          </a:xfrm>
          <a:prstGeom prst="ellipse">
            <a:avLst/>
          </a:prstGeom>
          <a:noFill/>
          <a:ln w="28575" cmpd="sng">
            <a:solidFill>
              <a:schemeClr val="accent1">
                <a:shade val="50000"/>
              </a:schemeClr>
            </a:solidFill>
            <a:prstDash val="sysDash"/>
          </a:ln>
        </p:spPr>
      </p:pic>
      <p:sp>
        <p:nvSpPr>
          <p:cNvPr id="16" name="椭圆 15"/>
          <p:cNvSpPr/>
          <p:nvPr/>
        </p:nvSpPr>
        <p:spPr>
          <a:xfrm>
            <a:off x="1543685" y="2993390"/>
            <a:ext cx="1801495" cy="1640205"/>
          </a:xfrm>
          <a:prstGeom prst="ellipse">
            <a:avLst/>
          </a:prstGeom>
          <a:blipFill rotWithShape="1">
            <a:blip r:embed="rId8"/>
            <a:stretch>
              <a:fillRect/>
            </a:stretch>
          </a:blipFill>
          <a:ln w="28575" cmpd="sng">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椭圆 16"/>
          <p:cNvSpPr/>
          <p:nvPr/>
        </p:nvSpPr>
        <p:spPr>
          <a:xfrm>
            <a:off x="1651000" y="4791710"/>
            <a:ext cx="1801495" cy="1640205"/>
          </a:xfrm>
          <a:prstGeom prst="ellipse">
            <a:avLst/>
          </a:prstGeom>
          <a:blipFill rotWithShape="1">
            <a:blip r:embed="rId9"/>
            <a:stretch>
              <a:fillRect/>
            </a:stretch>
          </a:blipFill>
          <a:ln w="28575" cmpd="sng">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椭圆 17"/>
          <p:cNvSpPr/>
          <p:nvPr/>
        </p:nvSpPr>
        <p:spPr>
          <a:xfrm>
            <a:off x="7473315" y="1078230"/>
            <a:ext cx="1655445" cy="1527175"/>
          </a:xfrm>
          <a:prstGeom prst="ellipse">
            <a:avLst/>
          </a:prstGeom>
          <a:blipFill rotWithShape="1">
            <a:blip r:embed="rId10"/>
            <a:stretch>
              <a:fillRect/>
            </a:stretch>
          </a:blipFill>
          <a:ln w="28575" cmpd="sng">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7609205" y="2869565"/>
            <a:ext cx="1801495" cy="1640205"/>
          </a:xfrm>
          <a:prstGeom prst="ellipse">
            <a:avLst/>
          </a:prstGeom>
          <a:blipFill rotWithShape="1">
            <a:blip r:embed="rId11"/>
            <a:stretch>
              <a:fillRect/>
            </a:stretch>
          </a:blipFill>
          <a:ln w="28575" cmpd="sng">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0" name="文本框 19"/>
          <p:cNvSpPr txBox="1"/>
          <p:nvPr/>
        </p:nvSpPr>
        <p:spPr>
          <a:xfrm>
            <a:off x="3612515" y="1631950"/>
            <a:ext cx="3087370" cy="583565"/>
          </a:xfrm>
          <a:prstGeom prst="rect">
            <a:avLst/>
          </a:prstGeom>
          <a:noFill/>
        </p:spPr>
        <p:txBody>
          <a:bodyPr wrap="square" rtlCol="0">
            <a:spAutoFit/>
          </a:bodyPr>
          <a:p>
            <a:r>
              <a:rPr lang="en-US" altLang="zh-CN" sz="3200">
                <a:latin typeface="Comic Sans MS" panose="030F0702030302020204" pitchFamily="66" charset="0"/>
                <a:cs typeface="Comic Sans MS" panose="030F0702030302020204" pitchFamily="66" charset="0"/>
              </a:rPr>
              <a:t>play football</a:t>
            </a:r>
            <a:endParaRPr lang="en-US" altLang="zh-CN" sz="3200">
              <a:latin typeface="Comic Sans MS" panose="030F0702030302020204" pitchFamily="66" charset="0"/>
              <a:cs typeface="Comic Sans MS" panose="030F0702030302020204" pitchFamily="66" charset="0"/>
            </a:endParaRPr>
          </a:p>
        </p:txBody>
      </p:sp>
      <p:sp>
        <p:nvSpPr>
          <p:cNvPr id="28" name="文本框 27"/>
          <p:cNvSpPr txBox="1"/>
          <p:nvPr/>
        </p:nvSpPr>
        <p:spPr>
          <a:xfrm>
            <a:off x="3612515" y="3640455"/>
            <a:ext cx="3087370" cy="583565"/>
          </a:xfrm>
          <a:prstGeom prst="rect">
            <a:avLst/>
          </a:prstGeom>
          <a:noFill/>
        </p:spPr>
        <p:txBody>
          <a:bodyPr wrap="square" rtlCol="0">
            <a:spAutoFit/>
          </a:bodyPr>
          <a:p>
            <a:r>
              <a:rPr lang="en-US" altLang="zh-CN" sz="3200">
                <a:latin typeface="Comic Sans MS" panose="030F0702030302020204" pitchFamily="66" charset="0"/>
                <a:cs typeface="Comic Sans MS" panose="030F0702030302020204" pitchFamily="66" charset="0"/>
              </a:rPr>
              <a:t>make the bed</a:t>
            </a:r>
            <a:endParaRPr lang="en-US" altLang="zh-CN" sz="3200">
              <a:latin typeface="Comic Sans MS" panose="030F0702030302020204" pitchFamily="66" charset="0"/>
              <a:cs typeface="Comic Sans MS" panose="030F0702030302020204" pitchFamily="66" charset="0"/>
            </a:endParaRPr>
          </a:p>
        </p:txBody>
      </p:sp>
      <p:sp>
        <p:nvSpPr>
          <p:cNvPr id="29" name="文本框 28"/>
          <p:cNvSpPr txBox="1"/>
          <p:nvPr/>
        </p:nvSpPr>
        <p:spPr>
          <a:xfrm>
            <a:off x="3604895" y="5502910"/>
            <a:ext cx="3087370" cy="521970"/>
          </a:xfrm>
          <a:prstGeom prst="rect">
            <a:avLst/>
          </a:prstGeom>
          <a:noFill/>
        </p:spPr>
        <p:txBody>
          <a:bodyPr wrap="square" rtlCol="0">
            <a:spAutoFit/>
          </a:bodyPr>
          <a:p>
            <a:r>
              <a:rPr lang="en-US" altLang="zh-CN" sz="2800">
                <a:latin typeface="Comic Sans MS" panose="030F0702030302020204" pitchFamily="66" charset="0"/>
                <a:cs typeface="Comic Sans MS" panose="030F0702030302020204" pitchFamily="66" charset="0"/>
              </a:rPr>
              <a:t>br</a:t>
            </a:r>
            <a:r>
              <a:rPr lang="en-US" altLang="zh-CN" sz="2800">
                <a:solidFill>
                  <a:srgbClr val="FF0000"/>
                </a:solidFill>
                <a:latin typeface="Comic Sans MS" panose="030F0702030302020204" pitchFamily="66" charset="0"/>
                <a:cs typeface="Comic Sans MS" panose="030F0702030302020204" pitchFamily="66" charset="0"/>
              </a:rPr>
              <a:t>u</a:t>
            </a:r>
            <a:r>
              <a:rPr lang="en-US" altLang="zh-CN" sz="2800">
                <a:latin typeface="Comic Sans MS" panose="030F0702030302020204" pitchFamily="66" charset="0"/>
                <a:cs typeface="Comic Sans MS" panose="030F0702030302020204" pitchFamily="66" charset="0"/>
              </a:rPr>
              <a:t>sh the t</a:t>
            </a:r>
            <a:r>
              <a:rPr lang="en-US" altLang="zh-CN" sz="2800">
                <a:solidFill>
                  <a:srgbClr val="FF0000"/>
                </a:solidFill>
                <a:latin typeface="Comic Sans MS" panose="030F0702030302020204" pitchFamily="66" charset="0"/>
                <a:cs typeface="Comic Sans MS" panose="030F0702030302020204" pitchFamily="66" charset="0"/>
              </a:rPr>
              <a:t>ee</a:t>
            </a:r>
            <a:r>
              <a:rPr lang="en-US" altLang="zh-CN" sz="2800">
                <a:latin typeface="Comic Sans MS" panose="030F0702030302020204" pitchFamily="66" charset="0"/>
                <a:cs typeface="Comic Sans MS" panose="030F0702030302020204" pitchFamily="66" charset="0"/>
              </a:rPr>
              <a:t>th</a:t>
            </a:r>
            <a:endParaRPr lang="en-US" altLang="zh-CN" sz="2800">
              <a:latin typeface="Comic Sans MS" panose="030F0702030302020204" pitchFamily="66" charset="0"/>
              <a:cs typeface="Comic Sans MS" panose="030F0702030302020204" pitchFamily="66" charset="0"/>
            </a:endParaRPr>
          </a:p>
        </p:txBody>
      </p:sp>
      <p:sp>
        <p:nvSpPr>
          <p:cNvPr id="30" name="文本框 29"/>
          <p:cNvSpPr txBox="1"/>
          <p:nvPr/>
        </p:nvSpPr>
        <p:spPr>
          <a:xfrm>
            <a:off x="9269095" y="1539240"/>
            <a:ext cx="3087370" cy="583565"/>
          </a:xfrm>
          <a:prstGeom prst="rect">
            <a:avLst/>
          </a:prstGeom>
          <a:noFill/>
        </p:spPr>
        <p:txBody>
          <a:bodyPr wrap="square" rtlCol="0">
            <a:spAutoFit/>
          </a:bodyPr>
          <a:p>
            <a:r>
              <a:rPr lang="en-US" altLang="zh-CN" sz="3200">
                <a:latin typeface="Comic Sans MS" panose="030F0702030302020204" pitchFamily="66" charset="0"/>
                <a:cs typeface="Comic Sans MS" panose="030F0702030302020204" pitchFamily="66" charset="0"/>
              </a:rPr>
              <a:t>w</a:t>
            </a:r>
            <a:r>
              <a:rPr lang="en-US" altLang="zh-CN" sz="3200">
                <a:solidFill>
                  <a:srgbClr val="FF0000"/>
                </a:solidFill>
                <a:latin typeface="Comic Sans MS" panose="030F0702030302020204" pitchFamily="66" charset="0"/>
                <a:cs typeface="Comic Sans MS" panose="030F0702030302020204" pitchFamily="66" charset="0"/>
              </a:rPr>
              <a:t>a</a:t>
            </a:r>
            <a:r>
              <a:rPr lang="en-US" altLang="zh-CN" sz="3200">
                <a:latin typeface="Comic Sans MS" panose="030F0702030302020204" pitchFamily="66" charset="0"/>
                <a:cs typeface="Comic Sans MS" panose="030F0702030302020204" pitchFamily="66" charset="0"/>
              </a:rPr>
              <a:t>sh the f</a:t>
            </a:r>
            <a:r>
              <a:rPr lang="en-US" altLang="zh-CN" sz="3200">
                <a:solidFill>
                  <a:srgbClr val="FF0000"/>
                </a:solidFill>
                <a:latin typeface="Comic Sans MS" panose="030F0702030302020204" pitchFamily="66" charset="0"/>
                <a:cs typeface="Comic Sans MS" panose="030F0702030302020204" pitchFamily="66" charset="0"/>
              </a:rPr>
              <a:t>a</a:t>
            </a:r>
            <a:r>
              <a:rPr lang="en-US" altLang="zh-CN" sz="3200">
                <a:latin typeface="Comic Sans MS" panose="030F0702030302020204" pitchFamily="66" charset="0"/>
                <a:cs typeface="Comic Sans MS" panose="030F0702030302020204" pitchFamily="66" charset="0"/>
              </a:rPr>
              <a:t>ce</a:t>
            </a:r>
            <a:endParaRPr lang="en-US" altLang="zh-CN" sz="3200">
              <a:latin typeface="Comic Sans MS" panose="030F0702030302020204" pitchFamily="66" charset="0"/>
              <a:cs typeface="Comic Sans MS" panose="030F0702030302020204" pitchFamily="66" charset="0"/>
            </a:endParaRPr>
          </a:p>
        </p:txBody>
      </p:sp>
      <p:sp>
        <p:nvSpPr>
          <p:cNvPr id="31" name="文本框 30"/>
          <p:cNvSpPr txBox="1"/>
          <p:nvPr/>
        </p:nvSpPr>
        <p:spPr>
          <a:xfrm>
            <a:off x="9551035" y="3480435"/>
            <a:ext cx="3087370" cy="583565"/>
          </a:xfrm>
          <a:prstGeom prst="rect">
            <a:avLst/>
          </a:prstGeom>
          <a:noFill/>
        </p:spPr>
        <p:txBody>
          <a:bodyPr wrap="square" rtlCol="0">
            <a:spAutoFit/>
          </a:bodyPr>
          <a:p>
            <a:r>
              <a:rPr lang="en-US" altLang="zh-CN" sz="3200">
                <a:latin typeface="Comic Sans MS" panose="030F0702030302020204" pitchFamily="66" charset="0"/>
                <a:cs typeface="Comic Sans MS" panose="030F0702030302020204" pitchFamily="66" charset="0"/>
              </a:rPr>
              <a:t>wake up</a:t>
            </a:r>
            <a:endParaRPr lang="en-US" altLang="zh-CN" sz="3200">
              <a:latin typeface="Comic Sans MS" panose="030F0702030302020204" pitchFamily="66" charset="0"/>
              <a:cs typeface="Comic Sans MS" panose="030F0702030302020204" pitchFamily="66" charset="0"/>
            </a:endParaRPr>
          </a:p>
        </p:txBody>
      </p:sp>
      <p:pic>
        <p:nvPicPr>
          <p:cNvPr id="6" name="图片 5"/>
          <p:cNvPicPr>
            <a:picLocks noChangeAspect="1"/>
          </p:cNvPicPr>
          <p:nvPr/>
        </p:nvPicPr>
        <p:blipFill>
          <a:blip r:embed="rId12">
            <a:clrChange>
              <a:clrFrom>
                <a:srgbClr val="FCFCFC">
                  <a:alpha val="100000"/>
                </a:srgbClr>
              </a:clrFrom>
              <a:clrTo>
                <a:srgbClr val="FCFCFC">
                  <a:alpha val="100000"/>
                  <a:alpha val="0"/>
                </a:srgbClr>
              </a:clrTo>
            </a:clrChange>
          </a:blip>
          <a:stretch>
            <a:fillRect/>
          </a:stretch>
        </p:blipFill>
        <p:spPr>
          <a:xfrm>
            <a:off x="156210" y="3158490"/>
            <a:ext cx="1414145" cy="981075"/>
          </a:xfrm>
          <a:prstGeom prst="rect">
            <a:avLst/>
          </a:prstGeom>
        </p:spPr>
      </p:pic>
      <p:sp>
        <p:nvSpPr>
          <p:cNvPr id="32" name="文本框 31"/>
          <p:cNvSpPr txBox="1"/>
          <p:nvPr/>
        </p:nvSpPr>
        <p:spPr>
          <a:xfrm>
            <a:off x="9551035" y="5481955"/>
            <a:ext cx="3087370" cy="583565"/>
          </a:xfrm>
          <a:prstGeom prst="rect">
            <a:avLst/>
          </a:prstGeom>
          <a:noFill/>
        </p:spPr>
        <p:txBody>
          <a:bodyPr wrap="square" rtlCol="0">
            <a:spAutoFit/>
          </a:bodyPr>
          <a:p>
            <a:r>
              <a:rPr lang="en-US" altLang="zh-CN" sz="3200">
                <a:latin typeface="Comic Sans MS" panose="030F0702030302020204" pitchFamily="66" charset="0"/>
                <a:cs typeface="Comic Sans MS" panose="030F0702030302020204" pitchFamily="66" charset="0"/>
              </a:rPr>
              <a:t>swim</a:t>
            </a:r>
            <a:endParaRPr lang="en-US" altLang="zh-CN" sz="3200">
              <a:latin typeface="Comic Sans MS" panose="030F0702030302020204" pitchFamily="66" charset="0"/>
              <a:cs typeface="Comic Sans MS" panose="030F0702030302020204" pitchFamily="66" charset="0"/>
            </a:endParaRPr>
          </a:p>
        </p:txBody>
      </p:sp>
      <p:sp>
        <p:nvSpPr>
          <p:cNvPr id="22" name="矩形 21"/>
          <p:cNvSpPr/>
          <p:nvPr/>
        </p:nvSpPr>
        <p:spPr>
          <a:xfrm>
            <a:off x="466090" y="1650365"/>
            <a:ext cx="819785" cy="56324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矩形 22"/>
          <p:cNvSpPr/>
          <p:nvPr/>
        </p:nvSpPr>
        <p:spPr>
          <a:xfrm>
            <a:off x="466090" y="3531870"/>
            <a:ext cx="819785" cy="56324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矩形 23"/>
          <p:cNvSpPr/>
          <p:nvPr/>
        </p:nvSpPr>
        <p:spPr>
          <a:xfrm>
            <a:off x="466090" y="5637530"/>
            <a:ext cx="819785" cy="56324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矩形 24"/>
          <p:cNvSpPr/>
          <p:nvPr/>
        </p:nvSpPr>
        <p:spPr>
          <a:xfrm>
            <a:off x="6483350" y="1590675"/>
            <a:ext cx="819785" cy="56324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矩形 25"/>
          <p:cNvSpPr/>
          <p:nvPr/>
        </p:nvSpPr>
        <p:spPr>
          <a:xfrm>
            <a:off x="6507480" y="3500755"/>
            <a:ext cx="819785" cy="56324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矩形 26"/>
          <p:cNvSpPr/>
          <p:nvPr/>
        </p:nvSpPr>
        <p:spPr>
          <a:xfrm>
            <a:off x="6507480" y="5461635"/>
            <a:ext cx="819785" cy="563245"/>
          </a:xfrm>
          <a:prstGeom prst="rect">
            <a:avLst/>
          </a:prstGeom>
          <a:no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p:cNvPicPr>
            <a:picLocks noChangeAspect="1"/>
          </p:cNvPicPr>
          <p:nvPr/>
        </p:nvPicPr>
        <p:blipFill>
          <a:blip r:embed="rId12">
            <a:clrChange>
              <a:clrFrom>
                <a:srgbClr val="FCFCFC">
                  <a:alpha val="100000"/>
                </a:srgbClr>
              </a:clrFrom>
              <a:clrTo>
                <a:srgbClr val="FCFCFC">
                  <a:alpha val="100000"/>
                  <a:alpha val="0"/>
                </a:srgbClr>
              </a:clrTo>
            </a:clrChange>
          </a:blip>
          <a:stretch>
            <a:fillRect/>
          </a:stretch>
        </p:blipFill>
        <p:spPr>
          <a:xfrm>
            <a:off x="6285230" y="1241425"/>
            <a:ext cx="1215390" cy="912495"/>
          </a:xfrm>
          <a:prstGeom prst="rect">
            <a:avLst/>
          </a:prstGeom>
        </p:spPr>
      </p:pic>
      <p:pic>
        <p:nvPicPr>
          <p:cNvPr id="9" name="图片 8"/>
          <p:cNvPicPr>
            <a:picLocks noChangeAspect="1"/>
          </p:cNvPicPr>
          <p:nvPr/>
        </p:nvPicPr>
        <p:blipFill>
          <a:blip r:embed="rId12">
            <a:clrChange>
              <a:clrFrom>
                <a:srgbClr val="FCFCFC">
                  <a:alpha val="100000"/>
                </a:srgbClr>
              </a:clrFrom>
              <a:clrTo>
                <a:srgbClr val="FCFCFC">
                  <a:alpha val="100000"/>
                  <a:alpha val="0"/>
                </a:srgbClr>
              </a:clrTo>
            </a:clrChange>
          </a:blip>
          <a:stretch>
            <a:fillRect/>
          </a:stretch>
        </p:blipFill>
        <p:spPr>
          <a:xfrm>
            <a:off x="264160" y="5253355"/>
            <a:ext cx="1414145" cy="981075"/>
          </a:xfrm>
          <a:prstGeom prst="rect">
            <a:avLst/>
          </a:prstGeom>
        </p:spPr>
      </p:pic>
      <p:pic>
        <p:nvPicPr>
          <p:cNvPr id="13" name="图片 12"/>
          <p:cNvPicPr>
            <a:picLocks noChangeAspect="1"/>
          </p:cNvPicPr>
          <p:nvPr/>
        </p:nvPicPr>
        <p:blipFill>
          <a:blip r:embed="rId12">
            <a:clrChange>
              <a:clrFrom>
                <a:srgbClr val="FCFCFC">
                  <a:alpha val="100000"/>
                </a:srgbClr>
              </a:clrFrom>
              <a:clrTo>
                <a:srgbClr val="FCFCFC">
                  <a:alpha val="100000"/>
                  <a:alpha val="0"/>
                </a:srgbClr>
              </a:clrTo>
            </a:clrChange>
          </a:blip>
          <a:stretch>
            <a:fillRect/>
          </a:stretch>
        </p:blipFill>
        <p:spPr>
          <a:xfrm>
            <a:off x="6285230" y="3083560"/>
            <a:ext cx="1414145" cy="981075"/>
          </a:xfrm>
          <a:prstGeom prst="rect">
            <a:avLst/>
          </a:prstGeom>
        </p:spPr>
      </p:pic>
      <p:grpSp>
        <p:nvGrpSpPr>
          <p:cNvPr id="40" name="组合 39"/>
          <p:cNvGrpSpPr/>
          <p:nvPr/>
        </p:nvGrpSpPr>
        <p:grpSpPr>
          <a:xfrm>
            <a:off x="9128760" y="2122805"/>
            <a:ext cx="3227705" cy="614680"/>
            <a:chOff x="14376" y="3343"/>
            <a:chExt cx="5083" cy="968"/>
          </a:xfrm>
        </p:grpSpPr>
        <p:sp>
          <p:nvSpPr>
            <p:cNvPr id="21" name="文本框 20"/>
            <p:cNvSpPr txBox="1"/>
            <p:nvPr/>
          </p:nvSpPr>
          <p:spPr>
            <a:xfrm>
              <a:off x="14376" y="3466"/>
              <a:ext cx="2054" cy="822"/>
            </a:xfrm>
            <a:prstGeom prst="rect">
              <a:avLst/>
            </a:prstGeom>
            <a:noFill/>
          </p:spPr>
          <p:txBody>
            <a:bodyPr wrap="square" rtlCol="0">
              <a:spAutoFit/>
            </a:bodyPr>
            <a:p>
              <a:r>
                <a:rPr lang="en-US" altLang="zh-CN" sz="2800">
                  <a:latin typeface="Comic Sans MS" panose="030F0702030302020204" pitchFamily="66" charset="0"/>
                  <a:cs typeface="Comic Sans MS" panose="030F0702030302020204" pitchFamily="66" charset="0"/>
                </a:rPr>
                <a:t>wh</a:t>
              </a:r>
              <a:r>
                <a:rPr lang="en-US" altLang="zh-CN" sz="2800">
                  <a:solidFill>
                    <a:srgbClr val="FF0000"/>
                  </a:solidFill>
                  <a:latin typeface="Comic Sans MS" panose="030F0702030302020204" pitchFamily="66" charset="0"/>
                  <a:cs typeface="Comic Sans MS" panose="030F0702030302020204" pitchFamily="66" charset="0"/>
                </a:rPr>
                <a:t>a</a:t>
              </a:r>
              <a:r>
                <a:rPr lang="en-US" altLang="zh-CN" sz="2800">
                  <a:solidFill>
                    <a:schemeClr val="tx1"/>
                  </a:solidFill>
                  <a:latin typeface="Comic Sans MS" panose="030F0702030302020204" pitchFamily="66" charset="0"/>
                  <a:cs typeface="Comic Sans MS" panose="030F0702030302020204" pitchFamily="66" charset="0"/>
                </a:rPr>
                <a:t>t</a:t>
              </a:r>
              <a:r>
                <a:rPr lang="en-US" altLang="zh-CN" sz="2800">
                  <a:solidFill>
                    <a:srgbClr val="FF0000"/>
                  </a:solidFill>
                  <a:latin typeface="Comic Sans MS" panose="030F0702030302020204" pitchFamily="66" charset="0"/>
                  <a:cs typeface="Comic Sans MS" panose="030F0702030302020204" pitchFamily="66" charset="0"/>
                </a:rPr>
                <a:t> </a:t>
              </a:r>
              <a:endParaRPr lang="en-US" altLang="zh-CN" sz="2800">
                <a:solidFill>
                  <a:schemeClr val="tx1"/>
                </a:solidFill>
                <a:latin typeface="Comic Sans MS" panose="030F0702030302020204" pitchFamily="66" charset="0"/>
                <a:cs typeface="Comic Sans MS" panose="030F0702030302020204" pitchFamily="66" charset="0"/>
              </a:endParaRPr>
            </a:p>
          </p:txBody>
        </p:sp>
        <p:sp>
          <p:nvSpPr>
            <p:cNvPr id="33" name="文本框 32"/>
            <p:cNvSpPr txBox="1"/>
            <p:nvPr/>
          </p:nvSpPr>
          <p:spPr>
            <a:xfrm>
              <a:off x="17405" y="3489"/>
              <a:ext cx="2054" cy="822"/>
            </a:xfrm>
            <a:prstGeom prst="rect">
              <a:avLst/>
            </a:prstGeom>
            <a:noFill/>
          </p:spPr>
          <p:txBody>
            <a:bodyPr wrap="square" rtlCol="0">
              <a:spAutoFit/>
            </a:bodyPr>
            <a:p>
              <a:r>
                <a:rPr lang="en-US" altLang="zh-CN" sz="2800">
                  <a:latin typeface="Comic Sans MS" panose="030F0702030302020204" pitchFamily="66" charset="0"/>
                  <a:cs typeface="Comic Sans MS" panose="030F0702030302020204" pitchFamily="66" charset="0"/>
                </a:rPr>
                <a:t>n</a:t>
              </a:r>
              <a:r>
                <a:rPr lang="en-US" altLang="zh-CN" sz="2800">
                  <a:solidFill>
                    <a:srgbClr val="FF0000"/>
                  </a:solidFill>
                  <a:latin typeface="Comic Sans MS" panose="030F0702030302020204" pitchFamily="66" charset="0"/>
                  <a:cs typeface="Comic Sans MS" panose="030F0702030302020204" pitchFamily="66" charset="0"/>
                </a:rPr>
                <a:t>a</a:t>
              </a:r>
              <a:r>
                <a:rPr lang="en-US" altLang="zh-CN" sz="2800">
                  <a:solidFill>
                    <a:schemeClr val="tx1"/>
                  </a:solidFill>
                  <a:latin typeface="Comic Sans MS" panose="030F0702030302020204" pitchFamily="66" charset="0"/>
                  <a:cs typeface="Comic Sans MS" panose="030F0702030302020204" pitchFamily="66" charset="0"/>
                </a:rPr>
                <a:t>me</a:t>
              </a:r>
              <a:r>
                <a:rPr lang="en-US" altLang="zh-CN" sz="2800">
                  <a:solidFill>
                    <a:srgbClr val="FF0000"/>
                  </a:solidFill>
                  <a:latin typeface="Comic Sans MS" panose="030F0702030302020204" pitchFamily="66" charset="0"/>
                  <a:cs typeface="Comic Sans MS" panose="030F0702030302020204" pitchFamily="66" charset="0"/>
                </a:rPr>
                <a:t> </a:t>
              </a:r>
              <a:endParaRPr lang="en-US" altLang="zh-CN" sz="2800">
                <a:solidFill>
                  <a:schemeClr val="tx1"/>
                </a:solidFill>
                <a:latin typeface="Comic Sans MS" panose="030F0702030302020204" pitchFamily="66" charset="0"/>
                <a:cs typeface="Comic Sans MS" panose="030F0702030302020204" pitchFamily="66" charset="0"/>
              </a:endParaRPr>
            </a:p>
          </p:txBody>
        </p:sp>
        <p:sp>
          <p:nvSpPr>
            <p:cNvPr id="35" name="上箭头 34"/>
            <p:cNvSpPr/>
            <p:nvPr/>
          </p:nvSpPr>
          <p:spPr>
            <a:xfrm>
              <a:off x="15258" y="3343"/>
              <a:ext cx="289" cy="400"/>
            </a:xfrm>
            <a:prstGeom prst="upArrow">
              <a:avLst/>
            </a:prstGeom>
            <a:solidFill>
              <a:schemeClr val="tx2">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上箭头 36"/>
            <p:cNvSpPr/>
            <p:nvPr/>
          </p:nvSpPr>
          <p:spPr>
            <a:xfrm>
              <a:off x="17961" y="3343"/>
              <a:ext cx="289" cy="400"/>
            </a:xfrm>
            <a:prstGeom prst="upArrow">
              <a:avLst/>
            </a:prstGeom>
            <a:solidFill>
              <a:schemeClr val="tx2">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39" name="组合 38"/>
          <p:cNvGrpSpPr/>
          <p:nvPr/>
        </p:nvGrpSpPr>
        <p:grpSpPr>
          <a:xfrm>
            <a:off x="3918585" y="6012180"/>
            <a:ext cx="2366010" cy="701675"/>
            <a:chOff x="6171" y="9468"/>
            <a:chExt cx="3726" cy="1105"/>
          </a:xfrm>
        </p:grpSpPr>
        <p:sp>
          <p:nvSpPr>
            <p:cNvPr id="14" name="文本框 13"/>
            <p:cNvSpPr txBox="1"/>
            <p:nvPr/>
          </p:nvSpPr>
          <p:spPr>
            <a:xfrm>
              <a:off x="6171" y="9751"/>
              <a:ext cx="1935" cy="822"/>
            </a:xfrm>
            <a:prstGeom prst="rect">
              <a:avLst/>
            </a:prstGeom>
            <a:noFill/>
          </p:spPr>
          <p:txBody>
            <a:bodyPr wrap="square" rtlCol="0">
              <a:spAutoFit/>
            </a:bodyPr>
            <a:p>
              <a:r>
                <a:rPr lang="en-US" altLang="zh-CN" sz="2800">
                  <a:latin typeface="Comic Sans MS" panose="030F0702030302020204" pitchFamily="66" charset="0"/>
                  <a:cs typeface="Comic Sans MS" panose="030F0702030302020204" pitchFamily="66" charset="0"/>
                </a:rPr>
                <a:t>c</a:t>
              </a:r>
              <a:r>
                <a:rPr lang="en-US" altLang="zh-CN" sz="2800">
                  <a:solidFill>
                    <a:srgbClr val="FF0000"/>
                  </a:solidFill>
                  <a:latin typeface="Comic Sans MS" panose="030F0702030302020204" pitchFamily="66" charset="0"/>
                  <a:cs typeface="Comic Sans MS" panose="030F0702030302020204" pitchFamily="66" charset="0"/>
                </a:rPr>
                <a:t>u</a:t>
              </a:r>
              <a:r>
                <a:rPr lang="en-US" altLang="zh-CN" sz="2800">
                  <a:latin typeface="Comic Sans MS" panose="030F0702030302020204" pitchFamily="66" charset="0"/>
                  <a:cs typeface="Comic Sans MS" panose="030F0702030302020204" pitchFamily="66" charset="0"/>
                </a:rPr>
                <a:t>p</a:t>
              </a:r>
              <a:endParaRPr lang="en-US" altLang="zh-CN" sz="2800">
                <a:latin typeface="Comic Sans MS" panose="030F0702030302020204" pitchFamily="66" charset="0"/>
                <a:cs typeface="Comic Sans MS" panose="030F0702030302020204" pitchFamily="66" charset="0"/>
              </a:endParaRPr>
            </a:p>
          </p:txBody>
        </p:sp>
        <p:sp>
          <p:nvSpPr>
            <p:cNvPr id="15" name="文本框 14"/>
            <p:cNvSpPr txBox="1"/>
            <p:nvPr/>
          </p:nvSpPr>
          <p:spPr>
            <a:xfrm>
              <a:off x="8335" y="9751"/>
              <a:ext cx="1563" cy="822"/>
            </a:xfrm>
            <a:prstGeom prst="rect">
              <a:avLst/>
            </a:prstGeom>
            <a:noFill/>
          </p:spPr>
          <p:txBody>
            <a:bodyPr wrap="square" rtlCol="0">
              <a:spAutoFit/>
            </a:bodyPr>
            <a:p>
              <a:r>
                <a:rPr lang="en-US" altLang="zh-CN" sz="2800">
                  <a:latin typeface="Comic Sans MS" panose="030F0702030302020204" pitchFamily="66" charset="0"/>
                  <a:cs typeface="Comic Sans MS" panose="030F0702030302020204" pitchFamily="66" charset="0"/>
                </a:rPr>
                <a:t>s</a:t>
              </a:r>
              <a:r>
                <a:rPr lang="en-US" altLang="zh-CN" sz="2800">
                  <a:solidFill>
                    <a:srgbClr val="FF0000"/>
                  </a:solidFill>
                  <a:latin typeface="Comic Sans MS" panose="030F0702030302020204" pitchFamily="66" charset="0"/>
                  <a:cs typeface="Comic Sans MS" panose="030F0702030302020204" pitchFamily="66" charset="0"/>
                </a:rPr>
                <a:t>ee </a:t>
              </a:r>
              <a:endParaRPr lang="en-US" altLang="zh-CN" sz="2800">
                <a:solidFill>
                  <a:schemeClr val="tx1"/>
                </a:solidFill>
                <a:latin typeface="Comic Sans MS" panose="030F0702030302020204" pitchFamily="66" charset="0"/>
                <a:cs typeface="Comic Sans MS" panose="030F0702030302020204" pitchFamily="66" charset="0"/>
              </a:endParaRPr>
            </a:p>
          </p:txBody>
        </p:sp>
        <p:sp>
          <p:nvSpPr>
            <p:cNvPr id="34" name="上箭头 33"/>
            <p:cNvSpPr/>
            <p:nvPr/>
          </p:nvSpPr>
          <p:spPr>
            <a:xfrm>
              <a:off x="6590" y="9489"/>
              <a:ext cx="289" cy="400"/>
            </a:xfrm>
            <a:prstGeom prst="upArrow">
              <a:avLst/>
            </a:prstGeom>
            <a:solidFill>
              <a:schemeClr val="tx2">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上箭头 37"/>
            <p:cNvSpPr/>
            <p:nvPr/>
          </p:nvSpPr>
          <p:spPr>
            <a:xfrm>
              <a:off x="8972" y="9468"/>
              <a:ext cx="289" cy="400"/>
            </a:xfrm>
            <a:prstGeom prst="upArrow">
              <a:avLst/>
            </a:prstGeom>
            <a:solidFill>
              <a:schemeClr val="tx2">
                <a:lumMod val="75000"/>
                <a:lumOff val="25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000" fill="hold">
                                          <p:stCondLst>
                                            <p:cond delay="0"/>
                                          </p:stCondLst>
                                        </p:cTn>
                                        <p:tgtEl>
                                          <p:spTgt spid="40"/>
                                        </p:tgtEl>
                                        <p:attrNameLst>
                                          <p:attrName>style.visibility</p:attrName>
                                        </p:attrNameLst>
                                      </p:cBhvr>
                                      <p:to>
                                        <p:strVal val="visible"/>
                                      </p:to>
                                    </p:set>
                                    <p:animEffect transition="in" filter="box(in)">
                                      <p:cBhvr>
                                        <p:cTn id="7" dur="10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barn(inVertical)">
                                      <p:cBhvr>
                                        <p:cTn id="1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3" fill="hold" display="1">
                  <p:stCondLst>
                    <p:cond delay="indefinite"/>
                  </p:stCondLst>
                  <p:endCondLst>
                    <p:cond evt="onNext">
                      <p:tgtEl>
                        <p:sldTgt/>
                      </p:tgtEl>
                    </p:cond>
                    <p:cond evt="onPrev">
                      <p:tgtEl>
                        <p:sldTgt/>
                      </p:tgtEl>
                    </p:cond>
                    <p:cond evt="onStopAudio">
                      <p:tgtEl>
                        <p:sldTgt/>
                      </p:tgtEl>
                    </p:cond>
                  </p:endCondLst>
                </p:cTn>
                <p:tgtEl>
                  <p:spTgt spid="2"/>
                </p:tgtEl>
              </p:cMediaNode>
            </p:audio>
            <p:seq concurrent="1" nextAc="seek">
              <p:cTn id="14" restart="whenNotActive" fill="hold" evtFilter="cancelBubble" nodeType="interactiveSeq">
                <p:stCondLst>
                  <p:cond evt="onClick" delay="0">
                    <p:tgtEl>
                      <p:spTgt spid="18"/>
                    </p:tgtEl>
                  </p:cond>
                </p:stCondLst>
                <p:endSync evt="end" delay="0">
                  <p:rtn val="all"/>
                </p:endSync>
                <p:childTnLst>
                  <p:par>
                    <p:cTn id="15" fill="hold">
                      <p:stCondLst>
                        <p:cond delay="0"/>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18"/>
                  </p:tgtEl>
                </p:cond>
              </p:nextCondLst>
            </p:seq>
            <p:seq concurrent="1" nextAc="seek">
              <p:cTn id="21" restart="whenNotActive" fill="hold" evtFilter="cancelBubble" nodeType="interactiveSeq">
                <p:stCondLst>
                  <p:cond evt="onClick" delay="0">
                    <p:tgtEl>
                      <p:spTgt spid="19"/>
                    </p:tgtEl>
                  </p:cond>
                </p:stCondLst>
                <p:endSync evt="end" delay="0">
                  <p:rtn val="all"/>
                </p:endSync>
                <p:childTnLst>
                  <p:par>
                    <p:cTn id="22" fill="hold">
                      <p:stCondLst>
                        <p:cond delay="0"/>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19"/>
                  </p:tgtEl>
                </p:cond>
              </p:nextCondLst>
            </p:seq>
            <p:seq concurrent="1" nextAc="seek">
              <p:cTn id="28" restart="whenNotActive" fill="hold" evtFilter="cancelBubble" nodeType="interactiveSeq">
                <p:stCondLst>
                  <p:cond evt="onClick" delay="0">
                    <p:tgtEl>
                      <p:spTgt spid="16"/>
                    </p:tgtEl>
                  </p:cond>
                </p:stCondLst>
                <p:endSync evt="end" delay="0">
                  <p:rtn val="all"/>
                </p:endSync>
                <p:childTnLst>
                  <p:par>
                    <p:cTn id="29" fill="hold">
                      <p:stCondLst>
                        <p:cond delay="0"/>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6"/>
                                        </p:tgtEl>
                                        <p:attrNameLst>
                                          <p:attrName>style.visibility</p:attrName>
                                        </p:attrNameLst>
                                      </p:cBhvr>
                                      <p:to>
                                        <p:strVal val="visible"/>
                                      </p:to>
                                    </p:set>
                                    <p:anim calcmode="lin" valueType="num">
                                      <p:cBhvr additive="base">
                                        <p:cTn id="33" dur="500" fill="hold"/>
                                        <p:tgtEl>
                                          <p:spTgt spid="6"/>
                                        </p:tgtEl>
                                        <p:attrNameLst>
                                          <p:attrName>ppt_x</p:attrName>
                                        </p:attrNameLst>
                                      </p:cBhvr>
                                      <p:tavLst>
                                        <p:tav tm="0">
                                          <p:val>
                                            <p:strVal val="#ppt_x"/>
                                          </p:val>
                                        </p:tav>
                                        <p:tav tm="100000">
                                          <p:val>
                                            <p:strVal val="#ppt_x"/>
                                          </p:val>
                                        </p:tav>
                                      </p:tavLst>
                                    </p:anim>
                                    <p:anim calcmode="lin" valueType="num">
                                      <p:cBhvr additive="base">
                                        <p:cTn id="3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16"/>
                  </p:tgtEl>
                </p:cond>
              </p:nextCondLst>
            </p:seq>
            <p:seq concurrent="1" nextAc="seek">
              <p:cTn id="35" restart="whenNotActive" fill="hold" evtFilter="cancelBubble" nodeType="interactiveSeq">
                <p:stCondLst>
                  <p:cond evt="onClick" delay="0">
                    <p:tgtEl>
                      <p:spTgt spid="17"/>
                    </p:tgtEl>
                  </p:cond>
                </p:stCondLst>
                <p:endSync evt="end" delay="0">
                  <p:rtn val="all"/>
                </p:endSync>
                <p:childTnLst>
                  <p:par>
                    <p:cTn id="36" fill="hold">
                      <p:stCondLst>
                        <p:cond delay="0"/>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ppt_x"/>
                                          </p:val>
                                        </p:tav>
                                        <p:tav tm="100000">
                                          <p:val>
                                            <p:strVal val="#ppt_x"/>
                                          </p:val>
                                        </p:tav>
                                      </p:tavLst>
                                    </p:anim>
                                    <p:anim calcmode="lin" valueType="num">
                                      <p:cBhvr additive="base">
                                        <p:cTn id="4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nextCondLst>
                <p:cond evt="onClick" delay="0">
                  <p:tgtEl>
                    <p:spTgt spid="17"/>
                  </p:tgtEl>
                </p:cond>
              </p:nextCondLst>
            </p:seq>
          </p:childTnLst>
        </p:cTn>
      </p:par>
    </p:tnLst>
    <p:bldLst>
      <p:bldP spid="18" grpId="1"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p:sp>
        <p:nvSpPr>
          <p:cNvPr id="4" name="矩形 3"/>
          <p:cNvSpPr/>
          <p:nvPr/>
        </p:nvSpPr>
        <p:spPr>
          <a:xfrm>
            <a:off x="128270" y="105410"/>
            <a:ext cx="11934190" cy="664718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2" name="checkout">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7139305" y="361950"/>
            <a:ext cx="619125" cy="619125"/>
          </a:xfrm>
          <a:prstGeom prst="rect">
            <a:avLst/>
          </a:prstGeom>
        </p:spPr>
      </p:pic>
      <p:sp>
        <p:nvSpPr>
          <p:cNvPr id="8" name="文本框 7"/>
          <p:cNvSpPr txBox="1"/>
          <p:nvPr/>
        </p:nvSpPr>
        <p:spPr>
          <a:xfrm>
            <a:off x="1193165" y="471805"/>
            <a:ext cx="3576320" cy="460375"/>
          </a:xfrm>
          <a:prstGeom prst="rect">
            <a:avLst/>
          </a:prstGeom>
          <a:noFill/>
        </p:spPr>
        <p:txBody>
          <a:bodyPr wrap="square" rtlCol="0">
            <a:spAutoFit/>
          </a:bodyPr>
          <a:p>
            <a:r>
              <a:rPr lang="en-US" altLang="zh-CN" sz="2400" b="1">
                <a:latin typeface="Comic Sans MS" panose="030F0702030302020204" pitchFamily="66" charset="0"/>
                <a:cs typeface="Comic Sans MS" panose="030F0702030302020204" pitchFamily="66" charset="0"/>
              </a:rPr>
              <a:t>Act and show</a:t>
            </a:r>
            <a:r>
              <a:rPr lang="zh-CN" altLang="en-US" sz="2400" b="1">
                <a:latin typeface="Comic Sans MS" panose="030F0702030302020204" pitchFamily="66" charset="0"/>
                <a:cs typeface="Comic Sans MS" panose="030F0702030302020204" pitchFamily="66" charset="0"/>
              </a:rPr>
              <a:t>（</a:t>
            </a:r>
            <a:r>
              <a:rPr lang="en-US" altLang="zh-CN" sz="2400" b="1">
                <a:latin typeface="Comic Sans MS" panose="030F0702030302020204" pitchFamily="66" charset="0"/>
                <a:cs typeface="Comic Sans MS" panose="030F0702030302020204" pitchFamily="66" charset="0"/>
              </a:rPr>
              <a:t>1-4</a:t>
            </a:r>
            <a:r>
              <a:rPr lang="zh-CN" altLang="en-US" sz="2400" b="1">
                <a:latin typeface="Comic Sans MS" panose="030F0702030302020204" pitchFamily="66" charset="0"/>
                <a:cs typeface="Comic Sans MS" panose="030F0702030302020204" pitchFamily="66" charset="0"/>
              </a:rPr>
              <a:t>）</a:t>
            </a:r>
            <a:endParaRPr lang="zh-CN" altLang="en-US" sz="2400" b="1">
              <a:latin typeface="Comic Sans MS" panose="030F0702030302020204" pitchFamily="66" charset="0"/>
              <a:cs typeface="Comic Sans MS" panose="030F0702030302020204" pitchFamily="66" charset="0"/>
            </a:endParaRPr>
          </a:p>
        </p:txBody>
      </p:sp>
      <p:sp>
        <p:nvSpPr>
          <p:cNvPr id="5" name="流程图: 终止 4"/>
          <p:cNvSpPr/>
          <p:nvPr/>
        </p:nvSpPr>
        <p:spPr>
          <a:xfrm>
            <a:off x="946150" y="332740"/>
            <a:ext cx="3822700"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timg">
            <a:hlinkClick r:id="rId4" action="ppaction://hlinksldjump"/>
          </p:cNvPr>
          <p:cNvPicPr>
            <a:picLocks noChangeAspect="1"/>
          </p:cNvPicPr>
          <p:nvPr/>
        </p:nvPicPr>
        <p:blipFill>
          <a:blip r:embed="rId5"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261620" y="369570"/>
            <a:ext cx="781685" cy="946785"/>
          </a:xfrm>
          <a:prstGeom prst="rect">
            <a:avLst/>
          </a:prstGeom>
        </p:spPr>
      </p:pic>
      <p:grpSp>
        <p:nvGrpSpPr>
          <p:cNvPr id="10" name="组合 9"/>
          <p:cNvGrpSpPr/>
          <p:nvPr/>
        </p:nvGrpSpPr>
        <p:grpSpPr>
          <a:xfrm>
            <a:off x="4979961" y="361580"/>
            <a:ext cx="6186544" cy="869214"/>
            <a:chOff x="4659" y="821"/>
            <a:chExt cx="9360" cy="1629"/>
          </a:xfrm>
        </p:grpSpPr>
        <p:sp>
          <p:nvSpPr>
            <p:cNvPr id="11" name="圆角矩形 10"/>
            <p:cNvSpPr/>
            <p:nvPr/>
          </p:nvSpPr>
          <p:spPr>
            <a:xfrm>
              <a:off x="4659" y="957"/>
              <a:ext cx="9360" cy="1200"/>
            </a:xfrm>
            <a:prstGeom prst="roundRect">
              <a:avLst/>
            </a:prstGeom>
            <a:solidFill>
              <a:srgbClr val="00B0F0"/>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2" name="Rectangle 47"/>
            <p:cNvSpPr>
              <a:spLocks noChangeArrowheads="1"/>
            </p:cNvSpPr>
            <p:nvPr/>
          </p:nvSpPr>
          <p:spPr bwMode="auto">
            <a:xfrm>
              <a:off x="4681" y="821"/>
              <a:ext cx="9338" cy="1629"/>
            </a:xfrm>
            <a:prstGeom prst="rect">
              <a:avLst/>
            </a:prstGeom>
            <a:noFill/>
            <a:ln w="9525">
              <a:noFill/>
              <a:miter lim="800000"/>
            </a:ln>
            <a:effectLst>
              <a:outerShdw blurRad="50800" dist="38100" dir="2700000" algn="tl" rotWithShape="0">
                <a:prstClr val="black">
                  <a:alpha val="40000"/>
                </a:prstClr>
              </a:outerShdw>
            </a:effectLst>
          </p:spPr>
          <p:txBody>
            <a:bodyPr wrap="none"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四人</a:t>
              </a:r>
              <a:r>
                <a:rPr kumimoji="0" lang="zh-CN" altLang="en-US" sz="28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小组演一演这四个场景，并展示。</a:t>
              </a:r>
              <a:endParaRPr kumimoji="0" lang="zh-CN" altLang="en-US" sz="28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endParaRPr>
            </a:p>
          </p:txBody>
        </p:sp>
      </p:grpSp>
      <p:sp>
        <p:nvSpPr>
          <p:cNvPr id="16" name="椭圆 15"/>
          <p:cNvSpPr/>
          <p:nvPr/>
        </p:nvSpPr>
        <p:spPr>
          <a:xfrm>
            <a:off x="7288530" y="1525270"/>
            <a:ext cx="1801495" cy="1640205"/>
          </a:xfrm>
          <a:prstGeom prst="ellipse">
            <a:avLst/>
          </a:prstGeom>
          <a:blipFill rotWithShape="1">
            <a:blip r:embed="rId6"/>
            <a:stretch>
              <a:fillRect/>
            </a:stretch>
          </a:blipFill>
          <a:ln w="28575" cmpd="sng">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椭圆 16"/>
          <p:cNvSpPr/>
          <p:nvPr/>
        </p:nvSpPr>
        <p:spPr>
          <a:xfrm>
            <a:off x="1907540" y="4641850"/>
            <a:ext cx="1801495" cy="1640205"/>
          </a:xfrm>
          <a:prstGeom prst="ellipse">
            <a:avLst/>
          </a:prstGeom>
          <a:blipFill rotWithShape="1">
            <a:blip r:embed="rId7"/>
            <a:stretch>
              <a:fillRect/>
            </a:stretch>
          </a:blipFill>
          <a:ln w="28575" cmpd="sng">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8" name="椭圆 17"/>
          <p:cNvSpPr/>
          <p:nvPr/>
        </p:nvSpPr>
        <p:spPr>
          <a:xfrm>
            <a:off x="7361555" y="4641850"/>
            <a:ext cx="1655445" cy="1527175"/>
          </a:xfrm>
          <a:prstGeom prst="ellipse">
            <a:avLst/>
          </a:prstGeom>
          <a:blipFill rotWithShape="1">
            <a:blip r:embed="rId8"/>
            <a:stretch>
              <a:fillRect/>
            </a:stretch>
          </a:blipFill>
          <a:ln w="28575" cmpd="sng">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9" name="椭圆 18"/>
          <p:cNvSpPr/>
          <p:nvPr/>
        </p:nvSpPr>
        <p:spPr>
          <a:xfrm>
            <a:off x="1906905" y="1525270"/>
            <a:ext cx="1801495" cy="1640205"/>
          </a:xfrm>
          <a:prstGeom prst="ellipse">
            <a:avLst/>
          </a:prstGeom>
          <a:blipFill rotWithShape="1">
            <a:blip r:embed="rId9"/>
            <a:stretch>
              <a:fillRect/>
            </a:stretch>
          </a:blipFill>
          <a:ln w="28575" cmpd="sng">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8" name="文本框 27"/>
          <p:cNvSpPr txBox="1"/>
          <p:nvPr/>
        </p:nvSpPr>
        <p:spPr>
          <a:xfrm>
            <a:off x="7089775" y="3178810"/>
            <a:ext cx="3087370" cy="583565"/>
          </a:xfrm>
          <a:prstGeom prst="rect">
            <a:avLst/>
          </a:prstGeom>
          <a:noFill/>
        </p:spPr>
        <p:txBody>
          <a:bodyPr wrap="square" rtlCol="0">
            <a:spAutoFit/>
          </a:bodyPr>
          <a:p>
            <a:r>
              <a:rPr lang="en-US" altLang="zh-CN" sz="3200">
                <a:latin typeface="Comic Sans MS" panose="030F0702030302020204" pitchFamily="66" charset="0"/>
                <a:cs typeface="Comic Sans MS" panose="030F0702030302020204" pitchFamily="66" charset="0"/>
              </a:rPr>
              <a:t>make the bed</a:t>
            </a:r>
            <a:endParaRPr lang="en-US" altLang="zh-CN" sz="3200">
              <a:latin typeface="Comic Sans MS" panose="030F0702030302020204" pitchFamily="66" charset="0"/>
              <a:cs typeface="Comic Sans MS" panose="030F0702030302020204" pitchFamily="66" charset="0"/>
            </a:endParaRPr>
          </a:p>
        </p:txBody>
      </p:sp>
      <p:sp>
        <p:nvSpPr>
          <p:cNvPr id="29" name="文本框 28"/>
          <p:cNvSpPr txBox="1"/>
          <p:nvPr/>
        </p:nvSpPr>
        <p:spPr>
          <a:xfrm>
            <a:off x="1906905" y="6230620"/>
            <a:ext cx="3087370" cy="521970"/>
          </a:xfrm>
          <a:prstGeom prst="rect">
            <a:avLst/>
          </a:prstGeom>
          <a:noFill/>
        </p:spPr>
        <p:txBody>
          <a:bodyPr wrap="square" rtlCol="0">
            <a:spAutoFit/>
          </a:bodyPr>
          <a:p>
            <a:r>
              <a:rPr lang="en-US" altLang="zh-CN" sz="2800">
                <a:solidFill>
                  <a:schemeClr val="tx1"/>
                </a:solidFill>
                <a:latin typeface="Comic Sans MS" panose="030F0702030302020204" pitchFamily="66" charset="0"/>
                <a:cs typeface="Comic Sans MS" panose="030F0702030302020204" pitchFamily="66" charset="0"/>
              </a:rPr>
              <a:t>brush the teeth</a:t>
            </a:r>
            <a:endParaRPr lang="en-US" altLang="zh-CN" sz="2800">
              <a:solidFill>
                <a:schemeClr val="tx1"/>
              </a:solidFill>
              <a:latin typeface="Comic Sans MS" panose="030F0702030302020204" pitchFamily="66" charset="0"/>
              <a:cs typeface="Comic Sans MS" panose="030F0702030302020204" pitchFamily="66" charset="0"/>
            </a:endParaRPr>
          </a:p>
        </p:txBody>
      </p:sp>
      <p:sp>
        <p:nvSpPr>
          <p:cNvPr id="30" name="文本框 29"/>
          <p:cNvSpPr txBox="1"/>
          <p:nvPr/>
        </p:nvSpPr>
        <p:spPr>
          <a:xfrm>
            <a:off x="7288530" y="6169025"/>
            <a:ext cx="3087370" cy="583565"/>
          </a:xfrm>
          <a:prstGeom prst="rect">
            <a:avLst/>
          </a:prstGeom>
          <a:noFill/>
        </p:spPr>
        <p:txBody>
          <a:bodyPr wrap="square" rtlCol="0">
            <a:spAutoFit/>
          </a:bodyPr>
          <a:p>
            <a:r>
              <a:rPr lang="en-US" altLang="zh-CN" sz="3200">
                <a:solidFill>
                  <a:schemeClr val="tx1"/>
                </a:solidFill>
                <a:latin typeface="Comic Sans MS" panose="030F0702030302020204" pitchFamily="66" charset="0"/>
                <a:cs typeface="Comic Sans MS" panose="030F0702030302020204" pitchFamily="66" charset="0"/>
              </a:rPr>
              <a:t>wash the face</a:t>
            </a:r>
            <a:endParaRPr lang="en-US" altLang="zh-CN" sz="3200">
              <a:solidFill>
                <a:schemeClr val="tx1"/>
              </a:solidFill>
              <a:latin typeface="Comic Sans MS" panose="030F0702030302020204" pitchFamily="66" charset="0"/>
              <a:cs typeface="Comic Sans MS" panose="030F0702030302020204" pitchFamily="66" charset="0"/>
            </a:endParaRPr>
          </a:p>
        </p:txBody>
      </p:sp>
      <p:sp>
        <p:nvSpPr>
          <p:cNvPr id="31" name="文本框 30"/>
          <p:cNvSpPr txBox="1"/>
          <p:nvPr/>
        </p:nvSpPr>
        <p:spPr>
          <a:xfrm>
            <a:off x="2071370" y="3165475"/>
            <a:ext cx="3087370" cy="583565"/>
          </a:xfrm>
          <a:prstGeom prst="rect">
            <a:avLst/>
          </a:prstGeom>
          <a:noFill/>
        </p:spPr>
        <p:txBody>
          <a:bodyPr wrap="square" rtlCol="0">
            <a:spAutoFit/>
          </a:bodyPr>
          <a:p>
            <a:r>
              <a:rPr lang="en-US" altLang="zh-CN" sz="3200">
                <a:latin typeface="Comic Sans MS" panose="030F0702030302020204" pitchFamily="66" charset="0"/>
                <a:cs typeface="Comic Sans MS" panose="030F0702030302020204" pitchFamily="66" charset="0"/>
              </a:rPr>
              <a:t>wake up</a:t>
            </a:r>
            <a:endParaRPr lang="en-US" altLang="zh-CN" sz="3200">
              <a:latin typeface="Comic Sans MS" panose="030F0702030302020204" pitchFamily="66" charset="0"/>
              <a:cs typeface="Comic Sans MS" panose="030F0702030302020204" pitchFamily="66" charset="0"/>
            </a:endParaRPr>
          </a:p>
        </p:txBody>
      </p:sp>
      <p:sp>
        <p:nvSpPr>
          <p:cNvPr id="36" name="右箭头 35"/>
          <p:cNvSpPr/>
          <p:nvPr/>
        </p:nvSpPr>
        <p:spPr>
          <a:xfrm>
            <a:off x="4439920" y="1934210"/>
            <a:ext cx="2029460" cy="64135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1" name="右弧形箭头 40"/>
          <p:cNvSpPr/>
          <p:nvPr/>
        </p:nvSpPr>
        <p:spPr>
          <a:xfrm>
            <a:off x="9923145" y="3016250"/>
            <a:ext cx="1047115" cy="1936115"/>
          </a:xfrm>
          <a:prstGeom prst="curved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solidFill>
                <a:schemeClr val="tx1"/>
              </a:solidFill>
            </a:endParaRPr>
          </a:p>
        </p:txBody>
      </p:sp>
      <p:sp>
        <p:nvSpPr>
          <p:cNvPr id="42" name="左箭头 41"/>
          <p:cNvSpPr/>
          <p:nvPr/>
        </p:nvSpPr>
        <p:spPr>
          <a:xfrm>
            <a:off x="4482465" y="5182870"/>
            <a:ext cx="1972945" cy="677545"/>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6" name="文本框 5"/>
          <p:cNvSpPr txBox="1"/>
          <p:nvPr/>
        </p:nvSpPr>
        <p:spPr>
          <a:xfrm>
            <a:off x="355600" y="1934210"/>
            <a:ext cx="1419860" cy="953135"/>
          </a:xfrm>
          <a:prstGeom prst="rect">
            <a:avLst/>
          </a:prstGeom>
          <a:solidFill>
            <a:schemeClr val="bg2">
              <a:lumMod val="95000"/>
            </a:schemeClr>
          </a:solidFill>
          <a:ln w="28575">
            <a:solidFill>
              <a:schemeClr val="tx1"/>
            </a:solidFill>
          </a:ln>
        </p:spPr>
        <p:txBody>
          <a:bodyPr wrap="square" rtlCol="0">
            <a:spAutoFit/>
          </a:bodyPr>
          <a:p>
            <a:r>
              <a:rPr lang="en-US" altLang="zh-CN">
                <a:latin typeface="Comic Sans MS" panose="030F0702030302020204" pitchFamily="66" charset="0"/>
                <a:cs typeface="Comic Sans MS" panose="030F0702030302020204" pitchFamily="66" charset="0"/>
                <a:sym typeface="+mn-ea"/>
              </a:rPr>
              <a:t> </a:t>
            </a:r>
            <a:r>
              <a:rPr lang="en-US" altLang="zh-CN" sz="2800" b="1">
                <a:solidFill>
                  <a:srgbClr val="FF0000"/>
                </a:solidFill>
                <a:latin typeface="Comic Sans MS Bold" panose="030F0902030302020204" charset="0"/>
                <a:cs typeface="Comic Sans MS Bold" panose="030F0902030302020204" charset="0"/>
                <a:sym typeface="+mn-ea"/>
              </a:rPr>
              <a:t>I can</a:t>
            </a:r>
            <a:endParaRPr lang="en-US" altLang="zh-CN" sz="2800" b="1">
              <a:solidFill>
                <a:srgbClr val="FF0000"/>
              </a:solidFill>
              <a:latin typeface="Comic Sans MS Bold" panose="030F0902030302020204" charset="0"/>
              <a:cs typeface="Comic Sans MS Bold" panose="030F0902030302020204" charset="0"/>
            </a:endParaRPr>
          </a:p>
          <a:p>
            <a:endParaRPr lang="en-US" altLang="zh-CN" sz="2800" b="1">
              <a:solidFill>
                <a:srgbClr val="FF0000"/>
              </a:solidFill>
              <a:latin typeface="Comic Sans MS Bold" panose="030F0902030302020204" charset="0"/>
              <a:cs typeface="Comic Sans MS Bold" panose="030F0902030302020204"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8" presetClass="entr" presetSubtype="16"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diamond(in)">
                                      <p:cBhvr>
                                        <p:cTn id="13" dur="2000"/>
                                        <p:tgtEl>
                                          <p:spTgt spid="16"/>
                                        </p:tgtEl>
                                      </p:cBhvr>
                                    </p:animEffect>
                                  </p:childTnLst>
                                </p:cTn>
                              </p:par>
                              <p:par>
                                <p:cTn id="14" presetID="8" presetClass="entr" presetSubtype="16" fill="hold" grpId="0" nodeType="with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diamond(in)">
                                      <p:cBhvr>
                                        <p:cTn id="16" dur="2000"/>
                                        <p:tgtEl>
                                          <p:spTgt spid="17"/>
                                        </p:tgtEl>
                                      </p:cBhvr>
                                    </p:animEffect>
                                  </p:childTnLst>
                                </p:cTn>
                              </p:par>
                              <p:par>
                                <p:cTn id="17" presetID="8" presetClass="entr" presetSubtype="16" fill="hold" grpId="0" nodeType="with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diamond(in)">
                                      <p:cBhvr>
                                        <p:cTn id="19" dur="2000"/>
                                        <p:tgtEl>
                                          <p:spTgt spid="18"/>
                                        </p:tgtEl>
                                      </p:cBhvr>
                                    </p:animEffect>
                                  </p:childTnLst>
                                </p:cTn>
                              </p:par>
                              <p:par>
                                <p:cTn id="20" presetID="8" presetClass="entr" presetSubtype="16"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diamond(in)">
                                      <p:cBhvr>
                                        <p:cTn id="22" dur="2000"/>
                                        <p:tgtEl>
                                          <p:spTgt spid="19"/>
                                        </p:tgtEl>
                                      </p:cBhvr>
                                    </p:animEffect>
                                  </p:childTnLst>
                                </p:cTn>
                              </p:par>
                              <p:par>
                                <p:cTn id="23" presetID="8" presetClass="entr" presetSubtype="16"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diamond(in)">
                                      <p:cBhvr>
                                        <p:cTn id="25" dur="2000"/>
                                        <p:tgtEl>
                                          <p:spTgt spid="28"/>
                                        </p:tgtEl>
                                      </p:cBhvr>
                                    </p:animEffect>
                                  </p:childTnLst>
                                </p:cTn>
                              </p:par>
                              <p:par>
                                <p:cTn id="26" presetID="8" presetClass="entr" presetSubtype="16" fill="hold" grpId="0" nodeType="withEffect">
                                  <p:stCondLst>
                                    <p:cond delay="0"/>
                                  </p:stCondLst>
                                  <p:childTnLst>
                                    <p:set>
                                      <p:cBhvr>
                                        <p:cTn id="27" dur="1" fill="hold">
                                          <p:stCondLst>
                                            <p:cond delay="0"/>
                                          </p:stCondLst>
                                        </p:cTn>
                                        <p:tgtEl>
                                          <p:spTgt spid="29"/>
                                        </p:tgtEl>
                                        <p:attrNameLst>
                                          <p:attrName>style.visibility</p:attrName>
                                        </p:attrNameLst>
                                      </p:cBhvr>
                                      <p:to>
                                        <p:strVal val="visible"/>
                                      </p:to>
                                    </p:set>
                                    <p:animEffect transition="in" filter="diamond(in)">
                                      <p:cBhvr>
                                        <p:cTn id="28" dur="2000"/>
                                        <p:tgtEl>
                                          <p:spTgt spid="29"/>
                                        </p:tgtEl>
                                      </p:cBhvr>
                                    </p:animEffect>
                                  </p:childTnLst>
                                </p:cTn>
                              </p:par>
                              <p:par>
                                <p:cTn id="29" presetID="8" presetClass="entr" presetSubtype="16"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diamond(in)">
                                      <p:cBhvr>
                                        <p:cTn id="31" dur="2000"/>
                                        <p:tgtEl>
                                          <p:spTgt spid="30"/>
                                        </p:tgtEl>
                                      </p:cBhvr>
                                    </p:animEffect>
                                  </p:childTnLst>
                                </p:cTn>
                              </p:par>
                              <p:par>
                                <p:cTn id="32" presetID="8" presetClass="entr" presetSubtype="16" fill="hold" grpId="0" nodeType="with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diamond(in)">
                                      <p:cBhvr>
                                        <p:cTn id="34" dur="2000"/>
                                        <p:tgtEl>
                                          <p:spTgt spid="31"/>
                                        </p:tgtEl>
                                      </p:cBhvr>
                                    </p:animEffect>
                                  </p:childTnLst>
                                </p:cTn>
                              </p:par>
                              <p:par>
                                <p:cTn id="35" presetID="8" presetClass="entr" presetSubtype="16"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Effect transition="in" filter="diamond(in)">
                                      <p:cBhvr>
                                        <p:cTn id="37" dur="2000"/>
                                        <p:tgtEl>
                                          <p:spTgt spid="36"/>
                                        </p:tgtEl>
                                      </p:cBhvr>
                                    </p:animEffect>
                                  </p:childTnLst>
                                </p:cTn>
                              </p:par>
                              <p:par>
                                <p:cTn id="38" presetID="8" presetClass="entr" presetSubtype="16" fill="hold" grpId="0" nodeType="withEffect">
                                  <p:stCondLst>
                                    <p:cond delay="0"/>
                                  </p:stCondLst>
                                  <p:childTnLst>
                                    <p:set>
                                      <p:cBhvr>
                                        <p:cTn id="39" dur="1" fill="hold">
                                          <p:stCondLst>
                                            <p:cond delay="0"/>
                                          </p:stCondLst>
                                        </p:cTn>
                                        <p:tgtEl>
                                          <p:spTgt spid="41"/>
                                        </p:tgtEl>
                                        <p:attrNameLst>
                                          <p:attrName>style.visibility</p:attrName>
                                        </p:attrNameLst>
                                      </p:cBhvr>
                                      <p:to>
                                        <p:strVal val="visible"/>
                                      </p:to>
                                    </p:set>
                                    <p:animEffect transition="in" filter="diamond(in)">
                                      <p:cBhvr>
                                        <p:cTn id="40" dur="2000"/>
                                        <p:tgtEl>
                                          <p:spTgt spid="41"/>
                                        </p:tgtEl>
                                      </p:cBhvr>
                                    </p:animEffect>
                                  </p:childTnLst>
                                </p:cTn>
                              </p:par>
                              <p:par>
                                <p:cTn id="41" presetID="8" presetClass="entr" presetSubtype="16" fill="hold" grpId="0" nodeType="with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diamond(in)">
                                      <p:cBhvr>
                                        <p:cTn id="43" dur="20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44" fill="hold" display="1">
                  <p:stCondLst>
                    <p:cond delay="indefinite"/>
                  </p:stCondLst>
                  <p:endCondLst>
                    <p:cond evt="onNext">
                      <p:tgtEl>
                        <p:sldTgt/>
                      </p:tgtEl>
                    </p:cond>
                    <p:cond evt="onPrev">
                      <p:tgtEl>
                        <p:sldTgt/>
                      </p:tgtEl>
                    </p:cond>
                    <p:cond evt="onStopAudio">
                      <p:tgtEl>
                        <p:sldTgt/>
                      </p:tgtEl>
                    </p:cond>
                  </p:endCondLst>
                </p:cTn>
                <p:tgtEl>
                  <p:spTgt spid="2"/>
                </p:tgtEl>
              </p:cMediaNode>
            </p:audio>
          </p:childTnLst>
        </p:cTn>
      </p:par>
    </p:tnLst>
    <p:bldLst>
      <p:bldP spid="16" grpId="0" animBg="1"/>
      <p:bldP spid="17" grpId="0" animBg="1"/>
      <p:bldP spid="18" grpId="0" animBg="1"/>
      <p:bldP spid="19" grpId="0" animBg="1"/>
      <p:bldP spid="28" grpId="0"/>
      <p:bldP spid="29" grpId="0"/>
      <p:bldP spid="30" grpId="0"/>
      <p:bldP spid="31" grpId="0"/>
      <p:bldP spid="36" grpId="0" animBg="1"/>
      <p:bldP spid="41" grpId="0" animBg="1"/>
      <p:bldP spid="42" grpId="0" animBg="1"/>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p:sp>
        <p:nvSpPr>
          <p:cNvPr id="2" name="矩形 1"/>
          <p:cNvSpPr/>
          <p:nvPr/>
        </p:nvSpPr>
        <p:spPr>
          <a:xfrm>
            <a:off x="130810" y="110490"/>
            <a:ext cx="11929745" cy="66363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流程图: 终止 4"/>
          <p:cNvSpPr/>
          <p:nvPr/>
        </p:nvSpPr>
        <p:spPr>
          <a:xfrm>
            <a:off x="1075055" y="236855"/>
            <a:ext cx="3523615"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timg"/>
          <p:cNvPicPr>
            <a:picLocks noChangeAspect="1"/>
          </p:cNvPicPr>
          <p:nvPr/>
        </p:nvPicPr>
        <p:blipFill>
          <a:blip r:embed="rId1"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419100" y="101600"/>
            <a:ext cx="781685" cy="946785"/>
          </a:xfrm>
          <a:prstGeom prst="rect">
            <a:avLst/>
          </a:prstGeom>
        </p:spPr>
      </p:pic>
      <p:sp>
        <p:nvSpPr>
          <p:cNvPr id="8" name="文本框 7"/>
          <p:cNvSpPr txBox="1"/>
          <p:nvPr/>
        </p:nvSpPr>
        <p:spPr>
          <a:xfrm>
            <a:off x="858520" y="344805"/>
            <a:ext cx="3957320" cy="460375"/>
          </a:xfrm>
          <a:prstGeom prst="rect">
            <a:avLst/>
          </a:prstGeom>
          <a:noFill/>
        </p:spPr>
        <p:txBody>
          <a:bodyPr wrap="square" rtlCol="0">
            <a:spAutoFit/>
          </a:bodyPr>
          <a:p>
            <a:r>
              <a:rPr lang="en-US" altLang="zh-CN" sz="2400" b="1">
                <a:latin typeface="Comic Sans MS" panose="030F0702030302020204" pitchFamily="66" charset="0"/>
                <a:cs typeface="Comic Sans MS" panose="030F0702030302020204" pitchFamily="66" charset="0"/>
              </a:rPr>
              <a:t>  Read and find(P5&amp;P7)</a:t>
            </a:r>
            <a:endParaRPr lang="en-US" altLang="zh-CN" sz="2400" b="1">
              <a:latin typeface="Comic Sans MS" panose="030F0702030302020204" pitchFamily="66" charset="0"/>
              <a:cs typeface="Comic Sans MS" panose="030F0702030302020204" pitchFamily="66" charset="0"/>
            </a:endParaRPr>
          </a:p>
        </p:txBody>
      </p:sp>
      <p:pic>
        <p:nvPicPr>
          <p:cNvPr id="30" name="图片 29"/>
          <p:cNvPicPr>
            <a:picLocks noChangeAspect="1"/>
          </p:cNvPicPr>
          <p:nvPr/>
        </p:nvPicPr>
        <p:blipFill>
          <a:blip r:embed="rId2"/>
          <a:stretch>
            <a:fillRect/>
          </a:stretch>
        </p:blipFill>
        <p:spPr>
          <a:xfrm>
            <a:off x="1231265" y="1028700"/>
            <a:ext cx="4451350" cy="5341620"/>
          </a:xfrm>
          <a:prstGeom prst="rect">
            <a:avLst/>
          </a:prstGeom>
          <a:ln w="76200" cmpd="sng">
            <a:noFill/>
            <a:prstDash val="dash"/>
          </a:ln>
          <a:effectLst>
            <a:softEdge rad="152400"/>
          </a:effectLst>
        </p:spPr>
      </p:pic>
      <p:sp>
        <p:nvSpPr>
          <p:cNvPr id="31" name="文本框 30"/>
          <p:cNvSpPr txBox="1"/>
          <p:nvPr/>
        </p:nvSpPr>
        <p:spPr>
          <a:xfrm>
            <a:off x="5786120" y="3700145"/>
            <a:ext cx="3830955" cy="706755"/>
          </a:xfrm>
          <a:prstGeom prst="rect">
            <a:avLst/>
          </a:prstGeom>
          <a:solidFill>
            <a:srgbClr val="92D050"/>
          </a:solidFill>
          <a:effectLst>
            <a:softEdge rad="76200"/>
          </a:effectLst>
        </p:spPr>
        <p:txBody>
          <a:bodyPr wrap="square" rtlCol="0">
            <a:spAutoFit/>
          </a:bodyPr>
          <a:p>
            <a:r>
              <a:rPr lang="en-US" altLang="zh-CN" sz="4000"/>
              <a:t>  put on clothes</a:t>
            </a:r>
            <a:endParaRPr lang="en-US" altLang="zh-CN" sz="4000"/>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linds(horizontal)">
                                      <p:cBhvr>
                                        <p:cTn id="7"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p:sp>
        <p:nvSpPr>
          <p:cNvPr id="2" name="矩形 1"/>
          <p:cNvSpPr/>
          <p:nvPr/>
        </p:nvSpPr>
        <p:spPr>
          <a:xfrm>
            <a:off x="130810" y="110490"/>
            <a:ext cx="11929745" cy="663638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流程图: 终止 4"/>
          <p:cNvSpPr/>
          <p:nvPr/>
        </p:nvSpPr>
        <p:spPr>
          <a:xfrm>
            <a:off x="1075055" y="236855"/>
            <a:ext cx="3523615"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timg"/>
          <p:cNvPicPr>
            <a:picLocks noChangeAspect="1"/>
          </p:cNvPicPr>
          <p:nvPr/>
        </p:nvPicPr>
        <p:blipFill>
          <a:blip r:embed="rId1"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419100" y="101600"/>
            <a:ext cx="781685" cy="946785"/>
          </a:xfrm>
          <a:prstGeom prst="rect">
            <a:avLst/>
          </a:prstGeom>
        </p:spPr>
      </p:pic>
      <p:sp>
        <p:nvSpPr>
          <p:cNvPr id="8" name="文本框 7"/>
          <p:cNvSpPr txBox="1"/>
          <p:nvPr/>
        </p:nvSpPr>
        <p:spPr>
          <a:xfrm>
            <a:off x="858520" y="344805"/>
            <a:ext cx="3957320" cy="460375"/>
          </a:xfrm>
          <a:prstGeom prst="rect">
            <a:avLst/>
          </a:prstGeom>
          <a:noFill/>
        </p:spPr>
        <p:txBody>
          <a:bodyPr wrap="square" rtlCol="0">
            <a:spAutoFit/>
          </a:bodyPr>
          <a:p>
            <a:r>
              <a:rPr lang="en-US" altLang="zh-CN" sz="2400" b="1">
                <a:latin typeface="Comic Sans MS" panose="030F0702030302020204" pitchFamily="66" charset="0"/>
                <a:cs typeface="Comic Sans MS" panose="030F0702030302020204" pitchFamily="66" charset="0"/>
              </a:rPr>
              <a:t>  Read and find(P5&amp;P7)</a:t>
            </a:r>
            <a:endParaRPr lang="en-US" altLang="zh-CN" sz="2400" b="1">
              <a:latin typeface="Comic Sans MS" panose="030F0702030302020204" pitchFamily="66" charset="0"/>
              <a:cs typeface="Comic Sans MS" panose="030F0702030302020204" pitchFamily="66" charset="0"/>
            </a:endParaRPr>
          </a:p>
        </p:txBody>
      </p:sp>
      <p:grpSp>
        <p:nvGrpSpPr>
          <p:cNvPr id="10" name="组合 9"/>
          <p:cNvGrpSpPr/>
          <p:nvPr/>
        </p:nvGrpSpPr>
        <p:grpSpPr>
          <a:xfrm>
            <a:off x="4716145" y="238760"/>
            <a:ext cx="7152005" cy="920115"/>
            <a:chOff x="4408" y="601"/>
            <a:chExt cx="10956" cy="1724"/>
          </a:xfrm>
        </p:grpSpPr>
        <p:sp>
          <p:nvSpPr>
            <p:cNvPr id="11" name="圆角矩形 10"/>
            <p:cNvSpPr/>
            <p:nvPr/>
          </p:nvSpPr>
          <p:spPr>
            <a:xfrm>
              <a:off x="4408" y="601"/>
              <a:ext cx="10956" cy="1724"/>
            </a:xfrm>
            <a:prstGeom prst="roundRect">
              <a:avLst/>
            </a:prstGeom>
            <a:solidFill>
              <a:srgbClr val="00B0F0"/>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2" name="Rectangle 47"/>
            <p:cNvSpPr>
              <a:spLocks noChangeArrowheads="1"/>
            </p:cNvSpPr>
            <p:nvPr/>
          </p:nvSpPr>
          <p:spPr bwMode="auto">
            <a:xfrm>
              <a:off x="4409" y="605"/>
              <a:ext cx="10954" cy="1629"/>
            </a:xfrm>
            <a:prstGeom prst="rect">
              <a:avLst/>
            </a:prstGeom>
            <a:noFill/>
            <a:ln w="9525">
              <a:noFill/>
              <a:miter lim="800000"/>
            </a:ln>
            <a:effectLst>
              <a:outerShdw blurRad="50800" dist="38100" dir="2700000" algn="tl" rotWithShape="0">
                <a:prstClr val="black">
                  <a:alpha val="40000"/>
                </a:prstClr>
              </a:outerShdw>
            </a:effectLst>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1.</a:t>
              </a:r>
              <a:r>
                <a:rPr lang="zh-CN" altLang="en-US" sz="2400" noProof="0" dirty="0">
                  <a:ln>
                    <a:noFill/>
                  </a:ln>
                  <a:solidFill>
                    <a:schemeClr val="bg1"/>
                  </a:solidFill>
                  <a:effectLst/>
                  <a:uLnTx/>
                  <a:uFillTx/>
                  <a:latin typeface="Calibri" panose="020F0502020204030204" charset="0"/>
                  <a:ea typeface="黑体" panose="02010609060101010101" pitchFamily="49" charset="-122"/>
                  <a:sym typeface="Arial" panose="020B0604020202020204" pitchFamily="34" charset="0"/>
                </a:rPr>
                <a:t>四人</a:t>
              </a:r>
              <a:r>
                <a:rPr lang="zh-CN" altLang="en-US" sz="2400" noProof="0" dirty="0">
                  <a:ln>
                    <a:noFill/>
                  </a:ln>
                  <a:solidFill>
                    <a:schemeClr val="bg1"/>
                  </a:solidFill>
                  <a:effectLst/>
                  <a:uLnTx/>
                  <a:uFillTx/>
                  <a:latin typeface="Calibri" panose="020F0502020204030204" charset="0"/>
                  <a:ea typeface="黑体" panose="02010609060101010101" pitchFamily="49" charset="-122"/>
                  <a:sym typeface="Arial" panose="020B0604020202020204" pitchFamily="34" charset="0"/>
                </a:rPr>
                <a:t>一组，</a:t>
              </a:r>
              <a:r>
                <a:rPr kumimoji="0" lang="zh-CN"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观察第</a:t>
              </a:r>
              <a:r>
                <a:rPr kumimoji="0" lang="en-US" altLang="zh-CN"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5</a:t>
              </a:r>
              <a:r>
                <a:rPr kumimoji="0" lang="zh-CN" altLang="en-US"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a:t>
              </a:r>
              <a:r>
                <a:rPr kumimoji="0" lang="en-US" altLang="zh-CN"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7</a:t>
              </a:r>
              <a:r>
                <a:rPr kumimoji="0" lang="zh-CN" altLang="en-US"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页，找出小男孩穿的衣服</a:t>
              </a:r>
              <a:r>
                <a:rPr kumimoji="0" lang="en-US" altLang="zh-CN"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  </a:t>
              </a:r>
              <a:endParaRPr kumimoji="0" lang="en-US" altLang="zh-CN"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2. </a:t>
              </a:r>
              <a:r>
                <a:rPr kumimoji="0" lang="zh-CN" altLang="en-US"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用</a:t>
              </a:r>
              <a:r>
                <a:rPr kumimoji="0" lang="en-US" altLang="zh-CN" sz="3200" b="1" i="0" u="none" strike="noStrike" kern="1200" cap="none" spc="0" normalizeH="0" baseline="0" noProof="0" dirty="0">
                  <a:ln>
                    <a:noFill/>
                  </a:ln>
                  <a:solidFill>
                    <a:srgbClr val="FFFF00"/>
                  </a:solidFill>
                  <a:effectLst/>
                  <a:uLnTx/>
                  <a:uFillTx/>
                  <a:latin typeface="Calibri" panose="020F0502020204030204" charset="0"/>
                  <a:ea typeface="黑体" panose="02010609060101010101" pitchFamily="49" charset="-122"/>
                  <a:cs typeface="+mn-cs"/>
                  <a:sym typeface="Arial" panose="020B0604020202020204" pitchFamily="34" charset="0"/>
                </a:rPr>
                <a:t>He can put ... on</a:t>
              </a:r>
              <a:r>
                <a:rPr kumimoji="0" lang="en-US" altLang="zh-CN"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 </a:t>
              </a:r>
              <a:r>
                <a:rPr kumimoji="0" lang="zh-CN" altLang="en-US"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汇报</a:t>
              </a:r>
              <a:endParaRPr kumimoji="0" lang="zh-CN" altLang="en-US"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endParaRPr>
            </a:p>
          </p:txBody>
        </p:sp>
      </p:grpSp>
      <p:grpSp>
        <p:nvGrpSpPr>
          <p:cNvPr id="29" name="组合 28"/>
          <p:cNvGrpSpPr/>
          <p:nvPr/>
        </p:nvGrpSpPr>
        <p:grpSpPr>
          <a:xfrm>
            <a:off x="518242" y="1446530"/>
            <a:ext cx="10928268" cy="1709557"/>
            <a:chOff x="678" y="2617"/>
            <a:chExt cx="17747" cy="3288"/>
          </a:xfrm>
        </p:grpSpPr>
        <p:pic>
          <p:nvPicPr>
            <p:cNvPr id="7" name="图片 6"/>
            <p:cNvPicPr>
              <a:picLocks noChangeAspect="1"/>
            </p:cNvPicPr>
            <p:nvPr/>
          </p:nvPicPr>
          <p:blipFill>
            <a:blip r:embed="rId2">
              <a:clrChange>
                <a:clrFrom>
                  <a:srgbClr val="F6F6F6">
                    <a:alpha val="100000"/>
                  </a:srgbClr>
                </a:clrFrom>
                <a:clrTo>
                  <a:srgbClr val="F6F6F6">
                    <a:alpha val="100000"/>
                    <a:alpha val="0"/>
                  </a:srgbClr>
                </a:clrTo>
              </a:clrChange>
            </a:blip>
            <a:stretch>
              <a:fillRect/>
            </a:stretch>
          </p:blipFill>
          <p:spPr>
            <a:xfrm>
              <a:off x="678" y="2617"/>
              <a:ext cx="2435" cy="3024"/>
            </a:xfrm>
            <a:prstGeom prst="rect">
              <a:avLst/>
            </a:prstGeom>
          </p:spPr>
        </p:pic>
        <p:pic>
          <p:nvPicPr>
            <p:cNvPr id="13" name="图片 12"/>
            <p:cNvPicPr>
              <a:picLocks noChangeAspect="1"/>
            </p:cNvPicPr>
            <p:nvPr/>
          </p:nvPicPr>
          <p:blipFill>
            <a:blip r:embed="rId3">
              <a:clrChange>
                <a:clrFrom>
                  <a:srgbClr val="F6F6F6">
                    <a:alpha val="100000"/>
                  </a:srgbClr>
                </a:clrFrom>
                <a:clrTo>
                  <a:srgbClr val="F6F6F6">
                    <a:alpha val="100000"/>
                    <a:alpha val="0"/>
                  </a:srgbClr>
                </a:clrTo>
              </a:clrChange>
            </a:blip>
            <a:stretch>
              <a:fillRect/>
            </a:stretch>
          </p:blipFill>
          <p:spPr>
            <a:xfrm>
              <a:off x="3784" y="3093"/>
              <a:ext cx="2155" cy="2435"/>
            </a:xfrm>
            <a:prstGeom prst="rect">
              <a:avLst/>
            </a:prstGeom>
          </p:spPr>
        </p:pic>
        <p:pic>
          <p:nvPicPr>
            <p:cNvPr id="17" name="图片 16"/>
            <p:cNvPicPr>
              <a:picLocks noChangeAspect="1"/>
            </p:cNvPicPr>
            <p:nvPr/>
          </p:nvPicPr>
          <p:blipFill>
            <a:blip r:embed="rId4">
              <a:clrChange>
                <a:clrFrom>
                  <a:srgbClr val="F6F6F6">
                    <a:alpha val="100000"/>
                  </a:srgbClr>
                </a:clrFrom>
                <a:clrTo>
                  <a:srgbClr val="F6F6F6">
                    <a:alpha val="100000"/>
                    <a:alpha val="0"/>
                  </a:srgbClr>
                </a:clrTo>
              </a:clrChange>
            </a:blip>
            <a:stretch>
              <a:fillRect/>
            </a:stretch>
          </p:blipFill>
          <p:spPr>
            <a:xfrm>
              <a:off x="9320" y="2617"/>
              <a:ext cx="2970" cy="2976"/>
            </a:xfrm>
            <a:prstGeom prst="rect">
              <a:avLst/>
            </a:prstGeom>
          </p:spPr>
        </p:pic>
        <p:pic>
          <p:nvPicPr>
            <p:cNvPr id="18" name="图片 17"/>
            <p:cNvPicPr>
              <a:picLocks noChangeAspect="1"/>
            </p:cNvPicPr>
            <p:nvPr/>
          </p:nvPicPr>
          <p:blipFill>
            <a:blip r:embed="rId5">
              <a:clrChange>
                <a:clrFrom>
                  <a:srgbClr val="FFFFFF">
                    <a:alpha val="100000"/>
                  </a:srgbClr>
                </a:clrFrom>
                <a:clrTo>
                  <a:srgbClr val="FFFFFF">
                    <a:alpha val="100000"/>
                    <a:alpha val="0"/>
                  </a:srgbClr>
                </a:clrTo>
              </a:clrChange>
            </a:blip>
            <a:stretch>
              <a:fillRect/>
            </a:stretch>
          </p:blipFill>
          <p:spPr>
            <a:xfrm>
              <a:off x="6326" y="3090"/>
              <a:ext cx="3145" cy="2360"/>
            </a:xfrm>
            <a:prstGeom prst="rect">
              <a:avLst/>
            </a:prstGeom>
          </p:spPr>
        </p:pic>
        <p:pic>
          <p:nvPicPr>
            <p:cNvPr id="19" name="图片 18"/>
            <p:cNvPicPr>
              <a:picLocks noChangeAspect="1"/>
            </p:cNvPicPr>
            <p:nvPr/>
          </p:nvPicPr>
          <p:blipFill>
            <a:blip r:embed="rId6">
              <a:clrChange>
                <a:clrFrom>
                  <a:srgbClr val="F6F6F6">
                    <a:alpha val="100000"/>
                  </a:srgbClr>
                </a:clrFrom>
                <a:clrTo>
                  <a:srgbClr val="F6F6F6">
                    <a:alpha val="100000"/>
                    <a:alpha val="0"/>
                  </a:srgbClr>
                </a:clrTo>
              </a:clrChange>
            </a:blip>
            <a:stretch>
              <a:fillRect/>
            </a:stretch>
          </p:blipFill>
          <p:spPr>
            <a:xfrm>
              <a:off x="16412" y="3093"/>
              <a:ext cx="2013" cy="2116"/>
            </a:xfrm>
            <a:prstGeom prst="rect">
              <a:avLst/>
            </a:prstGeom>
          </p:spPr>
        </p:pic>
        <p:pic>
          <p:nvPicPr>
            <p:cNvPr id="21" name="图片 20"/>
            <p:cNvPicPr>
              <a:picLocks noChangeAspect="1"/>
            </p:cNvPicPr>
            <p:nvPr/>
          </p:nvPicPr>
          <p:blipFill>
            <a:blip r:embed="rId7">
              <a:clrChange>
                <a:clrFrom>
                  <a:srgbClr val="FFFFFF">
                    <a:alpha val="100000"/>
                  </a:srgbClr>
                </a:clrFrom>
                <a:clrTo>
                  <a:srgbClr val="FFFFFF">
                    <a:alpha val="100000"/>
                    <a:alpha val="0"/>
                  </a:srgbClr>
                </a:clrTo>
              </a:clrChange>
            </a:blip>
            <a:stretch>
              <a:fillRect/>
            </a:stretch>
          </p:blipFill>
          <p:spPr>
            <a:xfrm>
              <a:off x="12660" y="2786"/>
              <a:ext cx="3119" cy="3119"/>
            </a:xfrm>
            <a:prstGeom prst="rect">
              <a:avLst/>
            </a:prstGeom>
          </p:spPr>
        </p:pic>
      </p:grpSp>
      <p:sp>
        <p:nvSpPr>
          <p:cNvPr id="33" name="文本框 32"/>
          <p:cNvSpPr txBox="1"/>
          <p:nvPr/>
        </p:nvSpPr>
        <p:spPr>
          <a:xfrm>
            <a:off x="8282305" y="1172210"/>
            <a:ext cx="1311275" cy="521970"/>
          </a:xfrm>
          <a:prstGeom prst="rect">
            <a:avLst/>
          </a:prstGeom>
          <a:noFill/>
        </p:spPr>
        <p:txBody>
          <a:bodyPr wrap="square" rtlCol="0">
            <a:spAutoFit/>
          </a:bodyPr>
          <a:p>
            <a:r>
              <a:rPr lang="en-US" altLang="zh-CN" sz="2800">
                <a:latin typeface="Comic Sans MS" panose="030F0702030302020204" pitchFamily="66" charset="0"/>
                <a:cs typeface="Comic Sans MS" panose="030F0702030302020204" pitchFamily="66" charset="0"/>
              </a:rPr>
              <a:t> sh</a:t>
            </a:r>
            <a:r>
              <a:rPr lang="en-US" altLang="zh-CN" sz="2800">
                <a:solidFill>
                  <a:srgbClr val="FF0000"/>
                </a:solidFill>
                <a:latin typeface="Comic Sans MS" panose="030F0702030302020204" pitchFamily="66" charset="0"/>
                <a:cs typeface="Comic Sans MS" panose="030F0702030302020204" pitchFamily="66" charset="0"/>
              </a:rPr>
              <a:t>ir</a:t>
            </a:r>
            <a:r>
              <a:rPr lang="en-US" altLang="zh-CN" sz="2800">
                <a:latin typeface="Comic Sans MS" panose="030F0702030302020204" pitchFamily="66" charset="0"/>
                <a:cs typeface="Comic Sans MS" panose="030F0702030302020204" pitchFamily="66" charset="0"/>
              </a:rPr>
              <a:t>t</a:t>
            </a:r>
            <a:endParaRPr lang="en-US" altLang="zh-CN" sz="2800">
              <a:latin typeface="Comic Sans MS" panose="030F0702030302020204" pitchFamily="66" charset="0"/>
              <a:cs typeface="Comic Sans MS" panose="030F0702030302020204" pitchFamily="66" charset="0"/>
            </a:endParaRPr>
          </a:p>
        </p:txBody>
      </p:sp>
      <p:sp>
        <p:nvSpPr>
          <p:cNvPr id="35" name="文本框 34"/>
          <p:cNvSpPr txBox="1"/>
          <p:nvPr/>
        </p:nvSpPr>
        <p:spPr>
          <a:xfrm>
            <a:off x="10085705" y="1172210"/>
            <a:ext cx="1311275" cy="521970"/>
          </a:xfrm>
          <a:prstGeom prst="rect">
            <a:avLst/>
          </a:prstGeom>
          <a:noFill/>
        </p:spPr>
        <p:txBody>
          <a:bodyPr wrap="square" rtlCol="0">
            <a:spAutoFit/>
          </a:bodyPr>
          <a:p>
            <a:r>
              <a:rPr lang="en-US" altLang="zh-CN" sz="2800">
                <a:latin typeface="Comic Sans MS" panose="030F0702030302020204" pitchFamily="66" charset="0"/>
                <a:cs typeface="Comic Sans MS" panose="030F0702030302020204" pitchFamily="66" charset="0"/>
              </a:rPr>
              <a:t> s</a:t>
            </a:r>
            <a:r>
              <a:rPr lang="en-US" altLang="zh-CN" sz="2800">
                <a:solidFill>
                  <a:srgbClr val="FF0000"/>
                </a:solidFill>
                <a:latin typeface="Comic Sans MS" panose="030F0702030302020204" pitchFamily="66" charset="0"/>
                <a:cs typeface="Comic Sans MS" panose="030F0702030302020204" pitchFamily="66" charset="0"/>
              </a:rPr>
              <a:t>o</a:t>
            </a:r>
            <a:r>
              <a:rPr lang="en-US" altLang="zh-CN" sz="2800">
                <a:latin typeface="Comic Sans MS" panose="030F0702030302020204" pitchFamily="66" charset="0"/>
                <a:cs typeface="Comic Sans MS" panose="030F0702030302020204" pitchFamily="66" charset="0"/>
              </a:rPr>
              <a:t>cks</a:t>
            </a:r>
            <a:endParaRPr lang="en-US" altLang="zh-CN" sz="2800">
              <a:latin typeface="Comic Sans MS" panose="030F0702030302020204" pitchFamily="66" charset="0"/>
              <a:cs typeface="Comic Sans MS" panose="030F0702030302020204" pitchFamily="66" charset="0"/>
            </a:endParaRPr>
          </a:p>
        </p:txBody>
      </p:sp>
      <p:sp>
        <p:nvSpPr>
          <p:cNvPr id="39" name="文本框 38"/>
          <p:cNvSpPr txBox="1"/>
          <p:nvPr/>
        </p:nvSpPr>
        <p:spPr>
          <a:xfrm>
            <a:off x="4377055" y="1172210"/>
            <a:ext cx="1311275" cy="521970"/>
          </a:xfrm>
          <a:prstGeom prst="rect">
            <a:avLst/>
          </a:prstGeom>
          <a:noFill/>
        </p:spPr>
        <p:txBody>
          <a:bodyPr wrap="square" rtlCol="0">
            <a:spAutoFit/>
          </a:bodyPr>
          <a:p>
            <a:r>
              <a:rPr lang="en-US" altLang="zh-CN" sz="2800">
                <a:latin typeface="Comic Sans MS" panose="030F0702030302020204" pitchFamily="66" charset="0"/>
                <a:cs typeface="Comic Sans MS" panose="030F0702030302020204" pitchFamily="66" charset="0"/>
              </a:rPr>
              <a:t> sh</a:t>
            </a:r>
            <a:r>
              <a:rPr lang="en-US" altLang="zh-CN" sz="2800">
                <a:solidFill>
                  <a:srgbClr val="FF0000"/>
                </a:solidFill>
                <a:latin typeface="Comic Sans MS" panose="030F0702030302020204" pitchFamily="66" charset="0"/>
                <a:cs typeface="Comic Sans MS" panose="030F0702030302020204" pitchFamily="66" charset="0"/>
              </a:rPr>
              <a:t>oe</a:t>
            </a:r>
            <a:r>
              <a:rPr lang="en-US" altLang="zh-CN" sz="2800">
                <a:solidFill>
                  <a:schemeClr val="tx1"/>
                </a:solidFill>
                <a:latin typeface="Comic Sans MS" panose="030F0702030302020204" pitchFamily="66" charset="0"/>
                <a:cs typeface="Comic Sans MS" panose="030F0702030302020204" pitchFamily="66" charset="0"/>
              </a:rPr>
              <a:t>s</a:t>
            </a:r>
            <a:endParaRPr lang="en-US" altLang="zh-CN" sz="2800">
              <a:solidFill>
                <a:schemeClr val="tx1"/>
              </a:solidFill>
              <a:latin typeface="Comic Sans MS" panose="030F0702030302020204" pitchFamily="66" charset="0"/>
              <a:cs typeface="Comic Sans MS" panose="030F0702030302020204" pitchFamily="66" charset="0"/>
            </a:endParaRPr>
          </a:p>
        </p:txBody>
      </p:sp>
      <p:grpSp>
        <p:nvGrpSpPr>
          <p:cNvPr id="41" name="组合 40"/>
          <p:cNvGrpSpPr/>
          <p:nvPr/>
        </p:nvGrpSpPr>
        <p:grpSpPr>
          <a:xfrm>
            <a:off x="782955" y="2981325"/>
            <a:ext cx="10162540" cy="3761740"/>
            <a:chOff x="1233" y="4695"/>
            <a:chExt cx="16004" cy="5924"/>
          </a:xfrm>
        </p:grpSpPr>
        <p:pic>
          <p:nvPicPr>
            <p:cNvPr id="15" name="图片 14" descr="5"/>
            <p:cNvPicPr>
              <a:picLocks noChangeAspect="1"/>
            </p:cNvPicPr>
            <p:nvPr/>
          </p:nvPicPr>
          <p:blipFill>
            <a:blip r:embed="rId8"/>
            <a:stretch>
              <a:fillRect/>
            </a:stretch>
          </p:blipFill>
          <p:spPr>
            <a:xfrm>
              <a:off x="1233" y="4715"/>
              <a:ext cx="7863" cy="5855"/>
            </a:xfrm>
            <a:prstGeom prst="rect">
              <a:avLst/>
            </a:prstGeom>
          </p:spPr>
        </p:pic>
        <p:pic>
          <p:nvPicPr>
            <p:cNvPr id="16" name="图片 15" descr="7"/>
            <p:cNvPicPr>
              <a:picLocks noChangeAspect="1"/>
            </p:cNvPicPr>
            <p:nvPr/>
          </p:nvPicPr>
          <p:blipFill>
            <a:blip r:embed="rId9"/>
            <a:stretch>
              <a:fillRect/>
            </a:stretch>
          </p:blipFill>
          <p:spPr>
            <a:xfrm>
              <a:off x="9351" y="4695"/>
              <a:ext cx="7887" cy="5925"/>
            </a:xfrm>
            <a:prstGeom prst="rect">
              <a:avLst/>
            </a:prstGeom>
          </p:spPr>
        </p:pic>
      </p:grpSp>
      <p:grpSp>
        <p:nvGrpSpPr>
          <p:cNvPr id="14" name="组合 13"/>
          <p:cNvGrpSpPr/>
          <p:nvPr/>
        </p:nvGrpSpPr>
        <p:grpSpPr>
          <a:xfrm>
            <a:off x="364193" y="1601222"/>
            <a:ext cx="11324870" cy="1555506"/>
            <a:chOff x="645" y="2592"/>
            <a:chExt cx="18302" cy="2737"/>
          </a:xfrm>
        </p:grpSpPr>
        <p:sp>
          <p:nvSpPr>
            <p:cNvPr id="32" name="椭圆 31"/>
            <p:cNvSpPr/>
            <p:nvPr/>
          </p:nvSpPr>
          <p:spPr>
            <a:xfrm>
              <a:off x="12946" y="2717"/>
              <a:ext cx="2895" cy="2611"/>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6" name="椭圆 35"/>
            <p:cNvSpPr/>
            <p:nvPr/>
          </p:nvSpPr>
          <p:spPr>
            <a:xfrm>
              <a:off x="16200" y="2592"/>
              <a:ext cx="2747" cy="2494"/>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8" name="椭圆 37"/>
            <p:cNvSpPr/>
            <p:nvPr/>
          </p:nvSpPr>
          <p:spPr>
            <a:xfrm>
              <a:off x="6743" y="2598"/>
              <a:ext cx="2911" cy="2489"/>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0" name="椭圆 39"/>
            <p:cNvSpPr/>
            <p:nvPr/>
          </p:nvSpPr>
          <p:spPr>
            <a:xfrm>
              <a:off x="645" y="2752"/>
              <a:ext cx="2727" cy="2577"/>
            </a:xfrm>
            <a:prstGeom prst="ellipse">
              <a:avLst/>
            </a:prstGeom>
            <a:noFill/>
            <a:ln w="508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sp>
        <p:nvSpPr>
          <p:cNvPr id="6" name="文本框 5"/>
          <p:cNvSpPr txBox="1"/>
          <p:nvPr/>
        </p:nvSpPr>
        <p:spPr>
          <a:xfrm>
            <a:off x="378460" y="1149985"/>
            <a:ext cx="1671955" cy="521970"/>
          </a:xfrm>
          <a:prstGeom prst="rect">
            <a:avLst/>
          </a:prstGeom>
          <a:noFill/>
        </p:spPr>
        <p:txBody>
          <a:bodyPr wrap="square" rtlCol="0">
            <a:spAutoFit/>
          </a:bodyPr>
          <a:p>
            <a:r>
              <a:rPr lang="en-US" altLang="zh-CN" sz="2800">
                <a:latin typeface="Comic Sans MS" panose="030F0702030302020204" pitchFamily="66" charset="0"/>
                <a:cs typeface="Comic Sans MS" panose="030F0702030302020204" pitchFamily="66" charset="0"/>
              </a:rPr>
              <a:t> j</a:t>
            </a:r>
            <a:r>
              <a:rPr lang="en-US" altLang="zh-CN" sz="2800">
                <a:solidFill>
                  <a:srgbClr val="FF0000"/>
                </a:solidFill>
                <a:latin typeface="Comic Sans MS" panose="030F0702030302020204" pitchFamily="66" charset="0"/>
                <a:cs typeface="Comic Sans MS" panose="030F0702030302020204" pitchFamily="66" charset="0"/>
              </a:rPr>
              <a:t>a</a:t>
            </a:r>
            <a:r>
              <a:rPr lang="en-US" altLang="zh-CN" sz="2800">
                <a:latin typeface="Comic Sans MS" panose="030F0702030302020204" pitchFamily="66" charset="0"/>
                <a:cs typeface="Comic Sans MS" panose="030F0702030302020204" pitchFamily="66" charset="0"/>
              </a:rPr>
              <a:t>ck</a:t>
            </a:r>
            <a:r>
              <a:rPr lang="en-US" altLang="zh-CN" sz="2800">
                <a:solidFill>
                  <a:srgbClr val="FF0000"/>
                </a:solidFill>
                <a:latin typeface="Comic Sans MS" panose="030F0702030302020204" pitchFamily="66" charset="0"/>
                <a:cs typeface="Comic Sans MS" panose="030F0702030302020204" pitchFamily="66" charset="0"/>
              </a:rPr>
              <a:t>e</a:t>
            </a:r>
            <a:r>
              <a:rPr lang="en-US" altLang="zh-CN" sz="2800">
                <a:latin typeface="Comic Sans MS" panose="030F0702030302020204" pitchFamily="66" charset="0"/>
                <a:cs typeface="Comic Sans MS" panose="030F0702030302020204" pitchFamily="66" charset="0"/>
              </a:rPr>
              <a:t>t</a:t>
            </a:r>
            <a:endParaRPr lang="en-US" altLang="zh-CN" sz="2800">
              <a:latin typeface="Comic Sans MS" panose="030F0702030302020204" pitchFamily="66" charset="0"/>
              <a:cs typeface="Comic Sans MS" panose="030F0702030302020204" pitchFamily="66" charset="0"/>
            </a:endParaRPr>
          </a:p>
        </p:txBody>
      </p:sp>
      <p:sp>
        <p:nvSpPr>
          <p:cNvPr id="4" name="文本框 3"/>
          <p:cNvSpPr txBox="1"/>
          <p:nvPr/>
        </p:nvSpPr>
        <p:spPr>
          <a:xfrm>
            <a:off x="2216150" y="1149985"/>
            <a:ext cx="1671955" cy="521970"/>
          </a:xfrm>
          <a:prstGeom prst="rect">
            <a:avLst/>
          </a:prstGeom>
          <a:noFill/>
        </p:spPr>
        <p:txBody>
          <a:bodyPr wrap="square" rtlCol="0">
            <a:spAutoFit/>
          </a:bodyPr>
          <a:p>
            <a:r>
              <a:rPr lang="en-US" altLang="zh-CN" sz="2800">
                <a:latin typeface="Comic Sans MS" panose="030F0702030302020204" pitchFamily="66" charset="0"/>
                <a:cs typeface="Comic Sans MS" panose="030F0702030302020204" pitchFamily="66" charset="0"/>
              </a:rPr>
              <a:t> T-sh</a:t>
            </a:r>
            <a:r>
              <a:rPr lang="en-US" altLang="zh-CN" sz="2800">
                <a:solidFill>
                  <a:srgbClr val="FF0000"/>
                </a:solidFill>
                <a:latin typeface="Comic Sans MS" panose="030F0702030302020204" pitchFamily="66" charset="0"/>
                <a:cs typeface="Comic Sans MS" panose="030F0702030302020204" pitchFamily="66" charset="0"/>
              </a:rPr>
              <a:t>ir</a:t>
            </a:r>
            <a:r>
              <a:rPr lang="en-US" altLang="zh-CN" sz="2800">
                <a:latin typeface="Comic Sans MS" panose="030F0702030302020204" pitchFamily="66" charset="0"/>
                <a:cs typeface="Comic Sans MS" panose="030F0702030302020204" pitchFamily="66" charset="0"/>
              </a:rPr>
              <a:t>t</a:t>
            </a:r>
            <a:endParaRPr lang="en-US" altLang="zh-CN" sz="2800">
              <a:latin typeface="Comic Sans MS" panose="030F0702030302020204" pitchFamily="66" charset="0"/>
              <a:cs typeface="Comic Sans MS" panose="030F0702030302020204" pitchFamily="66" charset="0"/>
            </a:endParaRPr>
          </a:p>
        </p:txBody>
      </p:sp>
      <p:sp>
        <p:nvSpPr>
          <p:cNvPr id="9" name="文本框 8"/>
          <p:cNvSpPr txBox="1"/>
          <p:nvPr/>
        </p:nvSpPr>
        <p:spPr>
          <a:xfrm>
            <a:off x="6404610" y="1172210"/>
            <a:ext cx="1671955" cy="521970"/>
          </a:xfrm>
          <a:prstGeom prst="rect">
            <a:avLst/>
          </a:prstGeom>
          <a:noFill/>
        </p:spPr>
        <p:txBody>
          <a:bodyPr wrap="square" rtlCol="0">
            <a:spAutoFit/>
          </a:bodyPr>
          <a:p>
            <a:r>
              <a:rPr lang="en-US" altLang="zh-CN" sz="2800">
                <a:latin typeface="Comic Sans MS" panose="030F0702030302020204" pitchFamily="66" charset="0"/>
                <a:cs typeface="Comic Sans MS" panose="030F0702030302020204" pitchFamily="66" charset="0"/>
              </a:rPr>
              <a:t> </a:t>
            </a:r>
            <a:r>
              <a:rPr lang="en-US" altLang="zh-CN" sz="2800">
                <a:latin typeface="Comic Sans MS" panose="030F0702030302020204" pitchFamily="66" charset="0"/>
                <a:cs typeface="Comic Sans MS" panose="030F0702030302020204" pitchFamily="66" charset="0"/>
              </a:rPr>
              <a:t>cap</a:t>
            </a:r>
            <a:endParaRPr lang="en-US" altLang="zh-CN" sz="2800">
              <a:latin typeface="Comic Sans MS" panose="030F0702030302020204" pitchFamily="66" charset="0"/>
              <a:cs typeface="Comic Sans MS" panose="030F0702030302020204" pitchFamily="66" charset="0"/>
            </a:endParaRPr>
          </a:p>
        </p:txBody>
      </p:sp>
      <p:grpSp>
        <p:nvGrpSpPr>
          <p:cNvPr id="37" name="组合 36"/>
          <p:cNvGrpSpPr/>
          <p:nvPr/>
        </p:nvGrpSpPr>
        <p:grpSpPr>
          <a:xfrm>
            <a:off x="2216150" y="6229350"/>
            <a:ext cx="7869555" cy="628650"/>
            <a:chOff x="3490" y="10995"/>
            <a:chExt cx="12393" cy="990"/>
          </a:xfrm>
        </p:grpSpPr>
        <p:sp>
          <p:nvSpPr>
            <p:cNvPr id="20" name="椭圆 19"/>
            <p:cNvSpPr/>
            <p:nvPr/>
          </p:nvSpPr>
          <p:spPr>
            <a:xfrm>
              <a:off x="6829" y="11086"/>
              <a:ext cx="1002" cy="89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椭圆 22"/>
            <p:cNvSpPr/>
            <p:nvPr/>
          </p:nvSpPr>
          <p:spPr>
            <a:xfrm>
              <a:off x="3490" y="11086"/>
              <a:ext cx="1002" cy="89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椭圆 23"/>
            <p:cNvSpPr/>
            <p:nvPr/>
          </p:nvSpPr>
          <p:spPr>
            <a:xfrm>
              <a:off x="11433" y="11086"/>
              <a:ext cx="1002" cy="89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0" name="椭圆 29"/>
            <p:cNvSpPr/>
            <p:nvPr/>
          </p:nvSpPr>
          <p:spPr>
            <a:xfrm>
              <a:off x="14881" y="10995"/>
              <a:ext cx="1002" cy="899"/>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grpSp>
        <p:nvGrpSpPr>
          <p:cNvPr id="44" name="组合 43"/>
          <p:cNvGrpSpPr/>
          <p:nvPr/>
        </p:nvGrpSpPr>
        <p:grpSpPr>
          <a:xfrm>
            <a:off x="3315335" y="3329940"/>
            <a:ext cx="5210810" cy="965200"/>
            <a:chOff x="5119" y="5561"/>
            <a:chExt cx="8206" cy="1520"/>
          </a:xfrm>
        </p:grpSpPr>
        <p:sp>
          <p:nvSpPr>
            <p:cNvPr id="42" name="云形标注 41"/>
            <p:cNvSpPr/>
            <p:nvPr/>
          </p:nvSpPr>
          <p:spPr>
            <a:xfrm flipV="1">
              <a:off x="5119" y="5561"/>
              <a:ext cx="8206" cy="1520"/>
            </a:xfrm>
            <a:prstGeom prst="cloudCallout">
              <a:avLst>
                <a:gd name="adj1" fmla="val 41098"/>
                <a:gd name="adj2" fmla="val 58799"/>
              </a:avLst>
            </a:prstGeom>
            <a:solidFill>
              <a:schemeClr val="bg1"/>
            </a:solidFill>
            <a:ln w="76200">
              <a:solidFill>
                <a:srgbClr val="F968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43" name="文本框 42"/>
            <p:cNvSpPr txBox="1"/>
            <p:nvPr/>
          </p:nvSpPr>
          <p:spPr>
            <a:xfrm>
              <a:off x="6254" y="5874"/>
              <a:ext cx="6690" cy="822"/>
            </a:xfrm>
            <a:prstGeom prst="rect">
              <a:avLst/>
            </a:prstGeom>
            <a:noFill/>
          </p:spPr>
          <p:txBody>
            <a:bodyPr wrap="square" rtlCol="0">
              <a:spAutoFit/>
            </a:bodyPr>
            <a:p>
              <a:r>
                <a:rPr lang="en-US" altLang="zh-CN" sz="2800" b="1">
                  <a:latin typeface="Comic Sans MS" panose="030F0702030302020204" pitchFamily="66" charset="0"/>
                  <a:cs typeface="Comic Sans MS" panose="030F0702030302020204" pitchFamily="66" charset="0"/>
                </a:rPr>
                <a:t>He can put ... on.</a:t>
              </a:r>
              <a:endParaRPr lang="en-US" altLang="zh-CN" sz="2800" b="1">
                <a:latin typeface="Comic Sans MS" panose="030F0702030302020204" pitchFamily="66" charset="0"/>
                <a:cs typeface="Comic Sans MS" panose="030F0702030302020204" pitchFamily="66" charset="0"/>
              </a:endParaRPr>
            </a:p>
          </p:txBody>
        </p:sp>
      </p:gr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41"/>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44"/>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3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p:bldP spid="39" grpId="0"/>
      <p:bldP spid="9" grpId="0"/>
      <p:bldP spid="33" grpId="0"/>
      <p:bldP spid="35"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p:sp>
        <p:nvSpPr>
          <p:cNvPr id="2" name="矩形 1"/>
          <p:cNvSpPr/>
          <p:nvPr/>
        </p:nvSpPr>
        <p:spPr>
          <a:xfrm>
            <a:off x="104775" y="102235"/>
            <a:ext cx="11962765" cy="6652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946150" y="320040"/>
            <a:ext cx="3909695" cy="460375"/>
          </a:xfrm>
          <a:prstGeom prst="rect">
            <a:avLst/>
          </a:prstGeom>
          <a:noFill/>
        </p:spPr>
        <p:txBody>
          <a:bodyPr wrap="square" rtlCol="0">
            <a:spAutoFit/>
          </a:bodyPr>
          <a:p>
            <a:r>
              <a:rPr lang="en-US" altLang="zh-CN" sz="2400" b="1">
                <a:latin typeface="Comic Sans MS" panose="030F0702030302020204" pitchFamily="66" charset="0"/>
                <a:cs typeface="Comic Sans MS" panose="030F0702030302020204" pitchFamily="66" charset="0"/>
              </a:rPr>
              <a:t>  Imagine and guess</a:t>
            </a:r>
            <a:r>
              <a:rPr lang="zh-CN" altLang="en-US" sz="2400" b="1">
                <a:latin typeface="Comic Sans MS" panose="030F0702030302020204" pitchFamily="66" charset="0"/>
                <a:cs typeface="Comic Sans MS" panose="030F0702030302020204" pitchFamily="66" charset="0"/>
              </a:rPr>
              <a:t>（</a:t>
            </a:r>
            <a:r>
              <a:rPr lang="en-US" altLang="zh-CN" sz="2400" b="1">
                <a:latin typeface="Comic Sans MS" panose="030F0702030302020204" pitchFamily="66" charset="0"/>
                <a:cs typeface="Comic Sans MS" panose="030F0702030302020204" pitchFamily="66" charset="0"/>
              </a:rPr>
              <a:t>P6)</a:t>
            </a:r>
            <a:endParaRPr lang="en-US" altLang="zh-CN" sz="2400" b="1">
              <a:latin typeface="Comic Sans MS" panose="030F0702030302020204" pitchFamily="66" charset="0"/>
              <a:cs typeface="Comic Sans MS" panose="030F0702030302020204" pitchFamily="66" charset="0"/>
            </a:endParaRPr>
          </a:p>
        </p:txBody>
      </p:sp>
      <p:sp>
        <p:nvSpPr>
          <p:cNvPr id="5" name="流程图: 终止 4"/>
          <p:cNvSpPr/>
          <p:nvPr/>
        </p:nvSpPr>
        <p:spPr>
          <a:xfrm>
            <a:off x="946150" y="236855"/>
            <a:ext cx="3909695" cy="70612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timg"/>
          <p:cNvPicPr>
            <a:picLocks noChangeAspect="1"/>
          </p:cNvPicPr>
          <p:nvPr/>
        </p:nvPicPr>
        <p:blipFill>
          <a:blip r:embed="rId1"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419100" y="101600"/>
            <a:ext cx="781685" cy="946785"/>
          </a:xfrm>
          <a:prstGeom prst="rect">
            <a:avLst/>
          </a:prstGeom>
        </p:spPr>
      </p:pic>
      <p:sp>
        <p:nvSpPr>
          <p:cNvPr id="17" name="圆角矩形 16"/>
          <p:cNvSpPr/>
          <p:nvPr/>
        </p:nvSpPr>
        <p:spPr>
          <a:xfrm>
            <a:off x="2639695" y="1792605"/>
            <a:ext cx="6556375" cy="4569460"/>
          </a:xfrm>
          <a:prstGeom prst="roundRect">
            <a:avLst/>
          </a:prstGeom>
          <a:noFill/>
          <a:ln w="101600" cmpd="sng">
            <a:solidFill>
              <a:schemeClr val="accent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nvSpPr>
        <p:spPr>
          <a:xfrm>
            <a:off x="2731135" y="1024255"/>
            <a:ext cx="7050405" cy="1179830"/>
          </a:xfrm>
          <a:prstGeom prst="rect">
            <a:avLst/>
          </a:prstGeom>
          <a:noFill/>
        </p:spPr>
        <p:txBody>
          <a:bodyPr wrap="square" rtlCol="0">
            <a:noAutofit/>
          </a:bodyPr>
          <a:p>
            <a:r>
              <a:rPr lang="en-US" altLang="zh-CN" sz="4000" b="1">
                <a:solidFill>
                  <a:srgbClr val="FF0000"/>
                </a:solidFill>
                <a:latin typeface="Comic Sans MS" panose="030F0702030302020204" pitchFamily="66" charset="0"/>
                <a:cs typeface="Comic Sans MS" panose="030F0702030302020204" pitchFamily="66" charset="0"/>
              </a:rPr>
              <a:t>He can put...in the bag.</a:t>
            </a:r>
            <a:endParaRPr lang="en-US" altLang="zh-CN" sz="4000" b="1">
              <a:solidFill>
                <a:srgbClr val="FF0000"/>
              </a:solidFill>
              <a:latin typeface="Comic Sans MS" panose="030F0702030302020204" pitchFamily="66" charset="0"/>
              <a:cs typeface="Comic Sans MS" panose="030F0702030302020204" pitchFamily="66" charset="0"/>
            </a:endParaRPr>
          </a:p>
        </p:txBody>
      </p:sp>
      <p:pic>
        <p:nvPicPr>
          <p:cNvPr id="7" name="图片 6"/>
          <p:cNvPicPr>
            <a:picLocks noChangeAspect="1"/>
          </p:cNvPicPr>
          <p:nvPr/>
        </p:nvPicPr>
        <p:blipFill>
          <a:blip r:embed="rId2"/>
          <a:stretch>
            <a:fillRect/>
          </a:stretch>
        </p:blipFill>
        <p:spPr>
          <a:xfrm>
            <a:off x="3058160" y="2226310"/>
            <a:ext cx="5689600" cy="3743325"/>
          </a:xfrm>
          <a:prstGeom prst="rect">
            <a:avLst/>
          </a:prstGeom>
        </p:spPr>
      </p:pic>
      <p:sp>
        <p:nvSpPr>
          <p:cNvPr id="31" name="文本框 30"/>
          <p:cNvSpPr txBox="1"/>
          <p:nvPr/>
        </p:nvSpPr>
        <p:spPr>
          <a:xfrm>
            <a:off x="4024630" y="5716905"/>
            <a:ext cx="4123055" cy="645160"/>
          </a:xfrm>
          <a:prstGeom prst="rect">
            <a:avLst/>
          </a:prstGeom>
          <a:solidFill>
            <a:srgbClr val="00B0F0"/>
          </a:solidFill>
          <a:effectLst>
            <a:softEdge rad="76200"/>
          </a:effectLst>
        </p:spPr>
        <p:txBody>
          <a:bodyPr wrap="square" rtlCol="0">
            <a:spAutoFit/>
          </a:bodyPr>
          <a:p>
            <a:r>
              <a:rPr lang="en-US" altLang="zh-CN" sz="3600"/>
              <a:t> </a:t>
            </a:r>
            <a:r>
              <a:rPr lang="en-US" altLang="zh-CN" sz="3600">
                <a:solidFill>
                  <a:schemeClr val="tx1"/>
                </a:solidFill>
              </a:rPr>
              <a:t>p</a:t>
            </a:r>
            <a:r>
              <a:rPr lang="en-US" altLang="zh-CN" sz="3600">
                <a:solidFill>
                  <a:srgbClr val="FF0000"/>
                </a:solidFill>
              </a:rPr>
              <a:t>a</a:t>
            </a:r>
            <a:r>
              <a:rPr lang="en-US" altLang="zh-CN" sz="3600">
                <a:solidFill>
                  <a:schemeClr val="tx1"/>
                </a:solidFill>
              </a:rPr>
              <a:t>ck</a:t>
            </a:r>
            <a:r>
              <a:rPr lang="en-US" altLang="zh-CN" sz="3600">
                <a:solidFill>
                  <a:srgbClr val="FF0000"/>
                </a:solidFill>
              </a:rPr>
              <a:t>  </a:t>
            </a:r>
            <a:r>
              <a:rPr lang="en-US" altLang="zh-CN" sz="3600"/>
              <a:t>one's  bag </a:t>
            </a:r>
            <a:endParaRPr lang="en-US" altLang="zh-CN" sz="3600"/>
          </a:p>
        </p:txBody>
      </p:sp>
      <p:grpSp>
        <p:nvGrpSpPr>
          <p:cNvPr id="4" name="组合 3"/>
          <p:cNvGrpSpPr/>
          <p:nvPr/>
        </p:nvGrpSpPr>
        <p:grpSpPr>
          <a:xfrm>
            <a:off x="5143727" y="155074"/>
            <a:ext cx="6711343" cy="869214"/>
            <a:chOff x="4681" y="935"/>
            <a:chExt cx="10154" cy="1629"/>
          </a:xfrm>
        </p:grpSpPr>
        <p:sp>
          <p:nvSpPr>
            <p:cNvPr id="11" name="圆角矩形 10"/>
            <p:cNvSpPr/>
            <p:nvPr/>
          </p:nvSpPr>
          <p:spPr>
            <a:xfrm>
              <a:off x="4694" y="1250"/>
              <a:ext cx="9360" cy="1200"/>
            </a:xfrm>
            <a:prstGeom prst="roundRect">
              <a:avLst/>
            </a:prstGeom>
            <a:solidFill>
              <a:srgbClr val="00B0F0"/>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2" name="Rectangle 47"/>
            <p:cNvSpPr>
              <a:spLocks noChangeArrowheads="1"/>
            </p:cNvSpPr>
            <p:nvPr/>
          </p:nvSpPr>
          <p:spPr bwMode="auto">
            <a:xfrm>
              <a:off x="4681" y="935"/>
              <a:ext cx="10154" cy="1629"/>
            </a:xfrm>
            <a:prstGeom prst="rect">
              <a:avLst/>
            </a:prstGeom>
            <a:noFill/>
            <a:ln w="9525">
              <a:noFill/>
              <a:miter lim="800000"/>
            </a:ln>
            <a:effectLst>
              <a:outerShdw blurRad="50800" dist="38100" dir="2700000" algn="tl" rotWithShape="0">
                <a:prstClr val="black">
                  <a:alpha val="40000"/>
                </a:prstClr>
              </a:outerShdw>
            </a:effectLst>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小组</a:t>
              </a:r>
              <a:r>
                <a:rPr kumimoji="0" lang="zh-CN" altLang="en-US"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讨论，说一说他会把什么装进书包呢？</a:t>
              </a:r>
              <a:endParaRPr kumimoji="0" lang="zh-CN" altLang="en-US"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endParaRPr>
            </a:p>
          </p:txBody>
        </p:sp>
      </p:gr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linds(horizontal)">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xit" presetSubtype="4" fill="hold" grpId="1" nodeType="clickEffect">
                                  <p:stCondLst>
                                    <p:cond delay="0"/>
                                  </p:stCondLst>
                                  <p:childTnLst>
                                    <p:anim calcmode="lin" valueType="num">
                                      <p:cBhvr additive="base">
                                        <p:cTn id="11" dur="500"/>
                                        <p:tgtEl>
                                          <p:spTgt spid="31"/>
                                        </p:tgtEl>
                                        <p:attrNameLst>
                                          <p:attrName>ppt_x</p:attrName>
                                        </p:attrNameLst>
                                      </p:cBhvr>
                                      <p:tavLst>
                                        <p:tav tm="0">
                                          <p:val>
                                            <p:strVal val="ppt_x"/>
                                          </p:val>
                                        </p:tav>
                                        <p:tav tm="100000">
                                          <p:val>
                                            <p:strVal val="ppt_x"/>
                                          </p:val>
                                        </p:tav>
                                      </p:tavLst>
                                    </p:anim>
                                    <p:anim calcmode="lin" valueType="num">
                                      <p:cBhvr additive="base">
                                        <p:cTn id="12" dur="500"/>
                                        <p:tgtEl>
                                          <p:spTgt spid="31"/>
                                        </p:tgtEl>
                                        <p:attrNameLst>
                                          <p:attrName>ppt_y</p:attrName>
                                        </p:attrNameLst>
                                      </p:cBhvr>
                                      <p:tavLst>
                                        <p:tav tm="0">
                                          <p:val>
                                            <p:strVal val="ppt_y"/>
                                          </p:val>
                                        </p:tav>
                                        <p:tav tm="100000">
                                          <p:val>
                                            <p:strVal val="1+ppt_h/2"/>
                                          </p:val>
                                        </p:tav>
                                      </p:tavLst>
                                    </p:anim>
                                    <p:set>
                                      <p:cBhvr>
                                        <p:cTn id="13" dur="1" fill="hold">
                                          <p:stCondLst>
                                            <p:cond delay="499"/>
                                          </p:stCondLst>
                                        </p:cTn>
                                        <p:tgtEl>
                                          <p:spTgt spid="31"/>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ox(in)">
                                      <p:cBhvr>
                                        <p:cTn id="22" dur="20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ldLvl="0" animBg="1"/>
      <p:bldP spid="25" grpId="0"/>
      <p:bldP spid="31" grpId="1"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p:pic>
        <p:nvPicPr>
          <p:cNvPr id="17" name="万新路 14">
            <a:hlinkClick r:id="" action="ppaction://media"/>
          </p:cNvPr>
          <p:cNvPicPr/>
          <p:nvPr>
            <a:audioFile r:link="rId1"/>
            <p:extLst>
              <p:ext uri="{DAA4B4D4-6D71-4841-9C94-3DE7FCFB9230}">
                <p14:media xmlns:p14="http://schemas.microsoft.com/office/powerpoint/2010/main" r:embed="rId2"/>
              </p:ext>
            </p:extLst>
          </p:nvPr>
        </p:nvPicPr>
        <p:blipFill>
          <a:blip r:embed="rId3"/>
          <a:stretch>
            <a:fillRect/>
          </a:stretch>
        </p:blipFill>
        <p:spPr>
          <a:xfrm>
            <a:off x="11199495" y="3215640"/>
            <a:ext cx="447040" cy="427355"/>
          </a:xfrm>
          <a:prstGeom prst="rect">
            <a:avLst/>
          </a:prstGeom>
        </p:spPr>
      </p:pic>
      <p:pic>
        <p:nvPicPr>
          <p:cNvPr id="6" name="万新路 12">
            <a:hlinkClick r:id="" action="ppaction://media"/>
          </p:cNvPr>
          <p:cNvPicPr/>
          <p:nvPr>
            <a:audioFile r:link="rId4"/>
            <p:extLst>
              <p:ext uri="{DAA4B4D4-6D71-4841-9C94-3DE7FCFB9230}">
                <p14:media xmlns:p14="http://schemas.microsoft.com/office/powerpoint/2010/main" r:embed="rId5"/>
              </p:ext>
            </p:extLst>
          </p:nvPr>
        </p:nvPicPr>
        <p:blipFill>
          <a:blip r:embed="rId3"/>
          <a:stretch>
            <a:fillRect/>
          </a:stretch>
        </p:blipFill>
        <p:spPr>
          <a:xfrm>
            <a:off x="10684510" y="4537710"/>
            <a:ext cx="447040" cy="427355"/>
          </a:xfrm>
          <a:prstGeom prst="rect">
            <a:avLst/>
          </a:prstGeom>
        </p:spPr>
      </p:pic>
      <p:sp>
        <p:nvSpPr>
          <p:cNvPr id="2" name="矩形 1"/>
          <p:cNvSpPr/>
          <p:nvPr/>
        </p:nvSpPr>
        <p:spPr>
          <a:xfrm>
            <a:off x="114300" y="102235"/>
            <a:ext cx="11962765" cy="6652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946150" y="320040"/>
            <a:ext cx="3909695" cy="460375"/>
          </a:xfrm>
          <a:prstGeom prst="rect">
            <a:avLst/>
          </a:prstGeom>
          <a:noFill/>
        </p:spPr>
        <p:txBody>
          <a:bodyPr wrap="square" rtlCol="0">
            <a:spAutoFit/>
          </a:bodyPr>
          <a:p>
            <a:r>
              <a:rPr lang="en-US" altLang="zh-CN" sz="2400" b="1">
                <a:latin typeface="Comic Sans MS" panose="030F0702030302020204" pitchFamily="66" charset="0"/>
                <a:cs typeface="Comic Sans MS" panose="030F0702030302020204" pitchFamily="66" charset="0"/>
              </a:rPr>
              <a:t>  </a:t>
            </a:r>
            <a:r>
              <a:rPr lang="en-US" sz="2400" b="1">
                <a:latin typeface="Comic Sans MS" panose="030F0702030302020204" pitchFamily="66" charset="0"/>
                <a:cs typeface="Comic Sans MS" panose="030F0702030302020204" pitchFamily="66" charset="0"/>
              </a:rPr>
              <a:t>Read and feel</a:t>
            </a:r>
            <a:endParaRPr lang="en-US" sz="2400" b="1">
              <a:latin typeface="Comic Sans MS" panose="030F0702030302020204" pitchFamily="66" charset="0"/>
              <a:cs typeface="Comic Sans MS" panose="030F0702030302020204" pitchFamily="66" charset="0"/>
            </a:endParaRPr>
          </a:p>
        </p:txBody>
      </p:sp>
      <p:sp>
        <p:nvSpPr>
          <p:cNvPr id="5" name="流程图: 终止 4"/>
          <p:cNvSpPr/>
          <p:nvPr/>
        </p:nvSpPr>
        <p:spPr>
          <a:xfrm>
            <a:off x="1073150" y="236855"/>
            <a:ext cx="2738120"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timg"/>
          <p:cNvPicPr>
            <a:picLocks noChangeAspect="1"/>
          </p:cNvPicPr>
          <p:nvPr/>
        </p:nvPicPr>
        <p:blipFill>
          <a:blip r:embed="rId6"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419100" y="101600"/>
            <a:ext cx="781685" cy="946785"/>
          </a:xfrm>
          <a:prstGeom prst="rect">
            <a:avLst/>
          </a:prstGeom>
        </p:spPr>
      </p:pic>
      <p:pic>
        <p:nvPicPr>
          <p:cNvPr id="9" name="图片 8" descr="8"/>
          <p:cNvPicPr>
            <a:picLocks noChangeAspect="1"/>
          </p:cNvPicPr>
          <p:nvPr>
            <p:custDataLst>
              <p:tags r:id="rId7"/>
            </p:custDataLst>
          </p:nvPr>
        </p:nvPicPr>
        <p:blipFill>
          <a:blip r:embed="rId8"/>
          <a:stretch>
            <a:fillRect/>
          </a:stretch>
        </p:blipFill>
        <p:spPr>
          <a:xfrm>
            <a:off x="286385" y="1169670"/>
            <a:ext cx="5549900" cy="4161155"/>
          </a:xfrm>
          <a:prstGeom prst="rect">
            <a:avLst/>
          </a:prstGeom>
          <a:effectLst>
            <a:softEdge rad="63500"/>
          </a:effectLst>
        </p:spPr>
      </p:pic>
      <p:pic>
        <p:nvPicPr>
          <p:cNvPr id="15" name="图片 14" descr="9"/>
          <p:cNvPicPr>
            <a:picLocks noChangeAspect="1"/>
          </p:cNvPicPr>
          <p:nvPr/>
        </p:nvPicPr>
        <p:blipFill>
          <a:blip r:embed="rId9"/>
          <a:stretch>
            <a:fillRect/>
          </a:stretch>
        </p:blipFill>
        <p:spPr>
          <a:xfrm>
            <a:off x="6010275" y="1149985"/>
            <a:ext cx="5822315" cy="4387215"/>
          </a:xfrm>
          <a:prstGeom prst="rect">
            <a:avLst/>
          </a:prstGeom>
          <a:effectLst>
            <a:softEdge rad="63500"/>
          </a:effectLst>
        </p:spPr>
      </p:pic>
      <p:grpSp>
        <p:nvGrpSpPr>
          <p:cNvPr id="20" name="组合 19"/>
          <p:cNvGrpSpPr/>
          <p:nvPr/>
        </p:nvGrpSpPr>
        <p:grpSpPr>
          <a:xfrm>
            <a:off x="488315" y="5688330"/>
            <a:ext cx="5147945" cy="936625"/>
            <a:chOff x="715" y="8958"/>
            <a:chExt cx="8107" cy="1475"/>
          </a:xfrm>
        </p:grpSpPr>
        <p:sp>
          <p:nvSpPr>
            <p:cNvPr id="12" name="云形 11"/>
            <p:cNvSpPr/>
            <p:nvPr/>
          </p:nvSpPr>
          <p:spPr>
            <a:xfrm rot="21000000">
              <a:off x="715" y="8977"/>
              <a:ext cx="2529" cy="1445"/>
            </a:xfrm>
            <a:prstGeom prst="clou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200" b="1"/>
                <a:t>happy</a:t>
              </a:r>
              <a:endParaRPr lang="en-US" altLang="zh-CN" sz="2200" b="1"/>
            </a:p>
          </p:txBody>
        </p:sp>
        <p:sp>
          <p:nvSpPr>
            <p:cNvPr id="13" name="云形 12"/>
            <p:cNvSpPr/>
            <p:nvPr/>
          </p:nvSpPr>
          <p:spPr>
            <a:xfrm rot="20880000">
              <a:off x="3286" y="8958"/>
              <a:ext cx="2719" cy="1445"/>
            </a:xfrm>
            <a:prstGeom prst="clou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200" b="1"/>
                <a:t>proud</a:t>
              </a:r>
              <a:endParaRPr lang="en-US" altLang="zh-CN" sz="2200" b="1"/>
            </a:p>
            <a:p>
              <a:pPr algn="ctr"/>
              <a:r>
                <a:rPr lang="zh-CN" altLang="en-US" sz="2200" b="1"/>
                <a:t>自豪的</a:t>
              </a:r>
              <a:endParaRPr lang="zh-CN" altLang="en-US" sz="2200" b="1"/>
            </a:p>
          </p:txBody>
        </p:sp>
        <p:sp>
          <p:nvSpPr>
            <p:cNvPr id="14" name="云形 13"/>
            <p:cNvSpPr/>
            <p:nvPr/>
          </p:nvSpPr>
          <p:spPr>
            <a:xfrm rot="20880000">
              <a:off x="5844" y="8988"/>
              <a:ext cx="2978" cy="1445"/>
            </a:xfrm>
            <a:prstGeom prst="cloud">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200" b="1"/>
                <a:t>excited</a:t>
              </a:r>
              <a:endParaRPr lang="en-US" altLang="zh-CN" sz="2200" b="1"/>
            </a:p>
            <a:p>
              <a:pPr algn="ctr"/>
              <a:r>
                <a:rPr lang="zh-CN" altLang="en-US" sz="2200" b="1"/>
                <a:t>兴奋的</a:t>
              </a:r>
              <a:endParaRPr lang="zh-CN" altLang="en-US" sz="2200" b="1"/>
            </a:p>
          </p:txBody>
        </p:sp>
      </p:grpSp>
      <p:grpSp>
        <p:nvGrpSpPr>
          <p:cNvPr id="24" name="组合 23"/>
          <p:cNvGrpSpPr/>
          <p:nvPr/>
        </p:nvGrpSpPr>
        <p:grpSpPr>
          <a:xfrm>
            <a:off x="5774055" y="5648325"/>
            <a:ext cx="5358130" cy="937895"/>
            <a:chOff x="9052" y="8956"/>
            <a:chExt cx="8438" cy="1477"/>
          </a:xfrm>
        </p:grpSpPr>
        <p:sp>
          <p:nvSpPr>
            <p:cNvPr id="21" name="云形 20"/>
            <p:cNvSpPr/>
            <p:nvPr/>
          </p:nvSpPr>
          <p:spPr>
            <a:xfrm rot="21000000">
              <a:off x="9052" y="8956"/>
              <a:ext cx="3380" cy="1445"/>
            </a:xfrm>
            <a:prstGeom prst="cloud">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200" b="1"/>
                <a:t>satisfied</a:t>
              </a:r>
              <a:endParaRPr lang="en-US" altLang="zh-CN" sz="2200" b="1"/>
            </a:p>
            <a:p>
              <a:pPr algn="ctr"/>
              <a:r>
                <a:rPr lang="zh-CN" altLang="en-US" sz="2200" b="1"/>
                <a:t>欣慰的</a:t>
              </a:r>
              <a:endParaRPr lang="zh-CN" altLang="en-US" sz="2200" b="1"/>
            </a:p>
          </p:txBody>
        </p:sp>
        <p:sp>
          <p:nvSpPr>
            <p:cNvPr id="22" name="云形 21"/>
            <p:cNvSpPr/>
            <p:nvPr/>
          </p:nvSpPr>
          <p:spPr>
            <a:xfrm rot="21000000">
              <a:off x="12217" y="8988"/>
              <a:ext cx="2795" cy="1445"/>
            </a:xfrm>
            <a:prstGeom prst="cloud">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200" b="1"/>
                <a:t>loving</a:t>
              </a:r>
              <a:r>
                <a:rPr lang="zh-CN" altLang="en-US" sz="2200" b="1"/>
                <a:t>慈爱的</a:t>
              </a:r>
              <a:endParaRPr lang="zh-CN" altLang="en-US" sz="2200" b="1"/>
            </a:p>
          </p:txBody>
        </p:sp>
        <p:sp>
          <p:nvSpPr>
            <p:cNvPr id="23" name="云形 22"/>
            <p:cNvSpPr/>
            <p:nvPr/>
          </p:nvSpPr>
          <p:spPr>
            <a:xfrm rot="21000000">
              <a:off x="14961" y="8986"/>
              <a:ext cx="2529" cy="1445"/>
            </a:xfrm>
            <a:prstGeom prst="cloud">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r>
                <a:rPr lang="en-US" altLang="zh-CN" sz="2200" b="1"/>
                <a:t>happy</a:t>
              </a:r>
              <a:endParaRPr lang="en-US" altLang="zh-CN" sz="2200" b="1"/>
            </a:p>
          </p:txBody>
        </p:sp>
      </p:grpSp>
      <p:pic>
        <p:nvPicPr>
          <p:cNvPr id="4" name="万新路 11">
            <a:hlinkClick r:id="" action="ppaction://media"/>
          </p:cNvPr>
          <p:cNvPicPr/>
          <p:nvPr>
            <a:audioFile r:link="rId10"/>
            <p:extLst>
              <p:ext uri="{DAA4B4D4-6D71-4841-9C94-3DE7FCFB9230}">
                <p14:media xmlns:p14="http://schemas.microsoft.com/office/powerpoint/2010/main" r:embed="rId11"/>
              </p:ext>
            </p:extLst>
          </p:nvPr>
        </p:nvPicPr>
        <p:blipFill>
          <a:blip r:embed="rId3"/>
          <a:stretch>
            <a:fillRect/>
          </a:stretch>
        </p:blipFill>
        <p:spPr>
          <a:xfrm>
            <a:off x="499110" y="4420870"/>
            <a:ext cx="447040" cy="427355"/>
          </a:xfrm>
          <a:prstGeom prst="rect">
            <a:avLst/>
          </a:prstGeom>
        </p:spPr>
      </p:pic>
      <p:sp>
        <p:nvSpPr>
          <p:cNvPr id="31" name="文本框 30"/>
          <p:cNvSpPr txBox="1"/>
          <p:nvPr/>
        </p:nvSpPr>
        <p:spPr>
          <a:xfrm>
            <a:off x="468630" y="4922520"/>
            <a:ext cx="4952365" cy="645160"/>
          </a:xfrm>
          <a:prstGeom prst="rect">
            <a:avLst/>
          </a:prstGeom>
          <a:solidFill>
            <a:schemeClr val="bg1"/>
          </a:solidFill>
          <a:effectLst>
            <a:softEdge rad="76200"/>
          </a:effectLst>
        </p:spPr>
        <p:txBody>
          <a:bodyPr wrap="square" rtlCol="0">
            <a:spAutoFit/>
          </a:bodyPr>
          <a:p>
            <a:r>
              <a:rPr lang="en-US" altLang="zh-CN" sz="3600"/>
              <a:t> </a:t>
            </a:r>
            <a:endParaRPr lang="en-US" altLang="zh-CN" sz="3600"/>
          </a:p>
        </p:txBody>
      </p:sp>
      <p:sp>
        <p:nvSpPr>
          <p:cNvPr id="7" name="文本框 6"/>
          <p:cNvSpPr txBox="1"/>
          <p:nvPr/>
        </p:nvSpPr>
        <p:spPr>
          <a:xfrm>
            <a:off x="5939155" y="4922520"/>
            <a:ext cx="4952365" cy="730885"/>
          </a:xfrm>
          <a:prstGeom prst="rect">
            <a:avLst/>
          </a:prstGeom>
          <a:solidFill>
            <a:schemeClr val="bg1"/>
          </a:solidFill>
          <a:effectLst>
            <a:softEdge rad="76200"/>
          </a:effectLst>
        </p:spPr>
        <p:txBody>
          <a:bodyPr wrap="square" rtlCol="0">
            <a:noAutofit/>
          </a:bodyPr>
          <a:p>
            <a:r>
              <a:rPr lang="en-US" altLang="zh-CN" sz="3600"/>
              <a:t> </a:t>
            </a:r>
            <a:endParaRPr lang="en-US" altLang="zh-CN" sz="3600"/>
          </a:p>
        </p:txBody>
      </p:sp>
      <p:sp>
        <p:nvSpPr>
          <p:cNvPr id="10" name="文本框 9"/>
          <p:cNvSpPr txBox="1"/>
          <p:nvPr/>
        </p:nvSpPr>
        <p:spPr>
          <a:xfrm>
            <a:off x="2983865" y="3215640"/>
            <a:ext cx="2727325" cy="398780"/>
          </a:xfrm>
          <a:prstGeom prst="rect">
            <a:avLst/>
          </a:prstGeom>
          <a:gradFill>
            <a:gsLst>
              <a:gs pos="0">
                <a:srgbClr val="007BD3"/>
              </a:gs>
              <a:gs pos="100000">
                <a:srgbClr val="034373"/>
              </a:gs>
            </a:gsLst>
            <a:lin scaled="0"/>
          </a:gradFill>
        </p:spPr>
        <p:txBody>
          <a:bodyPr wrap="square" rtlCol="0">
            <a:spAutoFit/>
          </a:bodyPr>
          <a:p>
            <a:r>
              <a:rPr lang="en-US" altLang="zh-CN" sz="2000">
                <a:solidFill>
                  <a:srgbClr val="FFFF00"/>
                </a:solidFill>
                <a:latin typeface="Comic Sans MS" panose="030F0702030302020204" pitchFamily="66" charset="0"/>
                <a:cs typeface="Comic Sans MS" panose="030F0702030302020204" pitchFamily="66" charset="0"/>
              </a:rPr>
              <a:t>Tommy</a:t>
            </a:r>
            <a:r>
              <a:rPr lang="zh-CN" altLang="en-US" sz="2000">
                <a:solidFill>
                  <a:srgbClr val="FFFF00"/>
                </a:solidFill>
                <a:latin typeface="Comic Sans MS" panose="030F0702030302020204" pitchFamily="66" charset="0"/>
                <a:cs typeface="Comic Sans MS" panose="030F0702030302020204" pitchFamily="66" charset="0"/>
              </a:rPr>
              <a:t>会说什么呢？</a:t>
            </a:r>
            <a:endParaRPr lang="zh-CN" altLang="en-US" sz="2000">
              <a:solidFill>
                <a:srgbClr val="FFFF00"/>
              </a:solidFill>
              <a:latin typeface="Comic Sans MS" panose="030F0702030302020204" pitchFamily="66" charset="0"/>
              <a:cs typeface="Comic Sans MS" panose="030F0702030302020204" pitchFamily="66" charset="0"/>
            </a:endParaRPr>
          </a:p>
        </p:txBody>
      </p:sp>
      <p:sp>
        <p:nvSpPr>
          <p:cNvPr id="11" name="文本框 10"/>
          <p:cNvSpPr txBox="1"/>
          <p:nvPr/>
        </p:nvSpPr>
        <p:spPr>
          <a:xfrm>
            <a:off x="6496685" y="1859915"/>
            <a:ext cx="2295525" cy="398780"/>
          </a:xfrm>
          <a:prstGeom prst="rect">
            <a:avLst/>
          </a:prstGeom>
          <a:gradFill>
            <a:gsLst>
              <a:gs pos="0">
                <a:srgbClr val="14CD68"/>
              </a:gs>
              <a:gs pos="100000">
                <a:srgbClr val="035C7D"/>
              </a:gs>
            </a:gsLst>
            <a:lin scaled="0"/>
          </a:gradFill>
        </p:spPr>
        <p:txBody>
          <a:bodyPr wrap="square" rtlCol="0">
            <a:spAutoFit/>
          </a:bodyPr>
          <a:p>
            <a:r>
              <a:rPr lang="zh-CN" altLang="en-US" sz="2000">
                <a:solidFill>
                  <a:srgbClr val="FFFF00"/>
                </a:solidFill>
                <a:latin typeface="Comic Sans MS" panose="030F0702030302020204" pitchFamily="66" charset="0"/>
                <a:cs typeface="Comic Sans MS" panose="030F0702030302020204" pitchFamily="66" charset="0"/>
              </a:rPr>
              <a:t>妈妈会说什么呢？</a:t>
            </a:r>
            <a:endParaRPr lang="zh-CN" altLang="en-US" sz="2000">
              <a:solidFill>
                <a:srgbClr val="FFFF00"/>
              </a:solidFill>
              <a:latin typeface="Comic Sans MS" panose="030F0702030302020204" pitchFamily="66" charset="0"/>
              <a:cs typeface="Comic Sans MS" panose="030F0702030302020204" pitchFamily="66" charset="0"/>
            </a:endParaRPr>
          </a:p>
        </p:txBody>
      </p:sp>
      <p:sp>
        <p:nvSpPr>
          <p:cNvPr id="16" name="文本框 15"/>
          <p:cNvSpPr txBox="1"/>
          <p:nvPr/>
        </p:nvSpPr>
        <p:spPr>
          <a:xfrm>
            <a:off x="2983865" y="3642995"/>
            <a:ext cx="2727325" cy="398780"/>
          </a:xfrm>
          <a:prstGeom prst="rect">
            <a:avLst/>
          </a:prstGeom>
          <a:gradFill>
            <a:gsLst>
              <a:gs pos="0">
                <a:srgbClr val="007BD3"/>
              </a:gs>
              <a:gs pos="100000">
                <a:srgbClr val="034373"/>
              </a:gs>
            </a:gsLst>
            <a:lin scaled="0"/>
          </a:gradFill>
        </p:spPr>
        <p:txBody>
          <a:bodyPr wrap="square" rtlCol="0">
            <a:spAutoFit/>
          </a:bodyPr>
          <a:p>
            <a:r>
              <a:rPr lang="en-US" altLang="zh-CN" sz="2000">
                <a:solidFill>
                  <a:srgbClr val="FFFF00"/>
                </a:solidFill>
                <a:latin typeface="Comic Sans MS" panose="030F0702030302020204" pitchFamily="66" charset="0"/>
                <a:cs typeface="Comic Sans MS" panose="030F0702030302020204" pitchFamily="66" charset="0"/>
              </a:rPr>
              <a:t>Tommy</a:t>
            </a:r>
            <a:r>
              <a:rPr lang="zh-CN" altLang="en-US" sz="2000">
                <a:solidFill>
                  <a:srgbClr val="FFFF00"/>
                </a:solidFill>
                <a:latin typeface="Comic Sans MS" panose="030F0702030302020204" pitchFamily="66" charset="0"/>
                <a:cs typeface="Comic Sans MS" panose="030F0702030302020204" pitchFamily="66" charset="0"/>
              </a:rPr>
              <a:t>感觉</a:t>
            </a:r>
            <a:r>
              <a:rPr lang="zh-CN" altLang="en-US" sz="2000">
                <a:solidFill>
                  <a:srgbClr val="FFFF00"/>
                </a:solidFill>
                <a:latin typeface="Comic Sans MS" panose="030F0702030302020204" pitchFamily="66" charset="0"/>
                <a:cs typeface="Comic Sans MS" panose="030F0702030302020204" pitchFamily="66" charset="0"/>
              </a:rPr>
              <a:t>怎么样呢？</a:t>
            </a:r>
            <a:endParaRPr lang="zh-CN" altLang="en-US" sz="2000">
              <a:solidFill>
                <a:srgbClr val="FFFF00"/>
              </a:solidFill>
              <a:latin typeface="Comic Sans MS" panose="030F0702030302020204" pitchFamily="66" charset="0"/>
              <a:cs typeface="Comic Sans MS" panose="030F0702030302020204" pitchFamily="66" charset="0"/>
            </a:endParaRPr>
          </a:p>
        </p:txBody>
      </p:sp>
      <p:sp>
        <p:nvSpPr>
          <p:cNvPr id="18" name="文本框 17"/>
          <p:cNvSpPr txBox="1"/>
          <p:nvPr/>
        </p:nvSpPr>
        <p:spPr>
          <a:xfrm>
            <a:off x="6496685" y="2313305"/>
            <a:ext cx="2381885" cy="398780"/>
          </a:xfrm>
          <a:prstGeom prst="rect">
            <a:avLst/>
          </a:prstGeom>
          <a:gradFill>
            <a:gsLst>
              <a:gs pos="0">
                <a:srgbClr val="14CD68"/>
              </a:gs>
              <a:gs pos="100000">
                <a:srgbClr val="035C7D"/>
              </a:gs>
            </a:gsLst>
            <a:lin scaled="0"/>
          </a:gradFill>
        </p:spPr>
        <p:txBody>
          <a:bodyPr wrap="square" rtlCol="0">
            <a:spAutoFit/>
          </a:bodyPr>
          <a:p>
            <a:r>
              <a:rPr lang="zh-CN" altLang="en-US" sz="2000">
                <a:solidFill>
                  <a:srgbClr val="FFFF00"/>
                </a:solidFill>
                <a:latin typeface="Comic Sans MS" panose="030F0702030302020204" pitchFamily="66" charset="0"/>
                <a:cs typeface="Comic Sans MS" panose="030F0702030302020204" pitchFamily="66" charset="0"/>
              </a:rPr>
              <a:t>妈妈感觉</a:t>
            </a:r>
            <a:r>
              <a:rPr lang="zh-CN" altLang="en-US" sz="2000">
                <a:solidFill>
                  <a:srgbClr val="FFFF00"/>
                </a:solidFill>
                <a:latin typeface="Comic Sans MS" panose="030F0702030302020204" pitchFamily="66" charset="0"/>
                <a:cs typeface="Comic Sans MS" panose="030F0702030302020204" pitchFamily="66" charset="0"/>
              </a:rPr>
              <a:t>怎么样呢？</a:t>
            </a:r>
            <a:endParaRPr lang="zh-CN" altLang="en-US" sz="2000">
              <a:solidFill>
                <a:srgbClr val="FFFF00"/>
              </a:solidFill>
              <a:latin typeface="Comic Sans MS" panose="030F0702030302020204" pitchFamily="66" charset="0"/>
              <a:cs typeface="Comic Sans MS" panose="030F0702030302020204" pitchFamily="66" charset="0"/>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31"/>
                                        </p:tgtEl>
                                      </p:cBhvr>
                                    </p:animEffect>
                                    <p:set>
                                      <p:cBhvr>
                                        <p:cTn id="7" dur="1" fill="hold">
                                          <p:stCondLst>
                                            <p:cond delay="499"/>
                                          </p:stCondLst>
                                        </p:cTn>
                                        <p:tgtEl>
                                          <p:spTgt spid="31"/>
                                        </p:tgtEl>
                                        <p:attrNameLst>
                                          <p:attrName>style.visibility</p:attrName>
                                        </p:attrNameLst>
                                      </p:cBhvr>
                                      <p:to>
                                        <p:strVal val="hidden"/>
                                      </p:to>
                                    </p:set>
                                  </p:childTnLst>
                                </p:cTn>
                              </p:par>
                              <p:par>
                                <p:cTn id="8" presetID="22" presetClass="exit" presetSubtype="4" fill="hold" grpId="0" nodeType="withEffect">
                                  <p:stCondLst>
                                    <p:cond delay="0"/>
                                  </p:stCondLst>
                                  <p:childTnLst>
                                    <p:animEffect transition="out" filter="wipe(down)">
                                      <p:cBhvr>
                                        <p:cTn id="9" dur="500"/>
                                        <p:tgtEl>
                                          <p:spTgt spid="10"/>
                                        </p:tgtEl>
                                      </p:cBhvr>
                                    </p:animEffect>
                                    <p:set>
                                      <p:cBhvr>
                                        <p:cTn id="10" dur="1" fill="hold">
                                          <p:stCondLst>
                                            <p:cond delay="499"/>
                                          </p:stCondLst>
                                        </p:cTn>
                                        <p:tgtEl>
                                          <p:spTgt spid="10"/>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blinds(horizontal)">
                                      <p:cBhvr>
                                        <p:cTn id="19" dur="500"/>
                                        <p:tgtEl>
                                          <p:spTgt spid="20"/>
                                        </p:tgtEl>
                                      </p:cBhvr>
                                    </p:animEffec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1" nodeType="clickEffect">
                                  <p:stCondLst>
                                    <p:cond delay="0"/>
                                  </p:stCondLst>
                                  <p:childTnLst>
                                    <p:set>
                                      <p:cBhvr>
                                        <p:cTn id="23" dur="1" fill="hold">
                                          <p:stCondLst>
                                            <p:cond delay="0"/>
                                          </p:stCondLst>
                                        </p:cTn>
                                        <p:tgtEl>
                                          <p:spTgt spid="18"/>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3" presetClass="entr" presetSubtype="10" fill="hold" nodeType="click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blinds(horizontal)">
                                      <p:cBhvr>
                                        <p:cTn id="28" dur="500"/>
                                        <p:tgtEl>
                                          <p:spTgt spid="24"/>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xit" presetSubtype="4" fill="hold" grpId="2" nodeType="clickEffect">
                                  <p:stCondLst>
                                    <p:cond delay="0"/>
                                  </p:stCondLst>
                                  <p:childTnLst>
                                    <p:animEffect transition="out" filter="wipe(down)">
                                      <p:cBhvr>
                                        <p:cTn id="32" dur="500"/>
                                        <p:tgtEl>
                                          <p:spTgt spid="18"/>
                                        </p:tgtEl>
                                      </p:cBhvr>
                                    </p:animEffect>
                                    <p:set>
                                      <p:cBhvr>
                                        <p:cTn id="33" dur="1" fill="hold">
                                          <p:stCondLst>
                                            <p:cond delay="499"/>
                                          </p:stCondLst>
                                        </p:cTn>
                                        <p:tgtEl>
                                          <p:spTgt spid="18"/>
                                        </p:tgtEl>
                                        <p:attrNameLst>
                                          <p:attrName>style.visibility</p:attrName>
                                        </p:attrNameLst>
                                      </p:cBhvr>
                                      <p:to>
                                        <p:strVal val="hidden"/>
                                      </p:to>
                                    </p:set>
                                  </p:childTnLst>
                                </p:cTn>
                              </p:par>
                              <p:par>
                                <p:cTn id="34" presetID="1" presetClass="entr" presetSubtype="0" fill="hold" grpId="0" nodeType="withEffect">
                                  <p:stCondLst>
                                    <p:cond delay="0"/>
                                  </p:stCondLst>
                                  <p:childTnLst>
                                    <p:set>
                                      <p:cBhvr>
                                        <p:cTn id="35" dur="1" fill="hold">
                                          <p:stCondLst>
                                            <p:cond delay="0"/>
                                          </p:stCondLst>
                                        </p:cTn>
                                        <p:tgtEl>
                                          <p:spTgt spid="11"/>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22" presetClass="exit" presetSubtype="4" fill="hold" grpId="0" nodeType="clickEffect">
                                  <p:stCondLst>
                                    <p:cond delay="0"/>
                                  </p:stCondLst>
                                  <p:childTnLst>
                                    <p:animEffect transition="out" filter="wipe(down)">
                                      <p:cBhvr>
                                        <p:cTn id="39" dur="500"/>
                                        <p:tgtEl>
                                          <p:spTgt spid="7"/>
                                        </p:tgtEl>
                                      </p:cBhvr>
                                    </p:animEffect>
                                    <p:set>
                                      <p:cBhvr>
                                        <p:cTn id="40" dur="1" fill="hold">
                                          <p:stCondLst>
                                            <p:cond delay="499"/>
                                          </p:stCondLst>
                                        </p:cTn>
                                        <p:tgtEl>
                                          <p:spTgt spid="7"/>
                                        </p:tgtEl>
                                        <p:attrNameLst>
                                          <p:attrName>style.visibility</p:attrName>
                                        </p:attrNameLst>
                                      </p:cBhvr>
                                      <p:to>
                                        <p:strVal val="hidden"/>
                                      </p:to>
                                    </p:set>
                                  </p:childTnLst>
                                </p:cTn>
                              </p:par>
                              <p:par>
                                <p:cTn id="41" presetID="22" presetClass="exit" presetSubtype="4" fill="hold" grpId="1" nodeType="withEffect">
                                  <p:stCondLst>
                                    <p:cond delay="0"/>
                                  </p:stCondLst>
                                  <p:childTnLst>
                                    <p:animEffect transition="out" filter="wipe(down)">
                                      <p:cBhvr>
                                        <p:cTn id="42" dur="500"/>
                                        <p:tgtEl>
                                          <p:spTgt spid="11"/>
                                        </p:tgtEl>
                                      </p:cBhvr>
                                    </p:animEffect>
                                    <p:set>
                                      <p:cBhvr>
                                        <p:cTn id="43" dur="1" fill="hold">
                                          <p:stCondLst>
                                            <p:cond delay="499"/>
                                          </p:stCondLst>
                                        </p:cTn>
                                        <p:tgtEl>
                                          <p:spTgt spid="11"/>
                                        </p:tgtEl>
                                        <p:attrNameLst>
                                          <p:attrName>style.visibility</p:attrName>
                                        </p:attrNameLst>
                                      </p:cBhvr>
                                      <p:to>
                                        <p:strVal val="hidden"/>
                                      </p:to>
                                    </p:set>
                                  </p:childTnLst>
                                </p:cTn>
                              </p:par>
                            </p:childTnLst>
                          </p:cTn>
                        </p:par>
                      </p:childTnLst>
                    </p:cTn>
                  </p:par>
                  <p:par>
                    <p:cTn id="44" fill="hold">
                      <p:stCondLst>
                        <p:cond delay="indefinite"/>
                      </p:stCondLst>
                      <p:childTnLst>
                        <p:par>
                          <p:cTn id="45" fill="hold">
                            <p:stCondLst>
                              <p:cond delay="0"/>
                            </p:stCondLst>
                            <p:childTnLst>
                              <p:par>
                                <p:cTn id="46" presetID="1" presetClass="mediacall" presetSubtype="0" fill="hold" nodeType="clickEffect">
                                  <p:stCondLst>
                                    <p:cond delay="0"/>
                                  </p:stCondLst>
                                  <p:childTnLst>
                                    <p:cmd type="call" cmd="playFrom(0.0)">
                                      <p:cBhvr additive="base">
                                        <p:cTn id="47" dur="2833" fill="hold"/>
                                        <p:tgtEl>
                                          <p:spTgt spid="6"/>
                                        </p:tgtEl>
                                      </p:cBhvr>
                                    </p:cmd>
                                  </p:childTnLst>
                                </p:cTn>
                              </p:par>
                            </p:childTnLst>
                          </p:cTn>
                        </p:par>
                      </p:childTnLst>
                    </p:cTn>
                  </p:par>
                  <p:par>
                    <p:cTn id="48" fill="hold">
                      <p:stCondLst>
                        <p:cond delay="indefinite"/>
                      </p:stCondLst>
                      <p:childTnLst>
                        <p:par>
                          <p:cTn id="49" fill="hold">
                            <p:stCondLst>
                              <p:cond delay="0"/>
                            </p:stCondLst>
                            <p:childTnLst>
                              <p:par>
                                <p:cTn id="50" presetID="1" presetClass="mediacall" presetSubtype="0" fill="hold" nodeType="clickEffect">
                                  <p:stCondLst>
                                    <p:cond delay="0"/>
                                  </p:stCondLst>
                                  <p:childTnLst>
                                    <p:cmd type="call" cmd="playFrom(0.0)">
                                      <p:cBhvr additive="base">
                                        <p:cTn id="51" dur="3843" fill="hold"/>
                                        <p:tgtEl>
                                          <p:spTgt spid="17"/>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52" fill="hold" display="1">
                  <p:stCondLst>
                    <p:cond delay="indefinite"/>
                  </p:stCondLst>
                  <p:endCondLst>
                    <p:cond evt="onNext">
                      <p:tgtEl>
                        <p:sldTgt/>
                      </p:tgtEl>
                    </p:cond>
                    <p:cond evt="onPrev">
                      <p:tgtEl>
                        <p:sldTgt/>
                      </p:tgtEl>
                    </p:cond>
                    <p:cond evt="onStopAudio">
                      <p:tgtEl>
                        <p:sldTgt/>
                      </p:tgtEl>
                    </p:cond>
                  </p:endCondLst>
                </p:cTn>
                <p:tgtEl>
                  <p:spTgt spid="4"/>
                </p:tgtEl>
              </p:cMediaNode>
            </p:audio>
            <p:audio>
              <p:cMediaNode>
                <p:cTn id="53" fill="hold" display="1">
                  <p:stCondLst>
                    <p:cond delay="indefinite"/>
                  </p:stCondLst>
                  <p:endCondLst>
                    <p:cond evt="onNext">
                      <p:tgtEl>
                        <p:sldTgt/>
                      </p:tgtEl>
                    </p:cond>
                    <p:cond evt="onPrev">
                      <p:tgtEl>
                        <p:sldTgt/>
                      </p:tgtEl>
                    </p:cond>
                    <p:cond evt="onStopAudio">
                      <p:tgtEl>
                        <p:sldTgt/>
                      </p:tgtEl>
                    </p:cond>
                  </p:endCondLst>
                </p:cTn>
                <p:tgtEl>
                  <p:spTgt spid="6"/>
                </p:tgtEl>
              </p:cMediaNode>
            </p:audio>
            <p:audio>
              <p:cMediaNode>
                <p:cTn id="54" fill="hold" display="1">
                  <p:stCondLst>
                    <p:cond delay="indefinite"/>
                  </p:stCondLst>
                  <p:endCondLst>
                    <p:cond evt="onNext">
                      <p:tgtEl>
                        <p:sldTgt/>
                      </p:tgtEl>
                    </p:cond>
                    <p:cond evt="onPrev">
                      <p:tgtEl>
                        <p:sldTgt/>
                      </p:tgtEl>
                    </p:cond>
                    <p:cond evt="onStopAudio">
                      <p:tgtEl>
                        <p:sldTgt/>
                      </p:tgtEl>
                    </p:cond>
                  </p:endCondLst>
                </p:cTn>
                <p:tgtEl>
                  <p:spTgt spid="17"/>
                </p:tgtEl>
              </p:cMediaNode>
            </p:audio>
          </p:childTnLst>
        </p:cTn>
      </p:par>
    </p:tnLst>
    <p:bldLst>
      <p:bldP spid="31" grpId="0" bldLvl="0" animBg="1"/>
      <p:bldP spid="7" grpId="0" bldLvl="0" animBg="1"/>
      <p:bldP spid="10" grpId="0" bldLvl="0" animBg="1"/>
      <p:bldP spid="11" grpId="0" bldLvl="0" animBg="1"/>
      <p:bldP spid="11" grpId="1" bldLvl="0" animBg="1"/>
      <p:bldP spid="16" grpId="0" bldLvl="0" animBg="1"/>
      <p:bldP spid="18" grpId="1" bldLvl="0" animBg="1"/>
      <p:bldP spid="18" grpId="2" animBg="1"/>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p:sp>
        <p:nvSpPr>
          <p:cNvPr id="2" name="矩形 1"/>
          <p:cNvSpPr/>
          <p:nvPr/>
        </p:nvSpPr>
        <p:spPr>
          <a:xfrm>
            <a:off x="114300" y="102235"/>
            <a:ext cx="11962765" cy="6652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946150" y="320040"/>
            <a:ext cx="3909695" cy="460375"/>
          </a:xfrm>
          <a:prstGeom prst="rect">
            <a:avLst/>
          </a:prstGeom>
          <a:noFill/>
        </p:spPr>
        <p:txBody>
          <a:bodyPr wrap="square" rtlCol="0">
            <a:spAutoFit/>
          </a:bodyPr>
          <a:p>
            <a:r>
              <a:rPr lang="en-US" altLang="zh-CN" sz="2400" b="1">
                <a:latin typeface="Comic Sans MS" panose="030F0702030302020204" pitchFamily="66" charset="0"/>
                <a:cs typeface="Comic Sans MS" panose="030F0702030302020204" pitchFamily="66" charset="0"/>
              </a:rPr>
              <a:t>  Listen</a:t>
            </a:r>
            <a:r>
              <a:rPr lang="en-US" sz="2400" b="1">
                <a:latin typeface="Comic Sans MS" panose="030F0702030302020204" pitchFamily="66" charset="0"/>
                <a:cs typeface="Comic Sans MS" panose="030F0702030302020204" pitchFamily="66" charset="0"/>
              </a:rPr>
              <a:t> and imitate</a:t>
            </a:r>
            <a:endParaRPr lang="en-US" sz="2400" b="1">
              <a:latin typeface="Comic Sans MS" panose="030F0702030302020204" pitchFamily="66" charset="0"/>
              <a:cs typeface="Comic Sans MS" panose="030F0702030302020204" pitchFamily="66" charset="0"/>
            </a:endParaRPr>
          </a:p>
        </p:txBody>
      </p:sp>
      <p:sp>
        <p:nvSpPr>
          <p:cNvPr id="5" name="流程图: 终止 4"/>
          <p:cNvSpPr/>
          <p:nvPr/>
        </p:nvSpPr>
        <p:spPr>
          <a:xfrm>
            <a:off x="946150" y="236855"/>
            <a:ext cx="3655695"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timg"/>
          <p:cNvPicPr>
            <a:picLocks noChangeAspect="1"/>
          </p:cNvPicPr>
          <p:nvPr/>
        </p:nvPicPr>
        <p:blipFill>
          <a:blip r:embed="rId1"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419100" y="101600"/>
            <a:ext cx="781685" cy="946785"/>
          </a:xfrm>
          <a:prstGeom prst="rect">
            <a:avLst/>
          </a:prstGeom>
        </p:spPr>
      </p:pic>
      <p:pic>
        <p:nvPicPr>
          <p:cNvPr id="16389" name="Picture 2"/>
          <p:cNvPicPr>
            <a:picLocks noChangeAspect="1"/>
          </p:cNvPicPr>
          <p:nvPr/>
        </p:nvPicPr>
        <p:blipFill>
          <a:blip r:embed="rId2"/>
          <a:stretch>
            <a:fillRect/>
          </a:stretch>
        </p:blipFill>
        <p:spPr>
          <a:xfrm>
            <a:off x="1145540" y="1149985"/>
            <a:ext cx="5123815" cy="5396865"/>
          </a:xfrm>
          <a:prstGeom prst="rect">
            <a:avLst/>
          </a:prstGeom>
          <a:noFill/>
          <a:ln w="9525">
            <a:noFill/>
          </a:ln>
        </p:spPr>
      </p:pic>
      <p:pic>
        <p:nvPicPr>
          <p:cNvPr id="16390" name="Picture 2"/>
          <p:cNvPicPr>
            <a:picLocks noChangeAspect="1"/>
          </p:cNvPicPr>
          <p:nvPr/>
        </p:nvPicPr>
        <p:blipFill>
          <a:blip r:embed="rId2"/>
          <a:stretch>
            <a:fillRect/>
          </a:stretch>
        </p:blipFill>
        <p:spPr>
          <a:xfrm flipH="1">
            <a:off x="6268085" y="1149985"/>
            <a:ext cx="5046345" cy="5397500"/>
          </a:xfrm>
          <a:prstGeom prst="rect">
            <a:avLst/>
          </a:prstGeom>
          <a:noFill/>
          <a:ln w="9525">
            <a:noFill/>
          </a:ln>
        </p:spPr>
      </p:pic>
      <p:pic>
        <p:nvPicPr>
          <p:cNvPr id="6" name="图片 5" descr="1"/>
          <p:cNvPicPr>
            <a:picLocks noChangeAspect="1"/>
          </p:cNvPicPr>
          <p:nvPr/>
        </p:nvPicPr>
        <p:blipFill>
          <a:blip r:embed="rId3"/>
          <a:stretch>
            <a:fillRect/>
          </a:stretch>
        </p:blipFill>
        <p:spPr>
          <a:xfrm>
            <a:off x="6663690" y="1412240"/>
            <a:ext cx="4528820" cy="4871720"/>
          </a:xfrm>
          <a:prstGeom prst="rect">
            <a:avLst/>
          </a:prstGeom>
        </p:spPr>
      </p:pic>
      <p:pic>
        <p:nvPicPr>
          <p:cNvPr id="9" name="图片 8" descr="封面"/>
          <p:cNvPicPr>
            <a:picLocks noChangeAspect="1"/>
          </p:cNvPicPr>
          <p:nvPr/>
        </p:nvPicPr>
        <p:blipFill>
          <a:blip r:embed="rId4"/>
          <a:stretch>
            <a:fillRect/>
          </a:stretch>
        </p:blipFill>
        <p:spPr>
          <a:xfrm>
            <a:off x="1333500" y="1412240"/>
            <a:ext cx="4529455" cy="4707890"/>
          </a:xfrm>
          <a:prstGeom prst="rect">
            <a:avLst/>
          </a:prstGeom>
        </p:spPr>
      </p:pic>
      <p:pic>
        <p:nvPicPr>
          <p:cNvPr id="4" name="万新路">
            <a:hlinkClick r:id="" action="ppaction://media"/>
          </p:cNvPr>
          <p:cNvPicPr/>
          <p:nvPr>
            <a:audioFile r:link="rId5"/>
            <p:extLst>
              <p:ext uri="{DAA4B4D4-6D71-4841-9C94-3DE7FCFB9230}">
                <p14:media xmlns:p14="http://schemas.microsoft.com/office/powerpoint/2010/main" r:embed="rId6"/>
              </p:ext>
            </p:extLst>
          </p:nvPr>
        </p:nvPicPr>
        <p:blipFill>
          <a:blip r:embed="rId7"/>
          <a:stretch>
            <a:fillRect/>
          </a:stretch>
        </p:blipFill>
        <p:spPr>
          <a:xfrm>
            <a:off x="1145540" y="6119495"/>
            <a:ext cx="447040" cy="427355"/>
          </a:xfrm>
          <a:prstGeom prst="rect">
            <a:avLst/>
          </a:prstGeom>
        </p:spPr>
      </p:pic>
      <p:pic>
        <p:nvPicPr>
          <p:cNvPr id="10" name="万新路 3">
            <a:hlinkClick r:id="" action="ppaction://media"/>
          </p:cNvPr>
          <p:cNvPicPr/>
          <p:nvPr>
            <a:audioFile r:link="rId8"/>
            <p:extLst>
              <p:ext uri="{DAA4B4D4-6D71-4841-9C94-3DE7FCFB9230}">
                <p14:media xmlns:p14="http://schemas.microsoft.com/office/powerpoint/2010/main" r:embed="rId9"/>
              </p:ext>
            </p:extLst>
          </p:nvPr>
        </p:nvPicPr>
        <p:blipFill>
          <a:blip r:embed="rId7"/>
          <a:stretch>
            <a:fillRect/>
          </a:stretch>
        </p:blipFill>
        <p:spPr>
          <a:xfrm>
            <a:off x="10867390" y="6119495"/>
            <a:ext cx="447040" cy="427355"/>
          </a:xfrm>
          <a:prstGeom prst="rect">
            <a:avLst/>
          </a:prstGeom>
        </p:spPr>
      </p:pic>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additive="base">
                                        <p:cTn id="6" dur="2639"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additive="base">
                                        <p:cTn id="10" dur="2600"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1" fill="hold" display="1">
                  <p:stCondLst>
                    <p:cond delay="indefinite"/>
                  </p:stCondLst>
                  <p:endCondLst>
                    <p:cond evt="onNext">
                      <p:tgtEl>
                        <p:sldTgt/>
                      </p:tgtEl>
                    </p:cond>
                    <p:cond evt="onPrev">
                      <p:tgtEl>
                        <p:sldTgt/>
                      </p:tgtEl>
                    </p:cond>
                    <p:cond evt="onStopAudio">
                      <p:tgtEl>
                        <p:sldTgt/>
                      </p:tgtEl>
                    </p:cond>
                  </p:endCondLst>
                </p:cTn>
                <p:tgtEl>
                  <p:spTgt spid="4"/>
                </p:tgtEl>
              </p:cMediaNode>
            </p:audio>
            <p:audio>
              <p:cMediaNode>
                <p:cTn id="12" fill="hold" display="1">
                  <p:stCondLst>
                    <p:cond delay="indefinite"/>
                  </p:stCondLst>
                  <p:endCondLst>
                    <p:cond evt="onNext">
                      <p:tgtEl>
                        <p:sldTgt/>
                      </p:tgtEl>
                    </p:cond>
                    <p:cond evt="onPrev">
                      <p:tgtEl>
                        <p:sldTgt/>
                      </p:tgtEl>
                    </p:cond>
                    <p:cond evt="onStopAudio">
                      <p:tgtEl>
                        <p:sldTgt/>
                      </p:tgtEl>
                    </p:cond>
                  </p:endCondLst>
                </p:cTn>
                <p:tgtEl>
                  <p:spTgt spid="10"/>
                </p:tgtEl>
              </p:cMediaNode>
            </p:audio>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p:sp>
        <p:nvSpPr>
          <p:cNvPr id="2" name="矩形 1"/>
          <p:cNvSpPr/>
          <p:nvPr/>
        </p:nvSpPr>
        <p:spPr>
          <a:xfrm>
            <a:off x="114300" y="85090"/>
            <a:ext cx="11962765" cy="6652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946150" y="320040"/>
            <a:ext cx="3909695" cy="460375"/>
          </a:xfrm>
          <a:prstGeom prst="rect">
            <a:avLst/>
          </a:prstGeom>
          <a:noFill/>
        </p:spPr>
        <p:txBody>
          <a:bodyPr wrap="square" rtlCol="0">
            <a:spAutoFit/>
          </a:bodyPr>
          <a:p>
            <a:r>
              <a:rPr lang="en-US" altLang="zh-CN" sz="2400" b="1">
                <a:latin typeface="Comic Sans MS" panose="030F0702030302020204" pitchFamily="66" charset="0"/>
                <a:cs typeface="Comic Sans MS" panose="030F0702030302020204" pitchFamily="66" charset="0"/>
              </a:rPr>
              <a:t>  Listen</a:t>
            </a:r>
            <a:r>
              <a:rPr lang="en-US" sz="2400" b="1">
                <a:latin typeface="Comic Sans MS" panose="030F0702030302020204" pitchFamily="66" charset="0"/>
                <a:cs typeface="Comic Sans MS" panose="030F0702030302020204" pitchFamily="66" charset="0"/>
              </a:rPr>
              <a:t> and imitate</a:t>
            </a:r>
            <a:endParaRPr lang="en-US" sz="2400" b="1">
              <a:latin typeface="Comic Sans MS" panose="030F0702030302020204" pitchFamily="66" charset="0"/>
              <a:cs typeface="Comic Sans MS" panose="030F0702030302020204" pitchFamily="66" charset="0"/>
            </a:endParaRPr>
          </a:p>
        </p:txBody>
      </p:sp>
      <p:sp>
        <p:nvSpPr>
          <p:cNvPr id="5" name="流程图: 终止 4"/>
          <p:cNvSpPr/>
          <p:nvPr/>
        </p:nvSpPr>
        <p:spPr>
          <a:xfrm>
            <a:off x="946150" y="236855"/>
            <a:ext cx="3655695"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timg"/>
          <p:cNvPicPr>
            <a:picLocks noChangeAspect="1"/>
          </p:cNvPicPr>
          <p:nvPr/>
        </p:nvPicPr>
        <p:blipFill>
          <a:blip r:embed="rId1"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419100" y="101600"/>
            <a:ext cx="781685" cy="946785"/>
          </a:xfrm>
          <a:prstGeom prst="rect">
            <a:avLst/>
          </a:prstGeom>
        </p:spPr>
      </p:pic>
      <p:pic>
        <p:nvPicPr>
          <p:cNvPr id="16389" name="Picture 2"/>
          <p:cNvPicPr>
            <a:picLocks noChangeAspect="1"/>
          </p:cNvPicPr>
          <p:nvPr/>
        </p:nvPicPr>
        <p:blipFill>
          <a:blip r:embed="rId2"/>
          <a:stretch>
            <a:fillRect/>
          </a:stretch>
        </p:blipFill>
        <p:spPr>
          <a:xfrm>
            <a:off x="1145540" y="1149985"/>
            <a:ext cx="5123815" cy="5396865"/>
          </a:xfrm>
          <a:prstGeom prst="rect">
            <a:avLst/>
          </a:prstGeom>
          <a:noFill/>
          <a:ln w="9525">
            <a:noFill/>
          </a:ln>
        </p:spPr>
      </p:pic>
      <p:pic>
        <p:nvPicPr>
          <p:cNvPr id="16390" name="Picture 2"/>
          <p:cNvPicPr>
            <a:picLocks noChangeAspect="1"/>
          </p:cNvPicPr>
          <p:nvPr/>
        </p:nvPicPr>
        <p:blipFill>
          <a:blip r:embed="rId2"/>
          <a:stretch>
            <a:fillRect/>
          </a:stretch>
        </p:blipFill>
        <p:spPr>
          <a:xfrm flipH="1">
            <a:off x="6268085" y="1149985"/>
            <a:ext cx="5046345" cy="5397500"/>
          </a:xfrm>
          <a:prstGeom prst="rect">
            <a:avLst/>
          </a:prstGeom>
          <a:noFill/>
          <a:ln w="9525">
            <a:noFill/>
          </a:ln>
        </p:spPr>
      </p:pic>
      <p:pic>
        <p:nvPicPr>
          <p:cNvPr id="6" name="图片 5" descr="/Users/blc/Desktop/10.22/四上U4融合资源I can do everything myself/I can do everything myself绘本/3.png3"/>
          <p:cNvPicPr>
            <a:picLocks noChangeAspect="1"/>
          </p:cNvPicPr>
          <p:nvPr/>
        </p:nvPicPr>
        <p:blipFill>
          <a:blip r:embed="rId3"/>
          <a:srcRect/>
          <a:stretch>
            <a:fillRect/>
          </a:stretch>
        </p:blipFill>
        <p:spPr>
          <a:xfrm>
            <a:off x="6661150" y="1412875"/>
            <a:ext cx="4528820" cy="4872355"/>
          </a:xfrm>
          <a:prstGeom prst="rect">
            <a:avLst/>
          </a:prstGeom>
        </p:spPr>
      </p:pic>
      <p:pic>
        <p:nvPicPr>
          <p:cNvPr id="4" name="图片 3" descr="2"/>
          <p:cNvPicPr>
            <a:picLocks noChangeAspect="1"/>
          </p:cNvPicPr>
          <p:nvPr/>
        </p:nvPicPr>
        <p:blipFill>
          <a:blip r:embed="rId4"/>
          <a:stretch>
            <a:fillRect/>
          </a:stretch>
        </p:blipFill>
        <p:spPr>
          <a:xfrm>
            <a:off x="1361440" y="1412240"/>
            <a:ext cx="4528185" cy="4871720"/>
          </a:xfrm>
          <a:prstGeom prst="rect">
            <a:avLst/>
          </a:prstGeom>
        </p:spPr>
      </p:pic>
      <p:pic>
        <p:nvPicPr>
          <p:cNvPr id="7" name="万新路 2">
            <a:hlinkClick r:id="" action="ppaction://media"/>
          </p:cNvPr>
          <p:cNvPicPr/>
          <p:nvPr>
            <a:audioFile r:link="rId5"/>
            <p:extLst>
              <p:ext uri="{DAA4B4D4-6D71-4841-9C94-3DE7FCFB9230}">
                <p14:media xmlns:p14="http://schemas.microsoft.com/office/powerpoint/2010/main" r:embed="rId6"/>
              </p:ext>
            </p:extLst>
          </p:nvPr>
        </p:nvPicPr>
        <p:blipFill>
          <a:blip r:embed="rId7"/>
          <a:stretch>
            <a:fillRect/>
          </a:stretch>
        </p:blipFill>
        <p:spPr>
          <a:xfrm>
            <a:off x="1361440" y="5857875"/>
            <a:ext cx="447040" cy="427355"/>
          </a:xfrm>
          <a:prstGeom prst="rect">
            <a:avLst/>
          </a:prstGeom>
        </p:spPr>
      </p:pic>
      <p:pic>
        <p:nvPicPr>
          <p:cNvPr id="9" name="万新路 4">
            <a:hlinkClick r:id="" action="ppaction://media"/>
          </p:cNvPr>
          <p:cNvPicPr/>
          <p:nvPr>
            <a:audioFile r:link="rId8"/>
            <p:extLst>
              <p:ext uri="{DAA4B4D4-6D71-4841-9C94-3DE7FCFB9230}">
                <p14:media xmlns:p14="http://schemas.microsoft.com/office/powerpoint/2010/main" r:embed="rId9"/>
              </p:ext>
            </p:extLst>
          </p:nvPr>
        </p:nvPicPr>
        <p:blipFill>
          <a:blip r:embed="rId7"/>
          <a:stretch>
            <a:fillRect/>
          </a:stretch>
        </p:blipFill>
        <p:spPr>
          <a:xfrm>
            <a:off x="10363835" y="5856605"/>
            <a:ext cx="447040" cy="427355"/>
          </a:xfrm>
          <a:prstGeom prst="rect">
            <a:avLst/>
          </a:prstGeom>
        </p:spPr>
      </p:pic>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additive="base">
                                        <p:cTn id="6" dur="2569"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additive="base">
                                        <p:cTn id="10" dur="1645"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1" fill="hold" display="1">
                  <p:stCondLst>
                    <p:cond delay="indefinite"/>
                  </p:stCondLst>
                  <p:endCondLst>
                    <p:cond evt="onNext">
                      <p:tgtEl>
                        <p:sldTgt/>
                      </p:tgtEl>
                    </p:cond>
                    <p:cond evt="onPrev">
                      <p:tgtEl>
                        <p:sldTgt/>
                      </p:tgtEl>
                    </p:cond>
                    <p:cond evt="onStopAudio">
                      <p:tgtEl>
                        <p:sldTgt/>
                      </p:tgtEl>
                    </p:cond>
                  </p:endCondLst>
                </p:cTn>
                <p:tgtEl>
                  <p:spTgt spid="7"/>
                </p:tgtEl>
              </p:cMediaNode>
            </p:audio>
            <p:audio>
              <p:cMediaNode>
                <p:cTn id="12" fill="hold" display="1">
                  <p:stCondLst>
                    <p:cond delay="indefinite"/>
                  </p:stCondLst>
                  <p:endCondLst>
                    <p:cond evt="onNext">
                      <p:tgtEl>
                        <p:sldTgt/>
                      </p:tgtEl>
                    </p:cond>
                    <p:cond evt="onPrev">
                      <p:tgtEl>
                        <p:sldTgt/>
                      </p:tgtEl>
                    </p:cond>
                    <p:cond evt="onStopAudio">
                      <p:tgtEl>
                        <p:sldTgt/>
                      </p:tgtEl>
                    </p:cond>
                  </p:endCondLst>
                </p:cTn>
                <p:tgtEl>
                  <p:spTgt spid="9"/>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p:sp>
        <p:nvSpPr>
          <p:cNvPr id="2" name="矩形 1"/>
          <p:cNvSpPr/>
          <p:nvPr/>
        </p:nvSpPr>
        <p:spPr>
          <a:xfrm>
            <a:off x="114300" y="102235"/>
            <a:ext cx="11962765" cy="6652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946150" y="320040"/>
            <a:ext cx="3909695" cy="460375"/>
          </a:xfrm>
          <a:prstGeom prst="rect">
            <a:avLst/>
          </a:prstGeom>
          <a:noFill/>
        </p:spPr>
        <p:txBody>
          <a:bodyPr wrap="square" rtlCol="0">
            <a:spAutoFit/>
          </a:bodyPr>
          <a:p>
            <a:r>
              <a:rPr lang="en-US" altLang="zh-CN" sz="2400" b="1">
                <a:latin typeface="Comic Sans MS" panose="030F0702030302020204" pitchFamily="66" charset="0"/>
                <a:cs typeface="Comic Sans MS" panose="030F0702030302020204" pitchFamily="66" charset="0"/>
              </a:rPr>
              <a:t>  Listen</a:t>
            </a:r>
            <a:r>
              <a:rPr lang="en-US" sz="2400" b="1">
                <a:latin typeface="Comic Sans MS" panose="030F0702030302020204" pitchFamily="66" charset="0"/>
                <a:cs typeface="Comic Sans MS" panose="030F0702030302020204" pitchFamily="66" charset="0"/>
              </a:rPr>
              <a:t> and imitate</a:t>
            </a:r>
            <a:endParaRPr lang="en-US" sz="2400" b="1">
              <a:latin typeface="Comic Sans MS" panose="030F0702030302020204" pitchFamily="66" charset="0"/>
              <a:cs typeface="Comic Sans MS" panose="030F0702030302020204" pitchFamily="66" charset="0"/>
            </a:endParaRPr>
          </a:p>
        </p:txBody>
      </p:sp>
      <p:sp>
        <p:nvSpPr>
          <p:cNvPr id="5" name="流程图: 终止 4"/>
          <p:cNvSpPr/>
          <p:nvPr/>
        </p:nvSpPr>
        <p:spPr>
          <a:xfrm>
            <a:off x="946150" y="236855"/>
            <a:ext cx="3655695"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timg"/>
          <p:cNvPicPr>
            <a:picLocks noChangeAspect="1"/>
          </p:cNvPicPr>
          <p:nvPr/>
        </p:nvPicPr>
        <p:blipFill>
          <a:blip r:embed="rId1"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419100" y="101600"/>
            <a:ext cx="781685" cy="946785"/>
          </a:xfrm>
          <a:prstGeom prst="rect">
            <a:avLst/>
          </a:prstGeom>
        </p:spPr>
      </p:pic>
      <p:pic>
        <p:nvPicPr>
          <p:cNvPr id="16389" name="Picture 2"/>
          <p:cNvPicPr>
            <a:picLocks noChangeAspect="1"/>
          </p:cNvPicPr>
          <p:nvPr/>
        </p:nvPicPr>
        <p:blipFill>
          <a:blip r:embed="rId2"/>
          <a:stretch>
            <a:fillRect/>
          </a:stretch>
        </p:blipFill>
        <p:spPr>
          <a:xfrm>
            <a:off x="1145540" y="1149985"/>
            <a:ext cx="5123815" cy="5396865"/>
          </a:xfrm>
          <a:prstGeom prst="rect">
            <a:avLst/>
          </a:prstGeom>
          <a:noFill/>
          <a:ln w="9525">
            <a:noFill/>
          </a:ln>
        </p:spPr>
      </p:pic>
      <p:pic>
        <p:nvPicPr>
          <p:cNvPr id="16390" name="Picture 2"/>
          <p:cNvPicPr>
            <a:picLocks noChangeAspect="1"/>
          </p:cNvPicPr>
          <p:nvPr/>
        </p:nvPicPr>
        <p:blipFill>
          <a:blip r:embed="rId2"/>
          <a:stretch>
            <a:fillRect/>
          </a:stretch>
        </p:blipFill>
        <p:spPr>
          <a:xfrm flipH="1">
            <a:off x="6268085" y="1149985"/>
            <a:ext cx="5046345" cy="5397500"/>
          </a:xfrm>
          <a:prstGeom prst="rect">
            <a:avLst/>
          </a:prstGeom>
          <a:noFill/>
          <a:ln w="9525">
            <a:noFill/>
          </a:ln>
        </p:spPr>
      </p:pic>
      <p:pic>
        <p:nvPicPr>
          <p:cNvPr id="6" name="图片 5" descr="/Users/blc/Desktop/10.22/四上U4融合资源I can do everything myself/I can do everything myself绘本/5.png5"/>
          <p:cNvPicPr>
            <a:picLocks noChangeAspect="1"/>
          </p:cNvPicPr>
          <p:nvPr/>
        </p:nvPicPr>
        <p:blipFill>
          <a:blip r:embed="rId3"/>
          <a:srcRect/>
          <a:stretch>
            <a:fillRect/>
          </a:stretch>
        </p:blipFill>
        <p:spPr>
          <a:xfrm>
            <a:off x="6661150" y="1412875"/>
            <a:ext cx="4528820" cy="4871085"/>
          </a:xfrm>
          <a:prstGeom prst="rect">
            <a:avLst/>
          </a:prstGeom>
        </p:spPr>
      </p:pic>
      <p:pic>
        <p:nvPicPr>
          <p:cNvPr id="4" name="图片 3" descr="/Users/blc/Desktop/10.22/四上U4融合资源I can do everything myself/I can do everything myself绘本/4.png4"/>
          <p:cNvPicPr>
            <a:picLocks noChangeAspect="1"/>
          </p:cNvPicPr>
          <p:nvPr/>
        </p:nvPicPr>
        <p:blipFill>
          <a:blip r:embed="rId4"/>
          <a:srcRect/>
          <a:stretch>
            <a:fillRect/>
          </a:stretch>
        </p:blipFill>
        <p:spPr>
          <a:xfrm>
            <a:off x="1333500" y="1412875"/>
            <a:ext cx="4529455" cy="4872990"/>
          </a:xfrm>
          <a:prstGeom prst="rect">
            <a:avLst/>
          </a:prstGeom>
        </p:spPr>
      </p:pic>
      <p:pic>
        <p:nvPicPr>
          <p:cNvPr id="7" name="万新路 5">
            <a:hlinkClick r:id="" action="ppaction://media"/>
          </p:cNvPr>
          <p:cNvPicPr/>
          <p:nvPr>
            <a:audioFile r:link="rId5"/>
            <p:extLst>
              <p:ext uri="{DAA4B4D4-6D71-4841-9C94-3DE7FCFB9230}">
                <p14:media xmlns:p14="http://schemas.microsoft.com/office/powerpoint/2010/main" r:embed="rId6"/>
              </p:ext>
            </p:extLst>
          </p:nvPr>
        </p:nvPicPr>
        <p:blipFill>
          <a:blip r:embed="rId7"/>
          <a:stretch>
            <a:fillRect/>
          </a:stretch>
        </p:blipFill>
        <p:spPr>
          <a:xfrm>
            <a:off x="1333500" y="5431155"/>
            <a:ext cx="447040" cy="427355"/>
          </a:xfrm>
          <a:prstGeom prst="rect">
            <a:avLst/>
          </a:prstGeom>
        </p:spPr>
      </p:pic>
      <p:pic>
        <p:nvPicPr>
          <p:cNvPr id="9" name="万新路 6">
            <a:hlinkClick r:id="" action="ppaction://media"/>
          </p:cNvPr>
          <p:cNvPicPr/>
          <p:nvPr>
            <a:audioFile r:link="rId8"/>
            <p:extLst>
              <p:ext uri="{DAA4B4D4-6D71-4841-9C94-3DE7FCFB9230}">
                <p14:media xmlns:p14="http://schemas.microsoft.com/office/powerpoint/2010/main" r:embed="rId9"/>
              </p:ext>
            </p:extLst>
          </p:nvPr>
        </p:nvPicPr>
        <p:blipFill>
          <a:blip r:embed="rId7"/>
          <a:stretch>
            <a:fillRect/>
          </a:stretch>
        </p:blipFill>
        <p:spPr>
          <a:xfrm>
            <a:off x="10111105" y="5431155"/>
            <a:ext cx="447040" cy="427355"/>
          </a:xfrm>
          <a:prstGeom prst="rect">
            <a:avLst/>
          </a:prstGeom>
        </p:spPr>
      </p:pic>
      <p:pic>
        <p:nvPicPr>
          <p:cNvPr id="10" name="万新路 7">
            <a:hlinkClick r:id="" action="ppaction://media"/>
          </p:cNvPr>
          <p:cNvPicPr/>
          <p:nvPr>
            <a:audioFile r:link="rId10"/>
            <p:extLst>
              <p:ext uri="{DAA4B4D4-6D71-4841-9C94-3DE7FCFB9230}">
                <p14:media xmlns:p14="http://schemas.microsoft.com/office/powerpoint/2010/main" r:embed="rId11"/>
              </p:ext>
            </p:extLst>
          </p:nvPr>
        </p:nvPicPr>
        <p:blipFill>
          <a:blip r:embed="rId7"/>
          <a:stretch>
            <a:fillRect/>
          </a:stretch>
        </p:blipFill>
        <p:spPr>
          <a:xfrm>
            <a:off x="10558145" y="5431155"/>
            <a:ext cx="447040" cy="427355"/>
          </a:xfrm>
          <a:prstGeom prst="rect">
            <a:avLst/>
          </a:prstGeom>
        </p:spPr>
      </p:pic>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additive="base">
                                        <p:cTn id="6" dur="2257"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additive="base">
                                        <p:cTn id="10" dur="2119" fill="hold"/>
                                        <p:tgtEl>
                                          <p:spTgt spid="9"/>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additive="base">
                                        <p:cTn id="14" dur="2767"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5" fill="hold" display="1">
                  <p:stCondLst>
                    <p:cond delay="indefinite"/>
                  </p:stCondLst>
                  <p:endCondLst>
                    <p:cond evt="onNext">
                      <p:tgtEl>
                        <p:sldTgt/>
                      </p:tgtEl>
                    </p:cond>
                    <p:cond evt="onPrev">
                      <p:tgtEl>
                        <p:sldTgt/>
                      </p:tgtEl>
                    </p:cond>
                    <p:cond evt="onStopAudio">
                      <p:tgtEl>
                        <p:sldTgt/>
                      </p:tgtEl>
                    </p:cond>
                  </p:endCondLst>
                </p:cTn>
                <p:tgtEl>
                  <p:spTgt spid="7"/>
                </p:tgtEl>
              </p:cMediaNode>
            </p:audio>
            <p:audio>
              <p:cMediaNode>
                <p:cTn id="16" fill="hold" display="1">
                  <p:stCondLst>
                    <p:cond delay="indefinite"/>
                  </p:stCondLst>
                  <p:endCondLst>
                    <p:cond evt="onNext">
                      <p:tgtEl>
                        <p:sldTgt/>
                      </p:tgtEl>
                    </p:cond>
                    <p:cond evt="onPrev">
                      <p:tgtEl>
                        <p:sldTgt/>
                      </p:tgtEl>
                    </p:cond>
                    <p:cond evt="onStopAudio">
                      <p:tgtEl>
                        <p:sldTgt/>
                      </p:tgtEl>
                    </p:cond>
                  </p:endCondLst>
                </p:cTn>
                <p:tgtEl>
                  <p:spTgt spid="9"/>
                </p:tgtEl>
              </p:cMediaNode>
            </p:audio>
            <p:audio>
              <p:cMediaNode>
                <p:cTn id="17" fill="hold" display="1">
                  <p:stCondLst>
                    <p:cond delay="indefinite"/>
                  </p:stCondLst>
                  <p:endCondLst>
                    <p:cond evt="onNext">
                      <p:tgtEl>
                        <p:sldTgt/>
                      </p:tgtEl>
                    </p:cond>
                    <p:cond evt="onPrev">
                      <p:tgtEl>
                        <p:sldTgt/>
                      </p:tgtEl>
                    </p:cond>
                    <p:cond evt="onStopAudio">
                      <p:tgtEl>
                        <p:sldTgt/>
                      </p:tgtEl>
                    </p:cond>
                  </p:endCondLst>
                </p:cTn>
                <p:tgtEl>
                  <p:spTgt spid="10"/>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 name="Rectangle 3"/>
          <p:cNvSpPr/>
          <p:nvPr/>
        </p:nvSpPr>
        <p:spPr>
          <a:xfrm>
            <a:off x="0" y="0"/>
            <a:ext cx="12192000" cy="6733540"/>
          </a:xfrm>
          <a:prstGeom prst="rect">
            <a:avLst/>
          </a:prstGeom>
          <a:solidFill>
            <a:schemeClr val="bg1"/>
          </a:solidFill>
          <a:ln w="142875" cap="flat" cmpd="sng">
            <a:solidFill>
              <a:srgbClr val="00B0F0"/>
            </a:solidFill>
            <a:prstDash val="solid"/>
            <a:miter/>
            <a:headEnd type="none" w="med" len="med"/>
            <a:tailEnd type="none" w="med" len="med"/>
          </a:ln>
        </p:spPr>
        <p:txBody>
          <a:bodyPr wrap="none" anchor="ctr"/>
          <a:p>
            <a:pPr algn="ctr"/>
            <a:endParaRPr lang="zh-CN" altLang="en-US" sz="100" b="1" dirty="0">
              <a:latin typeface="Arial" panose="020B0604020202020204" pitchFamily="34" charset="0"/>
              <a:ea typeface="微软雅黑" panose="020B0503020204020204" pitchFamily="34" charset="-122"/>
            </a:endParaRPr>
          </a:p>
        </p:txBody>
      </p:sp>
      <p:sp>
        <p:nvSpPr>
          <p:cNvPr id="3074" name="AutoShape 7" descr="874ASGA~7KG{05A~09ILA"/>
          <p:cNvSpPr>
            <a:spLocks noChangeAspect="1"/>
          </p:cNvSpPr>
          <p:nvPr/>
        </p:nvSpPr>
        <p:spPr>
          <a:xfrm>
            <a:off x="2667000" y="857250"/>
            <a:ext cx="228600" cy="228600"/>
          </a:xfrm>
          <a:prstGeom prst="rect">
            <a:avLst/>
          </a:prstGeom>
          <a:noFill/>
          <a:ln w="9525">
            <a:noFill/>
          </a:ln>
        </p:spPr>
        <p:txBody>
          <a:bodyPr anchor="t"/>
          <a:p>
            <a:endParaRPr lang="zh-CN" altLang="en-US" sz="100" b="1" dirty="0">
              <a:latin typeface="Arial" panose="020B0604020202020204" pitchFamily="34" charset="0"/>
              <a:ea typeface="微软雅黑" panose="020B0503020204020204" pitchFamily="34" charset="-122"/>
            </a:endParaRPr>
          </a:p>
        </p:txBody>
      </p:sp>
      <p:sp>
        <p:nvSpPr>
          <p:cNvPr id="3075" name="AutoShape 8" descr="874ASGA~7KG{05A~09ILA"/>
          <p:cNvSpPr>
            <a:spLocks noChangeAspect="1"/>
          </p:cNvSpPr>
          <p:nvPr/>
        </p:nvSpPr>
        <p:spPr>
          <a:xfrm>
            <a:off x="2667000" y="857250"/>
            <a:ext cx="228600" cy="228600"/>
          </a:xfrm>
          <a:prstGeom prst="rect">
            <a:avLst/>
          </a:prstGeom>
          <a:noFill/>
          <a:ln w="9525">
            <a:noFill/>
          </a:ln>
        </p:spPr>
        <p:txBody>
          <a:bodyPr anchor="t"/>
          <a:p>
            <a:endParaRPr lang="zh-CN" altLang="en-US" sz="100" b="1" dirty="0">
              <a:latin typeface="Arial" panose="020B0604020202020204" pitchFamily="34" charset="0"/>
              <a:ea typeface="微软雅黑" panose="020B0503020204020204" pitchFamily="34" charset="-122"/>
            </a:endParaRPr>
          </a:p>
        </p:txBody>
      </p:sp>
      <p:sp>
        <p:nvSpPr>
          <p:cNvPr id="3076" name="AutoShape 9" descr="874ASGA~7KG{05A~09ILA"/>
          <p:cNvSpPr>
            <a:spLocks noChangeAspect="1"/>
          </p:cNvSpPr>
          <p:nvPr/>
        </p:nvSpPr>
        <p:spPr>
          <a:xfrm>
            <a:off x="2667000" y="857250"/>
            <a:ext cx="228600" cy="228600"/>
          </a:xfrm>
          <a:prstGeom prst="rect">
            <a:avLst/>
          </a:prstGeom>
          <a:noFill/>
          <a:ln w="9525">
            <a:noFill/>
          </a:ln>
        </p:spPr>
        <p:txBody>
          <a:bodyPr anchor="t"/>
          <a:p>
            <a:endParaRPr lang="zh-CN" altLang="en-US" sz="100" b="1" dirty="0">
              <a:latin typeface="Arial" panose="020B0604020202020204" pitchFamily="34" charset="0"/>
              <a:ea typeface="微软雅黑" panose="020B0503020204020204" pitchFamily="34" charset="-122"/>
            </a:endParaRPr>
          </a:p>
        </p:txBody>
      </p:sp>
      <p:sp>
        <p:nvSpPr>
          <p:cNvPr id="3077" name="AutoShape 10" descr="874ASGA~7KG{05A~09ILA"/>
          <p:cNvSpPr>
            <a:spLocks noChangeAspect="1"/>
          </p:cNvSpPr>
          <p:nvPr/>
        </p:nvSpPr>
        <p:spPr>
          <a:xfrm>
            <a:off x="5981700" y="3314700"/>
            <a:ext cx="228600" cy="228600"/>
          </a:xfrm>
          <a:prstGeom prst="rect">
            <a:avLst/>
          </a:prstGeom>
          <a:noFill/>
          <a:ln w="9525">
            <a:noFill/>
          </a:ln>
        </p:spPr>
        <p:txBody>
          <a:bodyPr anchor="t"/>
          <a:p>
            <a:endParaRPr lang="zh-CN" altLang="en-US" sz="100" b="1" dirty="0">
              <a:latin typeface="Arial" panose="020B0604020202020204" pitchFamily="34" charset="0"/>
              <a:ea typeface="微软雅黑" panose="020B0503020204020204" pitchFamily="34" charset="-122"/>
            </a:endParaRPr>
          </a:p>
        </p:txBody>
      </p:sp>
      <p:sp>
        <p:nvSpPr>
          <p:cNvPr id="3078" name="AutoShape 12" descr="big_c83f40020f8f3e8a3f4a8d65b936398d"/>
          <p:cNvSpPr>
            <a:spLocks noChangeAspect="1"/>
          </p:cNvSpPr>
          <p:nvPr/>
        </p:nvSpPr>
        <p:spPr>
          <a:xfrm>
            <a:off x="5981700" y="3314700"/>
            <a:ext cx="228600" cy="228600"/>
          </a:xfrm>
          <a:prstGeom prst="rect">
            <a:avLst/>
          </a:prstGeom>
          <a:noFill/>
          <a:ln w="9525">
            <a:noFill/>
          </a:ln>
        </p:spPr>
        <p:txBody>
          <a:bodyPr anchor="t"/>
          <a:p>
            <a:endParaRPr lang="zh-CN" altLang="en-US" sz="100" b="1" dirty="0">
              <a:latin typeface="Arial" panose="020B0604020202020204" pitchFamily="34" charset="0"/>
              <a:ea typeface="微软雅黑" panose="020B0503020204020204" pitchFamily="34" charset="-122"/>
            </a:endParaRPr>
          </a:p>
        </p:txBody>
      </p:sp>
      <p:pic>
        <p:nvPicPr>
          <p:cNvPr id="3" name="Warm-up">
            <a:hlinkClick r:id="" action="ppaction://media"/>
          </p:cNvPr>
          <p:cNvPicPr/>
          <p:nvPr>
            <a:videoFile r:link="rId1"/>
            <p:extLst>
              <p:ext uri="{DAA4B4D4-6D71-4841-9C94-3DE7FCFB9230}">
                <p14:media xmlns:p14="http://schemas.microsoft.com/office/powerpoint/2010/main" r:embed="rId2"/>
              </p:ext>
            </p:extLst>
            <p:custDataLst>
              <p:tags r:id="rId3"/>
            </p:custDataLst>
          </p:nvPr>
        </p:nvPicPr>
        <p:blipFill>
          <a:blip r:embed="rId4"/>
          <a:stretch>
            <a:fillRect/>
          </a:stretch>
        </p:blipFill>
        <p:spPr>
          <a:xfrm>
            <a:off x="690245" y="149225"/>
            <a:ext cx="10531475" cy="6435090"/>
          </a:xfrm>
          <a:prstGeom prst="rect">
            <a:avLst/>
          </a:prstGeom>
        </p:spPr>
      </p:pic>
    </p:spTree>
  </p:cSld>
  <p:clrMapOvr>
    <a:masterClrMapping/>
  </p:clrMapOvr>
  <p:transition>
    <p:push dir="u"/>
  </p:transition>
  <p:timing>
    <p:tnLst>
      <p:par>
        <p:cTn id="1" dur="indefinite" restart="never" nodeType="tmRoot">
          <p:childTnLst>
            <p:video fullScrn="0">
              <p:cMediaNode>
                <p:cTn id="2" fill="hold" display="1">
                  <p:stCondLst>
                    <p:cond delay="indefinite"/>
                  </p:stCondLst>
                </p:cTn>
                <p:tgtEl>
                  <p:spTgt spid="3"/>
                </p:tgtEl>
              </p:cMediaNode>
            </p:video>
            <p:seq concurrent="1" nextAc="seek">
              <p:cTn id="3" restart="whenNotActive" fill="hold" evtFilter="cancelBubble" nodeType="interactiveSeq">
                <p:stCondLst>
                  <p:cond evt="onClick" delay="0">
                    <p:tgtEl>
                      <p:spTgt spid="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additive="base">
                                        <p:cTn id="7"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p:sp>
        <p:nvSpPr>
          <p:cNvPr id="2" name="矩形 1"/>
          <p:cNvSpPr/>
          <p:nvPr/>
        </p:nvSpPr>
        <p:spPr>
          <a:xfrm>
            <a:off x="114300" y="85090"/>
            <a:ext cx="11962765" cy="6652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946150" y="320040"/>
            <a:ext cx="3909695" cy="460375"/>
          </a:xfrm>
          <a:prstGeom prst="rect">
            <a:avLst/>
          </a:prstGeom>
          <a:noFill/>
        </p:spPr>
        <p:txBody>
          <a:bodyPr wrap="square" rtlCol="0">
            <a:spAutoFit/>
          </a:bodyPr>
          <a:p>
            <a:r>
              <a:rPr lang="en-US" altLang="zh-CN" sz="2400" b="1">
                <a:latin typeface="Comic Sans MS" panose="030F0702030302020204" pitchFamily="66" charset="0"/>
                <a:cs typeface="Comic Sans MS" panose="030F0702030302020204" pitchFamily="66" charset="0"/>
              </a:rPr>
              <a:t>  Listen</a:t>
            </a:r>
            <a:r>
              <a:rPr lang="en-US" sz="2400" b="1">
                <a:latin typeface="Comic Sans MS" panose="030F0702030302020204" pitchFamily="66" charset="0"/>
                <a:cs typeface="Comic Sans MS" panose="030F0702030302020204" pitchFamily="66" charset="0"/>
              </a:rPr>
              <a:t> and imitate</a:t>
            </a:r>
            <a:endParaRPr lang="en-US" sz="2400" b="1">
              <a:latin typeface="Comic Sans MS" panose="030F0702030302020204" pitchFamily="66" charset="0"/>
              <a:cs typeface="Comic Sans MS" panose="030F0702030302020204" pitchFamily="66" charset="0"/>
            </a:endParaRPr>
          </a:p>
        </p:txBody>
      </p:sp>
      <p:sp>
        <p:nvSpPr>
          <p:cNvPr id="5" name="流程图: 终止 4"/>
          <p:cNvSpPr/>
          <p:nvPr/>
        </p:nvSpPr>
        <p:spPr>
          <a:xfrm>
            <a:off x="946150" y="236855"/>
            <a:ext cx="3655695"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timg"/>
          <p:cNvPicPr>
            <a:picLocks noChangeAspect="1"/>
          </p:cNvPicPr>
          <p:nvPr/>
        </p:nvPicPr>
        <p:blipFill>
          <a:blip r:embed="rId1"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419100" y="101600"/>
            <a:ext cx="781685" cy="946785"/>
          </a:xfrm>
          <a:prstGeom prst="rect">
            <a:avLst/>
          </a:prstGeom>
        </p:spPr>
      </p:pic>
      <p:pic>
        <p:nvPicPr>
          <p:cNvPr id="16389" name="Picture 2"/>
          <p:cNvPicPr>
            <a:picLocks noChangeAspect="1"/>
          </p:cNvPicPr>
          <p:nvPr/>
        </p:nvPicPr>
        <p:blipFill>
          <a:blip r:embed="rId2"/>
          <a:stretch>
            <a:fillRect/>
          </a:stretch>
        </p:blipFill>
        <p:spPr>
          <a:xfrm>
            <a:off x="1145540" y="1149985"/>
            <a:ext cx="5123815" cy="5396865"/>
          </a:xfrm>
          <a:prstGeom prst="rect">
            <a:avLst/>
          </a:prstGeom>
          <a:noFill/>
          <a:ln w="9525">
            <a:noFill/>
          </a:ln>
        </p:spPr>
      </p:pic>
      <p:pic>
        <p:nvPicPr>
          <p:cNvPr id="16390" name="Picture 2"/>
          <p:cNvPicPr>
            <a:picLocks noChangeAspect="1"/>
          </p:cNvPicPr>
          <p:nvPr/>
        </p:nvPicPr>
        <p:blipFill>
          <a:blip r:embed="rId2"/>
          <a:stretch>
            <a:fillRect/>
          </a:stretch>
        </p:blipFill>
        <p:spPr>
          <a:xfrm flipH="1">
            <a:off x="6268085" y="1149985"/>
            <a:ext cx="5046345" cy="5397500"/>
          </a:xfrm>
          <a:prstGeom prst="rect">
            <a:avLst/>
          </a:prstGeom>
          <a:noFill/>
          <a:ln w="9525">
            <a:noFill/>
          </a:ln>
        </p:spPr>
      </p:pic>
      <p:pic>
        <p:nvPicPr>
          <p:cNvPr id="6" name="图片 5" descr="/Users/blc/Desktop/10.22/四上U4融合资源I can do everything myself/I can do everything myself绘本/7.png7"/>
          <p:cNvPicPr>
            <a:picLocks noChangeAspect="1"/>
          </p:cNvPicPr>
          <p:nvPr/>
        </p:nvPicPr>
        <p:blipFill>
          <a:blip r:embed="rId3"/>
          <a:srcRect/>
          <a:stretch>
            <a:fillRect/>
          </a:stretch>
        </p:blipFill>
        <p:spPr>
          <a:xfrm>
            <a:off x="6649720" y="1412240"/>
            <a:ext cx="4528820" cy="4872355"/>
          </a:xfrm>
          <a:prstGeom prst="rect">
            <a:avLst/>
          </a:prstGeom>
        </p:spPr>
      </p:pic>
      <p:pic>
        <p:nvPicPr>
          <p:cNvPr id="4" name="图片 3" descr="/Users/blc/Desktop/10.22/四上U4融合资源I can do everything myself/I can do everything myself绘本/6.png6"/>
          <p:cNvPicPr>
            <a:picLocks noChangeAspect="1"/>
          </p:cNvPicPr>
          <p:nvPr/>
        </p:nvPicPr>
        <p:blipFill>
          <a:blip r:embed="rId4"/>
          <a:srcRect/>
          <a:stretch>
            <a:fillRect/>
          </a:stretch>
        </p:blipFill>
        <p:spPr>
          <a:xfrm>
            <a:off x="1361440" y="1412240"/>
            <a:ext cx="4528185" cy="4871085"/>
          </a:xfrm>
          <a:prstGeom prst="rect">
            <a:avLst/>
          </a:prstGeom>
        </p:spPr>
      </p:pic>
      <p:pic>
        <p:nvPicPr>
          <p:cNvPr id="7" name="万新路 8">
            <a:hlinkClick r:id="" action="ppaction://media"/>
          </p:cNvPr>
          <p:cNvPicPr/>
          <p:nvPr>
            <a:audioFile r:link="rId5"/>
            <p:extLst>
              <p:ext uri="{DAA4B4D4-6D71-4841-9C94-3DE7FCFB9230}">
                <p14:media xmlns:p14="http://schemas.microsoft.com/office/powerpoint/2010/main" r:embed="rId6"/>
              </p:ext>
            </p:extLst>
          </p:nvPr>
        </p:nvPicPr>
        <p:blipFill>
          <a:blip r:embed="rId7"/>
          <a:stretch>
            <a:fillRect/>
          </a:stretch>
        </p:blipFill>
        <p:spPr>
          <a:xfrm>
            <a:off x="1333500" y="5392420"/>
            <a:ext cx="447040" cy="427355"/>
          </a:xfrm>
          <a:prstGeom prst="rect">
            <a:avLst/>
          </a:prstGeom>
        </p:spPr>
      </p:pic>
      <p:pic>
        <p:nvPicPr>
          <p:cNvPr id="9" name="万新路 9">
            <a:hlinkClick r:id="" action="ppaction://media"/>
          </p:cNvPr>
          <p:cNvPicPr/>
          <p:nvPr>
            <a:audioFile r:link="rId8"/>
            <p:extLst>
              <p:ext uri="{DAA4B4D4-6D71-4841-9C94-3DE7FCFB9230}">
                <p14:media xmlns:p14="http://schemas.microsoft.com/office/powerpoint/2010/main" r:embed="rId9"/>
              </p:ext>
            </p:extLst>
          </p:nvPr>
        </p:nvPicPr>
        <p:blipFill>
          <a:blip r:embed="rId7"/>
          <a:stretch>
            <a:fillRect/>
          </a:stretch>
        </p:blipFill>
        <p:spPr>
          <a:xfrm>
            <a:off x="10208260" y="5392420"/>
            <a:ext cx="447040" cy="427355"/>
          </a:xfrm>
          <a:prstGeom prst="rect">
            <a:avLst/>
          </a:prstGeom>
        </p:spPr>
      </p:pic>
      <p:pic>
        <p:nvPicPr>
          <p:cNvPr id="10" name="万新路 10">
            <a:hlinkClick r:id="" action="ppaction://media"/>
          </p:cNvPr>
          <p:cNvPicPr/>
          <p:nvPr>
            <a:audioFile r:link="rId10"/>
            <p:extLst>
              <p:ext uri="{DAA4B4D4-6D71-4841-9C94-3DE7FCFB9230}">
                <p14:media xmlns:p14="http://schemas.microsoft.com/office/powerpoint/2010/main" r:embed="rId11"/>
              </p:ext>
            </p:extLst>
          </p:nvPr>
        </p:nvPicPr>
        <p:blipFill>
          <a:blip r:embed="rId7"/>
          <a:stretch>
            <a:fillRect/>
          </a:stretch>
        </p:blipFill>
        <p:spPr>
          <a:xfrm>
            <a:off x="10655300" y="5392420"/>
            <a:ext cx="447040" cy="427355"/>
          </a:xfrm>
          <a:prstGeom prst="rect">
            <a:avLst/>
          </a:prstGeom>
        </p:spPr>
      </p:pic>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additive="base">
                                        <p:cTn id="6" dur="5700" fill="hold"/>
                                        <p:tgtEl>
                                          <p:spTgt spid="7"/>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additive="base">
                                        <p:cTn id="10" dur="2374" fill="hold"/>
                                        <p:tgtEl>
                                          <p:spTgt spid="9"/>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additive="base">
                                        <p:cTn id="14" dur="2359" fill="hold"/>
                                        <p:tgtEl>
                                          <p:spTgt spid="10"/>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5" fill="hold" display="1">
                  <p:stCondLst>
                    <p:cond delay="indefinite"/>
                  </p:stCondLst>
                  <p:endCondLst>
                    <p:cond evt="onNext">
                      <p:tgtEl>
                        <p:sldTgt/>
                      </p:tgtEl>
                    </p:cond>
                    <p:cond evt="onPrev">
                      <p:tgtEl>
                        <p:sldTgt/>
                      </p:tgtEl>
                    </p:cond>
                    <p:cond evt="onStopAudio">
                      <p:tgtEl>
                        <p:sldTgt/>
                      </p:tgtEl>
                    </p:cond>
                  </p:endCondLst>
                </p:cTn>
                <p:tgtEl>
                  <p:spTgt spid="7"/>
                </p:tgtEl>
              </p:cMediaNode>
            </p:audio>
            <p:audio>
              <p:cMediaNode>
                <p:cTn id="16" fill="hold" display="1">
                  <p:stCondLst>
                    <p:cond delay="indefinite"/>
                  </p:stCondLst>
                  <p:endCondLst>
                    <p:cond evt="onNext">
                      <p:tgtEl>
                        <p:sldTgt/>
                      </p:tgtEl>
                    </p:cond>
                    <p:cond evt="onPrev">
                      <p:tgtEl>
                        <p:sldTgt/>
                      </p:tgtEl>
                    </p:cond>
                    <p:cond evt="onStopAudio">
                      <p:tgtEl>
                        <p:sldTgt/>
                      </p:tgtEl>
                    </p:cond>
                  </p:endCondLst>
                </p:cTn>
                <p:tgtEl>
                  <p:spTgt spid="9"/>
                </p:tgtEl>
              </p:cMediaNode>
            </p:audio>
            <p:audio>
              <p:cMediaNode>
                <p:cTn id="17" fill="hold" display="1">
                  <p:stCondLst>
                    <p:cond delay="indefinite"/>
                  </p:stCondLst>
                  <p:endCondLst>
                    <p:cond evt="onNext">
                      <p:tgtEl>
                        <p:sldTgt/>
                      </p:tgtEl>
                    </p:cond>
                    <p:cond evt="onPrev">
                      <p:tgtEl>
                        <p:sldTgt/>
                      </p:tgtEl>
                    </p:cond>
                    <p:cond evt="onStopAudio">
                      <p:tgtEl>
                        <p:sldTgt/>
                      </p:tgtEl>
                    </p:cond>
                  </p:endCondLst>
                </p:cTn>
                <p:tgtEl>
                  <p:spTgt spid="10"/>
                </p:tgtEl>
              </p:cMediaNode>
            </p:audio>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p:sp>
        <p:nvSpPr>
          <p:cNvPr id="2" name="矩形 1"/>
          <p:cNvSpPr/>
          <p:nvPr/>
        </p:nvSpPr>
        <p:spPr>
          <a:xfrm>
            <a:off x="114300" y="85090"/>
            <a:ext cx="11962765" cy="66528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946150" y="320040"/>
            <a:ext cx="3909695" cy="460375"/>
          </a:xfrm>
          <a:prstGeom prst="rect">
            <a:avLst/>
          </a:prstGeom>
          <a:noFill/>
        </p:spPr>
        <p:txBody>
          <a:bodyPr wrap="square" rtlCol="0">
            <a:spAutoFit/>
          </a:bodyPr>
          <a:p>
            <a:r>
              <a:rPr lang="en-US" altLang="zh-CN" sz="2400" b="1">
                <a:latin typeface="Comic Sans MS" panose="030F0702030302020204" pitchFamily="66" charset="0"/>
                <a:cs typeface="Comic Sans MS" panose="030F0702030302020204" pitchFamily="66" charset="0"/>
              </a:rPr>
              <a:t>  Listen</a:t>
            </a:r>
            <a:r>
              <a:rPr lang="en-US" sz="2400" b="1">
                <a:latin typeface="Comic Sans MS" panose="030F0702030302020204" pitchFamily="66" charset="0"/>
                <a:cs typeface="Comic Sans MS" panose="030F0702030302020204" pitchFamily="66" charset="0"/>
              </a:rPr>
              <a:t> and imitate</a:t>
            </a:r>
            <a:endParaRPr lang="en-US" sz="2400" b="1">
              <a:latin typeface="Comic Sans MS" panose="030F0702030302020204" pitchFamily="66" charset="0"/>
              <a:cs typeface="Comic Sans MS" panose="030F0702030302020204" pitchFamily="66" charset="0"/>
            </a:endParaRPr>
          </a:p>
        </p:txBody>
      </p:sp>
      <p:sp>
        <p:nvSpPr>
          <p:cNvPr id="5" name="流程图: 终止 4"/>
          <p:cNvSpPr/>
          <p:nvPr/>
        </p:nvSpPr>
        <p:spPr>
          <a:xfrm>
            <a:off x="946150" y="236855"/>
            <a:ext cx="3655695"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timg"/>
          <p:cNvPicPr>
            <a:picLocks noChangeAspect="1"/>
          </p:cNvPicPr>
          <p:nvPr/>
        </p:nvPicPr>
        <p:blipFill>
          <a:blip r:embed="rId1"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419100" y="101600"/>
            <a:ext cx="781685" cy="946785"/>
          </a:xfrm>
          <a:prstGeom prst="rect">
            <a:avLst/>
          </a:prstGeom>
        </p:spPr>
      </p:pic>
      <p:pic>
        <p:nvPicPr>
          <p:cNvPr id="16389" name="Picture 2"/>
          <p:cNvPicPr>
            <a:picLocks noChangeAspect="1"/>
          </p:cNvPicPr>
          <p:nvPr/>
        </p:nvPicPr>
        <p:blipFill>
          <a:blip r:embed="rId2"/>
          <a:stretch>
            <a:fillRect/>
          </a:stretch>
        </p:blipFill>
        <p:spPr>
          <a:xfrm>
            <a:off x="1145540" y="1149985"/>
            <a:ext cx="5123815" cy="5396865"/>
          </a:xfrm>
          <a:prstGeom prst="rect">
            <a:avLst/>
          </a:prstGeom>
          <a:noFill/>
          <a:ln w="9525">
            <a:noFill/>
          </a:ln>
        </p:spPr>
      </p:pic>
      <p:pic>
        <p:nvPicPr>
          <p:cNvPr id="16390" name="Picture 2"/>
          <p:cNvPicPr>
            <a:picLocks noChangeAspect="1"/>
          </p:cNvPicPr>
          <p:nvPr/>
        </p:nvPicPr>
        <p:blipFill>
          <a:blip r:embed="rId2"/>
          <a:stretch>
            <a:fillRect/>
          </a:stretch>
        </p:blipFill>
        <p:spPr>
          <a:xfrm flipH="1">
            <a:off x="6268085" y="1149985"/>
            <a:ext cx="5046345" cy="5397500"/>
          </a:xfrm>
          <a:prstGeom prst="rect">
            <a:avLst/>
          </a:prstGeom>
          <a:noFill/>
          <a:ln w="9525">
            <a:noFill/>
          </a:ln>
        </p:spPr>
      </p:pic>
      <p:pic>
        <p:nvPicPr>
          <p:cNvPr id="6" name="图片 5" descr="/Users/blc/Desktop/10.22/四上U4融合资源I can do everything myself/I can do everything myself绘本/8.jpg8"/>
          <p:cNvPicPr>
            <a:picLocks noChangeAspect="1"/>
          </p:cNvPicPr>
          <p:nvPr/>
        </p:nvPicPr>
        <p:blipFill>
          <a:blip r:embed="rId3"/>
          <a:srcRect/>
          <a:stretch>
            <a:fillRect/>
          </a:stretch>
        </p:blipFill>
        <p:spPr>
          <a:xfrm>
            <a:off x="1333500" y="1343025"/>
            <a:ext cx="4528820" cy="4987290"/>
          </a:xfrm>
          <a:prstGeom prst="rect">
            <a:avLst/>
          </a:prstGeom>
        </p:spPr>
      </p:pic>
      <p:pic>
        <p:nvPicPr>
          <p:cNvPr id="7" name="图片 6" descr="/Users/blc/Desktop/10.22/四上U4融合资源I can do everything myself/I can do everything myself绘本/9.png9"/>
          <p:cNvPicPr>
            <a:picLocks noChangeAspect="1"/>
          </p:cNvPicPr>
          <p:nvPr/>
        </p:nvPicPr>
        <p:blipFill>
          <a:blip r:embed="rId4"/>
          <a:srcRect/>
          <a:stretch>
            <a:fillRect/>
          </a:stretch>
        </p:blipFill>
        <p:spPr>
          <a:xfrm>
            <a:off x="6751320" y="1342390"/>
            <a:ext cx="4364355" cy="4871085"/>
          </a:xfrm>
          <a:prstGeom prst="rect">
            <a:avLst/>
          </a:prstGeom>
        </p:spPr>
      </p:pic>
      <p:pic>
        <p:nvPicPr>
          <p:cNvPr id="9" name="万新路 11">
            <a:hlinkClick r:id="" action="ppaction://media"/>
          </p:cNvPr>
          <p:cNvPicPr/>
          <p:nvPr>
            <a:audioFile r:link="rId5"/>
            <p:extLst>
              <p:ext uri="{DAA4B4D4-6D71-4841-9C94-3DE7FCFB9230}">
                <p14:media xmlns:p14="http://schemas.microsoft.com/office/powerpoint/2010/main" r:embed="rId6"/>
              </p:ext>
            </p:extLst>
          </p:nvPr>
        </p:nvPicPr>
        <p:blipFill>
          <a:blip r:embed="rId7"/>
          <a:stretch>
            <a:fillRect/>
          </a:stretch>
        </p:blipFill>
        <p:spPr>
          <a:xfrm>
            <a:off x="1333500" y="5241925"/>
            <a:ext cx="447040" cy="427355"/>
          </a:xfrm>
          <a:prstGeom prst="rect">
            <a:avLst/>
          </a:prstGeom>
        </p:spPr>
      </p:pic>
      <p:pic>
        <p:nvPicPr>
          <p:cNvPr id="10" name="万新路 12">
            <a:hlinkClick r:id="" action="ppaction://media"/>
          </p:cNvPr>
          <p:cNvPicPr/>
          <p:nvPr>
            <a:audioFile r:link="rId8"/>
            <p:extLst>
              <p:ext uri="{DAA4B4D4-6D71-4841-9C94-3DE7FCFB9230}">
                <p14:media xmlns:p14="http://schemas.microsoft.com/office/powerpoint/2010/main" r:embed="rId9"/>
              </p:ext>
            </p:extLst>
          </p:nvPr>
        </p:nvPicPr>
        <p:blipFill>
          <a:blip r:embed="rId7"/>
          <a:stretch>
            <a:fillRect/>
          </a:stretch>
        </p:blipFill>
        <p:spPr>
          <a:xfrm>
            <a:off x="10227945" y="5023485"/>
            <a:ext cx="447040" cy="427355"/>
          </a:xfrm>
          <a:prstGeom prst="rect">
            <a:avLst/>
          </a:prstGeom>
        </p:spPr>
      </p:pic>
      <p:pic>
        <p:nvPicPr>
          <p:cNvPr id="11" name="万新路 14">
            <a:hlinkClick r:id="" action="ppaction://media"/>
          </p:cNvPr>
          <p:cNvPicPr/>
          <p:nvPr>
            <a:audioFile r:link="rId10"/>
            <p:extLst>
              <p:ext uri="{DAA4B4D4-6D71-4841-9C94-3DE7FCFB9230}">
                <p14:media xmlns:p14="http://schemas.microsoft.com/office/powerpoint/2010/main" r:embed="rId11"/>
              </p:ext>
            </p:extLst>
          </p:nvPr>
        </p:nvPicPr>
        <p:blipFill>
          <a:blip r:embed="rId7"/>
          <a:stretch>
            <a:fillRect/>
          </a:stretch>
        </p:blipFill>
        <p:spPr>
          <a:xfrm>
            <a:off x="10674985" y="5023485"/>
            <a:ext cx="447040" cy="427355"/>
          </a:xfrm>
          <a:prstGeom prst="rect">
            <a:avLst/>
          </a:prstGeom>
        </p:spPr>
      </p:pic>
    </p:spTree>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additive="base">
                                        <p:cTn id="6" dur="4835" fill="hold"/>
                                        <p:tgtEl>
                                          <p:spTgt spid="9"/>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additive="base">
                                        <p:cTn id="10" dur="2833" fill="hold"/>
                                        <p:tgtEl>
                                          <p:spTgt spid="10"/>
                                        </p:tgtEl>
                                      </p:cBhvr>
                                    </p:cmd>
                                  </p:childTnLst>
                                </p:cTn>
                              </p:par>
                            </p:childTnLst>
                          </p:cTn>
                        </p:par>
                      </p:childTnLst>
                    </p:cTn>
                  </p:par>
                  <p:par>
                    <p:cTn id="11" fill="hold">
                      <p:stCondLst>
                        <p:cond delay="indefinite"/>
                      </p:stCondLst>
                      <p:childTnLst>
                        <p:par>
                          <p:cTn id="12" fill="hold">
                            <p:stCondLst>
                              <p:cond delay="0"/>
                            </p:stCondLst>
                            <p:childTnLst>
                              <p:par>
                                <p:cTn id="13" presetID="1" presetClass="mediacall" presetSubtype="0" fill="hold" nodeType="clickEffect">
                                  <p:stCondLst>
                                    <p:cond delay="0"/>
                                  </p:stCondLst>
                                  <p:childTnLst>
                                    <p:cmd type="call" cmd="playFrom(0.0)">
                                      <p:cBhvr additive="base">
                                        <p:cTn id="14" dur="3843"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15" fill="hold" display="1">
                  <p:stCondLst>
                    <p:cond delay="indefinite"/>
                  </p:stCondLst>
                  <p:endCondLst>
                    <p:cond evt="onNext">
                      <p:tgtEl>
                        <p:sldTgt/>
                      </p:tgtEl>
                    </p:cond>
                    <p:cond evt="onPrev">
                      <p:tgtEl>
                        <p:sldTgt/>
                      </p:tgtEl>
                    </p:cond>
                    <p:cond evt="onStopAudio">
                      <p:tgtEl>
                        <p:sldTgt/>
                      </p:tgtEl>
                    </p:cond>
                  </p:endCondLst>
                </p:cTn>
                <p:tgtEl>
                  <p:spTgt spid="9"/>
                </p:tgtEl>
              </p:cMediaNode>
            </p:audio>
            <p:audio>
              <p:cMediaNode>
                <p:cTn id="16" fill="hold" display="1">
                  <p:stCondLst>
                    <p:cond delay="indefinite"/>
                  </p:stCondLst>
                  <p:endCondLst>
                    <p:cond evt="onNext">
                      <p:tgtEl>
                        <p:sldTgt/>
                      </p:tgtEl>
                    </p:cond>
                    <p:cond evt="onPrev">
                      <p:tgtEl>
                        <p:sldTgt/>
                      </p:tgtEl>
                    </p:cond>
                    <p:cond evt="onStopAudio">
                      <p:tgtEl>
                        <p:sldTgt/>
                      </p:tgtEl>
                    </p:cond>
                  </p:endCondLst>
                </p:cTn>
                <p:tgtEl>
                  <p:spTgt spid="10"/>
                </p:tgtEl>
              </p:cMediaNode>
            </p:audio>
            <p:audio>
              <p:cMediaNode>
                <p:cTn id="17" fill="hold" display="1">
                  <p:stCondLst>
                    <p:cond delay="indefinite"/>
                  </p:stCondLst>
                  <p:endCondLst>
                    <p:cond evt="onNext">
                      <p:tgtEl>
                        <p:sldTgt/>
                      </p:tgtEl>
                    </p:cond>
                    <p:cond evt="onPrev">
                      <p:tgtEl>
                        <p:sldTgt/>
                      </p:tgtEl>
                    </p:cond>
                    <p:cond evt="onStopAudio">
                      <p:tgtEl>
                        <p:sldTgt/>
                      </p:tgtEl>
                    </p:cond>
                  </p:endCondLst>
                </p:cTn>
                <p:tgtEl>
                  <p:spTgt spid="11"/>
                </p:tgtEl>
              </p:cMediaNode>
            </p:audio>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p:sp>
        <p:nvSpPr>
          <p:cNvPr id="10" name="矩形 9"/>
          <p:cNvSpPr/>
          <p:nvPr/>
        </p:nvSpPr>
        <p:spPr>
          <a:xfrm>
            <a:off x="180340" y="158750"/>
            <a:ext cx="11831955" cy="6570980"/>
          </a:xfrm>
          <a:prstGeom prst="rect">
            <a:avLst/>
          </a:prstGeom>
          <a:solidFill>
            <a:schemeClr val="bg1"/>
          </a:solidFill>
          <a:ln>
            <a:solidFill>
              <a:srgbClr val="00B0F0"/>
            </a:solidFill>
          </a:ln>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167130" y="236855"/>
            <a:ext cx="3563620" cy="583565"/>
          </a:xfrm>
          <a:prstGeom prst="rect">
            <a:avLst/>
          </a:prstGeom>
          <a:noFill/>
        </p:spPr>
        <p:txBody>
          <a:bodyPr wrap="square" rtlCol="0">
            <a:spAutoFit/>
          </a:bodyPr>
          <a:p>
            <a:r>
              <a:rPr lang="en-US" altLang="zh-CN" sz="3200" b="1">
                <a:latin typeface="Comic Sans MS" panose="030F0702030302020204" pitchFamily="66" charset="0"/>
                <a:cs typeface="Comic Sans MS" panose="030F0702030302020204" pitchFamily="66" charset="0"/>
              </a:rPr>
              <a:t>  T</a:t>
            </a:r>
            <a:r>
              <a:rPr lang="en-US" altLang="zh-CN" sz="3200" b="1">
                <a:latin typeface="Comic Sans MS" panose="030F0702030302020204" pitchFamily="66" charset="0"/>
                <a:cs typeface="Comic Sans MS" panose="030F0702030302020204" pitchFamily="66" charset="0"/>
              </a:rPr>
              <a:t>alk and </a:t>
            </a:r>
            <a:r>
              <a:rPr lang="en-US" altLang="zh-CN" sz="3200" b="1">
                <a:latin typeface="Comic Sans MS" panose="030F0702030302020204" pitchFamily="66" charset="0"/>
                <a:cs typeface="Comic Sans MS" panose="030F0702030302020204" pitchFamily="66" charset="0"/>
              </a:rPr>
              <a:t>show</a:t>
            </a:r>
            <a:endParaRPr lang="en-US" altLang="zh-CN" sz="3200" b="1">
              <a:latin typeface="Comic Sans MS" panose="030F0702030302020204" pitchFamily="66" charset="0"/>
              <a:cs typeface="Comic Sans MS" panose="030F0702030302020204" pitchFamily="66" charset="0"/>
            </a:endParaRPr>
          </a:p>
        </p:txBody>
      </p:sp>
      <p:sp>
        <p:nvSpPr>
          <p:cNvPr id="6" name="流程图: 终止 5"/>
          <p:cNvSpPr/>
          <p:nvPr/>
        </p:nvSpPr>
        <p:spPr>
          <a:xfrm>
            <a:off x="1075055" y="236855"/>
            <a:ext cx="3655695"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timg"/>
          <p:cNvPicPr>
            <a:picLocks noChangeAspect="1"/>
          </p:cNvPicPr>
          <p:nvPr/>
        </p:nvPicPr>
        <p:blipFill>
          <a:blip r:embed="rId1"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403225" y="101600"/>
            <a:ext cx="781685" cy="946785"/>
          </a:xfrm>
          <a:prstGeom prst="rect">
            <a:avLst/>
          </a:prstGeom>
        </p:spPr>
      </p:pic>
      <p:grpSp>
        <p:nvGrpSpPr>
          <p:cNvPr id="11" name="组合 10"/>
          <p:cNvGrpSpPr/>
          <p:nvPr/>
        </p:nvGrpSpPr>
        <p:grpSpPr>
          <a:xfrm>
            <a:off x="4827229" y="158750"/>
            <a:ext cx="7120272" cy="869315"/>
            <a:chOff x="4419" y="385"/>
            <a:chExt cx="10678" cy="1629"/>
          </a:xfrm>
        </p:grpSpPr>
        <p:sp>
          <p:nvSpPr>
            <p:cNvPr id="12" name="圆角矩形 11"/>
            <p:cNvSpPr/>
            <p:nvPr/>
          </p:nvSpPr>
          <p:spPr>
            <a:xfrm>
              <a:off x="4419" y="585"/>
              <a:ext cx="10459" cy="1161"/>
            </a:xfrm>
            <a:prstGeom prst="roundRect">
              <a:avLst/>
            </a:prstGeom>
            <a:solidFill>
              <a:srgbClr val="00B0F0"/>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3" name="Rectangle 47"/>
            <p:cNvSpPr>
              <a:spLocks noChangeArrowheads="1"/>
            </p:cNvSpPr>
            <p:nvPr/>
          </p:nvSpPr>
          <p:spPr bwMode="auto">
            <a:xfrm>
              <a:off x="4420" y="385"/>
              <a:ext cx="10677" cy="1629"/>
            </a:xfrm>
            <a:prstGeom prst="rect">
              <a:avLst/>
            </a:prstGeom>
            <a:noFill/>
            <a:ln w="9525">
              <a:noFill/>
              <a:miter lim="800000"/>
            </a:ln>
            <a:effectLst>
              <a:outerShdw blurRad="50800" dist="38100" dir="2700000" algn="tl" rotWithShape="0">
                <a:prstClr val="black">
                  <a:alpha val="40000"/>
                </a:prstClr>
              </a:outerShdw>
            </a:effectLst>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400" b="0" i="0" u="none" strike="noStrike" kern="1200" cap="none" spc="0" normalizeH="0" baseline="0" noProof="0" dirty="0">
                  <a:ln>
                    <a:noFill/>
                  </a:ln>
                  <a:solidFill>
                    <a:schemeClr val="bg1"/>
                  </a:solidFill>
                  <a:effectLst/>
                  <a:uLnTx/>
                  <a:uFillTx/>
                  <a:latin typeface="Comic Sans MS" panose="030F0702030302020204" pitchFamily="66" charset="0"/>
                  <a:ea typeface="黑体" panose="02010609060101010101" pitchFamily="49" charset="-122"/>
                  <a:cs typeface="Comic Sans MS" panose="030F0702030302020204" pitchFamily="66" charset="0"/>
                  <a:sym typeface="Arial" panose="020B0604020202020204" pitchFamily="34" charset="0"/>
                </a:rPr>
                <a:t>What can you do? </a:t>
              </a:r>
              <a:r>
                <a:rPr kumimoji="0" lang="zh-CN" altLang="en-US" sz="2400" b="0" i="0" u="none" strike="noStrike" kern="1200" cap="none" spc="0" normalizeH="0" baseline="0" noProof="0" dirty="0">
                  <a:ln>
                    <a:noFill/>
                  </a:ln>
                  <a:solidFill>
                    <a:schemeClr val="bg1"/>
                  </a:solidFill>
                  <a:effectLst/>
                  <a:uLnTx/>
                  <a:uFillTx/>
                  <a:latin typeface="Comic Sans MS" panose="030F0702030302020204" pitchFamily="66" charset="0"/>
                  <a:ea typeface="黑体" panose="02010609060101010101" pitchFamily="49" charset="-122"/>
                  <a:cs typeface="Comic Sans MS" panose="030F0702030302020204" pitchFamily="66" charset="0"/>
                  <a:sym typeface="Arial" panose="020B0604020202020204" pitchFamily="34" charset="0"/>
                </a:rPr>
                <a:t>小组</a:t>
              </a:r>
              <a:r>
                <a:rPr kumimoji="0" lang="zh-CN" altLang="en-US" sz="2400" b="0" i="0" u="none" strike="noStrike" kern="1200" cap="none" spc="0" normalizeH="0" baseline="0" noProof="0" dirty="0">
                  <a:ln>
                    <a:noFill/>
                  </a:ln>
                  <a:solidFill>
                    <a:schemeClr val="bg1"/>
                  </a:solidFill>
                  <a:effectLst/>
                  <a:uLnTx/>
                  <a:uFillTx/>
                  <a:latin typeface="Comic Sans MS" panose="030F0702030302020204" pitchFamily="66" charset="0"/>
                  <a:ea typeface="黑体" panose="02010609060101010101" pitchFamily="49" charset="-122"/>
                  <a:cs typeface="Comic Sans MS" panose="030F0702030302020204" pitchFamily="66" charset="0"/>
                  <a:sym typeface="Arial" panose="020B0604020202020204" pitchFamily="34" charset="0"/>
                </a:rPr>
                <a:t>内谈</a:t>
              </a:r>
              <a:r>
                <a:rPr kumimoji="0" lang="zh-CN" altLang="en-US" sz="2400" b="0" i="0" u="none" strike="noStrike" kern="1200" cap="none" spc="0" normalizeH="0" baseline="0" noProof="0" dirty="0">
                  <a:ln>
                    <a:noFill/>
                  </a:ln>
                  <a:solidFill>
                    <a:schemeClr val="bg1"/>
                  </a:solidFill>
                  <a:effectLst/>
                  <a:uLnTx/>
                  <a:uFillTx/>
                  <a:latin typeface="Comic Sans MS" panose="030F0702030302020204" pitchFamily="66" charset="0"/>
                  <a:ea typeface="黑体" panose="02010609060101010101" pitchFamily="49" charset="-122"/>
                  <a:cs typeface="Comic Sans MS" panose="030F0702030302020204" pitchFamily="66" charset="0"/>
                  <a:sym typeface="Arial" panose="020B0604020202020204" pitchFamily="34" charset="0"/>
                </a:rPr>
                <a:t>谈，展示你的能力吧！</a:t>
              </a:r>
              <a:endParaRPr kumimoji="0" lang="zh-CN" altLang="en-US" sz="2400" b="0" i="0" u="none" strike="noStrike" kern="1200" cap="none" spc="0" normalizeH="0" baseline="0" noProof="0" dirty="0">
                <a:ln>
                  <a:noFill/>
                </a:ln>
                <a:solidFill>
                  <a:schemeClr val="bg1"/>
                </a:solidFill>
                <a:effectLst/>
                <a:uLnTx/>
                <a:uFillTx/>
                <a:latin typeface="Comic Sans MS" panose="030F0702030302020204" pitchFamily="66" charset="0"/>
                <a:ea typeface="黑体" panose="02010609060101010101" pitchFamily="49" charset="-122"/>
                <a:cs typeface="Comic Sans MS" panose="030F0702030302020204" pitchFamily="66" charset="0"/>
                <a:sym typeface="Arial" panose="020B0604020202020204" pitchFamily="34" charset="0"/>
              </a:endParaRPr>
            </a:p>
          </p:txBody>
        </p:sp>
      </p:grpSp>
      <p:sp>
        <p:nvSpPr>
          <p:cNvPr id="2" name="文本框 1"/>
          <p:cNvSpPr txBox="1"/>
          <p:nvPr/>
        </p:nvSpPr>
        <p:spPr>
          <a:xfrm>
            <a:off x="3345815" y="1585595"/>
            <a:ext cx="5627370" cy="3408045"/>
          </a:xfrm>
          <a:prstGeom prst="rect">
            <a:avLst/>
          </a:prstGeom>
          <a:gradFill>
            <a:gsLst>
              <a:gs pos="0">
                <a:srgbClr val="F4EFBC"/>
              </a:gs>
              <a:gs pos="100000">
                <a:srgbClr val="EFE79B"/>
              </a:gs>
            </a:gsLst>
            <a:lin scaled="1"/>
          </a:gradFill>
          <a:ln w="60325" cmpd="sng">
            <a:noFill/>
            <a:prstDash val="lgDashDot"/>
          </a:ln>
          <a:effectLst>
            <a:outerShdw blurRad="50800" dist="38100" dir="5400000" algn="t" rotWithShape="0">
              <a:prstClr val="black">
                <a:alpha val="40000"/>
              </a:prstClr>
            </a:outerShdw>
          </a:effectLst>
          <a:extLst>
            <a:ext uri="{909E8E84-426E-40DD-AFC4-6F175D3DCCD1}">
              <a14:hiddenFill xmlns:a14="http://schemas.microsoft.com/office/drawing/2010/main">
                <a:solidFill>
                  <a:schemeClr val="accent2">
                    <a:lumMod val="40000"/>
                    <a:lumOff val="60000"/>
                  </a:schemeClr>
                </a:solidFill>
              </a14:hiddenFill>
            </a:ext>
          </a:extLst>
        </p:spPr>
        <p:txBody>
          <a:bodyPr wrap="square" rtlCol="0">
            <a:spAutoFit/>
          </a:bodyPr>
          <a:p>
            <a:pPr>
              <a:lnSpc>
                <a:spcPct val="110000"/>
              </a:lnSpc>
            </a:pPr>
            <a:r>
              <a:rPr lang="en-US" altLang="zh-CN" sz="2800">
                <a:latin typeface="Comic Sans MS" panose="030F0702030302020204" pitchFamily="66" charset="0"/>
                <a:cs typeface="Comic Sans MS" panose="030F0702030302020204" pitchFamily="66" charset="0"/>
                <a:sym typeface="+mn-ea"/>
              </a:rPr>
              <a:t>Hello! I’m ...</a:t>
            </a:r>
            <a:endParaRPr lang="en-US" altLang="zh-CN" sz="2800">
              <a:latin typeface="Comic Sans MS" panose="030F0702030302020204" pitchFamily="66" charset="0"/>
              <a:cs typeface="Comic Sans MS" panose="030F0702030302020204" pitchFamily="66" charset="0"/>
              <a:sym typeface="+mn-ea"/>
            </a:endParaRPr>
          </a:p>
          <a:p>
            <a:pPr>
              <a:lnSpc>
                <a:spcPct val="110000"/>
              </a:lnSpc>
            </a:pPr>
            <a:r>
              <a:rPr lang="en-US" altLang="zh-CN" sz="2800">
                <a:latin typeface="Comic Sans MS" panose="030F0702030302020204" pitchFamily="66" charset="0"/>
                <a:cs typeface="Comic Sans MS" panose="030F0702030302020204" pitchFamily="66" charset="0"/>
                <a:sym typeface="+mn-ea"/>
              </a:rPr>
              <a:t>Look at me.</a:t>
            </a:r>
            <a:endParaRPr lang="en-US" altLang="zh-CN" sz="2800">
              <a:latin typeface="Comic Sans MS" panose="030F0702030302020204" pitchFamily="66" charset="0"/>
              <a:cs typeface="Comic Sans MS" panose="030F0702030302020204" pitchFamily="66" charset="0"/>
              <a:sym typeface="+mn-ea"/>
            </a:endParaRPr>
          </a:p>
          <a:p>
            <a:pPr>
              <a:lnSpc>
                <a:spcPct val="110000"/>
              </a:lnSpc>
            </a:pPr>
            <a:r>
              <a:rPr lang="en-US" altLang="zh-CN" sz="2800">
                <a:latin typeface="Comic Sans MS" panose="030F0702030302020204" pitchFamily="66" charset="0"/>
                <a:cs typeface="Comic Sans MS" panose="030F0702030302020204" pitchFamily="66" charset="0"/>
                <a:sym typeface="+mn-ea"/>
              </a:rPr>
              <a:t>I can ... </a:t>
            </a:r>
            <a:endParaRPr lang="en-US" altLang="zh-CN" sz="2800">
              <a:latin typeface="Comic Sans MS" panose="030F0702030302020204" pitchFamily="66" charset="0"/>
              <a:cs typeface="Comic Sans MS" panose="030F0702030302020204" pitchFamily="66" charset="0"/>
              <a:sym typeface="+mn-ea"/>
            </a:endParaRPr>
          </a:p>
          <a:p>
            <a:pPr>
              <a:lnSpc>
                <a:spcPct val="110000"/>
              </a:lnSpc>
            </a:pPr>
            <a:r>
              <a:rPr lang="en-US" altLang="zh-CN" sz="2800">
                <a:latin typeface="Comic Sans MS" panose="030F0702030302020204" pitchFamily="66" charset="0"/>
                <a:cs typeface="Comic Sans MS" panose="030F0702030302020204" pitchFamily="66" charset="0"/>
                <a:sym typeface="+mn-ea"/>
              </a:rPr>
              <a:t>I can ... </a:t>
            </a:r>
            <a:r>
              <a:rPr lang="en-US" altLang="zh-CN" sz="2800">
                <a:latin typeface="Comic Sans MS" panose="030F0702030302020204" pitchFamily="66" charset="0"/>
                <a:cs typeface="Comic Sans MS" panose="030F0702030302020204" pitchFamily="66" charset="0"/>
                <a:sym typeface="+mn-ea"/>
              </a:rPr>
              <a:t>(well/fast/high/...)</a:t>
            </a:r>
            <a:endParaRPr lang="en-US" altLang="zh-CN" sz="2800">
              <a:latin typeface="Comic Sans MS" panose="030F0702030302020204" pitchFamily="66" charset="0"/>
              <a:cs typeface="Comic Sans MS" panose="030F0702030302020204" pitchFamily="66" charset="0"/>
              <a:sym typeface="+mn-ea"/>
            </a:endParaRPr>
          </a:p>
          <a:p>
            <a:pPr>
              <a:lnSpc>
                <a:spcPct val="110000"/>
              </a:lnSpc>
            </a:pPr>
            <a:r>
              <a:rPr lang="en-US" altLang="zh-CN" sz="2800">
                <a:latin typeface="Comic Sans MS" panose="030F0702030302020204" pitchFamily="66" charset="0"/>
                <a:cs typeface="Comic Sans MS" panose="030F0702030302020204" pitchFamily="66" charset="0"/>
                <a:sym typeface="+mn-ea"/>
              </a:rPr>
              <a:t>I ...</a:t>
            </a:r>
            <a:endParaRPr lang="en-US" altLang="zh-CN" sz="2800">
              <a:latin typeface="Comic Sans MS" panose="030F0702030302020204" pitchFamily="66" charset="0"/>
              <a:cs typeface="Comic Sans MS" panose="030F0702030302020204" pitchFamily="66" charset="0"/>
              <a:sym typeface="+mn-ea"/>
            </a:endParaRPr>
          </a:p>
          <a:p>
            <a:pPr>
              <a:lnSpc>
                <a:spcPct val="110000"/>
              </a:lnSpc>
            </a:pPr>
            <a:r>
              <a:rPr lang="en-US" altLang="zh-CN" sz="2800">
                <a:latin typeface="Comic Sans MS" panose="030F0702030302020204" pitchFamily="66" charset="0"/>
                <a:cs typeface="Comic Sans MS" panose="030F0702030302020204" pitchFamily="66" charset="0"/>
                <a:sym typeface="+mn-ea"/>
              </a:rPr>
              <a:t>I can do everything myself.</a:t>
            </a:r>
            <a:endParaRPr lang="en-US" altLang="zh-CN" sz="2800">
              <a:latin typeface="Comic Sans MS" panose="030F0702030302020204" pitchFamily="66" charset="0"/>
              <a:cs typeface="Comic Sans MS" panose="030F0702030302020204" pitchFamily="66" charset="0"/>
              <a:sym typeface="+mn-ea"/>
            </a:endParaRPr>
          </a:p>
          <a:p>
            <a:pPr>
              <a:lnSpc>
                <a:spcPct val="110000"/>
              </a:lnSpc>
            </a:pPr>
            <a:r>
              <a:rPr lang="en-US" altLang="zh-CN" sz="2800">
                <a:latin typeface="Comic Sans MS" panose="030F0702030302020204" pitchFamily="66" charset="0"/>
                <a:cs typeface="Comic Sans MS" panose="030F0702030302020204" pitchFamily="66" charset="0"/>
              </a:rPr>
              <a:t>What about you?</a:t>
            </a:r>
            <a:endParaRPr lang="en-US" altLang="zh-CN" sz="2800">
              <a:latin typeface="Comic Sans MS" panose="030F0702030302020204" pitchFamily="66" charset="0"/>
              <a:cs typeface="Comic Sans MS" panose="030F0702030302020204" pitchFamily="66" charset="0"/>
            </a:endParaRPr>
          </a:p>
        </p:txBody>
      </p:sp>
      <p:sp>
        <p:nvSpPr>
          <p:cNvPr id="16" name="椭圆 15"/>
          <p:cNvSpPr/>
          <p:nvPr/>
        </p:nvSpPr>
        <p:spPr>
          <a:xfrm>
            <a:off x="9055418" y="986473"/>
            <a:ext cx="1801495" cy="1640205"/>
          </a:xfrm>
          <a:prstGeom prst="ellipse">
            <a:avLst/>
          </a:prstGeom>
          <a:blipFill rotWithShape="1">
            <a:blip r:embed="rId2"/>
            <a:stretch>
              <a:fillRect/>
            </a:stretch>
          </a:blipFill>
          <a:ln w="28575" cmpd="sng">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sp>
      <p:sp>
        <p:nvSpPr>
          <p:cNvPr id="19" name="椭圆 18"/>
          <p:cNvSpPr/>
          <p:nvPr/>
        </p:nvSpPr>
        <p:spPr>
          <a:xfrm>
            <a:off x="10145713" y="2420938"/>
            <a:ext cx="1801495" cy="1640205"/>
          </a:xfrm>
          <a:prstGeom prst="ellipse">
            <a:avLst/>
          </a:prstGeom>
          <a:blipFill rotWithShape="1">
            <a:blip r:embed="rId3"/>
            <a:stretch>
              <a:fillRect/>
            </a:stretch>
          </a:blipFill>
          <a:ln w="28575" cmpd="sng">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sp>
      <p:sp>
        <p:nvSpPr>
          <p:cNvPr id="17" name="椭圆 16"/>
          <p:cNvSpPr/>
          <p:nvPr/>
        </p:nvSpPr>
        <p:spPr>
          <a:xfrm>
            <a:off x="10145713" y="4988878"/>
            <a:ext cx="1801495" cy="1640205"/>
          </a:xfrm>
          <a:prstGeom prst="ellipse">
            <a:avLst/>
          </a:prstGeom>
          <a:blipFill rotWithShape="1">
            <a:blip r:embed="rId4"/>
            <a:stretch>
              <a:fillRect/>
            </a:stretch>
          </a:blipFill>
          <a:ln w="28575" cmpd="sng">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sp>
      <p:sp>
        <p:nvSpPr>
          <p:cNvPr id="4" name="椭圆 3"/>
          <p:cNvSpPr/>
          <p:nvPr/>
        </p:nvSpPr>
        <p:spPr>
          <a:xfrm>
            <a:off x="8990648" y="3842068"/>
            <a:ext cx="1655445" cy="1527175"/>
          </a:xfrm>
          <a:prstGeom prst="ellipse">
            <a:avLst/>
          </a:prstGeom>
          <a:blipFill rotWithShape="1">
            <a:blip r:embed="rId5"/>
            <a:stretch>
              <a:fillRect/>
            </a:stretch>
          </a:blipFill>
          <a:ln w="28575" cmpd="sng">
            <a:solidFill>
              <a:schemeClr val="accent1">
                <a:shade val="5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sp>
      <p:pic>
        <p:nvPicPr>
          <p:cNvPr id="8198" name="Picture 10" descr="jump"/>
          <p:cNvPicPr>
            <a:picLocks noChangeAspect="1"/>
          </p:cNvPicPr>
          <p:nvPr/>
        </p:nvPicPr>
        <p:blipFill>
          <a:blip r:embed="rId6"/>
          <a:srcRect l="23238" r="17892" b="-5272"/>
          <a:stretch>
            <a:fillRect/>
          </a:stretch>
        </p:blipFill>
        <p:spPr>
          <a:xfrm rot="480000">
            <a:off x="362585" y="1354455"/>
            <a:ext cx="1384300" cy="1422400"/>
          </a:xfrm>
          <a:prstGeom prst="ellipse">
            <a:avLst/>
          </a:prstGeom>
          <a:noFill/>
          <a:ln w="28575" cmpd="sng">
            <a:solidFill>
              <a:schemeClr val="accent1">
                <a:shade val="50000"/>
              </a:schemeClr>
            </a:solidFill>
            <a:prstDash val="sysDash"/>
          </a:ln>
        </p:spPr>
      </p:pic>
      <p:pic>
        <p:nvPicPr>
          <p:cNvPr id="3" name="Picture 19" descr="swim"/>
          <p:cNvPicPr>
            <a:picLocks noChangeAspect="1"/>
          </p:cNvPicPr>
          <p:nvPr/>
        </p:nvPicPr>
        <p:blipFill>
          <a:blip r:embed="rId7"/>
          <a:srcRect l="7001" r="9833" b="3889"/>
          <a:stretch>
            <a:fillRect/>
          </a:stretch>
        </p:blipFill>
        <p:spPr>
          <a:xfrm rot="1020000">
            <a:off x="1774825" y="2608580"/>
            <a:ext cx="1485265" cy="1361440"/>
          </a:xfrm>
          <a:prstGeom prst="ellipse">
            <a:avLst/>
          </a:prstGeom>
          <a:noFill/>
          <a:ln w="28575" cmpd="sng">
            <a:solidFill>
              <a:schemeClr val="accent1">
                <a:shade val="50000"/>
              </a:schemeClr>
            </a:solidFill>
            <a:prstDash val="sysDash"/>
          </a:ln>
        </p:spPr>
      </p:pic>
      <p:pic>
        <p:nvPicPr>
          <p:cNvPr id="33" name="图片 32" descr="259397-14062Z91G155"/>
          <p:cNvPicPr>
            <a:picLocks noChangeAspect="1"/>
          </p:cNvPicPr>
          <p:nvPr/>
        </p:nvPicPr>
        <p:blipFill>
          <a:blip r:embed="rId8">
            <a:clrChange>
              <a:clrFrom>
                <a:srgbClr val="FFFFFF">
                  <a:alpha val="100000"/>
                </a:srgbClr>
              </a:clrFrom>
              <a:clrTo>
                <a:srgbClr val="FFFFFF">
                  <a:alpha val="100000"/>
                  <a:alpha val="0"/>
                </a:srgbClr>
              </a:clrTo>
            </a:clrChange>
          </a:blip>
          <a:srcRect l="31954" t="-1661" r="22645" b="48413"/>
          <a:stretch>
            <a:fillRect/>
          </a:stretch>
        </p:blipFill>
        <p:spPr>
          <a:xfrm rot="180000">
            <a:off x="372110" y="3253740"/>
            <a:ext cx="1429385" cy="1478280"/>
          </a:xfrm>
          <a:prstGeom prst="ellipse">
            <a:avLst/>
          </a:prstGeom>
          <a:noFill/>
          <a:ln w="28575" cmpd="sng">
            <a:solidFill>
              <a:schemeClr val="accent1"/>
            </a:solidFill>
            <a:prstDash val="sysDash"/>
          </a:ln>
        </p:spPr>
      </p:pic>
      <p:pic>
        <p:nvPicPr>
          <p:cNvPr id="28" name="图片 27" descr="09E58PIC4vZ"/>
          <p:cNvPicPr>
            <a:picLocks noChangeAspect="1"/>
          </p:cNvPicPr>
          <p:nvPr/>
        </p:nvPicPr>
        <p:blipFill>
          <a:blip r:embed="rId9"/>
          <a:srcRect l="16942" r="64311" b="74995"/>
          <a:stretch>
            <a:fillRect/>
          </a:stretch>
        </p:blipFill>
        <p:spPr>
          <a:xfrm rot="1020000">
            <a:off x="1840865" y="4142105"/>
            <a:ext cx="1352550" cy="1379220"/>
          </a:xfrm>
          <a:prstGeom prst="ellipse">
            <a:avLst/>
          </a:prstGeom>
          <a:noFill/>
          <a:ln w="28575" cmpd="sng">
            <a:solidFill>
              <a:schemeClr val="accent1">
                <a:shade val="50000"/>
              </a:schemeClr>
            </a:solidFill>
            <a:prstDash val="sysDash"/>
          </a:ln>
        </p:spPr>
      </p:pic>
      <p:pic>
        <p:nvPicPr>
          <p:cNvPr id="29" name="图片 28" descr="09E58PIC4vZ"/>
          <p:cNvPicPr>
            <a:picLocks noChangeAspect="1"/>
          </p:cNvPicPr>
          <p:nvPr/>
        </p:nvPicPr>
        <p:blipFill>
          <a:blip r:embed="rId9">
            <a:clrChange>
              <a:clrFrom>
                <a:srgbClr val="FFFFFF">
                  <a:alpha val="100000"/>
                </a:srgbClr>
              </a:clrFrom>
              <a:clrTo>
                <a:srgbClr val="FFFFFF">
                  <a:alpha val="100000"/>
                  <a:alpha val="0"/>
                </a:srgbClr>
              </a:clrTo>
            </a:clrChange>
          </a:blip>
          <a:srcRect l="-2269" t="37155" r="84136" b="39275"/>
          <a:stretch>
            <a:fillRect/>
          </a:stretch>
        </p:blipFill>
        <p:spPr>
          <a:xfrm>
            <a:off x="1873250" y="1028065"/>
            <a:ext cx="1410335" cy="1471930"/>
          </a:xfrm>
          <a:prstGeom prst="ellipse">
            <a:avLst/>
          </a:prstGeom>
          <a:noFill/>
          <a:ln w="28575" cmpd="sng">
            <a:solidFill>
              <a:schemeClr val="accent1"/>
            </a:solidFill>
            <a:prstDash val="sysDash"/>
          </a:ln>
        </p:spPr>
      </p:pic>
      <p:pic>
        <p:nvPicPr>
          <p:cNvPr id="6150" name="图片 2" descr="09E58PIC4vZ"/>
          <p:cNvPicPr>
            <a:picLocks noChangeAspect="1"/>
          </p:cNvPicPr>
          <p:nvPr/>
        </p:nvPicPr>
        <p:blipFill>
          <a:blip r:embed="rId9">
            <a:clrChange>
              <a:clrFrom>
                <a:srgbClr val="FFFFFF">
                  <a:alpha val="100000"/>
                </a:srgbClr>
              </a:clrFrom>
              <a:clrTo>
                <a:srgbClr val="FFFFFF">
                  <a:alpha val="100000"/>
                  <a:alpha val="0"/>
                </a:srgbClr>
              </a:clrTo>
            </a:clrChange>
          </a:blip>
          <a:srcRect l="58160" r="22249" b="77737"/>
          <a:stretch>
            <a:fillRect/>
          </a:stretch>
        </p:blipFill>
        <p:spPr>
          <a:xfrm>
            <a:off x="373380" y="5119370"/>
            <a:ext cx="1362075" cy="1250315"/>
          </a:xfrm>
          <a:prstGeom prst="ellipse">
            <a:avLst/>
          </a:prstGeom>
          <a:solidFill>
            <a:schemeClr val="bg1"/>
          </a:solidFill>
          <a:ln w="28575" cmpd="sng">
            <a:solidFill>
              <a:schemeClr val="accent1">
                <a:shade val="50000"/>
              </a:schemeClr>
            </a:solidFill>
            <a:prstDash val="sysDash"/>
          </a:ln>
        </p:spPr>
      </p:pic>
      <p:pic>
        <p:nvPicPr>
          <p:cNvPr id="30" name="图片 29" descr="t0121ad520eed651fa5"/>
          <p:cNvPicPr>
            <a:picLocks noChangeAspect="1"/>
          </p:cNvPicPr>
          <p:nvPr/>
        </p:nvPicPr>
        <p:blipFill>
          <a:blip r:embed="rId10">
            <a:clrChange>
              <a:clrFrom>
                <a:srgbClr val="FEFEFE">
                  <a:alpha val="100000"/>
                </a:srgbClr>
              </a:clrFrom>
              <a:clrTo>
                <a:srgbClr val="FEFEFE">
                  <a:alpha val="100000"/>
                  <a:alpha val="0"/>
                </a:srgbClr>
              </a:clrTo>
            </a:clrChange>
          </a:blip>
          <a:srcRect l="-8161" r="-11712" b="-5242"/>
          <a:stretch>
            <a:fillRect/>
          </a:stretch>
        </p:blipFill>
        <p:spPr>
          <a:xfrm rot="780000">
            <a:off x="2801620" y="5347970"/>
            <a:ext cx="1370330" cy="1321435"/>
          </a:xfrm>
          <a:prstGeom prst="ellipse">
            <a:avLst/>
          </a:prstGeom>
          <a:noFill/>
          <a:ln w="28575" cmpd="sng">
            <a:solidFill>
              <a:schemeClr val="accent1">
                <a:shade val="50000"/>
              </a:schemeClr>
            </a:solidFill>
            <a:prstDash val="sysDash"/>
          </a:ln>
        </p:spPr>
      </p:pic>
      <p:pic>
        <p:nvPicPr>
          <p:cNvPr id="4099" name="图片 3"/>
          <p:cNvPicPr>
            <a:picLocks noChangeAspect="1"/>
          </p:cNvPicPr>
          <p:nvPr/>
        </p:nvPicPr>
        <p:blipFill>
          <a:blip r:embed="rId11"/>
          <a:stretch>
            <a:fillRect/>
          </a:stretch>
        </p:blipFill>
        <p:spPr>
          <a:xfrm>
            <a:off x="7033895" y="5210175"/>
            <a:ext cx="1816735" cy="1329690"/>
          </a:xfrm>
          <a:prstGeom prst="rect">
            <a:avLst/>
          </a:prstGeom>
          <a:noFill/>
          <a:ln w="28575" cmpd="sng">
            <a:solidFill>
              <a:schemeClr val="accent1">
                <a:shade val="50000"/>
              </a:schemeClr>
            </a:solidFill>
            <a:prstDash val="solid"/>
          </a:ln>
        </p:spPr>
      </p:pic>
      <p:pic>
        <p:nvPicPr>
          <p:cNvPr id="10243" name="图片 3"/>
          <p:cNvPicPr>
            <a:picLocks noChangeAspect="1"/>
          </p:cNvPicPr>
          <p:nvPr/>
        </p:nvPicPr>
        <p:blipFill>
          <a:blip r:embed="rId12"/>
          <a:stretch>
            <a:fillRect/>
          </a:stretch>
        </p:blipFill>
        <p:spPr>
          <a:xfrm>
            <a:off x="4935220" y="5210175"/>
            <a:ext cx="1849120" cy="1329690"/>
          </a:xfrm>
          <a:prstGeom prst="rect">
            <a:avLst/>
          </a:prstGeom>
          <a:noFill/>
          <a:ln w="28575" cmpd="sng">
            <a:solidFill>
              <a:schemeClr val="accent1">
                <a:shade val="50000"/>
              </a:schemeClr>
            </a:solidFill>
            <a:prstDash val="solid"/>
          </a:ln>
        </p:spPr>
      </p:pic>
    </p:spTree>
  </p:cSld>
  <p:clrMapOvr>
    <a:masterClrMapping/>
  </p:clrMapOvr>
  <mc:AlternateContent xmlns:mc="http://schemas.openxmlformats.org/markup-compatibility/2006">
    <mc:Choice xmlns:p14="http://schemas.microsoft.com/office/powerpoint/2010/main" Requires="p14">
      <p:transition spd="med" p14:dur="750">
        <p:push dir="u"/>
      </p:transition>
    </mc:Choice>
    <mc:Fallback>
      <p:transition spd="med">
        <p:push dir="u"/>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p:sp>
        <p:nvSpPr>
          <p:cNvPr id="10" name="矩形 9"/>
          <p:cNvSpPr/>
          <p:nvPr/>
        </p:nvSpPr>
        <p:spPr>
          <a:xfrm>
            <a:off x="180340" y="158750"/>
            <a:ext cx="11831955" cy="65709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18" name="组合 17"/>
          <p:cNvGrpSpPr/>
          <p:nvPr/>
        </p:nvGrpSpPr>
        <p:grpSpPr>
          <a:xfrm>
            <a:off x="730885" y="1775460"/>
            <a:ext cx="10217150" cy="1418590"/>
            <a:chOff x="704" y="1930"/>
            <a:chExt cx="16090" cy="2234"/>
          </a:xfrm>
        </p:grpSpPr>
        <p:grpSp>
          <p:nvGrpSpPr>
            <p:cNvPr id="43" name="组合 42"/>
            <p:cNvGrpSpPr/>
            <p:nvPr/>
          </p:nvGrpSpPr>
          <p:grpSpPr>
            <a:xfrm>
              <a:off x="2774" y="2576"/>
              <a:ext cx="14021" cy="1589"/>
              <a:chOff x="-59" y="1211"/>
              <a:chExt cx="11152" cy="1004"/>
            </a:xfrm>
          </p:grpSpPr>
          <p:sp>
            <p:nvSpPr>
              <p:cNvPr id="44" name=" 220"/>
              <p:cNvSpPr/>
              <p:nvPr/>
            </p:nvSpPr>
            <p:spPr>
              <a:xfrm>
                <a:off x="-59" y="1211"/>
                <a:ext cx="11152" cy="1003"/>
              </a:xfrm>
              <a:prstGeom prst="homePlate">
                <a:avLst/>
              </a:prstGeom>
              <a:solidFill>
                <a:schemeClr val="bg1"/>
              </a:solidFill>
              <a:ln w="57150">
                <a:solidFill>
                  <a:srgbClr val="002060"/>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5" name="TextBox 3"/>
              <p:cNvSpPr txBox="1"/>
              <p:nvPr/>
            </p:nvSpPr>
            <p:spPr>
              <a:xfrm>
                <a:off x="187" y="1266"/>
                <a:ext cx="10346" cy="949"/>
              </a:xfrm>
              <a:prstGeom prst="rect">
                <a:avLst/>
              </a:prstGeom>
              <a:noFill/>
              <a:ln w="9525">
                <a:noFill/>
              </a:ln>
            </p:spPr>
            <p:txBody>
              <a:bodyPr wrap="square" anchor="t">
                <a:spAutoFit/>
              </a:bodyPr>
              <a:p>
                <a:pPr lvl="0" indent="0"/>
                <a:r>
                  <a:rPr lang="en-US" altLang="zh-CN" sz="3200" b="1" dirty="0">
                    <a:solidFill>
                      <a:srgbClr val="002060"/>
                    </a:solidFill>
                    <a:latin typeface="Comic Sans MS" panose="030F0702030302020204" pitchFamily="66" charset="0"/>
                    <a:ea typeface="微软雅黑" panose="020B0503020204020204" pitchFamily="34" charset="-122"/>
                    <a:cs typeface="Comic Sans MS" panose="030F0702030302020204" pitchFamily="66" charset="0"/>
                  </a:rPr>
                  <a:t>We should do everything ourselves.</a:t>
                </a:r>
                <a:endParaRPr lang="en-US" altLang="zh-CN" sz="3200" b="1" dirty="0">
                  <a:solidFill>
                    <a:srgbClr val="002060"/>
                  </a:solidFill>
                  <a:latin typeface="Comic Sans MS" panose="030F0702030302020204" pitchFamily="66" charset="0"/>
                  <a:ea typeface="微软雅黑" panose="020B0503020204020204" pitchFamily="34" charset="-122"/>
                  <a:cs typeface="Comic Sans MS" panose="030F0702030302020204" pitchFamily="66" charset="0"/>
                </a:endParaRPr>
              </a:p>
              <a:p>
                <a:pPr lvl="0" indent="0"/>
                <a:r>
                  <a:rPr lang="zh-CN" altLang="en-US" sz="2000" b="1" dirty="0">
                    <a:solidFill>
                      <a:srgbClr val="002060"/>
                    </a:solidFill>
                    <a:latin typeface="Comic Sans MS" panose="030F0702030302020204" pitchFamily="66" charset="0"/>
                    <a:ea typeface="微软雅黑" panose="020B0503020204020204" pitchFamily="34" charset="-122"/>
                    <a:cs typeface="Comic Sans MS" panose="030F0702030302020204" pitchFamily="66" charset="0"/>
                  </a:rPr>
                  <a:t>                </a:t>
                </a:r>
                <a:r>
                  <a:rPr lang="zh-CN" altLang="en-US" sz="2400" b="1" dirty="0">
                    <a:solidFill>
                      <a:srgbClr val="002060"/>
                    </a:solidFill>
                    <a:latin typeface="Comic Sans MS" panose="030F0702030302020204" pitchFamily="66" charset="0"/>
                    <a:ea typeface="微软雅黑" panose="020B0503020204020204" pitchFamily="34" charset="-122"/>
                    <a:cs typeface="Comic Sans MS" panose="030F0702030302020204" pitchFamily="66" charset="0"/>
                  </a:rPr>
                  <a:t>自己的事情自己做。</a:t>
                </a:r>
                <a:endParaRPr lang="zh-CN" altLang="en-US" sz="2400" b="1" dirty="0">
                  <a:solidFill>
                    <a:srgbClr val="002060"/>
                  </a:solidFill>
                  <a:latin typeface="Comic Sans MS" panose="030F0702030302020204" pitchFamily="66" charset="0"/>
                  <a:ea typeface="微软雅黑" panose="020B0503020204020204" pitchFamily="34" charset="-122"/>
                  <a:cs typeface="Comic Sans MS" panose="030F0702030302020204" pitchFamily="66" charset="0"/>
                </a:endParaRPr>
              </a:p>
            </p:txBody>
          </p:sp>
        </p:grpSp>
        <p:pic>
          <p:nvPicPr>
            <p:cNvPr id="9" name="图片 8"/>
            <p:cNvPicPr>
              <a:picLocks noChangeAspect="1"/>
            </p:cNvPicPr>
            <p:nvPr>
              <p:custDataLst>
                <p:tags r:id="rId1"/>
              </p:custDataLst>
            </p:nvPr>
          </p:nvPicPr>
          <p:blipFill>
            <a:blip r:embed="rId2">
              <a:clrChange>
                <a:clrFrom>
                  <a:srgbClr val="F6F6F6">
                    <a:alpha val="100000"/>
                  </a:srgbClr>
                </a:clrFrom>
                <a:clrTo>
                  <a:srgbClr val="F6F6F6">
                    <a:alpha val="100000"/>
                    <a:alpha val="0"/>
                  </a:srgbClr>
                </a:clrTo>
              </a:clrChange>
            </a:blip>
            <a:srcRect l="10397" t="22334" r="71287" b="57864"/>
            <a:stretch>
              <a:fillRect/>
            </a:stretch>
          </p:blipFill>
          <p:spPr>
            <a:xfrm>
              <a:off x="704" y="1930"/>
              <a:ext cx="2577" cy="2235"/>
            </a:xfrm>
            <a:prstGeom prst="heart">
              <a:avLst/>
            </a:prstGeom>
          </p:spPr>
        </p:pic>
      </p:grpSp>
      <p:grpSp>
        <p:nvGrpSpPr>
          <p:cNvPr id="19" name="组合 18"/>
          <p:cNvGrpSpPr/>
          <p:nvPr/>
        </p:nvGrpSpPr>
        <p:grpSpPr>
          <a:xfrm>
            <a:off x="605790" y="3592195"/>
            <a:ext cx="10335895" cy="1627505"/>
            <a:chOff x="517" y="4163"/>
            <a:chExt cx="16277" cy="2563"/>
          </a:xfrm>
        </p:grpSpPr>
        <p:grpSp>
          <p:nvGrpSpPr>
            <p:cNvPr id="2" name="组合 1"/>
            <p:cNvGrpSpPr/>
            <p:nvPr/>
          </p:nvGrpSpPr>
          <p:grpSpPr>
            <a:xfrm>
              <a:off x="2774" y="5212"/>
              <a:ext cx="14021" cy="1514"/>
              <a:chOff x="-59" y="908"/>
              <a:chExt cx="11152" cy="1019"/>
            </a:xfrm>
          </p:grpSpPr>
          <p:sp>
            <p:nvSpPr>
              <p:cNvPr id="3" name=" 220"/>
              <p:cNvSpPr/>
              <p:nvPr/>
            </p:nvSpPr>
            <p:spPr>
              <a:xfrm>
                <a:off x="-59" y="908"/>
                <a:ext cx="11152" cy="1019"/>
              </a:xfrm>
              <a:prstGeom prst="homePlate">
                <a:avLst/>
              </a:prstGeom>
              <a:solidFill>
                <a:schemeClr val="bg1"/>
              </a:solidFill>
              <a:ln w="57150">
                <a:solidFill>
                  <a:schemeClr val="accent4">
                    <a:lumMod val="75000"/>
                  </a:schemeClr>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4" name="TextBox 3"/>
              <p:cNvSpPr txBox="1"/>
              <p:nvPr/>
            </p:nvSpPr>
            <p:spPr>
              <a:xfrm>
                <a:off x="197" y="908"/>
                <a:ext cx="10346" cy="1010"/>
              </a:xfrm>
              <a:prstGeom prst="rect">
                <a:avLst/>
              </a:prstGeom>
              <a:noFill/>
              <a:ln w="9525">
                <a:noFill/>
              </a:ln>
            </p:spPr>
            <p:txBody>
              <a:bodyPr wrap="square" anchor="t">
                <a:spAutoFit/>
              </a:bodyPr>
              <a:p>
                <a:pPr lvl="0" indent="0"/>
                <a:r>
                  <a:rPr lang="en-US" altLang="zh-CN" sz="3200" b="1" dirty="0">
                    <a:solidFill>
                      <a:schemeClr val="accent4">
                        <a:lumMod val="75000"/>
                      </a:schemeClr>
                    </a:solidFill>
                    <a:latin typeface="Comic Sans MS" panose="030F0702030302020204" pitchFamily="66" charset="0"/>
                    <a:ea typeface="微软雅黑" panose="020B0503020204020204" pitchFamily="34" charset="-122"/>
                    <a:cs typeface="Comic Sans MS" panose="030F0702030302020204" pitchFamily="66" charset="0"/>
                  </a:rPr>
                  <a:t>We should form good habits. </a:t>
                </a:r>
                <a:endParaRPr lang="en-US" altLang="zh-CN" sz="3200" b="1" dirty="0">
                  <a:solidFill>
                    <a:schemeClr val="accent4">
                      <a:lumMod val="75000"/>
                    </a:schemeClr>
                  </a:solidFill>
                  <a:latin typeface="Comic Sans MS" panose="030F0702030302020204" pitchFamily="66" charset="0"/>
                  <a:ea typeface="微软雅黑" panose="020B0503020204020204" pitchFamily="34" charset="-122"/>
                  <a:cs typeface="Comic Sans MS" panose="030F0702030302020204" pitchFamily="66" charset="0"/>
                </a:endParaRPr>
              </a:p>
              <a:p>
                <a:pPr lvl="0" indent="0"/>
                <a:r>
                  <a:rPr lang="zh-CN" altLang="en-US" sz="2000" b="1" dirty="0">
                    <a:solidFill>
                      <a:schemeClr val="accent4">
                        <a:lumMod val="75000"/>
                      </a:schemeClr>
                    </a:solidFill>
                    <a:latin typeface="微软雅黑" panose="020B0503020204020204" pitchFamily="34" charset="-122"/>
                    <a:ea typeface="微软雅黑" panose="020B0503020204020204" pitchFamily="34" charset="-122"/>
                  </a:rPr>
                  <a:t>                     </a:t>
                </a:r>
                <a:r>
                  <a:rPr lang="zh-CN" altLang="en-US" sz="2400" b="1" dirty="0">
                    <a:solidFill>
                      <a:schemeClr val="accent4">
                        <a:lumMod val="75000"/>
                      </a:schemeClr>
                    </a:solidFill>
                    <a:latin typeface="微软雅黑" panose="020B0503020204020204" pitchFamily="34" charset="-122"/>
                    <a:ea typeface="微软雅黑" panose="020B0503020204020204" pitchFamily="34" charset="-122"/>
                  </a:rPr>
                  <a:t>我们应养成良好的行为习惯。</a:t>
                </a:r>
                <a:endParaRPr lang="zh-CN" altLang="en-US" sz="2400" b="1" dirty="0">
                  <a:solidFill>
                    <a:schemeClr val="accent4">
                      <a:lumMod val="75000"/>
                    </a:schemeClr>
                  </a:solidFill>
                  <a:latin typeface="微软雅黑" panose="020B0503020204020204" pitchFamily="34" charset="-122"/>
                  <a:ea typeface="微软雅黑" panose="020B0503020204020204" pitchFamily="34" charset="-122"/>
                </a:endParaRPr>
              </a:p>
            </p:txBody>
          </p:sp>
        </p:grpSp>
        <p:pic>
          <p:nvPicPr>
            <p:cNvPr id="5" name="图片 4"/>
            <p:cNvPicPr>
              <a:picLocks noChangeAspect="1"/>
            </p:cNvPicPr>
            <p:nvPr>
              <p:custDataLst>
                <p:tags r:id="rId3"/>
              </p:custDataLst>
            </p:nvPr>
          </p:nvPicPr>
          <p:blipFill>
            <a:blip r:embed="rId2">
              <a:clrChange>
                <a:clrFrom>
                  <a:srgbClr val="F6F6F6">
                    <a:alpha val="100000"/>
                  </a:srgbClr>
                </a:clrFrom>
                <a:clrTo>
                  <a:srgbClr val="F6F6F6">
                    <a:alpha val="100000"/>
                    <a:alpha val="0"/>
                  </a:srgbClr>
                </a:clrTo>
              </a:clrChange>
            </a:blip>
            <a:srcRect l="10397" t="22334" r="71287" b="57864"/>
            <a:stretch>
              <a:fillRect/>
            </a:stretch>
          </p:blipFill>
          <p:spPr>
            <a:xfrm>
              <a:off x="517" y="4163"/>
              <a:ext cx="2576" cy="2234"/>
            </a:xfrm>
            <a:prstGeom prst="heart">
              <a:avLst/>
            </a:prstGeom>
          </p:spPr>
        </p:pic>
      </p:grpSp>
      <p:sp>
        <p:nvSpPr>
          <p:cNvPr id="8" name="文本框 7"/>
          <p:cNvSpPr txBox="1"/>
          <p:nvPr/>
        </p:nvSpPr>
        <p:spPr>
          <a:xfrm>
            <a:off x="1167130" y="236855"/>
            <a:ext cx="3848735" cy="583565"/>
          </a:xfrm>
          <a:prstGeom prst="rect">
            <a:avLst/>
          </a:prstGeom>
          <a:noFill/>
        </p:spPr>
        <p:txBody>
          <a:bodyPr wrap="square" rtlCol="0">
            <a:spAutoFit/>
          </a:bodyPr>
          <a:p>
            <a:r>
              <a:rPr lang="en-US" altLang="zh-CN" sz="3200" b="1">
                <a:latin typeface="Comic Sans MS" panose="030F0702030302020204" pitchFamily="66" charset="0"/>
                <a:cs typeface="Comic Sans MS" panose="030F0702030302020204" pitchFamily="66" charset="0"/>
              </a:rPr>
              <a:t>  Think and </a:t>
            </a:r>
            <a:r>
              <a:rPr lang="en-US" altLang="zh-CN" sz="3200" b="1">
                <a:latin typeface="Comic Sans MS" panose="030F0702030302020204" pitchFamily="66" charset="0"/>
                <a:cs typeface="Comic Sans MS" panose="030F0702030302020204" pitchFamily="66" charset="0"/>
              </a:rPr>
              <a:t>share</a:t>
            </a:r>
            <a:endParaRPr lang="en-US" altLang="zh-CN" sz="3200" b="1">
              <a:latin typeface="Comic Sans MS" panose="030F0702030302020204" pitchFamily="66" charset="0"/>
              <a:cs typeface="Comic Sans MS" panose="030F0702030302020204" pitchFamily="66" charset="0"/>
            </a:endParaRPr>
          </a:p>
        </p:txBody>
      </p:sp>
      <p:sp>
        <p:nvSpPr>
          <p:cNvPr id="6" name="流程图: 终止 5"/>
          <p:cNvSpPr/>
          <p:nvPr/>
        </p:nvSpPr>
        <p:spPr>
          <a:xfrm>
            <a:off x="1075055" y="236855"/>
            <a:ext cx="3940810"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timg"/>
          <p:cNvPicPr>
            <a:picLocks noChangeAspect="1"/>
          </p:cNvPicPr>
          <p:nvPr/>
        </p:nvPicPr>
        <p:blipFill>
          <a:blip r:embed="rId4"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403225" y="101600"/>
            <a:ext cx="781685" cy="946785"/>
          </a:xfrm>
          <a:prstGeom prst="rect">
            <a:avLst/>
          </a:prstGeom>
        </p:spPr>
      </p:pic>
      <p:grpSp>
        <p:nvGrpSpPr>
          <p:cNvPr id="11" name="组合 10"/>
          <p:cNvGrpSpPr/>
          <p:nvPr/>
        </p:nvGrpSpPr>
        <p:grpSpPr>
          <a:xfrm>
            <a:off x="5134610" y="158750"/>
            <a:ext cx="6321425" cy="869315"/>
            <a:chOff x="4560" y="385"/>
            <a:chExt cx="9480" cy="1629"/>
          </a:xfrm>
        </p:grpSpPr>
        <p:sp>
          <p:nvSpPr>
            <p:cNvPr id="12" name="圆角矩形 11"/>
            <p:cNvSpPr/>
            <p:nvPr/>
          </p:nvSpPr>
          <p:spPr>
            <a:xfrm>
              <a:off x="4560" y="600"/>
              <a:ext cx="9360" cy="1200"/>
            </a:xfrm>
            <a:prstGeom prst="roundRect">
              <a:avLst/>
            </a:prstGeom>
            <a:solidFill>
              <a:srgbClr val="00B0F0"/>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3" name="Rectangle 47"/>
            <p:cNvSpPr>
              <a:spLocks noChangeArrowheads="1"/>
            </p:cNvSpPr>
            <p:nvPr/>
          </p:nvSpPr>
          <p:spPr bwMode="auto">
            <a:xfrm>
              <a:off x="4702" y="385"/>
              <a:ext cx="9338" cy="1629"/>
            </a:xfrm>
            <a:prstGeom prst="rect">
              <a:avLst/>
            </a:prstGeom>
            <a:noFill/>
            <a:ln w="9525">
              <a:noFill/>
              <a:miter lim="800000"/>
            </a:ln>
            <a:effectLst>
              <a:outerShdw blurRad="50800" dist="38100" dir="2700000" algn="tl" rotWithShape="0">
                <a:prstClr val="black">
                  <a:alpha val="40000"/>
                </a:prstClr>
              </a:outerShdw>
            </a:effectLst>
          </p:spPr>
          <p:txBody>
            <a:bodyPr wrap="none"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chemeClr val="bg1"/>
                  </a:solidFill>
                  <a:effectLst/>
                  <a:uLnTx/>
                  <a:uFillTx/>
                  <a:latin typeface="Comic Sans MS" panose="030F0702030302020204" pitchFamily="66" charset="0"/>
                  <a:ea typeface="黑体" panose="02010609060101010101" pitchFamily="49" charset="-122"/>
                  <a:cs typeface="Comic Sans MS" panose="030F0702030302020204" pitchFamily="66" charset="0"/>
                  <a:sym typeface="Arial" panose="020B0604020202020204" pitchFamily="34" charset="0"/>
                </a:rPr>
                <a:t>从绘本故事中你学到了什么？</a:t>
              </a:r>
              <a:endParaRPr kumimoji="0" lang="zh-CN" altLang="en-US" sz="2800" b="0" i="0" u="none" strike="noStrike" kern="1200" cap="none" spc="0" normalizeH="0" baseline="0" noProof="0" dirty="0">
                <a:ln>
                  <a:noFill/>
                </a:ln>
                <a:solidFill>
                  <a:schemeClr val="bg1"/>
                </a:solidFill>
                <a:effectLst/>
                <a:uLnTx/>
                <a:uFillTx/>
                <a:latin typeface="Comic Sans MS" panose="030F0702030302020204" pitchFamily="66" charset="0"/>
                <a:ea typeface="黑体" panose="02010609060101010101" pitchFamily="49" charset="-122"/>
                <a:cs typeface="Comic Sans MS" panose="030F0702030302020204" pitchFamily="66" charset="0"/>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spd="med" p14:dur="750">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blinds(horizontal)">
                                      <p:cBhvr>
                                        <p:cTn id="1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00B050"/>
        </a:solidFill>
        <a:effectLst/>
      </p:bgPr>
    </p:bg>
    <p:spTree>
      <p:nvGrpSpPr>
        <p:cNvPr id="1" name=""/>
        <p:cNvGrpSpPr/>
        <p:nvPr/>
      </p:nvGrpSpPr>
      <p:grpSpPr/>
      <p:sp>
        <p:nvSpPr>
          <p:cNvPr id="10" name="矩形 9"/>
          <p:cNvSpPr/>
          <p:nvPr/>
        </p:nvSpPr>
        <p:spPr>
          <a:xfrm>
            <a:off x="180340" y="158750"/>
            <a:ext cx="11831955" cy="657098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167130" y="236855"/>
            <a:ext cx="3919855" cy="583565"/>
          </a:xfrm>
          <a:prstGeom prst="rect">
            <a:avLst/>
          </a:prstGeom>
          <a:noFill/>
        </p:spPr>
        <p:txBody>
          <a:bodyPr wrap="square" rtlCol="0">
            <a:spAutoFit/>
          </a:bodyPr>
          <a:p>
            <a:r>
              <a:rPr lang="en-US" altLang="zh-CN" sz="3200" b="1">
                <a:latin typeface="Comic Sans MS" panose="030F0702030302020204" pitchFamily="66" charset="0"/>
                <a:cs typeface="Comic Sans MS" panose="030F0702030302020204" pitchFamily="66" charset="0"/>
              </a:rPr>
              <a:t>  Enjoy and </a:t>
            </a:r>
            <a:r>
              <a:rPr lang="en-US" altLang="zh-CN" sz="3200" b="1">
                <a:latin typeface="Comic Sans MS" panose="030F0702030302020204" pitchFamily="66" charset="0"/>
                <a:cs typeface="Comic Sans MS" panose="030F0702030302020204" pitchFamily="66" charset="0"/>
              </a:rPr>
              <a:t>feel </a:t>
            </a:r>
            <a:endParaRPr lang="en-US" altLang="zh-CN" sz="3200" b="1">
              <a:latin typeface="Comic Sans MS" panose="030F0702030302020204" pitchFamily="66" charset="0"/>
              <a:cs typeface="Comic Sans MS" panose="030F0702030302020204" pitchFamily="66" charset="0"/>
            </a:endParaRPr>
          </a:p>
        </p:txBody>
      </p:sp>
      <p:sp>
        <p:nvSpPr>
          <p:cNvPr id="6" name="流程图: 终止 5"/>
          <p:cNvSpPr/>
          <p:nvPr/>
        </p:nvSpPr>
        <p:spPr>
          <a:xfrm>
            <a:off x="1075055" y="236855"/>
            <a:ext cx="4011295"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timg"/>
          <p:cNvPicPr>
            <a:picLocks noChangeAspect="1"/>
          </p:cNvPicPr>
          <p:nvPr/>
        </p:nvPicPr>
        <p:blipFill>
          <a:blip r:embed="rId1"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403225" y="101600"/>
            <a:ext cx="781685" cy="946785"/>
          </a:xfrm>
          <a:prstGeom prst="rect">
            <a:avLst/>
          </a:prstGeom>
        </p:spPr>
      </p:pic>
      <p:pic>
        <p:nvPicPr>
          <p:cNvPr id="2" name="图片 1" descr="1"/>
          <p:cNvPicPr>
            <a:picLocks noChangeAspect="1"/>
          </p:cNvPicPr>
          <p:nvPr/>
        </p:nvPicPr>
        <p:blipFill>
          <a:blip r:embed="rId2"/>
          <a:stretch>
            <a:fillRect/>
          </a:stretch>
        </p:blipFill>
        <p:spPr>
          <a:xfrm>
            <a:off x="1075055" y="1248410"/>
            <a:ext cx="5084445" cy="5168265"/>
          </a:xfrm>
          <a:prstGeom prst="rect">
            <a:avLst/>
          </a:prstGeom>
        </p:spPr>
      </p:pic>
      <p:pic>
        <p:nvPicPr>
          <p:cNvPr id="3" name="图片 2"/>
          <p:cNvPicPr>
            <a:picLocks noChangeAspect="1"/>
          </p:cNvPicPr>
          <p:nvPr/>
        </p:nvPicPr>
        <p:blipFill>
          <a:blip r:embed="rId3"/>
          <a:stretch>
            <a:fillRect/>
          </a:stretch>
        </p:blipFill>
        <p:spPr>
          <a:xfrm>
            <a:off x="6309360" y="1248410"/>
            <a:ext cx="5084445" cy="5168265"/>
          </a:xfrm>
          <a:prstGeom prst="rect">
            <a:avLst/>
          </a:prstGeom>
        </p:spPr>
      </p:pic>
      <p:pic>
        <p:nvPicPr>
          <p:cNvPr id="4" name="图片 3"/>
          <p:cNvPicPr>
            <a:picLocks noChangeAspect="1"/>
          </p:cNvPicPr>
          <p:nvPr/>
        </p:nvPicPr>
        <p:blipFill>
          <a:blip r:embed="rId4"/>
          <a:stretch>
            <a:fillRect/>
          </a:stretch>
        </p:blipFill>
        <p:spPr>
          <a:xfrm>
            <a:off x="2374900" y="1247775"/>
            <a:ext cx="7054215" cy="5168900"/>
          </a:xfrm>
          <a:prstGeom prst="rect">
            <a:avLst/>
          </a:prstGeom>
        </p:spPr>
      </p:pic>
      <p:pic>
        <p:nvPicPr>
          <p:cNvPr id="5" name="图片 4"/>
          <p:cNvPicPr>
            <a:picLocks noChangeAspect="1"/>
          </p:cNvPicPr>
          <p:nvPr/>
        </p:nvPicPr>
        <p:blipFill>
          <a:blip r:embed="rId5"/>
          <a:stretch>
            <a:fillRect/>
          </a:stretch>
        </p:blipFill>
        <p:spPr>
          <a:xfrm>
            <a:off x="1075690" y="1247140"/>
            <a:ext cx="10318750" cy="5168900"/>
          </a:xfrm>
          <a:prstGeom prst="rect">
            <a:avLst/>
          </a:prstGeom>
        </p:spPr>
      </p:pic>
      <p:pic>
        <p:nvPicPr>
          <p:cNvPr id="9" name="图片 8"/>
          <p:cNvPicPr>
            <a:picLocks noChangeAspect="1"/>
          </p:cNvPicPr>
          <p:nvPr/>
        </p:nvPicPr>
        <p:blipFill>
          <a:blip r:embed="rId6"/>
          <a:stretch>
            <a:fillRect/>
          </a:stretch>
        </p:blipFill>
        <p:spPr>
          <a:xfrm>
            <a:off x="1075055" y="1248410"/>
            <a:ext cx="5428615" cy="4863465"/>
          </a:xfrm>
          <a:prstGeom prst="rect">
            <a:avLst/>
          </a:prstGeom>
        </p:spPr>
      </p:pic>
      <p:pic>
        <p:nvPicPr>
          <p:cNvPr id="14" name="图片 13"/>
          <p:cNvPicPr>
            <a:picLocks noChangeAspect="1"/>
          </p:cNvPicPr>
          <p:nvPr/>
        </p:nvPicPr>
        <p:blipFill>
          <a:blip r:embed="rId7"/>
          <a:stretch>
            <a:fillRect/>
          </a:stretch>
        </p:blipFill>
        <p:spPr>
          <a:xfrm>
            <a:off x="5638800" y="1339850"/>
            <a:ext cx="5755005" cy="5075555"/>
          </a:xfrm>
          <a:prstGeom prst="rect">
            <a:avLst/>
          </a:prstGeom>
        </p:spPr>
      </p:pic>
      <p:sp>
        <p:nvSpPr>
          <p:cNvPr id="15" name="矩形 14"/>
          <p:cNvSpPr/>
          <p:nvPr/>
        </p:nvSpPr>
        <p:spPr>
          <a:xfrm>
            <a:off x="1317308" y="1773555"/>
            <a:ext cx="9228455" cy="3538220"/>
          </a:xfrm>
          <a:prstGeom prst="rect">
            <a:avLst/>
          </a:prstGeom>
          <a:noFill/>
          <a:ln>
            <a:noFill/>
          </a:ln>
        </p:spPr>
        <p:txBody>
          <a:bodyPr wrap="none" rtlCol="0" anchor="t">
            <a:spAutoFit/>
          </a:bodyPr>
          <a:p>
            <a:pPr algn="ctr"/>
            <a:r>
              <a:rPr lang="en-US" altLang="zh-CN" sz="7200" b="1">
                <a:ln w="9525">
                  <a:solidFill>
                    <a:schemeClr val="bg1"/>
                  </a:solidFill>
                  <a:prstDash val="solid"/>
                </a:ln>
                <a:solidFill>
                  <a:schemeClr val="tx1"/>
                </a:solidFill>
                <a:effectLst>
                  <a:outerShdw blurRad="12700" dist="38100" dir="2700000" algn="tl" rotWithShape="0">
                    <a:schemeClr val="bg1">
                      <a:lumMod val="50000"/>
                    </a:schemeClr>
                  </a:outerShdw>
                </a:effectLst>
              </a:rPr>
              <a:t>Be your own master!</a:t>
            </a:r>
            <a:endParaRPr lang="en-US" altLang="zh-CN" sz="7200" b="1">
              <a:ln w="9525">
                <a:solidFill>
                  <a:schemeClr val="bg1"/>
                </a:solidFill>
                <a:prstDash val="solid"/>
              </a:ln>
              <a:solidFill>
                <a:schemeClr val="tx1"/>
              </a:solidFill>
              <a:effectLst>
                <a:outerShdw blurRad="12700" dist="38100" dir="2700000" algn="tl" rotWithShape="0">
                  <a:schemeClr val="bg1">
                    <a:lumMod val="50000"/>
                  </a:schemeClr>
                </a:outerShdw>
              </a:effectLst>
            </a:endParaRPr>
          </a:p>
          <a:p>
            <a:pPr algn="ctr"/>
            <a:r>
              <a:rPr lang="zh-CN" altLang="en-US" sz="4000" b="1">
                <a:ln w="9525">
                  <a:solidFill>
                    <a:schemeClr val="bg1"/>
                  </a:solidFill>
                  <a:prstDash val="solid"/>
                </a:ln>
                <a:solidFill>
                  <a:srgbClr val="0070C0"/>
                </a:solidFill>
                <a:effectLst>
                  <a:outerShdw blurRad="12700" dist="38100" dir="2700000" algn="tl" rotWithShape="0">
                    <a:schemeClr val="bg1">
                      <a:lumMod val="50000"/>
                    </a:schemeClr>
                  </a:outerShdw>
                </a:effectLst>
              </a:rPr>
              <a:t>做自己的小主人</a:t>
            </a:r>
            <a:endParaRPr lang="zh-CN" altLang="en-US" sz="4000" b="1">
              <a:ln w="9525">
                <a:solidFill>
                  <a:schemeClr val="bg1"/>
                </a:solidFill>
                <a:prstDash val="solid"/>
              </a:ln>
              <a:solidFill>
                <a:srgbClr val="0070C0"/>
              </a:solidFill>
              <a:effectLst>
                <a:outerShdw blurRad="12700" dist="38100" dir="2700000" algn="tl" rotWithShape="0">
                  <a:schemeClr val="bg1">
                    <a:lumMod val="50000"/>
                  </a:schemeClr>
                </a:outerShdw>
              </a:effectLst>
            </a:endParaRPr>
          </a:p>
          <a:p>
            <a:pPr algn="ctr"/>
            <a:r>
              <a:rPr lang="en-US" altLang="zh-CN" sz="7200" b="1">
                <a:ln w="9525">
                  <a:solidFill>
                    <a:schemeClr val="bg1"/>
                  </a:solidFill>
                  <a:prstDash val="solid"/>
                </a:ln>
                <a:effectLst>
                  <a:outerShdw blurRad="12700" dist="38100" dir="2700000" algn="tl" rotWithShape="0">
                    <a:schemeClr val="bg1">
                      <a:lumMod val="50000"/>
                    </a:schemeClr>
                  </a:outerShdw>
                </a:effectLst>
              </a:rPr>
              <a:t>Be better and better!</a:t>
            </a:r>
            <a:endParaRPr lang="en-US" altLang="zh-CN" sz="7200" b="1">
              <a:ln w="9525">
                <a:solidFill>
                  <a:schemeClr val="bg1"/>
                </a:solidFill>
                <a:prstDash val="solid"/>
              </a:ln>
              <a:effectLst>
                <a:outerShdw blurRad="12700" dist="38100" dir="2700000" algn="tl" rotWithShape="0">
                  <a:schemeClr val="bg1">
                    <a:lumMod val="50000"/>
                  </a:schemeClr>
                </a:outerShdw>
              </a:effectLst>
            </a:endParaRPr>
          </a:p>
          <a:p>
            <a:pPr algn="ctr"/>
            <a:r>
              <a:rPr lang="zh-CN" altLang="en-US" sz="4000" b="1">
                <a:ln w="9525">
                  <a:solidFill>
                    <a:schemeClr val="bg1"/>
                  </a:solidFill>
                  <a:prstDash val="solid"/>
                </a:ln>
                <a:solidFill>
                  <a:srgbClr val="0070C0"/>
                </a:solidFill>
                <a:effectLst>
                  <a:outerShdw blurRad="12700" dist="38100" dir="2700000" algn="tl" rotWithShape="0">
                    <a:schemeClr val="bg1">
                      <a:lumMod val="50000"/>
                    </a:schemeClr>
                  </a:outerShdw>
                </a:effectLst>
              </a:rPr>
              <a:t>成为更好的</a:t>
            </a:r>
            <a:r>
              <a:rPr lang="zh-CN" altLang="en-US" sz="4000" b="1">
                <a:ln w="9525">
                  <a:solidFill>
                    <a:schemeClr val="bg1"/>
                  </a:solidFill>
                  <a:prstDash val="solid"/>
                </a:ln>
                <a:solidFill>
                  <a:srgbClr val="0070C0"/>
                </a:solidFill>
                <a:effectLst>
                  <a:outerShdw blurRad="12700" dist="38100" dir="2700000" algn="tl" rotWithShape="0">
                    <a:schemeClr val="bg1">
                      <a:lumMod val="50000"/>
                    </a:schemeClr>
                  </a:outerShdw>
                </a:effectLst>
              </a:rPr>
              <a:t>自己</a:t>
            </a:r>
            <a:endParaRPr lang="zh-CN" altLang="en-US" sz="4000" b="1">
              <a:ln w="9525">
                <a:solidFill>
                  <a:schemeClr val="bg1"/>
                </a:solidFill>
                <a:prstDash val="solid"/>
              </a:ln>
              <a:solidFill>
                <a:srgbClr val="0070C0"/>
              </a:solidFill>
              <a:effectLst>
                <a:outerShdw blurRad="12700" dist="38100" dir="2700000" algn="tl" rotWithShape="0">
                  <a:schemeClr val="bg1">
                    <a:lumMod val="50000"/>
                  </a:schemeClr>
                </a:outerShdw>
              </a:effectLst>
            </a:endParaRPr>
          </a:p>
        </p:txBody>
      </p:sp>
    </p:spTree>
  </p:cSld>
  <p:clrMapOvr>
    <a:masterClrMapping/>
  </p:clrMapOvr>
  <mc:AlternateContent xmlns:mc="http://schemas.openxmlformats.org/markup-compatibility/2006">
    <mc:Choice xmlns:p14="http://schemas.microsoft.com/office/powerpoint/2010/main" Requires="p14">
      <p:transition spd="med" p14:dur="750">
        <p:push dir="u"/>
      </p:transition>
    </mc:Choice>
    <mc:Fallback>
      <p:transition spd="med">
        <p:push dir="u"/>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2"/>
                                        </p:tgtEl>
                                      </p:cBhvr>
                                    </p:animEffect>
                                    <p:set>
                                      <p:cBhvr>
                                        <p:cTn id="12" dur="1" fill="hold">
                                          <p:stCondLst>
                                            <p:cond delay="499"/>
                                          </p:stCondLst>
                                        </p:cTn>
                                        <p:tgtEl>
                                          <p:spTgt spid="2"/>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ppt_x"/>
                                          </p:val>
                                        </p:tav>
                                        <p:tav tm="100000">
                                          <p:val>
                                            <p:strVal val="#ppt_x"/>
                                          </p:val>
                                        </p:tav>
                                      </p:tavLst>
                                    </p:anim>
                                    <p:anim calcmode="lin" valueType="num">
                                      <p:cBhvr additive="base">
                                        <p:cTn id="1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xit" presetSubtype="4" fill="hold" nodeType="clickEffect">
                                  <p:stCondLst>
                                    <p:cond delay="0"/>
                                  </p:stCondLst>
                                  <p:childTnLst>
                                    <p:anim calcmode="lin" valueType="num">
                                      <p:cBhvr additive="base">
                                        <p:cTn id="22" dur="500"/>
                                        <p:tgtEl>
                                          <p:spTgt spid="3"/>
                                        </p:tgtEl>
                                        <p:attrNameLst>
                                          <p:attrName>ppt_x</p:attrName>
                                        </p:attrNameLst>
                                      </p:cBhvr>
                                      <p:tavLst>
                                        <p:tav tm="0">
                                          <p:val>
                                            <p:strVal val="ppt_x"/>
                                          </p:val>
                                        </p:tav>
                                        <p:tav tm="100000">
                                          <p:val>
                                            <p:strVal val="ppt_x"/>
                                          </p:val>
                                        </p:tav>
                                      </p:tavLst>
                                    </p:anim>
                                    <p:anim calcmode="lin" valueType="num">
                                      <p:cBhvr additive="base">
                                        <p:cTn id="23" dur="500"/>
                                        <p:tgtEl>
                                          <p:spTgt spid="3"/>
                                        </p:tgtEl>
                                        <p:attrNameLst>
                                          <p:attrName>ppt_y</p:attrName>
                                        </p:attrNameLst>
                                      </p:cBhvr>
                                      <p:tavLst>
                                        <p:tav tm="0">
                                          <p:val>
                                            <p:strVal val="ppt_y"/>
                                          </p:val>
                                        </p:tav>
                                        <p:tav tm="100000">
                                          <p:val>
                                            <p:strVal val="1+ppt_h/2"/>
                                          </p:val>
                                        </p:tav>
                                      </p:tavLst>
                                    </p:anim>
                                    <p:set>
                                      <p:cBhvr>
                                        <p:cTn id="24" dur="1" fill="hold">
                                          <p:stCondLst>
                                            <p:cond delay="499"/>
                                          </p:stCondLst>
                                        </p:cTn>
                                        <p:tgtEl>
                                          <p:spTgt spid="3"/>
                                        </p:tgtEl>
                                        <p:attrNameLst>
                                          <p:attrName>style.visibility</p:attrName>
                                        </p:attrNameLst>
                                      </p:cBhvr>
                                      <p:to>
                                        <p:strVal val="hidden"/>
                                      </p:to>
                                    </p:set>
                                  </p:childTnLst>
                                </p:cTn>
                              </p:par>
                            </p:childTnLst>
                          </p:cTn>
                        </p:par>
                      </p:childTnLst>
                    </p:cTn>
                  </p:par>
                  <p:par>
                    <p:cTn id="25" fill="hold">
                      <p:stCondLst>
                        <p:cond delay="indefinite"/>
                      </p:stCondLst>
                      <p:childTnLst>
                        <p:par>
                          <p:cTn id="26" fill="hold">
                            <p:stCondLst>
                              <p:cond delay="0"/>
                            </p:stCondLst>
                            <p:childTnLst>
                              <p:par>
                                <p:cTn id="27" presetID="13" presetClass="entr" presetSubtype="16"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plus(in)">
                                      <p:cBhvr>
                                        <p:cTn id="29" dur="20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13" presetClass="exit" presetSubtype="32" fill="hold" nodeType="clickEffect">
                                  <p:stCondLst>
                                    <p:cond delay="0"/>
                                  </p:stCondLst>
                                  <p:childTnLst>
                                    <p:animEffect transition="out" filter="plus(out)">
                                      <p:cBhvr>
                                        <p:cTn id="33" dur="2000"/>
                                        <p:tgtEl>
                                          <p:spTgt spid="4"/>
                                        </p:tgtEl>
                                      </p:cBhvr>
                                    </p:animEffect>
                                    <p:set>
                                      <p:cBhvr>
                                        <p:cTn id="34" dur="1" fill="hold">
                                          <p:stCondLst>
                                            <p:cond delay="1999"/>
                                          </p:stCondLst>
                                        </p:cTn>
                                        <p:tgtEl>
                                          <p:spTgt spid="4"/>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8" presetClass="entr" presetSubtype="16"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diamond(in)">
                                      <p:cBhvr>
                                        <p:cTn id="39" dur="2000"/>
                                        <p:tgtEl>
                                          <p:spTgt spid="5"/>
                                        </p:tgtEl>
                                      </p:cBhvr>
                                    </p:animEffect>
                                  </p:childTnLst>
                                </p:cTn>
                              </p:par>
                            </p:childTnLst>
                          </p:cTn>
                        </p:par>
                      </p:childTnLst>
                    </p:cTn>
                  </p:par>
                  <p:par>
                    <p:cTn id="40" fill="hold">
                      <p:stCondLst>
                        <p:cond delay="indefinite"/>
                      </p:stCondLst>
                      <p:childTnLst>
                        <p:par>
                          <p:cTn id="41" fill="hold">
                            <p:stCondLst>
                              <p:cond delay="0"/>
                            </p:stCondLst>
                            <p:childTnLst>
                              <p:par>
                                <p:cTn id="42" presetID="8" presetClass="exit" presetSubtype="32" fill="hold" nodeType="clickEffect">
                                  <p:stCondLst>
                                    <p:cond delay="0"/>
                                  </p:stCondLst>
                                  <p:childTnLst>
                                    <p:animEffect transition="out" filter="diamond(out)">
                                      <p:cBhvr>
                                        <p:cTn id="43" dur="2000"/>
                                        <p:tgtEl>
                                          <p:spTgt spid="5"/>
                                        </p:tgtEl>
                                      </p:cBhvr>
                                    </p:animEffect>
                                    <p:set>
                                      <p:cBhvr>
                                        <p:cTn id="44" dur="1" fill="hold">
                                          <p:stCondLst>
                                            <p:cond delay="1999"/>
                                          </p:stCondLst>
                                        </p:cTn>
                                        <p:tgtEl>
                                          <p:spTgt spid="5"/>
                                        </p:tgtEl>
                                        <p:attrNameLst>
                                          <p:attrName>style.visibility</p:attrName>
                                        </p:attrNameLst>
                                      </p:cBhvr>
                                      <p:to>
                                        <p:strVal val="hidden"/>
                                      </p:to>
                                    </p:set>
                                  </p:childTnLst>
                                </p:cTn>
                              </p:par>
                            </p:childTnLst>
                          </p:cTn>
                        </p:par>
                      </p:childTnLst>
                    </p:cTn>
                  </p:par>
                  <p:par>
                    <p:cTn id="45" fill="hold">
                      <p:stCondLst>
                        <p:cond delay="indefinite"/>
                      </p:stCondLst>
                      <p:childTnLst>
                        <p:par>
                          <p:cTn id="46" fill="hold">
                            <p:stCondLst>
                              <p:cond delay="0"/>
                            </p:stCondLst>
                            <p:childTnLst>
                              <p:par>
                                <p:cTn id="47" presetID="5" presetClass="entr" presetSubtype="10" fill="hold" nodeType="clickEffect">
                                  <p:stCondLst>
                                    <p:cond delay="0"/>
                                  </p:stCondLst>
                                  <p:childTnLst>
                                    <p:set>
                                      <p:cBhvr>
                                        <p:cTn id="48" dur="1" fill="hold">
                                          <p:stCondLst>
                                            <p:cond delay="0"/>
                                          </p:stCondLst>
                                        </p:cTn>
                                        <p:tgtEl>
                                          <p:spTgt spid="9"/>
                                        </p:tgtEl>
                                        <p:attrNameLst>
                                          <p:attrName>style.visibility</p:attrName>
                                        </p:attrNameLst>
                                      </p:cBhvr>
                                      <p:to>
                                        <p:strVal val="visible"/>
                                      </p:to>
                                    </p:set>
                                    <p:animEffect transition="in" filter="checkerboard(across)">
                                      <p:cBhvr>
                                        <p:cTn id="49" dur="500"/>
                                        <p:tgtEl>
                                          <p:spTgt spid="9"/>
                                        </p:tgtEl>
                                      </p:cBhvr>
                                    </p:animEffect>
                                  </p:childTnLst>
                                </p:cTn>
                              </p:par>
                            </p:childTnLst>
                          </p:cTn>
                        </p:par>
                      </p:childTnLst>
                    </p:cTn>
                  </p:par>
                  <p:par>
                    <p:cTn id="50" fill="hold">
                      <p:stCondLst>
                        <p:cond delay="indefinite"/>
                      </p:stCondLst>
                      <p:childTnLst>
                        <p:par>
                          <p:cTn id="51" fill="hold">
                            <p:stCondLst>
                              <p:cond delay="0"/>
                            </p:stCondLst>
                            <p:childTnLst>
                              <p:par>
                                <p:cTn id="52" presetID="5" presetClass="exit" presetSubtype="10" fill="hold" nodeType="clickEffect">
                                  <p:stCondLst>
                                    <p:cond delay="0"/>
                                  </p:stCondLst>
                                  <p:childTnLst>
                                    <p:animEffect transition="out" filter="checkerboard(across)">
                                      <p:cBhvr>
                                        <p:cTn id="53" dur="500"/>
                                        <p:tgtEl>
                                          <p:spTgt spid="9"/>
                                        </p:tgtEl>
                                      </p:cBhvr>
                                    </p:animEffect>
                                    <p:set>
                                      <p:cBhvr>
                                        <p:cTn id="54" dur="1" fill="hold">
                                          <p:stCondLst>
                                            <p:cond delay="499"/>
                                          </p:stCondLst>
                                        </p:cTn>
                                        <p:tgtEl>
                                          <p:spTgt spid="9"/>
                                        </p:tgtEl>
                                        <p:attrNameLst>
                                          <p:attrName>style.visibility</p:attrName>
                                        </p:attrNameLst>
                                      </p:cBhvr>
                                      <p:to>
                                        <p:strVal val="hidden"/>
                                      </p:to>
                                    </p:set>
                                  </p:childTnLst>
                                </p:cTn>
                              </p:par>
                            </p:childTnLst>
                          </p:cTn>
                        </p:par>
                      </p:childTnLst>
                    </p:cTn>
                  </p:par>
                  <p:par>
                    <p:cTn id="55" fill="hold">
                      <p:stCondLst>
                        <p:cond delay="indefinite"/>
                      </p:stCondLst>
                      <p:childTnLst>
                        <p:par>
                          <p:cTn id="56" fill="hold">
                            <p:stCondLst>
                              <p:cond delay="0"/>
                            </p:stCondLst>
                            <p:childTnLst>
                              <p:par>
                                <p:cTn id="57" presetID="6" presetClass="entr" presetSubtype="16" fill="hold" nodeType="clickEffect">
                                  <p:stCondLst>
                                    <p:cond delay="0"/>
                                  </p:stCondLst>
                                  <p:childTnLst>
                                    <p:set>
                                      <p:cBhvr>
                                        <p:cTn id="58" dur="1" fill="hold">
                                          <p:stCondLst>
                                            <p:cond delay="0"/>
                                          </p:stCondLst>
                                        </p:cTn>
                                        <p:tgtEl>
                                          <p:spTgt spid="14"/>
                                        </p:tgtEl>
                                        <p:attrNameLst>
                                          <p:attrName>style.visibility</p:attrName>
                                        </p:attrNameLst>
                                      </p:cBhvr>
                                      <p:to>
                                        <p:strVal val="visible"/>
                                      </p:to>
                                    </p:set>
                                    <p:animEffect transition="in" filter="circle(in)">
                                      <p:cBhvr>
                                        <p:cTn id="59" dur="2000"/>
                                        <p:tgtEl>
                                          <p:spTgt spid="14"/>
                                        </p:tgtEl>
                                      </p:cBhvr>
                                    </p:animEffect>
                                  </p:childTnLst>
                                </p:cTn>
                              </p:par>
                            </p:childTnLst>
                          </p:cTn>
                        </p:par>
                      </p:childTnLst>
                    </p:cTn>
                  </p:par>
                  <p:par>
                    <p:cTn id="60" fill="hold">
                      <p:stCondLst>
                        <p:cond delay="indefinite"/>
                      </p:stCondLst>
                      <p:childTnLst>
                        <p:par>
                          <p:cTn id="61" fill="hold">
                            <p:stCondLst>
                              <p:cond delay="0"/>
                            </p:stCondLst>
                            <p:childTnLst>
                              <p:par>
                                <p:cTn id="62" presetID="6" presetClass="exit" presetSubtype="32" fill="hold" nodeType="clickEffect">
                                  <p:stCondLst>
                                    <p:cond delay="0"/>
                                  </p:stCondLst>
                                  <p:childTnLst>
                                    <p:animEffect transition="out" filter="circle(out)">
                                      <p:cBhvr>
                                        <p:cTn id="63" dur="2000"/>
                                        <p:tgtEl>
                                          <p:spTgt spid="14"/>
                                        </p:tgtEl>
                                      </p:cBhvr>
                                    </p:animEffect>
                                    <p:set>
                                      <p:cBhvr>
                                        <p:cTn id="64" dur="1" fill="hold">
                                          <p:stCondLst>
                                            <p:cond delay="1999"/>
                                          </p:stCondLst>
                                        </p:cTn>
                                        <p:tgtEl>
                                          <p:spTgt spid="14"/>
                                        </p:tgtEl>
                                        <p:attrNameLst>
                                          <p:attrName>style.visibility</p:attrName>
                                        </p:attrNameLst>
                                      </p:cBhvr>
                                      <p:to>
                                        <p:strVal val="hidden"/>
                                      </p:to>
                                    </p:set>
                                  </p:childTnLst>
                                </p:cTn>
                              </p:par>
                            </p:childTnLst>
                          </p:cTn>
                        </p:par>
                      </p:childTnLst>
                    </p:cTn>
                  </p:par>
                  <p:par>
                    <p:cTn id="65" fill="hold">
                      <p:stCondLst>
                        <p:cond delay="indefinite"/>
                      </p:stCondLst>
                      <p:childTnLst>
                        <p:par>
                          <p:cTn id="66" fill="hold">
                            <p:stCondLst>
                              <p:cond delay="0"/>
                            </p:stCondLst>
                            <p:childTnLst>
                              <p:par>
                                <p:cTn id="67" presetID="2" presetClass="entr" presetSubtype="4" fill="hold" grpId="0" nodeType="clickEffect">
                                  <p:stCondLst>
                                    <p:cond delay="0"/>
                                  </p:stCondLst>
                                  <p:childTnLst>
                                    <p:set>
                                      <p:cBhvr>
                                        <p:cTn id="68" dur="1" fill="hold">
                                          <p:stCondLst>
                                            <p:cond delay="0"/>
                                          </p:stCondLst>
                                        </p:cTn>
                                        <p:tgtEl>
                                          <p:spTgt spid="15"/>
                                        </p:tgtEl>
                                        <p:attrNameLst>
                                          <p:attrName>style.visibility</p:attrName>
                                        </p:attrNameLst>
                                      </p:cBhvr>
                                      <p:to>
                                        <p:strVal val="visible"/>
                                      </p:to>
                                    </p:set>
                                    <p:anim calcmode="lin" valueType="num">
                                      <p:cBhvr additive="base">
                                        <p:cTn id="69" dur="500" fill="hold"/>
                                        <p:tgtEl>
                                          <p:spTgt spid="15"/>
                                        </p:tgtEl>
                                        <p:attrNameLst>
                                          <p:attrName>ppt_x</p:attrName>
                                        </p:attrNameLst>
                                      </p:cBhvr>
                                      <p:tavLst>
                                        <p:tav tm="0">
                                          <p:val>
                                            <p:strVal val="#ppt_x"/>
                                          </p:val>
                                        </p:tav>
                                        <p:tav tm="100000">
                                          <p:val>
                                            <p:strVal val="#ppt_x"/>
                                          </p:val>
                                        </p:tav>
                                      </p:tavLst>
                                    </p:anim>
                                    <p:anim calcmode="lin" valueType="num">
                                      <p:cBhvr additive="base">
                                        <p:cTn id="7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srcRect l="66250" t="-306" r="189" b="58210"/>
          <a:stretch>
            <a:fillRect/>
          </a:stretch>
        </p:blipFill>
        <p:spPr>
          <a:xfrm>
            <a:off x="9573260" y="0"/>
            <a:ext cx="2618740" cy="3285490"/>
          </a:xfrm>
          <a:prstGeom prst="rect">
            <a:avLst/>
          </a:prstGeom>
        </p:spPr>
      </p:pic>
      <p:pic>
        <p:nvPicPr>
          <p:cNvPr id="7" name="图片 6"/>
          <p:cNvPicPr>
            <a:picLocks noChangeAspect="1"/>
          </p:cNvPicPr>
          <p:nvPr/>
        </p:nvPicPr>
        <p:blipFill>
          <a:blip r:embed="rId1"/>
          <a:srcRect l="241" t="42168" r="68939" b="26296"/>
          <a:stretch>
            <a:fillRect/>
          </a:stretch>
        </p:blipFill>
        <p:spPr>
          <a:xfrm>
            <a:off x="141605" y="4187190"/>
            <a:ext cx="2611120" cy="2672080"/>
          </a:xfrm>
          <a:prstGeom prst="rect">
            <a:avLst/>
          </a:prstGeom>
        </p:spPr>
      </p:pic>
      <p:pic>
        <p:nvPicPr>
          <p:cNvPr id="8" name="图片 7"/>
          <p:cNvPicPr>
            <a:picLocks noChangeAspect="1"/>
          </p:cNvPicPr>
          <p:nvPr/>
        </p:nvPicPr>
        <p:blipFill>
          <a:blip r:embed="rId1"/>
          <a:srcRect l="11693" t="71960" r="19375" b="2493"/>
          <a:stretch>
            <a:fillRect/>
          </a:stretch>
        </p:blipFill>
        <p:spPr>
          <a:xfrm>
            <a:off x="7819390" y="4732020"/>
            <a:ext cx="3202940" cy="1581785"/>
          </a:xfrm>
          <a:prstGeom prst="rect">
            <a:avLst/>
          </a:prstGeom>
        </p:spPr>
      </p:pic>
      <p:sp>
        <p:nvSpPr>
          <p:cNvPr id="9" name="流程图: 终止 8"/>
          <p:cNvSpPr/>
          <p:nvPr/>
        </p:nvSpPr>
        <p:spPr>
          <a:xfrm>
            <a:off x="424815" y="350520"/>
            <a:ext cx="3044190"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descr="timg"/>
          <p:cNvPicPr>
            <a:picLocks noChangeAspect="1"/>
          </p:cNvPicPr>
          <p:nvPr/>
        </p:nvPicPr>
        <p:blipFill>
          <a:blip r:embed="rId2"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154305" y="-38735"/>
            <a:ext cx="781685" cy="946785"/>
          </a:xfrm>
          <a:prstGeom prst="rect">
            <a:avLst/>
          </a:prstGeom>
        </p:spPr>
      </p:pic>
      <p:sp>
        <p:nvSpPr>
          <p:cNvPr id="11" name="文本框 10"/>
          <p:cNvSpPr txBox="1"/>
          <p:nvPr/>
        </p:nvSpPr>
        <p:spPr>
          <a:xfrm>
            <a:off x="1021080" y="350520"/>
            <a:ext cx="3594100" cy="583565"/>
          </a:xfrm>
          <a:prstGeom prst="rect">
            <a:avLst/>
          </a:prstGeom>
          <a:noFill/>
        </p:spPr>
        <p:txBody>
          <a:bodyPr wrap="square" rtlCol="0">
            <a:spAutoFit/>
          </a:bodyPr>
          <a:lstStyle/>
          <a:p>
            <a:r>
              <a:rPr lang="en-US" altLang="zh-CN" sz="3200" b="1">
                <a:latin typeface="Comic Sans MS" panose="030F0702030302020204" pitchFamily="66" charset="0"/>
                <a:cs typeface="Comic Sans MS" panose="030F0702030302020204" pitchFamily="66" charset="0"/>
              </a:rPr>
              <a:t>Homework</a:t>
            </a:r>
            <a:endParaRPr lang="en-US" altLang="zh-CN" sz="3200" b="1">
              <a:latin typeface="Comic Sans MS" panose="030F0702030302020204" pitchFamily="66" charset="0"/>
              <a:cs typeface="Comic Sans MS" panose="030F0702030302020204" pitchFamily="66" charset="0"/>
            </a:endParaRPr>
          </a:p>
        </p:txBody>
      </p:sp>
      <p:sp>
        <p:nvSpPr>
          <p:cNvPr id="21" name="横卷形 20"/>
          <p:cNvSpPr/>
          <p:nvPr/>
        </p:nvSpPr>
        <p:spPr>
          <a:xfrm>
            <a:off x="2752725" y="3460750"/>
            <a:ext cx="8268970" cy="1271270"/>
          </a:xfrm>
          <a:prstGeom prst="horizontalScroll">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18" name="横卷形 17"/>
          <p:cNvSpPr/>
          <p:nvPr/>
        </p:nvSpPr>
        <p:spPr>
          <a:xfrm>
            <a:off x="1595120" y="2016760"/>
            <a:ext cx="8546465" cy="1087120"/>
          </a:xfrm>
          <a:prstGeom prst="horizontalScroll">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19" name="文本框 18"/>
          <p:cNvSpPr txBox="1"/>
          <p:nvPr/>
        </p:nvSpPr>
        <p:spPr>
          <a:xfrm>
            <a:off x="2981960" y="3607435"/>
            <a:ext cx="7744460" cy="953135"/>
          </a:xfrm>
          <a:prstGeom prst="rect">
            <a:avLst/>
          </a:prstGeom>
          <a:noFill/>
        </p:spPr>
        <p:txBody>
          <a:bodyPr wrap="square" rtlCol="0">
            <a:spAutoFit/>
          </a:bodyPr>
          <a:lstStyle/>
          <a:p>
            <a:r>
              <a:rPr lang="en-US" altLang="zh-CN" sz="2800" b="1">
                <a:latin typeface="Comic Sans MS" panose="030F0702030302020204" pitchFamily="66" charset="0"/>
                <a:cs typeface="Comic Sans MS" panose="030F0702030302020204" pitchFamily="66" charset="0"/>
              </a:rPr>
              <a:t>2. </a:t>
            </a:r>
            <a:r>
              <a:rPr lang="en-US" sz="2800" b="1">
                <a:latin typeface="Comic Sans MS" panose="030F0702030302020204" pitchFamily="66" charset="0"/>
                <a:cs typeface="Comic Sans MS" panose="030F0702030302020204" pitchFamily="66" charset="0"/>
              </a:rPr>
              <a:t>Make your own picture book 'I can do everything myself'.</a:t>
            </a:r>
            <a:r>
              <a:rPr lang="zh-CN" altLang="en-US" sz="2800" b="1">
                <a:latin typeface="Comic Sans MS" panose="030F0702030302020204" pitchFamily="66" charset="0"/>
                <a:cs typeface="Comic Sans MS" panose="030F0702030302020204" pitchFamily="66" charset="0"/>
              </a:rPr>
              <a:t>（制作自己的绘本小书）</a:t>
            </a:r>
            <a:endParaRPr lang="en-US" altLang="zh-CN" sz="2800" b="1" smtClean="0">
              <a:latin typeface="Comic Sans MS" panose="030F0702030302020204" pitchFamily="66" charset="0"/>
              <a:cs typeface="Comic Sans MS" panose="030F0702030302020204" pitchFamily="66" charset="0"/>
            </a:endParaRPr>
          </a:p>
        </p:txBody>
      </p:sp>
      <p:sp>
        <p:nvSpPr>
          <p:cNvPr id="2" name="文本框 1"/>
          <p:cNvSpPr txBox="1"/>
          <p:nvPr/>
        </p:nvSpPr>
        <p:spPr>
          <a:xfrm>
            <a:off x="1680210" y="2268220"/>
            <a:ext cx="7893050" cy="583565"/>
          </a:xfrm>
          <a:prstGeom prst="rect">
            <a:avLst/>
          </a:prstGeom>
          <a:noFill/>
        </p:spPr>
        <p:txBody>
          <a:bodyPr wrap="square" rtlCol="0">
            <a:spAutoFit/>
          </a:bodyPr>
          <a:p>
            <a:r>
              <a:rPr lang="en-US" altLang="zh-CN" sz="2400" b="1" smtClean="0">
                <a:latin typeface="Comic Sans MS" panose="030F0702030302020204" pitchFamily="66" charset="0"/>
                <a:cs typeface="Comic Sans MS" panose="030F0702030302020204" pitchFamily="66" charset="0"/>
              </a:rPr>
              <a:t>1. </a:t>
            </a:r>
            <a:r>
              <a:rPr lang="en-US" altLang="zh-CN" sz="3200" b="1" smtClean="0">
                <a:latin typeface="Comic Sans MS" panose="030F0702030302020204" pitchFamily="66" charset="0"/>
                <a:cs typeface="Comic Sans MS" panose="030F0702030302020204" pitchFamily="66" charset="0"/>
              </a:rPr>
              <a:t>Share the story with your friends.</a:t>
            </a:r>
            <a:endParaRPr lang="en-US" altLang="zh-CN" sz="3200" b="1" smtClean="0">
              <a:latin typeface="Comic Sans MS" panose="030F0702030302020204" pitchFamily="66" charset="0"/>
              <a:cs typeface="Comic Sans MS" panose="030F0702030302020204" pitchFamily="66" charset="0"/>
            </a:endParaRPr>
          </a:p>
        </p:txBody>
      </p:sp>
    </p:spTree>
  </p:cSld>
  <p:clrMapOvr>
    <a:masterClrMapping/>
  </p:clrMapOvr>
  <p:transition>
    <p:checke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矩形 9"/>
          <p:cNvSpPr/>
          <p:nvPr/>
        </p:nvSpPr>
        <p:spPr>
          <a:xfrm>
            <a:off x="0" y="0"/>
            <a:ext cx="6096000" cy="6858000"/>
          </a:xfrm>
          <a:prstGeom prst="rect">
            <a:avLst/>
          </a:prstGeom>
          <a:solidFill>
            <a:srgbClr val="FED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7954" y="884591"/>
            <a:ext cx="11184652" cy="5454577"/>
          </a:xfrm>
          <a:prstGeom prst="rect">
            <a:avLst/>
          </a:prstGeom>
          <a:solidFill>
            <a:schemeClr val="bg1">
              <a:alpha val="94000"/>
            </a:schemeClr>
          </a:solidFill>
          <a:ln w="2857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51606" t="37115" r="30205" b="33806"/>
          <a:stretch>
            <a:fillRect/>
          </a:stretch>
        </p:blipFill>
        <p:spPr>
          <a:xfrm>
            <a:off x="1756648" y="5165550"/>
            <a:ext cx="1204989" cy="1173486"/>
          </a:xfrm>
          <a:custGeom>
            <a:avLst/>
            <a:gdLst>
              <a:gd name="connsiteX0" fmla="*/ 963632 w 1927264"/>
              <a:gd name="connsiteY0" fmla="*/ 0 h 1876878"/>
              <a:gd name="connsiteX1" fmla="*/ 1927264 w 1927264"/>
              <a:gd name="connsiteY1" fmla="*/ 938439 h 1876878"/>
              <a:gd name="connsiteX2" fmla="*/ 963632 w 1927264"/>
              <a:gd name="connsiteY2" fmla="*/ 1876878 h 1876878"/>
              <a:gd name="connsiteX3" fmla="*/ 0 w 1927264"/>
              <a:gd name="connsiteY3" fmla="*/ 938439 h 1876878"/>
              <a:gd name="connsiteX4" fmla="*/ 963632 w 1927264"/>
              <a:gd name="connsiteY4" fmla="*/ 0 h 187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7264" h="1876878">
                <a:moveTo>
                  <a:pt x="963632" y="0"/>
                </a:moveTo>
                <a:cubicBezTo>
                  <a:pt x="1495831" y="0"/>
                  <a:pt x="1927264" y="420153"/>
                  <a:pt x="1927264" y="938439"/>
                </a:cubicBezTo>
                <a:cubicBezTo>
                  <a:pt x="1927264" y="1456725"/>
                  <a:pt x="1495831" y="1876878"/>
                  <a:pt x="963632" y="1876878"/>
                </a:cubicBezTo>
                <a:cubicBezTo>
                  <a:pt x="431433" y="1876878"/>
                  <a:pt x="0" y="1456725"/>
                  <a:pt x="0" y="938439"/>
                </a:cubicBezTo>
                <a:cubicBezTo>
                  <a:pt x="0" y="420153"/>
                  <a:pt x="431433" y="0"/>
                  <a:pt x="963632" y="0"/>
                </a:cubicBezTo>
                <a:close/>
              </a:path>
            </a:pathLst>
          </a:custGeom>
        </p:spPr>
      </p:pic>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68131" t="15521" r="13679" b="55400"/>
          <a:stretch>
            <a:fillRect/>
          </a:stretch>
        </p:blipFill>
        <p:spPr>
          <a:xfrm>
            <a:off x="7295118" y="5165806"/>
            <a:ext cx="1204989" cy="1173486"/>
          </a:xfrm>
          <a:custGeom>
            <a:avLst/>
            <a:gdLst>
              <a:gd name="connsiteX0" fmla="*/ 963632 w 1927264"/>
              <a:gd name="connsiteY0" fmla="*/ 0 h 1876878"/>
              <a:gd name="connsiteX1" fmla="*/ 1927264 w 1927264"/>
              <a:gd name="connsiteY1" fmla="*/ 938439 h 1876878"/>
              <a:gd name="connsiteX2" fmla="*/ 963632 w 1927264"/>
              <a:gd name="connsiteY2" fmla="*/ 1876878 h 1876878"/>
              <a:gd name="connsiteX3" fmla="*/ 0 w 1927264"/>
              <a:gd name="connsiteY3" fmla="*/ 938439 h 1876878"/>
              <a:gd name="connsiteX4" fmla="*/ 963632 w 1927264"/>
              <a:gd name="connsiteY4" fmla="*/ 0 h 187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7264" h="1876878">
                <a:moveTo>
                  <a:pt x="963632" y="0"/>
                </a:moveTo>
                <a:cubicBezTo>
                  <a:pt x="1495831" y="0"/>
                  <a:pt x="1927264" y="420153"/>
                  <a:pt x="1927264" y="938439"/>
                </a:cubicBezTo>
                <a:cubicBezTo>
                  <a:pt x="1927264" y="1456725"/>
                  <a:pt x="1495831" y="1876878"/>
                  <a:pt x="963632" y="1876878"/>
                </a:cubicBezTo>
                <a:cubicBezTo>
                  <a:pt x="431433" y="1876878"/>
                  <a:pt x="0" y="1456725"/>
                  <a:pt x="0" y="938439"/>
                </a:cubicBezTo>
                <a:cubicBezTo>
                  <a:pt x="0" y="420153"/>
                  <a:pt x="431433" y="0"/>
                  <a:pt x="963632" y="0"/>
                </a:cubicBezTo>
                <a:close/>
              </a:path>
            </a:pathLst>
          </a:custGeom>
        </p:spPr>
      </p:pic>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22977" t="35521" r="60518" b="38093"/>
          <a:stretch>
            <a:fillRect/>
          </a:stretch>
        </p:blipFill>
        <p:spPr>
          <a:xfrm>
            <a:off x="9765515" y="5051545"/>
            <a:ext cx="1204989" cy="1173486"/>
          </a:xfrm>
          <a:custGeom>
            <a:avLst/>
            <a:gdLst>
              <a:gd name="connsiteX0" fmla="*/ 874395 w 1748790"/>
              <a:gd name="connsiteY0" fmla="*/ 0 h 1703070"/>
              <a:gd name="connsiteX1" fmla="*/ 1748790 w 1748790"/>
              <a:gd name="connsiteY1" fmla="*/ 851535 h 1703070"/>
              <a:gd name="connsiteX2" fmla="*/ 874395 w 1748790"/>
              <a:gd name="connsiteY2" fmla="*/ 1703070 h 1703070"/>
              <a:gd name="connsiteX3" fmla="*/ 0 w 1748790"/>
              <a:gd name="connsiteY3" fmla="*/ 851535 h 1703070"/>
              <a:gd name="connsiteX4" fmla="*/ 874395 w 1748790"/>
              <a:gd name="connsiteY4" fmla="*/ 0 h 1703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8790" h="1703070">
                <a:moveTo>
                  <a:pt x="874395" y="0"/>
                </a:moveTo>
                <a:cubicBezTo>
                  <a:pt x="1357310" y="0"/>
                  <a:pt x="1748790" y="381245"/>
                  <a:pt x="1748790" y="851535"/>
                </a:cubicBezTo>
                <a:cubicBezTo>
                  <a:pt x="1748790" y="1321825"/>
                  <a:pt x="1357310" y="1703070"/>
                  <a:pt x="874395" y="1703070"/>
                </a:cubicBezTo>
                <a:cubicBezTo>
                  <a:pt x="391480" y="1703070"/>
                  <a:pt x="0" y="1321825"/>
                  <a:pt x="0" y="851535"/>
                </a:cubicBezTo>
                <a:cubicBezTo>
                  <a:pt x="0" y="381245"/>
                  <a:pt x="391480" y="0"/>
                  <a:pt x="874395" y="0"/>
                </a:cubicBezTo>
                <a:close/>
              </a:path>
            </a:pathLst>
          </a:custGeom>
        </p:spPr>
      </p:pic>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75506" t="49899" r="12855" b="22637"/>
          <a:stretch>
            <a:fillRect/>
          </a:stretch>
        </p:blipFill>
        <p:spPr>
          <a:xfrm>
            <a:off x="4588748" y="5165589"/>
            <a:ext cx="1173486" cy="1173486"/>
          </a:xfrm>
          <a:custGeom>
            <a:avLst/>
            <a:gdLst>
              <a:gd name="connsiteX0" fmla="*/ 665480 w 1330960"/>
              <a:gd name="connsiteY0" fmla="*/ 0 h 1330960"/>
              <a:gd name="connsiteX1" fmla="*/ 1330960 w 1330960"/>
              <a:gd name="connsiteY1" fmla="*/ 665480 h 1330960"/>
              <a:gd name="connsiteX2" fmla="*/ 665480 w 1330960"/>
              <a:gd name="connsiteY2" fmla="*/ 1330960 h 1330960"/>
              <a:gd name="connsiteX3" fmla="*/ 0 w 1330960"/>
              <a:gd name="connsiteY3" fmla="*/ 665480 h 1330960"/>
              <a:gd name="connsiteX4" fmla="*/ 665480 w 1330960"/>
              <a:gd name="connsiteY4" fmla="*/ 0 h 133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0960" h="1330960">
                <a:moveTo>
                  <a:pt x="665480" y="0"/>
                </a:moveTo>
                <a:cubicBezTo>
                  <a:pt x="1033014" y="0"/>
                  <a:pt x="1330960" y="297946"/>
                  <a:pt x="1330960" y="665480"/>
                </a:cubicBezTo>
                <a:cubicBezTo>
                  <a:pt x="1330960" y="1033014"/>
                  <a:pt x="1033014" y="1330960"/>
                  <a:pt x="665480" y="1330960"/>
                </a:cubicBezTo>
                <a:cubicBezTo>
                  <a:pt x="297946" y="1330960"/>
                  <a:pt x="0" y="1033014"/>
                  <a:pt x="0" y="665480"/>
                </a:cubicBezTo>
                <a:cubicBezTo>
                  <a:pt x="0" y="297946"/>
                  <a:pt x="297946" y="0"/>
                  <a:pt x="665480" y="0"/>
                </a:cubicBezTo>
                <a:close/>
              </a:path>
            </a:pathLst>
          </a:custGeom>
        </p:spPr>
      </p:pic>
      <p:sp>
        <p:nvSpPr>
          <p:cNvPr id="2" name="流程图: 终止 1"/>
          <p:cNvSpPr/>
          <p:nvPr/>
        </p:nvSpPr>
        <p:spPr>
          <a:xfrm>
            <a:off x="1075055" y="236855"/>
            <a:ext cx="3950335"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文本框 36"/>
          <p:cNvSpPr txBox="1"/>
          <p:nvPr/>
        </p:nvSpPr>
        <p:spPr>
          <a:xfrm>
            <a:off x="1333500" y="300990"/>
            <a:ext cx="4196715" cy="583565"/>
          </a:xfrm>
          <a:prstGeom prst="rect">
            <a:avLst/>
          </a:prstGeom>
          <a:noFill/>
        </p:spPr>
        <p:txBody>
          <a:bodyPr wrap="square" rtlCol="0">
            <a:spAutoFit/>
          </a:bodyPr>
          <a:p>
            <a:r>
              <a:rPr lang="en-US" altLang="zh-CN" sz="3200" b="1">
                <a:latin typeface="Comic Sans MS" panose="030F0702030302020204" pitchFamily="66" charset="0"/>
                <a:cs typeface="Comic Sans MS" panose="030F0702030302020204" pitchFamily="66" charset="0"/>
              </a:rPr>
              <a:t>Read and know</a:t>
            </a:r>
            <a:endParaRPr lang="en-US" altLang="zh-CN" sz="3200" b="1">
              <a:latin typeface="Comic Sans MS" panose="030F0702030302020204" pitchFamily="66" charset="0"/>
              <a:cs typeface="Comic Sans MS" panose="030F0702030302020204" pitchFamily="66" charset="0"/>
            </a:endParaRPr>
          </a:p>
        </p:txBody>
      </p:sp>
      <p:pic>
        <p:nvPicPr>
          <p:cNvPr id="38" name="图片 37" descr="timg"/>
          <p:cNvPicPr>
            <a:picLocks noChangeAspect="1"/>
          </p:cNvPicPr>
          <p:nvPr/>
        </p:nvPicPr>
        <p:blipFill>
          <a:blip r:embed="rId3"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419100" y="230505"/>
            <a:ext cx="781685" cy="946785"/>
          </a:xfrm>
          <a:prstGeom prst="rect">
            <a:avLst/>
          </a:prstGeom>
        </p:spPr>
      </p:pic>
      <p:sp>
        <p:nvSpPr>
          <p:cNvPr id="28" name="文本框 27"/>
          <p:cNvSpPr txBox="1"/>
          <p:nvPr/>
        </p:nvSpPr>
        <p:spPr>
          <a:xfrm>
            <a:off x="2595245" y="1415415"/>
            <a:ext cx="7394575" cy="3192780"/>
          </a:xfrm>
          <a:prstGeom prst="rect">
            <a:avLst/>
          </a:prstGeom>
          <a:solidFill>
            <a:schemeClr val="accent3">
              <a:lumMod val="20000"/>
              <a:lumOff val="80000"/>
            </a:schemeClr>
          </a:solidFill>
        </p:spPr>
        <p:txBody>
          <a:bodyPr wrap="square" rtlCol="0">
            <a:spAutoFit/>
          </a:bodyPr>
          <a:p>
            <a:pPr>
              <a:lnSpc>
                <a:spcPct val="120000"/>
              </a:lnSpc>
            </a:pPr>
            <a:r>
              <a:rPr lang="en-US" altLang="zh-CN" sz="2400">
                <a:latin typeface="Comic Sans MS" panose="030F0702030302020204" pitchFamily="66" charset="0"/>
                <a:cs typeface="Comic Sans MS" panose="030F0702030302020204" pitchFamily="66" charset="0"/>
              </a:rPr>
              <a:t>Hello</a:t>
            </a:r>
            <a:r>
              <a:rPr lang="en-US" sz="2400">
                <a:latin typeface="Comic Sans MS" panose="030F0702030302020204" pitchFamily="66" charset="0"/>
                <a:cs typeface="Comic Sans MS" panose="030F0702030302020204" pitchFamily="66" charset="0"/>
              </a:rPr>
              <a:t>! </a:t>
            </a:r>
            <a:r>
              <a:rPr lang="en-US" altLang="zh-CN" sz="2400">
                <a:latin typeface="Comic Sans MS" panose="030F0702030302020204" pitchFamily="66" charset="0"/>
                <a:cs typeface="Comic Sans MS" panose="030F0702030302020204" pitchFamily="66" charset="0"/>
              </a:rPr>
              <a:t>I’m Jimmy. You know what I can do now. What about my friends? Let me tell </a:t>
            </a:r>
            <a:r>
              <a:rPr lang="en-US" altLang="zh-CN" sz="2400">
                <a:latin typeface="Comic Sans MS" panose="030F0702030302020204" pitchFamily="66" charset="0"/>
                <a:cs typeface="Comic Sans MS" panose="030F0702030302020204" pitchFamily="66" charset="0"/>
              </a:rPr>
              <a:t>you.</a:t>
            </a:r>
            <a:endParaRPr lang="en-US" altLang="zh-CN" sz="2400">
              <a:latin typeface="Comic Sans MS" panose="030F0702030302020204" pitchFamily="66" charset="0"/>
              <a:cs typeface="Comic Sans MS" panose="030F0702030302020204" pitchFamily="66" charset="0"/>
            </a:endParaRPr>
          </a:p>
          <a:p>
            <a:pPr>
              <a:lnSpc>
                <a:spcPct val="120000"/>
              </a:lnSpc>
            </a:pPr>
            <a:r>
              <a:rPr lang="en-US" altLang="zh-CN" sz="2400">
                <a:latin typeface="Comic Sans MS" panose="030F0702030302020204" pitchFamily="66" charset="0"/>
                <a:cs typeface="Comic Sans MS" panose="030F0702030302020204" pitchFamily="66" charset="0"/>
              </a:rPr>
              <a:t>This is Helen. She can't swim but she can skate well. My friend Su Yang can play table tennis very well. Look at Liu Tao. He can play basketball and he is cool</a:t>
            </a:r>
            <a:r>
              <a:rPr lang="zh-CN" altLang="en-US" sz="2400">
                <a:latin typeface="Comic Sans MS" panose="030F0702030302020204" pitchFamily="66" charset="0"/>
                <a:cs typeface="Comic Sans MS" panose="030F0702030302020204" pitchFamily="66" charset="0"/>
              </a:rPr>
              <a:t>！</a:t>
            </a:r>
            <a:r>
              <a:rPr lang="en-US" altLang="zh-CN" sz="2400">
                <a:latin typeface="Comic Sans MS" panose="030F0702030302020204" pitchFamily="66" charset="0"/>
                <a:cs typeface="Comic Sans MS" panose="030F0702030302020204" pitchFamily="66" charset="0"/>
              </a:rPr>
              <a:t>How about Yang Ling? She can’t play football but she can play table </a:t>
            </a:r>
            <a:r>
              <a:rPr lang="en-US" altLang="zh-CN" sz="2400">
                <a:latin typeface="Comic Sans MS" panose="030F0702030302020204" pitchFamily="66" charset="0"/>
                <a:cs typeface="Comic Sans MS" panose="030F0702030302020204" pitchFamily="66" charset="0"/>
              </a:rPr>
              <a:t>tennis.</a:t>
            </a:r>
            <a:endParaRPr lang="en-US" altLang="zh-CN" sz="2400">
              <a:latin typeface="Comic Sans MS" panose="030F0702030302020204" pitchFamily="66" charset="0"/>
              <a:cs typeface="Comic Sans MS" panose="030F0702030302020204" pitchFamily="66" charset="0"/>
            </a:endParaRPr>
          </a:p>
        </p:txBody>
      </p:sp>
      <p:pic>
        <p:nvPicPr>
          <p:cNvPr id="39" name="图片 38"/>
          <p:cNvPicPr>
            <a:picLocks noChangeAspect="1"/>
          </p:cNvPicPr>
          <p:nvPr>
            <p:custDataLst>
              <p:tags r:id="rId4"/>
            </p:custDataLst>
          </p:nvPr>
        </p:nvPicPr>
        <p:blipFill>
          <a:blip r:embed="rId5">
            <a:extLst>
              <a:ext uri="{28A0092B-C50C-407E-A947-70E740481C1C}">
                <a14:useLocalDpi xmlns:a14="http://schemas.microsoft.com/office/drawing/2010/main" val="0"/>
              </a:ext>
            </a:extLst>
          </a:blip>
          <a:srcRect l="41199" t="43407" r="29263" b="25464"/>
          <a:stretch>
            <a:fillRect/>
          </a:stretch>
        </p:blipFill>
        <p:spPr>
          <a:xfrm>
            <a:off x="836295" y="2903855"/>
            <a:ext cx="1534160" cy="2261870"/>
          </a:xfrm>
          <a:custGeom>
            <a:avLst/>
            <a:gdLst>
              <a:gd name="connsiteX0" fmla="*/ 1205274 w 1447754"/>
              <a:gd name="connsiteY0" fmla="*/ 0 h 2134777"/>
              <a:gd name="connsiteX1" fmla="*/ 1447754 w 1447754"/>
              <a:gd name="connsiteY1" fmla="*/ 1987748 h 2134777"/>
              <a:gd name="connsiteX2" fmla="*/ 242481 w 1447754"/>
              <a:gd name="connsiteY2" fmla="*/ 2134777 h 2134777"/>
              <a:gd name="connsiteX3" fmla="*/ 0 w 1447754"/>
              <a:gd name="connsiteY3" fmla="*/ 147029 h 2134777"/>
              <a:gd name="connsiteX4" fmla="*/ 1205274 w 1447754"/>
              <a:gd name="connsiteY4" fmla="*/ 0 h 2134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754" h="2134777">
                <a:moveTo>
                  <a:pt x="1205274" y="0"/>
                </a:moveTo>
                <a:lnTo>
                  <a:pt x="1447754" y="1987748"/>
                </a:lnTo>
                <a:lnTo>
                  <a:pt x="242481" y="2134777"/>
                </a:lnTo>
                <a:lnTo>
                  <a:pt x="0" y="147029"/>
                </a:lnTo>
                <a:lnTo>
                  <a:pt x="1205274" y="0"/>
                </a:lnTo>
                <a:close/>
              </a:path>
            </a:pathLst>
          </a:custGeom>
        </p:spPr>
      </p:pic>
    </p:spTree>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p:sp>
        <p:nvSpPr>
          <p:cNvPr id="2" name="矩形 1"/>
          <p:cNvSpPr/>
          <p:nvPr/>
        </p:nvSpPr>
        <p:spPr>
          <a:xfrm>
            <a:off x="145415" y="98425"/>
            <a:ext cx="11901170" cy="666051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流程图: 终止 4"/>
          <p:cNvSpPr/>
          <p:nvPr/>
        </p:nvSpPr>
        <p:spPr>
          <a:xfrm>
            <a:off x="1075055" y="236855"/>
            <a:ext cx="3990340"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3" name="图片 2" descr="timg"/>
          <p:cNvPicPr>
            <a:picLocks noChangeAspect="1"/>
          </p:cNvPicPr>
          <p:nvPr/>
        </p:nvPicPr>
        <p:blipFill>
          <a:blip r:embed="rId1"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419100" y="101600"/>
            <a:ext cx="781685" cy="946785"/>
          </a:xfrm>
          <a:prstGeom prst="rect">
            <a:avLst/>
          </a:prstGeom>
        </p:spPr>
      </p:pic>
      <p:sp>
        <p:nvSpPr>
          <p:cNvPr id="8" name="文本框 7"/>
          <p:cNvSpPr txBox="1"/>
          <p:nvPr/>
        </p:nvSpPr>
        <p:spPr>
          <a:xfrm>
            <a:off x="1333500" y="297180"/>
            <a:ext cx="3811905" cy="521970"/>
          </a:xfrm>
          <a:prstGeom prst="rect">
            <a:avLst/>
          </a:prstGeom>
          <a:noFill/>
        </p:spPr>
        <p:txBody>
          <a:bodyPr wrap="square" rtlCol="0">
            <a:spAutoFit/>
          </a:bodyPr>
          <a:p>
            <a:r>
              <a:rPr lang="en-US" altLang="zh-CN" sz="2800" b="1">
                <a:latin typeface="Comic Sans MS" panose="030F0702030302020204" pitchFamily="66" charset="0"/>
                <a:cs typeface="Comic Sans MS" panose="030F0702030302020204" pitchFamily="66" charset="0"/>
              </a:rPr>
              <a:t>Brainstorm and </a:t>
            </a:r>
            <a:r>
              <a:rPr lang="en-US" altLang="zh-CN" sz="2800" b="1">
                <a:latin typeface="Comic Sans MS" panose="030F0702030302020204" pitchFamily="66" charset="0"/>
                <a:cs typeface="Comic Sans MS" panose="030F0702030302020204" pitchFamily="66" charset="0"/>
              </a:rPr>
              <a:t>say</a:t>
            </a:r>
            <a:endParaRPr lang="en-US" altLang="zh-CN" sz="2800" b="1">
              <a:latin typeface="Comic Sans MS" panose="030F0702030302020204" pitchFamily="66" charset="0"/>
              <a:cs typeface="Comic Sans MS" panose="030F0702030302020204" pitchFamily="66" charset="0"/>
            </a:endParaRPr>
          </a:p>
        </p:txBody>
      </p:sp>
      <p:grpSp>
        <p:nvGrpSpPr>
          <p:cNvPr id="6" name="组合 5"/>
          <p:cNvGrpSpPr/>
          <p:nvPr/>
        </p:nvGrpSpPr>
        <p:grpSpPr>
          <a:xfrm>
            <a:off x="5568170" y="145168"/>
            <a:ext cx="5167297" cy="869214"/>
            <a:chOff x="6480" y="394"/>
            <a:chExt cx="8928" cy="1629"/>
          </a:xfrm>
        </p:grpSpPr>
        <p:sp>
          <p:nvSpPr>
            <p:cNvPr id="10" name="圆角矩形 9"/>
            <p:cNvSpPr/>
            <p:nvPr/>
          </p:nvSpPr>
          <p:spPr>
            <a:xfrm>
              <a:off x="6480" y="620"/>
              <a:ext cx="8676" cy="1200"/>
            </a:xfrm>
            <a:prstGeom prst="roundRect">
              <a:avLst/>
            </a:prstGeom>
            <a:solidFill>
              <a:srgbClr val="00B0F0"/>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 name="Rectangle 47"/>
            <p:cNvSpPr>
              <a:spLocks noChangeArrowheads="1"/>
            </p:cNvSpPr>
            <p:nvPr/>
          </p:nvSpPr>
          <p:spPr bwMode="auto">
            <a:xfrm>
              <a:off x="6481" y="394"/>
              <a:ext cx="8927" cy="1629"/>
            </a:xfrm>
            <a:prstGeom prst="rect">
              <a:avLst/>
            </a:prstGeom>
            <a:noFill/>
            <a:ln w="9525">
              <a:noFill/>
              <a:miter lim="800000"/>
            </a:ln>
            <a:effectLst>
              <a:outerShdw blurRad="50800" dist="38100" dir="2700000" algn="tl" rotWithShape="0">
                <a:prstClr val="black">
                  <a:alpha val="40000"/>
                </a:prstClr>
              </a:outerShdw>
            </a:effectLst>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2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同桌交流运动项目并汇报</a:t>
              </a:r>
              <a:r>
                <a:rPr kumimoji="0" lang="en-US" altLang="zh-CN" sz="22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 </a:t>
              </a:r>
              <a:r>
                <a:rPr kumimoji="0" lang="en-US" altLang="zh-CN" sz="2800" b="1"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I k</a:t>
              </a:r>
              <a:r>
                <a:rPr kumimoji="0" lang="en-US" altLang="zh-CN" sz="2800" b="1"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now...</a:t>
              </a:r>
              <a:endParaRPr kumimoji="0" lang="en-US" altLang="zh-CN" sz="2800" b="1"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endParaRPr>
            </a:p>
          </p:txBody>
        </p:sp>
      </p:grpSp>
      <p:pic>
        <p:nvPicPr>
          <p:cNvPr id="33" name="图片 32" descr="259397-14062Z91G155"/>
          <p:cNvPicPr>
            <a:picLocks noChangeAspect="1"/>
          </p:cNvPicPr>
          <p:nvPr/>
        </p:nvPicPr>
        <p:blipFill>
          <a:blip r:embed="rId2">
            <a:clrChange>
              <a:clrFrom>
                <a:srgbClr val="FFFFFF">
                  <a:alpha val="100000"/>
                </a:srgbClr>
              </a:clrFrom>
              <a:clrTo>
                <a:srgbClr val="FFFFFF">
                  <a:alpha val="100000"/>
                  <a:alpha val="0"/>
                </a:srgbClr>
              </a:clrTo>
            </a:clrChange>
          </a:blip>
          <a:srcRect l="31954" t="-1661" r="22645" b="48413"/>
          <a:stretch>
            <a:fillRect/>
          </a:stretch>
        </p:blipFill>
        <p:spPr>
          <a:xfrm rot="20880000">
            <a:off x="3423285" y="1312545"/>
            <a:ext cx="1590675" cy="1645285"/>
          </a:xfrm>
          <a:prstGeom prst="ellipse">
            <a:avLst/>
          </a:prstGeom>
          <a:noFill/>
          <a:ln w="28575" cmpd="sng">
            <a:solidFill>
              <a:schemeClr val="accent1"/>
            </a:solidFill>
            <a:prstDash val="sysDash"/>
          </a:ln>
        </p:spPr>
      </p:pic>
      <p:pic>
        <p:nvPicPr>
          <p:cNvPr id="29" name="图片 28" descr="09E58PIC4vZ"/>
          <p:cNvPicPr>
            <a:picLocks noChangeAspect="1"/>
          </p:cNvPicPr>
          <p:nvPr>
            <p:custDataLst>
              <p:tags r:id="rId3"/>
            </p:custDataLst>
          </p:nvPr>
        </p:nvPicPr>
        <p:blipFill>
          <a:blip r:embed="rId4">
            <a:clrChange>
              <a:clrFrom>
                <a:srgbClr val="FFFFFF">
                  <a:alpha val="100000"/>
                </a:srgbClr>
              </a:clrFrom>
              <a:clrTo>
                <a:srgbClr val="FFFFFF">
                  <a:alpha val="100000"/>
                  <a:alpha val="0"/>
                </a:srgbClr>
              </a:clrTo>
            </a:clrChange>
          </a:blip>
          <a:srcRect l="-2269" t="37155" r="84136" b="39275"/>
          <a:stretch>
            <a:fillRect/>
          </a:stretch>
        </p:blipFill>
        <p:spPr>
          <a:xfrm>
            <a:off x="1991995" y="2501265"/>
            <a:ext cx="1544320" cy="1609725"/>
          </a:xfrm>
          <a:prstGeom prst="ellipse">
            <a:avLst/>
          </a:prstGeom>
          <a:noFill/>
          <a:ln w="28575" cmpd="sng">
            <a:solidFill>
              <a:schemeClr val="accent1"/>
            </a:solidFill>
            <a:prstDash val="sysDash"/>
          </a:ln>
        </p:spPr>
      </p:pic>
      <p:pic>
        <p:nvPicPr>
          <p:cNvPr id="8198" name="Picture 10" descr="jump"/>
          <p:cNvPicPr>
            <a:picLocks noChangeAspect="1"/>
          </p:cNvPicPr>
          <p:nvPr/>
        </p:nvPicPr>
        <p:blipFill>
          <a:blip r:embed="rId5"/>
          <a:srcRect l="23238" r="17892" b="-5272"/>
          <a:stretch>
            <a:fillRect/>
          </a:stretch>
        </p:blipFill>
        <p:spPr>
          <a:xfrm rot="480000">
            <a:off x="5494655" y="1286510"/>
            <a:ext cx="1651635" cy="1696720"/>
          </a:xfrm>
          <a:prstGeom prst="ellipse">
            <a:avLst/>
          </a:prstGeom>
          <a:noFill/>
          <a:ln w="28575" cmpd="sng">
            <a:solidFill>
              <a:schemeClr val="accent1">
                <a:shade val="50000"/>
              </a:schemeClr>
            </a:solidFill>
            <a:prstDash val="sysDash"/>
          </a:ln>
        </p:spPr>
      </p:pic>
      <p:pic>
        <p:nvPicPr>
          <p:cNvPr id="8204" name="Picture 19" descr="swim"/>
          <p:cNvPicPr>
            <a:picLocks noChangeAspect="1"/>
          </p:cNvPicPr>
          <p:nvPr/>
        </p:nvPicPr>
        <p:blipFill>
          <a:blip r:embed="rId6"/>
          <a:srcRect l="7001" r="9833" b="3889"/>
          <a:stretch>
            <a:fillRect/>
          </a:stretch>
        </p:blipFill>
        <p:spPr>
          <a:xfrm rot="1020000">
            <a:off x="7349490" y="2411730"/>
            <a:ext cx="1670685" cy="1531620"/>
          </a:xfrm>
          <a:prstGeom prst="ellipse">
            <a:avLst/>
          </a:prstGeom>
          <a:noFill/>
          <a:ln w="28575" cmpd="sng">
            <a:solidFill>
              <a:schemeClr val="accent1">
                <a:shade val="50000"/>
              </a:schemeClr>
            </a:solidFill>
            <a:prstDash val="sysDash"/>
          </a:ln>
        </p:spPr>
      </p:pic>
      <p:pic>
        <p:nvPicPr>
          <p:cNvPr id="28" name="图片 27" descr="09E58PIC4vZ"/>
          <p:cNvPicPr>
            <a:picLocks noChangeAspect="1"/>
          </p:cNvPicPr>
          <p:nvPr/>
        </p:nvPicPr>
        <p:blipFill>
          <a:blip r:embed="rId4"/>
          <a:srcRect l="16942" r="64311" b="74995"/>
          <a:stretch>
            <a:fillRect/>
          </a:stretch>
        </p:blipFill>
        <p:spPr>
          <a:xfrm rot="1020000">
            <a:off x="6750050" y="3977640"/>
            <a:ext cx="1658620" cy="1691005"/>
          </a:xfrm>
          <a:prstGeom prst="ellipse">
            <a:avLst/>
          </a:prstGeom>
          <a:noFill/>
          <a:ln w="28575" cmpd="sng">
            <a:solidFill>
              <a:schemeClr val="accent1">
                <a:shade val="50000"/>
              </a:schemeClr>
            </a:solidFill>
            <a:prstDash val="sysDash"/>
          </a:ln>
        </p:spPr>
      </p:pic>
      <p:pic>
        <p:nvPicPr>
          <p:cNvPr id="6150" name="图片 2" descr="09E58PIC4vZ"/>
          <p:cNvPicPr>
            <a:picLocks noChangeAspect="1"/>
          </p:cNvPicPr>
          <p:nvPr/>
        </p:nvPicPr>
        <p:blipFill>
          <a:blip r:embed="rId4">
            <a:clrChange>
              <a:clrFrom>
                <a:srgbClr val="FFFFFF">
                  <a:alpha val="100000"/>
                </a:srgbClr>
              </a:clrFrom>
              <a:clrTo>
                <a:srgbClr val="FFFFFF">
                  <a:alpha val="100000"/>
                  <a:alpha val="0"/>
                </a:srgbClr>
              </a:clrTo>
            </a:clrChange>
          </a:blip>
          <a:srcRect l="58160" r="22249" b="77737"/>
          <a:stretch>
            <a:fillRect/>
          </a:stretch>
        </p:blipFill>
        <p:spPr>
          <a:xfrm>
            <a:off x="4638040" y="4212590"/>
            <a:ext cx="1809750" cy="1661160"/>
          </a:xfrm>
          <a:prstGeom prst="ellipse">
            <a:avLst/>
          </a:prstGeom>
          <a:solidFill>
            <a:schemeClr val="bg1"/>
          </a:solidFill>
          <a:ln w="28575" cmpd="sng">
            <a:solidFill>
              <a:schemeClr val="accent1">
                <a:shade val="50000"/>
              </a:schemeClr>
            </a:solidFill>
            <a:prstDash val="sysDash"/>
          </a:ln>
        </p:spPr>
      </p:pic>
      <p:pic>
        <p:nvPicPr>
          <p:cNvPr id="30" name="图片 29" descr="t0121ad520eed651fa5"/>
          <p:cNvPicPr>
            <a:picLocks noChangeAspect="1"/>
          </p:cNvPicPr>
          <p:nvPr/>
        </p:nvPicPr>
        <p:blipFill>
          <a:blip r:embed="rId7">
            <a:clrChange>
              <a:clrFrom>
                <a:srgbClr val="FEFEFE">
                  <a:alpha val="100000"/>
                </a:srgbClr>
              </a:clrFrom>
              <a:clrTo>
                <a:srgbClr val="FEFEFE">
                  <a:alpha val="100000"/>
                  <a:alpha val="0"/>
                </a:srgbClr>
              </a:clrTo>
            </a:clrChange>
          </a:blip>
          <a:srcRect l="-8161" r="-11712" b="-5242"/>
          <a:stretch>
            <a:fillRect/>
          </a:stretch>
        </p:blipFill>
        <p:spPr>
          <a:xfrm rot="20760000">
            <a:off x="2785110" y="4072255"/>
            <a:ext cx="1682115" cy="1621790"/>
          </a:xfrm>
          <a:prstGeom prst="ellipse">
            <a:avLst/>
          </a:prstGeom>
          <a:noFill/>
          <a:ln w="28575" cmpd="sng">
            <a:solidFill>
              <a:schemeClr val="accent1">
                <a:shade val="50000"/>
              </a:schemeClr>
            </a:solidFill>
            <a:prstDash val="sysDash"/>
          </a:ln>
        </p:spPr>
      </p:pic>
      <p:sp>
        <p:nvSpPr>
          <p:cNvPr id="22533" name="Oval 5"/>
          <p:cNvSpPr>
            <a:spLocks noChangeArrowheads="1"/>
          </p:cNvSpPr>
          <p:nvPr/>
        </p:nvSpPr>
        <p:spPr bwMode="auto">
          <a:xfrm>
            <a:off x="4263390" y="2973070"/>
            <a:ext cx="2275840" cy="1081405"/>
          </a:xfrm>
          <a:prstGeom prst="ellipse">
            <a:avLst/>
          </a:prstGeom>
          <a:extLst>
            <a:ext uri="{AF507438-7753-43E0-B8FC-AC1667EBCBE1}">
              <a14:hiddenEffects xmlns:a14="http://schemas.microsoft.com/office/drawing/2010/main">
                <a:effectLst>
                  <a:outerShdw dist="35921" dir="2700000" algn="ctr" rotWithShape="0">
                    <a:schemeClr val="bg2"/>
                  </a:outerShdw>
                </a:effectLst>
              </a14:hiddenEffects>
            </a:ext>
          </a:extLst>
        </p:spPr>
        <p:style>
          <a:lnRef idx="3">
            <a:schemeClr val="lt1"/>
          </a:lnRef>
          <a:fillRef idx="1">
            <a:schemeClr val="accent4"/>
          </a:fillRef>
          <a:effectRef idx="1">
            <a:schemeClr val="accent4"/>
          </a:effectRef>
          <a:fontRef idx="minor">
            <a:schemeClr val="lt1"/>
          </a:fontRef>
        </p:style>
        <p:txBody>
          <a:bodyPr wrap="none" anchor="ctr"/>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3600" b="1" i="0" u="none" strike="noStrike" kern="1200" cap="none" spc="0" normalizeH="0" baseline="0" noProof="0">
                <a:ln>
                  <a:noFill/>
                </a:ln>
                <a:solidFill>
                  <a:schemeClr val="bg2"/>
                </a:solidFill>
                <a:effectLst>
                  <a:outerShdw blurRad="38100" dist="38100" dir="2700000" algn="tl">
                    <a:srgbClr val="C0C0C0"/>
                  </a:outerShdw>
                </a:effectLst>
                <a:uLnTx/>
                <a:uFillTx/>
                <a:latin typeface="Comic Sans MS" panose="030F0702030302020204" pitchFamily="66" charset="0"/>
                <a:ea typeface="宋体" panose="02010600030101010101" pitchFamily="2" charset="-122"/>
                <a:cs typeface="Comic Sans MS" panose="030F0702030302020204" pitchFamily="66" charset="0"/>
              </a:rPr>
              <a:t>sports</a:t>
            </a:r>
            <a:endParaRPr kumimoji="0" lang="en-US" altLang="zh-CN" sz="3600" b="1" i="0" u="none" strike="noStrike" kern="1200" cap="none" spc="0" normalizeH="0" baseline="0" noProof="0">
              <a:ln>
                <a:noFill/>
              </a:ln>
              <a:solidFill>
                <a:schemeClr val="bg2"/>
              </a:solidFill>
              <a:effectLst>
                <a:outerShdw blurRad="38100" dist="38100" dir="2700000" algn="tl">
                  <a:srgbClr val="C0C0C0"/>
                </a:outerShdw>
              </a:effectLst>
              <a:uLnTx/>
              <a:uFillTx/>
              <a:latin typeface="Comic Sans MS" panose="030F0702030302020204" pitchFamily="66" charset="0"/>
              <a:ea typeface="宋体" panose="02010600030101010101" pitchFamily="2" charset="-122"/>
              <a:cs typeface="Comic Sans MS" panose="030F0702030302020204" pitchFamily="66" charset="0"/>
            </a:endParaRPr>
          </a:p>
        </p:txBody>
      </p:sp>
      <p:grpSp>
        <p:nvGrpSpPr>
          <p:cNvPr id="34" name="组合 33"/>
          <p:cNvGrpSpPr/>
          <p:nvPr/>
        </p:nvGrpSpPr>
        <p:grpSpPr>
          <a:xfrm>
            <a:off x="1602740" y="1402080"/>
            <a:ext cx="1666875" cy="659765"/>
            <a:chOff x="2524" y="2208"/>
            <a:chExt cx="2625" cy="1039"/>
          </a:xfrm>
        </p:grpSpPr>
        <p:sp>
          <p:nvSpPr>
            <p:cNvPr id="9" name="圆角矩形 8"/>
            <p:cNvSpPr/>
            <p:nvPr/>
          </p:nvSpPr>
          <p:spPr>
            <a:xfrm>
              <a:off x="2524" y="2208"/>
              <a:ext cx="2625" cy="1039"/>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2" name="文本框 11"/>
            <p:cNvSpPr txBox="1"/>
            <p:nvPr/>
          </p:nvSpPr>
          <p:spPr>
            <a:xfrm>
              <a:off x="2961" y="2317"/>
              <a:ext cx="1751" cy="822"/>
            </a:xfrm>
            <a:prstGeom prst="rect">
              <a:avLst/>
            </a:prstGeom>
            <a:noFill/>
          </p:spPr>
          <p:txBody>
            <a:bodyPr wrap="none" rtlCol="0">
              <a:spAutoFit/>
            </a:bodyPr>
            <a:p>
              <a:r>
                <a:rPr lang="en-US" altLang="zh-CN" sz="2800" b="1">
                  <a:solidFill>
                    <a:schemeClr val="bg2"/>
                  </a:solidFill>
                  <a:latin typeface="Comic Sans MS" panose="030F0702030302020204" pitchFamily="66" charset="0"/>
                  <a:cs typeface="Comic Sans MS" panose="030F0702030302020204" pitchFamily="66" charset="0"/>
                </a:rPr>
                <a:t>skate</a:t>
              </a:r>
              <a:endParaRPr lang="en-US" altLang="zh-CN" sz="2800" b="1">
                <a:solidFill>
                  <a:schemeClr val="bg2"/>
                </a:solidFill>
                <a:latin typeface="Comic Sans MS" panose="030F0702030302020204" pitchFamily="66" charset="0"/>
                <a:cs typeface="Comic Sans MS" panose="030F0702030302020204" pitchFamily="66" charset="0"/>
              </a:endParaRPr>
            </a:p>
          </p:txBody>
        </p:sp>
      </p:grpSp>
      <p:pic>
        <p:nvPicPr>
          <p:cNvPr id="13" name="图片 12" descr="k15333519 (1)"/>
          <p:cNvPicPr>
            <a:picLocks noChangeAspect="1"/>
          </p:cNvPicPr>
          <p:nvPr/>
        </p:nvPicPr>
        <p:blipFill>
          <a:blip r:embed="rId8">
            <a:clrChange>
              <a:clrFrom>
                <a:srgbClr val="FFFFFF">
                  <a:alpha val="100000"/>
                </a:srgbClr>
              </a:clrFrom>
              <a:clrTo>
                <a:srgbClr val="FFFFFF">
                  <a:alpha val="100000"/>
                  <a:alpha val="0"/>
                </a:srgbClr>
              </a:clrTo>
            </a:clrChange>
          </a:blip>
          <a:stretch>
            <a:fillRect/>
          </a:stretch>
        </p:blipFill>
        <p:spPr>
          <a:xfrm rot="1080000">
            <a:off x="10499090" y="132715"/>
            <a:ext cx="1176655" cy="1997710"/>
          </a:xfrm>
          <a:prstGeom prst="rect">
            <a:avLst/>
          </a:prstGeom>
        </p:spPr>
      </p:pic>
      <p:grpSp>
        <p:nvGrpSpPr>
          <p:cNvPr id="35" name="组合 34"/>
          <p:cNvGrpSpPr/>
          <p:nvPr/>
        </p:nvGrpSpPr>
        <p:grpSpPr>
          <a:xfrm>
            <a:off x="661670" y="2973070"/>
            <a:ext cx="1217930" cy="706120"/>
            <a:chOff x="1042" y="4682"/>
            <a:chExt cx="1918" cy="1112"/>
          </a:xfrm>
        </p:grpSpPr>
        <p:sp>
          <p:nvSpPr>
            <p:cNvPr id="14" name="圆角矩形 13"/>
            <p:cNvSpPr/>
            <p:nvPr/>
          </p:nvSpPr>
          <p:spPr>
            <a:xfrm>
              <a:off x="1042" y="4682"/>
              <a:ext cx="1919" cy="1113"/>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5" name="文本框 14"/>
            <p:cNvSpPr txBox="1"/>
            <p:nvPr/>
          </p:nvSpPr>
          <p:spPr>
            <a:xfrm>
              <a:off x="1383" y="4796"/>
              <a:ext cx="1141" cy="822"/>
            </a:xfrm>
            <a:prstGeom prst="rect">
              <a:avLst/>
            </a:prstGeom>
            <a:noFill/>
          </p:spPr>
          <p:txBody>
            <a:bodyPr wrap="square" rtlCol="0">
              <a:spAutoFit/>
            </a:bodyPr>
            <a:p>
              <a:r>
                <a:rPr lang="en-US" altLang="zh-CN" sz="2800" b="1">
                  <a:solidFill>
                    <a:schemeClr val="bg2"/>
                  </a:solidFill>
                  <a:latin typeface="Comic Sans MS" panose="030F0702030302020204" pitchFamily="66" charset="0"/>
                  <a:cs typeface="Comic Sans MS" panose="030F0702030302020204" pitchFamily="66" charset="0"/>
                </a:rPr>
                <a:t>run</a:t>
              </a:r>
              <a:endParaRPr lang="en-US" altLang="zh-CN" sz="2800" b="1">
                <a:solidFill>
                  <a:schemeClr val="bg2"/>
                </a:solidFill>
                <a:latin typeface="Comic Sans MS" panose="030F0702030302020204" pitchFamily="66" charset="0"/>
                <a:cs typeface="Comic Sans MS" panose="030F0702030302020204" pitchFamily="66" charset="0"/>
              </a:endParaRPr>
            </a:p>
          </p:txBody>
        </p:sp>
      </p:grpSp>
      <p:grpSp>
        <p:nvGrpSpPr>
          <p:cNvPr id="36" name="组合 35"/>
          <p:cNvGrpSpPr/>
          <p:nvPr/>
        </p:nvGrpSpPr>
        <p:grpSpPr>
          <a:xfrm>
            <a:off x="925195" y="5767070"/>
            <a:ext cx="3180715" cy="728345"/>
            <a:chOff x="1207" y="8864"/>
            <a:chExt cx="5009" cy="1147"/>
          </a:xfrm>
        </p:grpSpPr>
        <p:sp>
          <p:nvSpPr>
            <p:cNvPr id="18" name="圆角矩形 17"/>
            <p:cNvSpPr/>
            <p:nvPr/>
          </p:nvSpPr>
          <p:spPr>
            <a:xfrm>
              <a:off x="1207" y="8864"/>
              <a:ext cx="5009" cy="1147"/>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文本框 22"/>
            <p:cNvSpPr txBox="1"/>
            <p:nvPr/>
          </p:nvSpPr>
          <p:spPr>
            <a:xfrm>
              <a:off x="1305" y="9026"/>
              <a:ext cx="4813" cy="822"/>
            </a:xfrm>
            <a:prstGeom prst="rect">
              <a:avLst/>
            </a:prstGeom>
            <a:noFill/>
          </p:spPr>
          <p:txBody>
            <a:bodyPr wrap="none" rtlCol="0">
              <a:spAutoFit/>
            </a:bodyPr>
            <a:p>
              <a:r>
                <a:rPr lang="en-US" altLang="zh-CN" sz="2800" b="1">
                  <a:solidFill>
                    <a:schemeClr val="bg2"/>
                  </a:solidFill>
                  <a:latin typeface="Comic Sans MS" panose="030F0702030302020204" pitchFamily="66" charset="0"/>
                  <a:cs typeface="Comic Sans MS" panose="030F0702030302020204" pitchFamily="66" charset="0"/>
                </a:rPr>
                <a:t>play table tennis   </a:t>
              </a:r>
              <a:endParaRPr lang="en-US" altLang="zh-CN" sz="2800" b="1">
                <a:solidFill>
                  <a:schemeClr val="bg2"/>
                </a:solidFill>
                <a:latin typeface="Comic Sans MS" panose="030F0702030302020204" pitchFamily="66" charset="0"/>
                <a:cs typeface="Comic Sans MS" panose="030F0702030302020204" pitchFamily="66" charset="0"/>
              </a:endParaRPr>
            </a:p>
          </p:txBody>
        </p:sp>
      </p:grpSp>
      <p:grpSp>
        <p:nvGrpSpPr>
          <p:cNvPr id="40" name="组合 39"/>
          <p:cNvGrpSpPr/>
          <p:nvPr/>
        </p:nvGrpSpPr>
        <p:grpSpPr>
          <a:xfrm>
            <a:off x="7575550" y="1402080"/>
            <a:ext cx="1217930" cy="659130"/>
            <a:chOff x="11930" y="2208"/>
            <a:chExt cx="1918" cy="1038"/>
          </a:xfrm>
        </p:grpSpPr>
        <p:sp>
          <p:nvSpPr>
            <p:cNvPr id="19" name="圆角矩形 18"/>
            <p:cNvSpPr/>
            <p:nvPr/>
          </p:nvSpPr>
          <p:spPr>
            <a:xfrm>
              <a:off x="11930" y="2208"/>
              <a:ext cx="1919" cy="1039"/>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文本框 23"/>
            <p:cNvSpPr txBox="1"/>
            <p:nvPr/>
          </p:nvSpPr>
          <p:spPr>
            <a:xfrm>
              <a:off x="12014" y="2317"/>
              <a:ext cx="1539" cy="822"/>
            </a:xfrm>
            <a:prstGeom prst="rect">
              <a:avLst/>
            </a:prstGeom>
            <a:noFill/>
          </p:spPr>
          <p:txBody>
            <a:bodyPr wrap="none" rtlCol="0">
              <a:spAutoFit/>
            </a:bodyPr>
            <a:p>
              <a:r>
                <a:rPr lang="en-US" altLang="zh-CN" sz="2800" b="1">
                  <a:solidFill>
                    <a:schemeClr val="bg2"/>
                  </a:solidFill>
                  <a:latin typeface="Comic Sans MS" panose="030F0702030302020204" pitchFamily="66" charset="0"/>
                  <a:cs typeface="Comic Sans MS" panose="030F0702030302020204" pitchFamily="66" charset="0"/>
                </a:rPr>
                <a:t>jump</a:t>
              </a:r>
              <a:endParaRPr lang="en-US" altLang="zh-CN" sz="2800" b="1">
                <a:solidFill>
                  <a:schemeClr val="bg2"/>
                </a:solidFill>
                <a:latin typeface="Comic Sans MS" panose="030F0702030302020204" pitchFamily="66" charset="0"/>
                <a:cs typeface="Comic Sans MS" panose="030F0702030302020204" pitchFamily="66" charset="0"/>
              </a:endParaRPr>
            </a:p>
          </p:txBody>
        </p:sp>
      </p:grpSp>
      <p:grpSp>
        <p:nvGrpSpPr>
          <p:cNvPr id="39" name="组合 38"/>
          <p:cNvGrpSpPr/>
          <p:nvPr/>
        </p:nvGrpSpPr>
        <p:grpSpPr>
          <a:xfrm>
            <a:off x="9459595" y="2973070"/>
            <a:ext cx="1217930" cy="659130"/>
            <a:chOff x="14897" y="4682"/>
            <a:chExt cx="1918" cy="1038"/>
          </a:xfrm>
        </p:grpSpPr>
        <p:sp>
          <p:nvSpPr>
            <p:cNvPr id="21" name="圆角矩形 20"/>
            <p:cNvSpPr/>
            <p:nvPr/>
          </p:nvSpPr>
          <p:spPr>
            <a:xfrm>
              <a:off x="14897" y="4682"/>
              <a:ext cx="1919" cy="1039"/>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nvSpPr>
          <p:spPr>
            <a:xfrm>
              <a:off x="14981" y="4682"/>
              <a:ext cx="1536" cy="822"/>
            </a:xfrm>
            <a:prstGeom prst="rect">
              <a:avLst/>
            </a:prstGeom>
            <a:noFill/>
          </p:spPr>
          <p:txBody>
            <a:bodyPr wrap="none" rtlCol="0">
              <a:spAutoFit/>
            </a:bodyPr>
            <a:p>
              <a:r>
                <a:rPr lang="en-US" altLang="zh-CN" sz="2800" b="1">
                  <a:solidFill>
                    <a:schemeClr val="bg2"/>
                  </a:solidFill>
                  <a:latin typeface="Comic Sans MS" panose="030F0702030302020204" pitchFamily="66" charset="0"/>
                  <a:cs typeface="Comic Sans MS" panose="030F0702030302020204" pitchFamily="66" charset="0"/>
                </a:rPr>
                <a:t>swim</a:t>
              </a:r>
              <a:endParaRPr lang="en-US" altLang="zh-CN" sz="2800" b="1">
                <a:solidFill>
                  <a:schemeClr val="bg2"/>
                </a:solidFill>
                <a:latin typeface="Comic Sans MS" panose="030F0702030302020204" pitchFamily="66" charset="0"/>
                <a:cs typeface="Comic Sans MS" panose="030F0702030302020204" pitchFamily="66" charset="0"/>
              </a:endParaRPr>
            </a:p>
          </p:txBody>
        </p:sp>
      </p:grpSp>
      <p:grpSp>
        <p:nvGrpSpPr>
          <p:cNvPr id="38" name="组合 37"/>
          <p:cNvGrpSpPr/>
          <p:nvPr/>
        </p:nvGrpSpPr>
        <p:grpSpPr>
          <a:xfrm>
            <a:off x="8684260" y="4713605"/>
            <a:ext cx="2400300" cy="659765"/>
            <a:chOff x="13849" y="7564"/>
            <a:chExt cx="3780" cy="1039"/>
          </a:xfrm>
        </p:grpSpPr>
        <p:sp>
          <p:nvSpPr>
            <p:cNvPr id="22" name="圆角矩形 21"/>
            <p:cNvSpPr/>
            <p:nvPr/>
          </p:nvSpPr>
          <p:spPr>
            <a:xfrm>
              <a:off x="13849" y="7564"/>
              <a:ext cx="3780" cy="1039"/>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6" name="文本框 25"/>
            <p:cNvSpPr txBox="1"/>
            <p:nvPr/>
          </p:nvSpPr>
          <p:spPr>
            <a:xfrm>
              <a:off x="13891" y="7673"/>
              <a:ext cx="3690" cy="822"/>
            </a:xfrm>
            <a:prstGeom prst="rect">
              <a:avLst/>
            </a:prstGeom>
            <a:noFill/>
          </p:spPr>
          <p:txBody>
            <a:bodyPr wrap="none" rtlCol="0">
              <a:spAutoFit/>
            </a:bodyPr>
            <a:p>
              <a:r>
                <a:rPr lang="en-US" altLang="zh-CN" sz="2800" b="1">
                  <a:solidFill>
                    <a:schemeClr val="bg2"/>
                  </a:solidFill>
                  <a:latin typeface="Comic Sans MS" panose="030F0702030302020204" pitchFamily="66" charset="0"/>
                  <a:cs typeface="Comic Sans MS" panose="030F0702030302020204" pitchFamily="66" charset="0"/>
                </a:rPr>
                <a:t>play football</a:t>
              </a:r>
              <a:endParaRPr lang="en-US" altLang="zh-CN" sz="2800" b="1">
                <a:solidFill>
                  <a:schemeClr val="bg2"/>
                </a:solidFill>
                <a:latin typeface="Comic Sans MS" panose="030F0702030302020204" pitchFamily="66" charset="0"/>
                <a:cs typeface="Comic Sans MS" panose="030F0702030302020204" pitchFamily="66" charset="0"/>
              </a:endParaRPr>
            </a:p>
          </p:txBody>
        </p:sp>
      </p:grpSp>
      <p:grpSp>
        <p:nvGrpSpPr>
          <p:cNvPr id="37" name="组合 36"/>
          <p:cNvGrpSpPr/>
          <p:nvPr/>
        </p:nvGrpSpPr>
        <p:grpSpPr>
          <a:xfrm>
            <a:off x="4638675" y="6049645"/>
            <a:ext cx="3214370" cy="615950"/>
            <a:chOff x="7305" y="9527"/>
            <a:chExt cx="5062" cy="970"/>
          </a:xfrm>
        </p:grpSpPr>
        <p:sp>
          <p:nvSpPr>
            <p:cNvPr id="20" name="圆角矩形 19"/>
            <p:cNvSpPr/>
            <p:nvPr/>
          </p:nvSpPr>
          <p:spPr>
            <a:xfrm>
              <a:off x="7305" y="9527"/>
              <a:ext cx="5062" cy="970"/>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7" name="文本框 26"/>
            <p:cNvSpPr txBox="1"/>
            <p:nvPr/>
          </p:nvSpPr>
          <p:spPr>
            <a:xfrm>
              <a:off x="7582" y="9573"/>
              <a:ext cx="4348" cy="822"/>
            </a:xfrm>
            <a:prstGeom prst="rect">
              <a:avLst/>
            </a:prstGeom>
            <a:noFill/>
          </p:spPr>
          <p:txBody>
            <a:bodyPr wrap="none" rtlCol="0">
              <a:spAutoFit/>
            </a:bodyPr>
            <a:p>
              <a:r>
                <a:rPr lang="en-US" altLang="zh-CN" sz="2800" b="1">
                  <a:solidFill>
                    <a:schemeClr val="bg2"/>
                  </a:solidFill>
                  <a:latin typeface="Comic Sans MS" panose="030F0702030302020204" pitchFamily="66" charset="0"/>
                  <a:cs typeface="Comic Sans MS" panose="030F0702030302020204" pitchFamily="66" charset="0"/>
                </a:rPr>
                <a:t>play basketball</a:t>
              </a:r>
              <a:endParaRPr lang="en-US" altLang="zh-CN" sz="2800" b="1">
                <a:solidFill>
                  <a:schemeClr val="bg2"/>
                </a:solidFill>
                <a:latin typeface="Comic Sans MS" panose="030F0702030302020204" pitchFamily="66" charset="0"/>
                <a:cs typeface="Comic Sans MS" panose="030F0702030302020204" pitchFamily="66" charset="0"/>
              </a:endParaRPr>
            </a:p>
          </p:txBody>
        </p:sp>
      </p:grpSp>
      <p:grpSp>
        <p:nvGrpSpPr>
          <p:cNvPr id="4" name="组合 3"/>
          <p:cNvGrpSpPr/>
          <p:nvPr/>
        </p:nvGrpSpPr>
        <p:grpSpPr>
          <a:xfrm>
            <a:off x="9207500" y="5788660"/>
            <a:ext cx="1218565" cy="706755"/>
            <a:chOff x="1042" y="4682"/>
            <a:chExt cx="1919" cy="1113"/>
          </a:xfrm>
        </p:grpSpPr>
        <p:sp>
          <p:nvSpPr>
            <p:cNvPr id="7" name="圆角矩形 6"/>
            <p:cNvSpPr/>
            <p:nvPr/>
          </p:nvSpPr>
          <p:spPr>
            <a:xfrm>
              <a:off x="1042" y="4682"/>
              <a:ext cx="1919" cy="1113"/>
            </a:xfrm>
            <a:prstGeom prst="round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6" name="文本框 15"/>
            <p:cNvSpPr txBox="1"/>
            <p:nvPr/>
          </p:nvSpPr>
          <p:spPr>
            <a:xfrm>
              <a:off x="1383" y="4796"/>
              <a:ext cx="1141" cy="822"/>
            </a:xfrm>
            <a:prstGeom prst="rect">
              <a:avLst/>
            </a:prstGeom>
            <a:noFill/>
          </p:spPr>
          <p:txBody>
            <a:bodyPr wrap="square" rtlCol="0">
              <a:spAutoFit/>
            </a:bodyPr>
            <a:p>
              <a:r>
                <a:rPr lang="en-US" altLang="zh-CN" sz="2800" b="1">
                  <a:solidFill>
                    <a:schemeClr val="bg2"/>
                  </a:solidFill>
                  <a:latin typeface="Comic Sans MS" panose="030F0702030302020204" pitchFamily="66" charset="0"/>
                  <a:cs typeface="Comic Sans MS" panose="030F0702030302020204" pitchFamily="66" charset="0"/>
                </a:rPr>
                <a:t>...</a:t>
              </a:r>
              <a:endParaRPr lang="en-US" altLang="zh-CN" sz="2800" b="1">
                <a:solidFill>
                  <a:schemeClr val="bg2"/>
                </a:solidFill>
                <a:latin typeface="Comic Sans MS" panose="030F0702030302020204" pitchFamily="66" charset="0"/>
                <a:cs typeface="Comic Sans MS" panose="030F0702030302020204" pitchFamily="66" charset="0"/>
              </a:endParaRPr>
            </a:p>
          </p:txBody>
        </p:sp>
      </p:grpSp>
    </p:spTree>
  </p:cSld>
  <p:clrMapOvr>
    <a:masterClrMapping/>
  </p:clrMapOvr>
  <p:transition>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198"/>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820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8"/>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150"/>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8" presetClass="entr" presetSubtype="16" fill="hold" nodeType="clickEffect">
                                  <p:stCondLst>
                                    <p:cond delay="0"/>
                                  </p:stCondLst>
                                  <p:childTnLst>
                                    <p:set>
                                      <p:cBhvr>
                                        <p:cTn id="22" dur="1000" fill="hold">
                                          <p:stCondLst>
                                            <p:cond delay="0"/>
                                          </p:stCondLst>
                                        </p:cTn>
                                        <p:tgtEl>
                                          <p:spTgt spid="34"/>
                                        </p:tgtEl>
                                        <p:attrNameLst>
                                          <p:attrName>style.visibility</p:attrName>
                                        </p:attrNameLst>
                                      </p:cBhvr>
                                      <p:to>
                                        <p:strVal val="visible"/>
                                      </p:to>
                                    </p:set>
                                    <p:animEffect transition="in" filter="diamond(in)">
                                      <p:cBhvr>
                                        <p:cTn id="23" dur="1000"/>
                                        <p:tgtEl>
                                          <p:spTgt spid="34"/>
                                        </p:tgtEl>
                                      </p:cBhvr>
                                    </p:animEffect>
                                  </p:childTnLst>
                                </p:cTn>
                              </p:par>
                              <p:par>
                                <p:cTn id="24" presetID="8" presetClass="entr" presetSubtype="16" fill="hold" nodeType="withEffect">
                                  <p:stCondLst>
                                    <p:cond delay="0"/>
                                  </p:stCondLst>
                                  <p:childTnLst>
                                    <p:set>
                                      <p:cBhvr>
                                        <p:cTn id="25" dur="1000" fill="hold">
                                          <p:stCondLst>
                                            <p:cond delay="0"/>
                                          </p:stCondLst>
                                        </p:cTn>
                                        <p:tgtEl>
                                          <p:spTgt spid="35"/>
                                        </p:tgtEl>
                                        <p:attrNameLst>
                                          <p:attrName>style.visibility</p:attrName>
                                        </p:attrNameLst>
                                      </p:cBhvr>
                                      <p:to>
                                        <p:strVal val="visible"/>
                                      </p:to>
                                    </p:set>
                                    <p:animEffect transition="in" filter="diamond(in)">
                                      <p:cBhvr>
                                        <p:cTn id="26" dur="1000"/>
                                        <p:tgtEl>
                                          <p:spTgt spid="35"/>
                                        </p:tgtEl>
                                      </p:cBhvr>
                                    </p:animEffect>
                                  </p:childTnLst>
                                </p:cTn>
                              </p:par>
                              <p:par>
                                <p:cTn id="27" presetID="8" presetClass="entr" presetSubtype="16" fill="hold" nodeType="withEffect">
                                  <p:stCondLst>
                                    <p:cond delay="0"/>
                                  </p:stCondLst>
                                  <p:childTnLst>
                                    <p:set>
                                      <p:cBhvr>
                                        <p:cTn id="28" dur="1000" fill="hold">
                                          <p:stCondLst>
                                            <p:cond delay="0"/>
                                          </p:stCondLst>
                                        </p:cTn>
                                        <p:tgtEl>
                                          <p:spTgt spid="36"/>
                                        </p:tgtEl>
                                        <p:attrNameLst>
                                          <p:attrName>style.visibility</p:attrName>
                                        </p:attrNameLst>
                                      </p:cBhvr>
                                      <p:to>
                                        <p:strVal val="visible"/>
                                      </p:to>
                                    </p:set>
                                    <p:animEffect transition="in" filter="diamond(in)">
                                      <p:cBhvr>
                                        <p:cTn id="29" dur="1000"/>
                                        <p:tgtEl>
                                          <p:spTgt spid="36"/>
                                        </p:tgtEl>
                                      </p:cBhvr>
                                    </p:animEffect>
                                  </p:childTnLst>
                                </p:cTn>
                              </p:par>
                              <p:par>
                                <p:cTn id="30" presetID="8" presetClass="entr" presetSubtype="16" fill="hold" nodeType="withEffect">
                                  <p:stCondLst>
                                    <p:cond delay="0"/>
                                  </p:stCondLst>
                                  <p:childTnLst>
                                    <p:set>
                                      <p:cBhvr>
                                        <p:cTn id="31" dur="1000" fill="hold">
                                          <p:stCondLst>
                                            <p:cond delay="0"/>
                                          </p:stCondLst>
                                        </p:cTn>
                                        <p:tgtEl>
                                          <p:spTgt spid="37"/>
                                        </p:tgtEl>
                                        <p:attrNameLst>
                                          <p:attrName>style.visibility</p:attrName>
                                        </p:attrNameLst>
                                      </p:cBhvr>
                                      <p:to>
                                        <p:strVal val="visible"/>
                                      </p:to>
                                    </p:set>
                                    <p:animEffect transition="in" filter="diamond(in)">
                                      <p:cBhvr>
                                        <p:cTn id="32" dur="1000"/>
                                        <p:tgtEl>
                                          <p:spTgt spid="37"/>
                                        </p:tgtEl>
                                      </p:cBhvr>
                                    </p:animEffect>
                                  </p:childTnLst>
                                </p:cTn>
                              </p:par>
                              <p:par>
                                <p:cTn id="33" presetID="8" presetClass="entr" presetSubtype="16" fill="hold" nodeType="withEffect">
                                  <p:stCondLst>
                                    <p:cond delay="0"/>
                                  </p:stCondLst>
                                  <p:childTnLst>
                                    <p:set>
                                      <p:cBhvr>
                                        <p:cTn id="34" dur="1000" fill="hold">
                                          <p:stCondLst>
                                            <p:cond delay="0"/>
                                          </p:stCondLst>
                                        </p:cTn>
                                        <p:tgtEl>
                                          <p:spTgt spid="38"/>
                                        </p:tgtEl>
                                        <p:attrNameLst>
                                          <p:attrName>style.visibility</p:attrName>
                                        </p:attrNameLst>
                                      </p:cBhvr>
                                      <p:to>
                                        <p:strVal val="visible"/>
                                      </p:to>
                                    </p:set>
                                    <p:animEffect transition="in" filter="diamond(in)">
                                      <p:cBhvr>
                                        <p:cTn id="35" dur="1000"/>
                                        <p:tgtEl>
                                          <p:spTgt spid="38"/>
                                        </p:tgtEl>
                                      </p:cBhvr>
                                    </p:animEffect>
                                  </p:childTnLst>
                                </p:cTn>
                              </p:par>
                              <p:par>
                                <p:cTn id="36" presetID="8" presetClass="entr" presetSubtype="16" fill="hold" nodeType="withEffect">
                                  <p:stCondLst>
                                    <p:cond delay="0"/>
                                  </p:stCondLst>
                                  <p:childTnLst>
                                    <p:set>
                                      <p:cBhvr>
                                        <p:cTn id="37" dur="1000" fill="hold">
                                          <p:stCondLst>
                                            <p:cond delay="0"/>
                                          </p:stCondLst>
                                        </p:cTn>
                                        <p:tgtEl>
                                          <p:spTgt spid="39"/>
                                        </p:tgtEl>
                                        <p:attrNameLst>
                                          <p:attrName>style.visibility</p:attrName>
                                        </p:attrNameLst>
                                      </p:cBhvr>
                                      <p:to>
                                        <p:strVal val="visible"/>
                                      </p:to>
                                    </p:set>
                                    <p:animEffect transition="in" filter="diamond(in)">
                                      <p:cBhvr>
                                        <p:cTn id="38" dur="1000"/>
                                        <p:tgtEl>
                                          <p:spTgt spid="39"/>
                                        </p:tgtEl>
                                      </p:cBhvr>
                                    </p:animEffect>
                                  </p:childTnLst>
                                </p:cTn>
                              </p:par>
                              <p:par>
                                <p:cTn id="39" presetID="8" presetClass="entr" presetSubtype="16" fill="hold" nodeType="withEffect">
                                  <p:stCondLst>
                                    <p:cond delay="0"/>
                                  </p:stCondLst>
                                  <p:childTnLst>
                                    <p:set>
                                      <p:cBhvr>
                                        <p:cTn id="40" dur="1000" fill="hold">
                                          <p:stCondLst>
                                            <p:cond delay="0"/>
                                          </p:stCondLst>
                                        </p:cTn>
                                        <p:tgtEl>
                                          <p:spTgt spid="40"/>
                                        </p:tgtEl>
                                        <p:attrNameLst>
                                          <p:attrName>style.visibility</p:attrName>
                                        </p:attrNameLst>
                                      </p:cBhvr>
                                      <p:to>
                                        <p:strVal val="visible"/>
                                      </p:to>
                                    </p:set>
                                    <p:animEffect transition="in" filter="diamond(in)">
                                      <p:cBhvr>
                                        <p:cTn id="41" dur="1000"/>
                                        <p:tgtEl>
                                          <p:spTgt spid="40"/>
                                        </p:tgtEl>
                                      </p:cBhvr>
                                    </p:animEffect>
                                  </p:childTnLst>
                                </p:cTn>
                              </p:par>
                              <p:par>
                                <p:cTn id="42" presetID="8" presetClass="entr" presetSubtype="16" fill="hold" nodeType="withEffect">
                                  <p:stCondLst>
                                    <p:cond delay="0"/>
                                  </p:stCondLst>
                                  <p:childTnLst>
                                    <p:set>
                                      <p:cBhvr>
                                        <p:cTn id="43" dur="1000" fill="hold">
                                          <p:stCondLst>
                                            <p:cond delay="0"/>
                                          </p:stCondLst>
                                        </p:cTn>
                                        <p:tgtEl>
                                          <p:spTgt spid="4"/>
                                        </p:tgtEl>
                                        <p:attrNameLst>
                                          <p:attrName>style.visibility</p:attrName>
                                        </p:attrNameLst>
                                      </p:cBhvr>
                                      <p:to>
                                        <p:strVal val="visible"/>
                                      </p:to>
                                    </p:set>
                                    <p:animEffect transition="in" filter="diamond(in)">
                                      <p:cBhvr>
                                        <p:cTn id="44" dur="1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p:sp>
        <p:nvSpPr>
          <p:cNvPr id="12" name="矩形 11"/>
          <p:cNvSpPr/>
          <p:nvPr/>
        </p:nvSpPr>
        <p:spPr>
          <a:xfrm>
            <a:off x="193040" y="154305"/>
            <a:ext cx="11853545" cy="661225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流程图: 终止 4"/>
          <p:cNvSpPr/>
          <p:nvPr/>
        </p:nvSpPr>
        <p:spPr>
          <a:xfrm>
            <a:off x="1075055" y="236855"/>
            <a:ext cx="3526155"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333500" y="300990"/>
            <a:ext cx="3117215" cy="583565"/>
          </a:xfrm>
          <a:prstGeom prst="rect">
            <a:avLst/>
          </a:prstGeom>
          <a:noFill/>
        </p:spPr>
        <p:txBody>
          <a:bodyPr wrap="square" rtlCol="0">
            <a:spAutoFit/>
          </a:bodyPr>
          <a:p>
            <a:r>
              <a:rPr lang="en-US" altLang="zh-CN" sz="3200" b="1">
                <a:latin typeface="Comic Sans MS" panose="030F0702030302020204" pitchFamily="66" charset="0"/>
                <a:cs typeface="Comic Sans MS" panose="030F0702030302020204" pitchFamily="66" charset="0"/>
              </a:rPr>
              <a:t>Talk and </a:t>
            </a:r>
            <a:r>
              <a:rPr lang="en-US" altLang="zh-CN" sz="3200" b="1">
                <a:latin typeface="Comic Sans MS" panose="030F0702030302020204" pitchFamily="66" charset="0"/>
                <a:cs typeface="Comic Sans MS" panose="030F0702030302020204" pitchFamily="66" charset="0"/>
              </a:rPr>
              <a:t>show</a:t>
            </a:r>
            <a:endParaRPr lang="en-US" altLang="zh-CN" sz="3200" b="1">
              <a:latin typeface="Comic Sans MS" panose="030F0702030302020204" pitchFamily="66" charset="0"/>
              <a:cs typeface="Comic Sans MS" panose="030F0702030302020204" pitchFamily="66" charset="0"/>
            </a:endParaRPr>
          </a:p>
        </p:txBody>
      </p:sp>
      <p:pic>
        <p:nvPicPr>
          <p:cNvPr id="33" name="图片 32" descr="259397-14062Z91G155"/>
          <p:cNvPicPr>
            <a:picLocks noChangeAspect="1"/>
          </p:cNvPicPr>
          <p:nvPr/>
        </p:nvPicPr>
        <p:blipFill>
          <a:blip r:embed="rId1">
            <a:clrChange>
              <a:clrFrom>
                <a:srgbClr val="FFFFFF">
                  <a:alpha val="100000"/>
                </a:srgbClr>
              </a:clrFrom>
              <a:clrTo>
                <a:srgbClr val="FFFFFF">
                  <a:alpha val="100000"/>
                  <a:alpha val="0"/>
                </a:srgbClr>
              </a:clrTo>
            </a:clrChange>
          </a:blip>
          <a:srcRect l="31954" t="-1661" r="22645" b="48413"/>
          <a:stretch>
            <a:fillRect/>
          </a:stretch>
        </p:blipFill>
        <p:spPr>
          <a:xfrm rot="180000">
            <a:off x="10287635" y="4910455"/>
            <a:ext cx="1429385" cy="1478280"/>
          </a:xfrm>
          <a:prstGeom prst="ellipse">
            <a:avLst/>
          </a:prstGeom>
          <a:noFill/>
          <a:ln w="28575" cmpd="sng">
            <a:solidFill>
              <a:schemeClr val="accent1"/>
            </a:solidFill>
            <a:prstDash val="sysDash"/>
          </a:ln>
        </p:spPr>
      </p:pic>
      <p:pic>
        <p:nvPicPr>
          <p:cNvPr id="29" name="图片 28" descr="09E58PIC4vZ"/>
          <p:cNvPicPr>
            <a:picLocks noChangeAspect="1"/>
          </p:cNvPicPr>
          <p:nvPr/>
        </p:nvPicPr>
        <p:blipFill>
          <a:blip r:embed="rId2">
            <a:clrChange>
              <a:clrFrom>
                <a:srgbClr val="FFFFFF">
                  <a:alpha val="100000"/>
                </a:srgbClr>
              </a:clrFrom>
              <a:clrTo>
                <a:srgbClr val="FFFFFF">
                  <a:alpha val="100000"/>
                  <a:alpha val="0"/>
                </a:srgbClr>
              </a:clrTo>
            </a:clrChange>
          </a:blip>
          <a:srcRect l="-2269" t="37155" r="84136" b="39275"/>
          <a:stretch>
            <a:fillRect/>
          </a:stretch>
        </p:blipFill>
        <p:spPr>
          <a:xfrm>
            <a:off x="542290" y="4838700"/>
            <a:ext cx="1410335" cy="1471930"/>
          </a:xfrm>
          <a:prstGeom prst="ellipse">
            <a:avLst/>
          </a:prstGeom>
          <a:noFill/>
          <a:ln w="28575" cmpd="sng">
            <a:solidFill>
              <a:schemeClr val="accent1"/>
            </a:solidFill>
            <a:prstDash val="sysDash"/>
          </a:ln>
        </p:spPr>
      </p:pic>
      <p:pic>
        <p:nvPicPr>
          <p:cNvPr id="8198" name="Picture 10" descr="jump"/>
          <p:cNvPicPr>
            <a:picLocks noChangeAspect="1"/>
          </p:cNvPicPr>
          <p:nvPr/>
        </p:nvPicPr>
        <p:blipFill>
          <a:blip r:embed="rId3"/>
          <a:srcRect l="23238" r="17892" b="-5272"/>
          <a:stretch>
            <a:fillRect/>
          </a:stretch>
        </p:blipFill>
        <p:spPr>
          <a:xfrm rot="480000">
            <a:off x="8663305" y="5029835"/>
            <a:ext cx="1384300" cy="1422400"/>
          </a:xfrm>
          <a:prstGeom prst="ellipse">
            <a:avLst/>
          </a:prstGeom>
          <a:noFill/>
          <a:ln w="28575" cmpd="sng">
            <a:solidFill>
              <a:schemeClr val="accent1">
                <a:shade val="50000"/>
              </a:schemeClr>
            </a:solidFill>
            <a:prstDash val="sysDash"/>
          </a:ln>
        </p:spPr>
      </p:pic>
      <p:pic>
        <p:nvPicPr>
          <p:cNvPr id="8204" name="Picture 19" descr="swim"/>
          <p:cNvPicPr>
            <a:picLocks noChangeAspect="1"/>
          </p:cNvPicPr>
          <p:nvPr/>
        </p:nvPicPr>
        <p:blipFill>
          <a:blip r:embed="rId4"/>
          <a:srcRect l="7001" r="9833" b="3889"/>
          <a:stretch>
            <a:fillRect/>
          </a:stretch>
        </p:blipFill>
        <p:spPr>
          <a:xfrm rot="1020000">
            <a:off x="6918960" y="5130800"/>
            <a:ext cx="1485265" cy="1361440"/>
          </a:xfrm>
          <a:prstGeom prst="ellipse">
            <a:avLst/>
          </a:prstGeom>
          <a:noFill/>
          <a:ln w="28575" cmpd="sng">
            <a:solidFill>
              <a:schemeClr val="accent1">
                <a:shade val="50000"/>
              </a:schemeClr>
            </a:solidFill>
            <a:prstDash val="sysDash"/>
          </a:ln>
        </p:spPr>
      </p:pic>
      <p:pic>
        <p:nvPicPr>
          <p:cNvPr id="28" name="图片 27" descr="09E58PIC4vZ"/>
          <p:cNvPicPr>
            <a:picLocks noChangeAspect="1"/>
          </p:cNvPicPr>
          <p:nvPr/>
        </p:nvPicPr>
        <p:blipFill>
          <a:blip r:embed="rId2"/>
          <a:srcRect l="16942" r="64311" b="74995"/>
          <a:stretch>
            <a:fillRect/>
          </a:stretch>
        </p:blipFill>
        <p:spPr>
          <a:xfrm rot="1020000">
            <a:off x="5227955" y="5132705"/>
            <a:ext cx="1352550" cy="1379220"/>
          </a:xfrm>
          <a:prstGeom prst="ellipse">
            <a:avLst/>
          </a:prstGeom>
          <a:noFill/>
          <a:ln w="28575" cmpd="sng">
            <a:solidFill>
              <a:schemeClr val="accent1">
                <a:shade val="50000"/>
              </a:schemeClr>
            </a:solidFill>
            <a:prstDash val="sysDash"/>
          </a:ln>
        </p:spPr>
      </p:pic>
      <p:pic>
        <p:nvPicPr>
          <p:cNvPr id="6150" name="图片 2" descr="09E58PIC4vZ"/>
          <p:cNvPicPr>
            <a:picLocks noChangeAspect="1"/>
          </p:cNvPicPr>
          <p:nvPr/>
        </p:nvPicPr>
        <p:blipFill>
          <a:blip r:embed="rId2">
            <a:clrChange>
              <a:clrFrom>
                <a:srgbClr val="FFFFFF">
                  <a:alpha val="100000"/>
                </a:srgbClr>
              </a:clrFrom>
              <a:clrTo>
                <a:srgbClr val="FFFFFF">
                  <a:alpha val="100000"/>
                  <a:alpha val="0"/>
                </a:srgbClr>
              </a:clrTo>
            </a:clrChange>
          </a:blip>
          <a:srcRect l="58160" r="22249" b="77737"/>
          <a:stretch>
            <a:fillRect/>
          </a:stretch>
        </p:blipFill>
        <p:spPr>
          <a:xfrm>
            <a:off x="3693795" y="5078095"/>
            <a:ext cx="1362075" cy="1250315"/>
          </a:xfrm>
          <a:prstGeom prst="ellipse">
            <a:avLst/>
          </a:prstGeom>
          <a:solidFill>
            <a:schemeClr val="bg1"/>
          </a:solidFill>
          <a:ln w="28575" cmpd="sng">
            <a:solidFill>
              <a:schemeClr val="accent1">
                <a:shade val="50000"/>
              </a:schemeClr>
            </a:solidFill>
            <a:prstDash val="sysDash"/>
          </a:ln>
        </p:spPr>
      </p:pic>
      <p:pic>
        <p:nvPicPr>
          <p:cNvPr id="30" name="图片 29" descr="t0121ad520eed651fa5"/>
          <p:cNvPicPr>
            <a:picLocks noChangeAspect="1"/>
          </p:cNvPicPr>
          <p:nvPr/>
        </p:nvPicPr>
        <p:blipFill>
          <a:blip r:embed="rId5">
            <a:clrChange>
              <a:clrFrom>
                <a:srgbClr val="FEFEFE">
                  <a:alpha val="100000"/>
                </a:srgbClr>
              </a:clrFrom>
              <a:clrTo>
                <a:srgbClr val="FEFEFE">
                  <a:alpha val="100000"/>
                  <a:alpha val="0"/>
                </a:srgbClr>
              </a:clrTo>
            </a:clrChange>
          </a:blip>
          <a:srcRect l="-8161" r="-11712" b="-5242"/>
          <a:stretch>
            <a:fillRect/>
          </a:stretch>
        </p:blipFill>
        <p:spPr>
          <a:xfrm rot="780000">
            <a:off x="2083435" y="5080635"/>
            <a:ext cx="1370330" cy="1321435"/>
          </a:xfrm>
          <a:prstGeom prst="ellipse">
            <a:avLst/>
          </a:prstGeom>
          <a:noFill/>
          <a:ln w="28575" cmpd="sng">
            <a:solidFill>
              <a:schemeClr val="accent1">
                <a:shade val="50000"/>
              </a:schemeClr>
            </a:solidFill>
            <a:prstDash val="sysDash"/>
          </a:ln>
        </p:spPr>
      </p:pic>
      <p:sp>
        <p:nvSpPr>
          <p:cNvPr id="35" name="圆角矩形 34"/>
          <p:cNvSpPr/>
          <p:nvPr/>
        </p:nvSpPr>
        <p:spPr>
          <a:xfrm>
            <a:off x="433070" y="4608195"/>
            <a:ext cx="11477625" cy="1933575"/>
          </a:xfrm>
          <a:prstGeom prst="roundRect">
            <a:avLst/>
          </a:prstGeom>
          <a:noFill/>
          <a:ln w="38100" cap="flat" cmpd="sng" algn="ctr">
            <a:solidFill>
              <a:srgbClr val="00B0F0"/>
            </a:solidFill>
            <a:prstDash val="solid"/>
            <a:round/>
            <a:headEnd type="none" w="med" len="med"/>
            <a:tailEnd type="none" w="med" len="med"/>
          </a:ln>
        </p:spPr>
        <p:txBody>
          <a:bodyPr vert="horz" wrap="square" lIns="91440" tIns="45720" rIns="91440" bIns="45720" numCol="1" anchor="t" anchorCtr="0" compatLnSpc="1"/>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pic>
        <p:nvPicPr>
          <p:cNvPr id="20" name="图片 19"/>
          <p:cNvPicPr>
            <a:picLocks noChangeAspect="1"/>
          </p:cNvPicPr>
          <p:nvPr/>
        </p:nvPicPr>
        <p:blipFill>
          <a:blip r:embed="rId6">
            <a:lum contrast="12000"/>
          </a:blip>
          <a:srcRect l="8900" t="27220" r="69989" b="51131"/>
          <a:stretch>
            <a:fillRect/>
          </a:stretch>
        </p:blipFill>
        <p:spPr>
          <a:xfrm>
            <a:off x="848995" y="1056005"/>
            <a:ext cx="931545" cy="901700"/>
          </a:xfrm>
          <a:prstGeom prst="rect">
            <a:avLst/>
          </a:prstGeom>
        </p:spPr>
      </p:pic>
      <p:grpSp>
        <p:nvGrpSpPr>
          <p:cNvPr id="2" name="组合 1"/>
          <p:cNvGrpSpPr/>
          <p:nvPr/>
        </p:nvGrpSpPr>
        <p:grpSpPr>
          <a:xfrm>
            <a:off x="2488565" y="1278890"/>
            <a:ext cx="4263390" cy="744220"/>
            <a:chOff x="3919" y="2014"/>
            <a:chExt cx="6714" cy="1172"/>
          </a:xfrm>
        </p:grpSpPr>
        <p:sp>
          <p:nvSpPr>
            <p:cNvPr id="22" name="云形标注 21"/>
            <p:cNvSpPr/>
            <p:nvPr/>
          </p:nvSpPr>
          <p:spPr>
            <a:xfrm>
              <a:off x="3919" y="2014"/>
              <a:ext cx="6127" cy="1173"/>
            </a:xfrm>
            <a:prstGeom prst="cloudCallout">
              <a:avLst>
                <a:gd name="adj1" fmla="val -65705"/>
                <a:gd name="adj2" fmla="val -52106"/>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3" name="文本框 22"/>
            <p:cNvSpPr txBox="1"/>
            <p:nvPr/>
          </p:nvSpPr>
          <p:spPr>
            <a:xfrm>
              <a:off x="4747" y="2287"/>
              <a:ext cx="5887" cy="628"/>
            </a:xfrm>
            <a:prstGeom prst="rect">
              <a:avLst/>
            </a:prstGeom>
            <a:noFill/>
            <a:ln>
              <a:noFill/>
            </a:ln>
          </p:spPr>
          <p:txBody>
            <a:bodyPr wrap="square" rtlCol="0">
              <a:spAutoFit/>
            </a:bodyPr>
            <a:p>
              <a:r>
                <a:rPr lang="en-US" altLang="zh-CN" sz="2000" b="1">
                  <a:latin typeface="Comic Sans MS" panose="030F0702030302020204" pitchFamily="66" charset="0"/>
                  <a:cs typeface="Comic Sans MS" panose="030F0702030302020204" pitchFamily="66" charset="0"/>
                </a:rPr>
                <a:t>I can ....Can you...?</a:t>
              </a:r>
              <a:endParaRPr lang="en-US" altLang="zh-CN" sz="2000" b="1">
                <a:latin typeface="Comic Sans MS" panose="030F0702030302020204" pitchFamily="66" charset="0"/>
                <a:cs typeface="Comic Sans MS" panose="030F0702030302020204" pitchFamily="66" charset="0"/>
              </a:endParaRPr>
            </a:p>
          </p:txBody>
        </p:sp>
      </p:grpSp>
      <p:pic>
        <p:nvPicPr>
          <p:cNvPr id="21" name="图片 20"/>
          <p:cNvPicPr>
            <a:picLocks noChangeAspect="1"/>
          </p:cNvPicPr>
          <p:nvPr/>
        </p:nvPicPr>
        <p:blipFill>
          <a:blip r:embed="rId6">
            <a:clrChange>
              <a:clrFrom>
                <a:srgbClr val="FFFFFF">
                  <a:alpha val="100000"/>
                </a:srgbClr>
              </a:clrFrom>
              <a:clrTo>
                <a:srgbClr val="FFFFFF">
                  <a:alpha val="100000"/>
                  <a:alpha val="0"/>
                </a:srgbClr>
              </a:clrTo>
            </a:clrChange>
            <a:lum contrast="12000"/>
          </a:blip>
          <a:srcRect l="29689" t="25265" r="46777" b="49977"/>
          <a:stretch>
            <a:fillRect/>
          </a:stretch>
        </p:blipFill>
        <p:spPr>
          <a:xfrm>
            <a:off x="10602595" y="979805"/>
            <a:ext cx="1051560" cy="1043940"/>
          </a:xfrm>
          <a:prstGeom prst="rect">
            <a:avLst/>
          </a:prstGeom>
        </p:spPr>
      </p:pic>
      <p:grpSp>
        <p:nvGrpSpPr>
          <p:cNvPr id="4" name="组合 3"/>
          <p:cNvGrpSpPr/>
          <p:nvPr/>
        </p:nvGrpSpPr>
        <p:grpSpPr>
          <a:xfrm>
            <a:off x="5702300" y="1772285"/>
            <a:ext cx="5260671" cy="965200"/>
            <a:chOff x="7797" y="7816"/>
            <a:chExt cx="8473" cy="1807"/>
          </a:xfrm>
        </p:grpSpPr>
        <p:sp>
          <p:nvSpPr>
            <p:cNvPr id="24" name="云形标注 23"/>
            <p:cNvSpPr/>
            <p:nvPr/>
          </p:nvSpPr>
          <p:spPr>
            <a:xfrm flipV="1">
              <a:off x="7797" y="7816"/>
              <a:ext cx="8392" cy="1807"/>
            </a:xfrm>
            <a:prstGeom prst="cloudCallout">
              <a:avLst>
                <a:gd name="adj1" fmla="val 41098"/>
                <a:gd name="adj2" fmla="val 58799"/>
              </a:avLst>
            </a:prstGeom>
            <a:noFill/>
            <a:ln w="76200">
              <a:solidFill>
                <a:srgbClr val="F968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nvSpPr>
          <p:spPr>
            <a:xfrm>
              <a:off x="8633" y="8346"/>
              <a:ext cx="7637" cy="747"/>
            </a:xfrm>
            <a:prstGeom prst="rect">
              <a:avLst/>
            </a:prstGeom>
            <a:noFill/>
          </p:spPr>
          <p:txBody>
            <a:bodyPr wrap="square" rtlCol="0">
              <a:spAutoFit/>
            </a:bodyPr>
            <a:p>
              <a:r>
                <a:rPr lang="en-US" altLang="zh-CN" sz="2000" b="1">
                  <a:latin typeface="Comic Sans MS" panose="030F0702030302020204" pitchFamily="66" charset="0"/>
                  <a:cs typeface="Comic Sans MS" panose="030F0702030302020204" pitchFamily="66" charset="0"/>
                </a:rPr>
                <a:t>Yes, I can. / No, I can't.</a:t>
              </a:r>
              <a:endParaRPr lang="en-US" altLang="zh-CN" sz="2000" b="1">
                <a:latin typeface="Comic Sans MS" panose="030F0702030302020204" pitchFamily="66" charset="0"/>
                <a:cs typeface="Comic Sans MS" panose="030F0702030302020204" pitchFamily="66" charset="0"/>
              </a:endParaRPr>
            </a:p>
          </p:txBody>
        </p:sp>
      </p:grpSp>
      <p:sp>
        <p:nvSpPr>
          <p:cNvPr id="6" name="云形标注 5"/>
          <p:cNvSpPr/>
          <p:nvPr/>
        </p:nvSpPr>
        <p:spPr>
          <a:xfrm>
            <a:off x="2330450" y="2564765"/>
            <a:ext cx="3890645" cy="744855"/>
          </a:xfrm>
          <a:prstGeom prst="cloudCallout">
            <a:avLst>
              <a:gd name="adj1" fmla="val -65700"/>
              <a:gd name="adj2" fmla="val -125532"/>
            </a:avLst>
          </a:prstGeom>
          <a:noFill/>
          <a:ln w="762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7" name="文本框 6"/>
          <p:cNvSpPr txBox="1"/>
          <p:nvPr/>
        </p:nvSpPr>
        <p:spPr>
          <a:xfrm>
            <a:off x="2766695" y="2738120"/>
            <a:ext cx="3334385" cy="398780"/>
          </a:xfrm>
          <a:prstGeom prst="rect">
            <a:avLst/>
          </a:prstGeom>
          <a:noFill/>
          <a:ln>
            <a:noFill/>
          </a:ln>
        </p:spPr>
        <p:txBody>
          <a:bodyPr wrap="square" rtlCol="0">
            <a:spAutoFit/>
          </a:bodyPr>
          <a:p>
            <a:r>
              <a:rPr lang="en-US" altLang="zh-CN" sz="2000" b="1">
                <a:latin typeface="Comic Sans MS" panose="030F0702030302020204" pitchFamily="66" charset="0"/>
                <a:cs typeface="Comic Sans MS" panose="030F0702030302020204" pitchFamily="66" charset="0"/>
              </a:rPr>
              <a:t>What can you do?</a:t>
            </a:r>
            <a:endParaRPr lang="en-US" altLang="zh-CN" sz="2000" b="1">
              <a:latin typeface="Comic Sans MS" panose="030F0702030302020204" pitchFamily="66" charset="0"/>
              <a:cs typeface="Comic Sans MS" panose="030F0702030302020204" pitchFamily="66" charset="0"/>
            </a:endParaRPr>
          </a:p>
        </p:txBody>
      </p:sp>
      <p:grpSp>
        <p:nvGrpSpPr>
          <p:cNvPr id="9" name="组合 8"/>
          <p:cNvGrpSpPr/>
          <p:nvPr/>
        </p:nvGrpSpPr>
        <p:grpSpPr>
          <a:xfrm>
            <a:off x="5986780" y="3136900"/>
            <a:ext cx="5210380" cy="965200"/>
            <a:chOff x="7797" y="7816"/>
            <a:chExt cx="8392" cy="1807"/>
          </a:xfrm>
        </p:grpSpPr>
        <p:sp>
          <p:nvSpPr>
            <p:cNvPr id="10" name="云形标注 9"/>
            <p:cNvSpPr/>
            <p:nvPr/>
          </p:nvSpPr>
          <p:spPr>
            <a:xfrm flipV="1">
              <a:off x="7797" y="7816"/>
              <a:ext cx="8392" cy="1807"/>
            </a:xfrm>
            <a:prstGeom prst="cloudCallout">
              <a:avLst>
                <a:gd name="adj1" fmla="val 41098"/>
                <a:gd name="adj2" fmla="val 58799"/>
              </a:avLst>
            </a:prstGeom>
            <a:noFill/>
            <a:ln w="76200">
              <a:solidFill>
                <a:srgbClr val="F9680D"/>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1" name="文本框 10"/>
            <p:cNvSpPr txBox="1"/>
            <p:nvPr/>
          </p:nvSpPr>
          <p:spPr>
            <a:xfrm>
              <a:off x="8249" y="8346"/>
              <a:ext cx="6415" cy="747"/>
            </a:xfrm>
            <a:prstGeom prst="rect">
              <a:avLst/>
            </a:prstGeom>
            <a:noFill/>
          </p:spPr>
          <p:txBody>
            <a:bodyPr wrap="square" rtlCol="0">
              <a:spAutoFit/>
            </a:bodyPr>
            <a:p>
              <a:r>
                <a:rPr lang="en-US" altLang="zh-CN" sz="2000" b="1">
                  <a:latin typeface="Comic Sans MS" panose="030F0702030302020204" pitchFamily="66" charset="0"/>
                  <a:cs typeface="Comic Sans MS" panose="030F0702030302020204" pitchFamily="66" charset="0"/>
                </a:rPr>
                <a:t>            I can...</a:t>
              </a:r>
              <a:endParaRPr lang="en-US" altLang="zh-CN" sz="2000" b="1">
                <a:latin typeface="Comic Sans MS" panose="030F0702030302020204" pitchFamily="66" charset="0"/>
                <a:cs typeface="Comic Sans MS" panose="030F0702030302020204" pitchFamily="66" charset="0"/>
              </a:endParaRPr>
            </a:p>
          </p:txBody>
        </p:sp>
      </p:grpSp>
      <p:pic>
        <p:nvPicPr>
          <p:cNvPr id="3" name="图片 2" descr="timg"/>
          <p:cNvPicPr>
            <a:picLocks noChangeAspect="1"/>
          </p:cNvPicPr>
          <p:nvPr/>
        </p:nvPicPr>
        <p:blipFill>
          <a:blip r:embed="rId7"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419100" y="230505"/>
            <a:ext cx="781685" cy="946785"/>
          </a:xfrm>
          <a:prstGeom prst="rect">
            <a:avLst/>
          </a:prstGeom>
        </p:spPr>
      </p:pic>
      <p:grpSp>
        <p:nvGrpSpPr>
          <p:cNvPr id="14" name="组合 13"/>
          <p:cNvGrpSpPr/>
          <p:nvPr/>
        </p:nvGrpSpPr>
        <p:grpSpPr>
          <a:xfrm>
            <a:off x="4805386" y="188829"/>
            <a:ext cx="4944137" cy="806250"/>
            <a:chOff x="3731" y="383"/>
            <a:chExt cx="11475" cy="1511"/>
          </a:xfrm>
        </p:grpSpPr>
        <p:sp>
          <p:nvSpPr>
            <p:cNvPr id="15" name="圆角矩形 14"/>
            <p:cNvSpPr/>
            <p:nvPr/>
          </p:nvSpPr>
          <p:spPr>
            <a:xfrm>
              <a:off x="3731" y="487"/>
              <a:ext cx="11475" cy="1290"/>
            </a:xfrm>
            <a:prstGeom prst="roundRect">
              <a:avLst/>
            </a:prstGeom>
            <a:solidFill>
              <a:srgbClr val="00B0F0"/>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6" name="Rectangle 47"/>
            <p:cNvSpPr>
              <a:spLocks noChangeArrowheads="1"/>
            </p:cNvSpPr>
            <p:nvPr/>
          </p:nvSpPr>
          <p:spPr bwMode="auto">
            <a:xfrm>
              <a:off x="4077" y="383"/>
              <a:ext cx="8810" cy="1511"/>
            </a:xfrm>
            <a:prstGeom prst="rect">
              <a:avLst/>
            </a:prstGeom>
            <a:noFill/>
            <a:ln w="9525">
              <a:noFill/>
              <a:miter lim="800000"/>
            </a:ln>
            <a:effectLst>
              <a:outerShdw blurRad="50800" dist="38100" dir="2700000" algn="tl" rotWithShape="0">
                <a:prstClr val="black">
                  <a:alpha val="40000"/>
                </a:prstClr>
              </a:outerShdw>
            </a:effectLst>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同桌对话，谈谈你们会的运动</a:t>
              </a:r>
              <a:r>
                <a:rPr kumimoji="0" lang="zh-CN" altLang="en-US"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吧！</a:t>
              </a:r>
              <a:endParaRPr kumimoji="0" lang="zh-CN" altLang="en-US"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endParaRPr>
            </a:p>
          </p:txBody>
        </p:sp>
      </p:grpSp>
    </p:spTree>
  </p:cSld>
  <p:clrMapOvr>
    <a:masterClrMapping/>
  </p:clrMapOvr>
  <mc:AlternateContent xmlns:mc="http://schemas.openxmlformats.org/markup-compatibility/2006">
    <mc:Choice xmlns:p14="http://schemas.microsoft.com/office/powerpoint/2010/main" Requires="p14">
      <p:transition p14:dur="2000">
        <p:wipe/>
      </p:transition>
    </mc:Choice>
    <mc:Fallback>
      <p:transition>
        <p:wip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073" name="Rectangle 3"/>
          <p:cNvSpPr/>
          <p:nvPr/>
        </p:nvSpPr>
        <p:spPr>
          <a:xfrm>
            <a:off x="0" y="0"/>
            <a:ext cx="12192000" cy="6733540"/>
          </a:xfrm>
          <a:prstGeom prst="rect">
            <a:avLst/>
          </a:prstGeom>
          <a:solidFill>
            <a:schemeClr val="bg1"/>
          </a:solidFill>
          <a:ln w="142875" cap="flat" cmpd="sng">
            <a:solidFill>
              <a:srgbClr val="00B0F0"/>
            </a:solidFill>
            <a:prstDash val="solid"/>
            <a:miter/>
            <a:headEnd type="none" w="med" len="med"/>
            <a:tailEnd type="none" w="med" len="med"/>
          </a:ln>
        </p:spPr>
        <p:txBody>
          <a:bodyPr wrap="none" anchor="ctr"/>
          <a:p>
            <a:pPr algn="ctr"/>
            <a:endParaRPr lang="zh-CN" altLang="en-US" sz="100" b="1" dirty="0">
              <a:latin typeface="Arial" panose="020B0604020202020204" pitchFamily="34" charset="0"/>
              <a:ea typeface="微软雅黑" panose="020B0503020204020204" pitchFamily="34" charset="-122"/>
            </a:endParaRPr>
          </a:p>
        </p:txBody>
      </p:sp>
      <p:sp>
        <p:nvSpPr>
          <p:cNvPr id="3074" name="AutoShape 7" descr="874ASGA~7KG{05A~09ILA"/>
          <p:cNvSpPr>
            <a:spLocks noChangeAspect="1"/>
          </p:cNvSpPr>
          <p:nvPr/>
        </p:nvSpPr>
        <p:spPr>
          <a:xfrm>
            <a:off x="2667000" y="857250"/>
            <a:ext cx="228600" cy="228600"/>
          </a:xfrm>
          <a:prstGeom prst="rect">
            <a:avLst/>
          </a:prstGeom>
          <a:noFill/>
          <a:ln w="9525">
            <a:noFill/>
          </a:ln>
        </p:spPr>
        <p:txBody>
          <a:bodyPr anchor="t"/>
          <a:p>
            <a:endParaRPr lang="zh-CN" altLang="en-US" sz="100" b="1" dirty="0">
              <a:latin typeface="Arial" panose="020B0604020202020204" pitchFamily="34" charset="0"/>
              <a:ea typeface="微软雅黑" panose="020B0503020204020204" pitchFamily="34" charset="-122"/>
            </a:endParaRPr>
          </a:p>
        </p:txBody>
      </p:sp>
      <p:sp>
        <p:nvSpPr>
          <p:cNvPr id="3075" name="AutoShape 8" descr="874ASGA~7KG{05A~09ILA"/>
          <p:cNvSpPr>
            <a:spLocks noChangeAspect="1"/>
          </p:cNvSpPr>
          <p:nvPr/>
        </p:nvSpPr>
        <p:spPr>
          <a:xfrm>
            <a:off x="2667000" y="857250"/>
            <a:ext cx="228600" cy="228600"/>
          </a:xfrm>
          <a:prstGeom prst="rect">
            <a:avLst/>
          </a:prstGeom>
          <a:noFill/>
          <a:ln w="9525">
            <a:noFill/>
          </a:ln>
        </p:spPr>
        <p:txBody>
          <a:bodyPr anchor="t"/>
          <a:p>
            <a:endParaRPr lang="zh-CN" altLang="en-US" sz="100" b="1" dirty="0">
              <a:latin typeface="Arial" panose="020B0604020202020204" pitchFamily="34" charset="0"/>
              <a:ea typeface="微软雅黑" panose="020B0503020204020204" pitchFamily="34" charset="-122"/>
            </a:endParaRPr>
          </a:p>
        </p:txBody>
      </p:sp>
      <p:sp>
        <p:nvSpPr>
          <p:cNvPr id="3076" name="AutoShape 9" descr="874ASGA~7KG{05A~09ILA"/>
          <p:cNvSpPr>
            <a:spLocks noChangeAspect="1"/>
          </p:cNvSpPr>
          <p:nvPr/>
        </p:nvSpPr>
        <p:spPr>
          <a:xfrm>
            <a:off x="2667000" y="857250"/>
            <a:ext cx="228600" cy="228600"/>
          </a:xfrm>
          <a:prstGeom prst="rect">
            <a:avLst/>
          </a:prstGeom>
          <a:noFill/>
          <a:ln w="9525">
            <a:noFill/>
          </a:ln>
        </p:spPr>
        <p:txBody>
          <a:bodyPr anchor="t"/>
          <a:p>
            <a:endParaRPr lang="zh-CN" altLang="en-US" sz="100" b="1" dirty="0">
              <a:latin typeface="Arial" panose="020B0604020202020204" pitchFamily="34" charset="0"/>
              <a:ea typeface="微软雅黑" panose="020B0503020204020204" pitchFamily="34" charset="-122"/>
            </a:endParaRPr>
          </a:p>
        </p:txBody>
      </p:sp>
      <p:sp>
        <p:nvSpPr>
          <p:cNvPr id="3077" name="AutoShape 10" descr="874ASGA~7KG{05A~09ILA"/>
          <p:cNvSpPr>
            <a:spLocks noChangeAspect="1"/>
          </p:cNvSpPr>
          <p:nvPr/>
        </p:nvSpPr>
        <p:spPr>
          <a:xfrm>
            <a:off x="5981700" y="3314700"/>
            <a:ext cx="228600" cy="228600"/>
          </a:xfrm>
          <a:prstGeom prst="rect">
            <a:avLst/>
          </a:prstGeom>
          <a:noFill/>
          <a:ln w="9525">
            <a:noFill/>
          </a:ln>
        </p:spPr>
        <p:txBody>
          <a:bodyPr anchor="t"/>
          <a:p>
            <a:endParaRPr lang="zh-CN" altLang="en-US" sz="100" b="1" dirty="0">
              <a:latin typeface="Arial" panose="020B0604020202020204" pitchFamily="34" charset="0"/>
              <a:ea typeface="微软雅黑" panose="020B0503020204020204" pitchFamily="34" charset="-122"/>
            </a:endParaRPr>
          </a:p>
        </p:txBody>
      </p:sp>
      <p:sp>
        <p:nvSpPr>
          <p:cNvPr id="3078" name="AutoShape 12" descr="big_c83f40020f8f3e8a3f4a8d65b936398d"/>
          <p:cNvSpPr>
            <a:spLocks noChangeAspect="1"/>
          </p:cNvSpPr>
          <p:nvPr/>
        </p:nvSpPr>
        <p:spPr>
          <a:xfrm>
            <a:off x="5981700" y="3314700"/>
            <a:ext cx="228600" cy="228600"/>
          </a:xfrm>
          <a:prstGeom prst="rect">
            <a:avLst/>
          </a:prstGeom>
          <a:noFill/>
          <a:ln w="9525">
            <a:noFill/>
          </a:ln>
        </p:spPr>
        <p:txBody>
          <a:bodyPr anchor="t"/>
          <a:p>
            <a:endParaRPr lang="zh-CN" altLang="en-US" sz="100" b="1" dirty="0">
              <a:latin typeface="Arial" panose="020B0604020202020204" pitchFamily="34" charset="0"/>
              <a:ea typeface="微软雅黑" panose="020B0503020204020204" pitchFamily="34" charset="-122"/>
            </a:endParaRPr>
          </a:p>
        </p:txBody>
      </p:sp>
      <p:pic>
        <p:nvPicPr>
          <p:cNvPr id="22" name="图片 21"/>
          <p:cNvPicPr>
            <a:picLocks noChangeAspect="1"/>
          </p:cNvPicPr>
          <p:nvPr>
            <p:custDataLst>
              <p:tags r:id="rId1"/>
            </p:custDataLst>
          </p:nvPr>
        </p:nvPicPr>
        <p:blipFill>
          <a:blip r:embed="rId2">
            <a:extLst>
              <a:ext uri="{28A0092B-C50C-407E-A947-70E740481C1C}">
                <a14:useLocalDpi xmlns:a14="http://schemas.microsoft.com/office/drawing/2010/main" val="0"/>
              </a:ext>
            </a:extLst>
          </a:blip>
          <a:srcRect l="41199" t="43407" r="29263" b="25464"/>
          <a:stretch>
            <a:fillRect/>
          </a:stretch>
        </p:blipFill>
        <p:spPr>
          <a:xfrm>
            <a:off x="4185285" y="2421890"/>
            <a:ext cx="2557780" cy="3771265"/>
          </a:xfrm>
          <a:custGeom>
            <a:avLst/>
            <a:gdLst>
              <a:gd name="connsiteX0" fmla="*/ 1205274 w 1447754"/>
              <a:gd name="connsiteY0" fmla="*/ 0 h 2134777"/>
              <a:gd name="connsiteX1" fmla="*/ 1447754 w 1447754"/>
              <a:gd name="connsiteY1" fmla="*/ 1987748 h 2134777"/>
              <a:gd name="connsiteX2" fmla="*/ 242481 w 1447754"/>
              <a:gd name="connsiteY2" fmla="*/ 2134777 h 2134777"/>
              <a:gd name="connsiteX3" fmla="*/ 0 w 1447754"/>
              <a:gd name="connsiteY3" fmla="*/ 147029 h 2134777"/>
              <a:gd name="connsiteX4" fmla="*/ 1205274 w 1447754"/>
              <a:gd name="connsiteY4" fmla="*/ 0 h 2134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7754" h="2134777">
                <a:moveTo>
                  <a:pt x="1205274" y="0"/>
                </a:moveTo>
                <a:lnTo>
                  <a:pt x="1447754" y="1987748"/>
                </a:lnTo>
                <a:lnTo>
                  <a:pt x="242481" y="2134777"/>
                </a:lnTo>
                <a:lnTo>
                  <a:pt x="0" y="147029"/>
                </a:lnTo>
                <a:lnTo>
                  <a:pt x="1205274" y="0"/>
                </a:lnTo>
                <a:close/>
              </a:path>
            </a:pathLst>
          </a:custGeom>
        </p:spPr>
      </p:pic>
      <p:sp>
        <p:nvSpPr>
          <p:cNvPr id="2" name="文本框 1"/>
          <p:cNvSpPr txBox="1"/>
          <p:nvPr/>
        </p:nvSpPr>
        <p:spPr>
          <a:xfrm>
            <a:off x="6599555" y="3905250"/>
            <a:ext cx="1972945" cy="645160"/>
          </a:xfrm>
          <a:prstGeom prst="rect">
            <a:avLst/>
          </a:prstGeom>
          <a:noFill/>
        </p:spPr>
        <p:txBody>
          <a:bodyPr wrap="square" rtlCol="0">
            <a:spAutoFit/>
          </a:bodyPr>
          <a:p>
            <a:r>
              <a:rPr lang="en-US" altLang="zh-CN" sz="3600" dirty="0">
                <a:latin typeface="Britannic Bold" panose="020B0903060703020204" pitchFamily="34" charset="0"/>
              </a:rPr>
              <a:t>Jimmy</a:t>
            </a:r>
            <a:endParaRPr lang="zh-CN" altLang="en-US" sz="3600" dirty="0">
              <a:latin typeface="Britannic Bold" panose="020B0903060703020204" pitchFamily="34" charset="0"/>
            </a:endParaRPr>
          </a:p>
        </p:txBody>
      </p:sp>
      <p:grpSp>
        <p:nvGrpSpPr>
          <p:cNvPr id="14" name="组合 13"/>
          <p:cNvGrpSpPr/>
          <p:nvPr/>
        </p:nvGrpSpPr>
        <p:grpSpPr>
          <a:xfrm>
            <a:off x="4055741" y="1333620"/>
            <a:ext cx="7459506" cy="888423"/>
            <a:chOff x="5344" y="-361"/>
            <a:chExt cx="17313" cy="1665"/>
          </a:xfrm>
        </p:grpSpPr>
        <p:sp>
          <p:nvSpPr>
            <p:cNvPr id="15" name="圆角矩形 14"/>
            <p:cNvSpPr/>
            <p:nvPr/>
          </p:nvSpPr>
          <p:spPr>
            <a:xfrm>
              <a:off x="5344" y="-361"/>
              <a:ext cx="17313" cy="1665"/>
            </a:xfrm>
            <a:prstGeom prst="roundRect">
              <a:avLst/>
            </a:prstGeom>
            <a:solidFill>
              <a:srgbClr val="00B0F0"/>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6" name="Rectangle 47"/>
            <p:cNvSpPr>
              <a:spLocks noChangeArrowheads="1"/>
            </p:cNvSpPr>
            <p:nvPr/>
          </p:nvSpPr>
          <p:spPr bwMode="auto">
            <a:xfrm>
              <a:off x="5864" y="-325"/>
              <a:ext cx="15718" cy="1629"/>
            </a:xfrm>
            <a:prstGeom prst="rect">
              <a:avLst/>
            </a:prstGeom>
            <a:noFill/>
            <a:ln w="9525">
              <a:noFill/>
              <a:miter lim="800000"/>
            </a:ln>
            <a:effectLst>
              <a:outerShdw blurRad="50800" dist="38100" dir="2700000" algn="tl" rotWithShape="0">
                <a:prstClr val="black">
                  <a:alpha val="40000"/>
                </a:prstClr>
              </a:outerShdw>
            </a:effectLst>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你想了解</a:t>
              </a:r>
              <a:r>
                <a:rPr kumimoji="0" lang="en-US" altLang="zh-CN"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Jimmy</a:t>
              </a:r>
              <a:r>
                <a:rPr kumimoji="0" lang="zh-CN" altLang="en-US"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会做什么</a:t>
              </a:r>
              <a:r>
                <a:rPr kumimoji="0" lang="zh-CN" altLang="en-US"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吗？试着向他提问吧！</a:t>
              </a:r>
              <a:endParaRPr kumimoji="0" lang="zh-CN" altLang="en-US"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3200" b="1"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Hello, Jimmy. Can you...?</a:t>
              </a:r>
              <a:endParaRPr kumimoji="0" lang="en-US" altLang="zh-CN" sz="3200" b="1"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endParaRPr>
            </a:p>
          </p:txBody>
        </p:sp>
      </p:grpSp>
      <p:pic>
        <p:nvPicPr>
          <p:cNvPr id="3" name="图片 2" descr="timg"/>
          <p:cNvPicPr>
            <a:picLocks noChangeAspect="1"/>
          </p:cNvPicPr>
          <p:nvPr/>
        </p:nvPicPr>
        <p:blipFill>
          <a:blip r:embed="rId3"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419100" y="230505"/>
            <a:ext cx="781685" cy="946785"/>
          </a:xfrm>
          <a:prstGeom prst="rect">
            <a:avLst/>
          </a:prstGeom>
        </p:spPr>
      </p:pic>
      <p:sp>
        <p:nvSpPr>
          <p:cNvPr id="5" name="流程图: 终止 4"/>
          <p:cNvSpPr/>
          <p:nvPr/>
        </p:nvSpPr>
        <p:spPr>
          <a:xfrm>
            <a:off x="1075055" y="236855"/>
            <a:ext cx="3763010"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333500" y="300990"/>
            <a:ext cx="4196715" cy="583565"/>
          </a:xfrm>
          <a:prstGeom prst="rect">
            <a:avLst/>
          </a:prstGeom>
          <a:noFill/>
        </p:spPr>
        <p:txBody>
          <a:bodyPr wrap="square" rtlCol="0">
            <a:spAutoFit/>
          </a:bodyPr>
          <a:p>
            <a:r>
              <a:rPr lang="en-US" altLang="zh-CN" sz="3200" b="1">
                <a:latin typeface="Comic Sans MS" panose="030F0702030302020204" pitchFamily="66" charset="0"/>
                <a:cs typeface="Comic Sans MS" panose="030F0702030302020204" pitchFamily="66" charset="0"/>
              </a:rPr>
              <a:t>Think and </a:t>
            </a:r>
            <a:r>
              <a:rPr lang="en-US" altLang="zh-CN" sz="3200" b="1">
                <a:latin typeface="Comic Sans MS" panose="030F0702030302020204" pitchFamily="66" charset="0"/>
                <a:cs typeface="Comic Sans MS" panose="030F0702030302020204" pitchFamily="66" charset="0"/>
              </a:rPr>
              <a:t>ask</a:t>
            </a:r>
            <a:endParaRPr lang="en-US" altLang="zh-CN" sz="3200" b="1">
              <a:latin typeface="Comic Sans MS" panose="030F0702030302020204" pitchFamily="66" charset="0"/>
              <a:cs typeface="Comic Sans MS" panose="030F0702030302020204" pitchFamily="66" charset="0"/>
            </a:endParaRPr>
          </a:p>
        </p:txBody>
      </p:sp>
    </p:spTree>
  </p:cSld>
  <p:clrMapOvr>
    <a:masterClrMapping/>
  </p:clrMapOvr>
  <p:transition>
    <p:push dir="u"/>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3352800"/>
            <a:ext cx="12192000" cy="3505200"/>
          </a:xfrm>
          <a:prstGeom prst="rect">
            <a:avLst/>
          </a:prstGeom>
          <a:solidFill>
            <a:srgbClr val="FED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58800" y="609600"/>
            <a:ext cx="11074400" cy="5699760"/>
          </a:xfrm>
          <a:prstGeom prst="rect">
            <a:avLst/>
          </a:prstGeom>
          <a:solidFill>
            <a:schemeClr val="bg1"/>
          </a:solidFill>
          <a:ln>
            <a:noFill/>
          </a:ln>
          <a:effectLst>
            <a:outerShdw blurRad="50800" dist="190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a:blip r:embed="rId1">
            <a:extLst>
              <a:ext uri="{28A0092B-C50C-407E-A947-70E740481C1C}">
                <a14:useLocalDpi xmlns:a14="http://schemas.microsoft.com/office/drawing/2010/main" val="0"/>
              </a:ext>
            </a:extLst>
          </a:blip>
          <a:srcRect l="63510" t="17481" b="54519"/>
          <a:stretch>
            <a:fillRect/>
          </a:stretch>
        </p:blipFill>
        <p:spPr>
          <a:xfrm>
            <a:off x="925465" y="1635313"/>
            <a:ext cx="2100830" cy="2255633"/>
          </a:xfrm>
          <a:custGeom>
            <a:avLst/>
            <a:gdLst>
              <a:gd name="connsiteX0" fmla="*/ 949960 w 1788455"/>
              <a:gd name="connsiteY0" fmla="*/ 0 h 1920240"/>
              <a:gd name="connsiteX1" fmla="*/ 1785265 w 1788455"/>
              <a:gd name="connsiteY1" fmla="*/ 502470 h 1920240"/>
              <a:gd name="connsiteX2" fmla="*/ 1788455 w 1788455"/>
              <a:gd name="connsiteY2" fmla="*/ 509163 h 1920240"/>
              <a:gd name="connsiteX3" fmla="*/ 1788455 w 1788455"/>
              <a:gd name="connsiteY3" fmla="*/ 1411077 h 1920240"/>
              <a:gd name="connsiteX4" fmla="*/ 1785265 w 1788455"/>
              <a:gd name="connsiteY4" fmla="*/ 1417770 h 1920240"/>
              <a:gd name="connsiteX5" fmla="*/ 949960 w 1788455"/>
              <a:gd name="connsiteY5" fmla="*/ 1920240 h 1920240"/>
              <a:gd name="connsiteX6" fmla="*/ 0 w 1788455"/>
              <a:gd name="connsiteY6" fmla="*/ 960120 h 1920240"/>
              <a:gd name="connsiteX7" fmla="*/ 949960 w 1788455"/>
              <a:gd name="connsiteY7" fmla="*/ 0 h 19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8455" h="1920240">
                <a:moveTo>
                  <a:pt x="949960" y="0"/>
                </a:moveTo>
                <a:cubicBezTo>
                  <a:pt x="1310656" y="0"/>
                  <a:pt x="1624399" y="203176"/>
                  <a:pt x="1785265" y="502470"/>
                </a:cubicBezTo>
                <a:lnTo>
                  <a:pt x="1788455" y="509163"/>
                </a:lnTo>
                <a:lnTo>
                  <a:pt x="1788455" y="1411077"/>
                </a:lnTo>
                <a:lnTo>
                  <a:pt x="1785265" y="1417770"/>
                </a:lnTo>
                <a:cubicBezTo>
                  <a:pt x="1624399" y="1717064"/>
                  <a:pt x="1310656" y="1920240"/>
                  <a:pt x="949960" y="1920240"/>
                </a:cubicBezTo>
                <a:cubicBezTo>
                  <a:pt x="425312" y="1920240"/>
                  <a:pt x="0" y="1490380"/>
                  <a:pt x="0" y="960120"/>
                </a:cubicBezTo>
                <a:cubicBezTo>
                  <a:pt x="0" y="429860"/>
                  <a:pt x="425312" y="0"/>
                  <a:pt x="949960" y="0"/>
                </a:cubicBezTo>
                <a:close/>
              </a:path>
            </a:pathLst>
          </a:custGeom>
        </p:spPr>
      </p:pic>
      <p:pic>
        <p:nvPicPr>
          <p:cNvPr id="23" name="图片 22"/>
          <p:cNvPicPr>
            <a:picLocks noChangeAspect="1"/>
          </p:cNvPicPr>
          <p:nvPr/>
        </p:nvPicPr>
        <p:blipFill>
          <a:blip r:embed="rId1">
            <a:extLst>
              <a:ext uri="{28A0092B-C50C-407E-A947-70E740481C1C}">
                <a14:useLocalDpi xmlns:a14="http://schemas.microsoft.com/office/drawing/2010/main" val="0"/>
              </a:ext>
            </a:extLst>
          </a:blip>
          <a:srcRect t="30007" r="62195" b="49830"/>
          <a:stretch>
            <a:fillRect/>
          </a:stretch>
        </p:blipFill>
        <p:spPr>
          <a:xfrm>
            <a:off x="5697040" y="1635387"/>
            <a:ext cx="2770378" cy="2067488"/>
          </a:xfrm>
          <a:custGeom>
            <a:avLst/>
            <a:gdLst>
              <a:gd name="connsiteX0" fmla="*/ 926445 w 1852890"/>
              <a:gd name="connsiteY0" fmla="*/ 0 h 1382782"/>
              <a:gd name="connsiteX1" fmla="*/ 1852890 w 1852890"/>
              <a:gd name="connsiteY1" fmla="*/ 691391 h 1382782"/>
              <a:gd name="connsiteX2" fmla="*/ 926445 w 1852890"/>
              <a:gd name="connsiteY2" fmla="*/ 1382782 h 1382782"/>
              <a:gd name="connsiteX3" fmla="*/ 0 w 1852890"/>
              <a:gd name="connsiteY3" fmla="*/ 691391 h 1382782"/>
              <a:gd name="connsiteX4" fmla="*/ 926445 w 1852890"/>
              <a:gd name="connsiteY4" fmla="*/ 0 h 1382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2890" h="1382782">
                <a:moveTo>
                  <a:pt x="926445" y="0"/>
                </a:moveTo>
                <a:cubicBezTo>
                  <a:pt x="1438106" y="0"/>
                  <a:pt x="1852890" y="309546"/>
                  <a:pt x="1852890" y="691391"/>
                </a:cubicBezTo>
                <a:cubicBezTo>
                  <a:pt x="1852890" y="1073236"/>
                  <a:pt x="1438106" y="1382782"/>
                  <a:pt x="926445" y="1382782"/>
                </a:cubicBezTo>
                <a:cubicBezTo>
                  <a:pt x="414784" y="1382782"/>
                  <a:pt x="0" y="1073236"/>
                  <a:pt x="0" y="691391"/>
                </a:cubicBezTo>
                <a:cubicBezTo>
                  <a:pt x="0" y="309546"/>
                  <a:pt x="414784" y="0"/>
                  <a:pt x="926445" y="0"/>
                </a:cubicBezTo>
                <a:close/>
              </a:path>
            </a:pathLst>
          </a:custGeom>
        </p:spPr>
      </p:pic>
      <p:pic>
        <p:nvPicPr>
          <p:cNvPr id="21" name="图片 20"/>
          <p:cNvPicPr>
            <a:picLocks noChangeAspect="1"/>
          </p:cNvPicPr>
          <p:nvPr/>
        </p:nvPicPr>
        <p:blipFill>
          <a:blip r:embed="rId1">
            <a:extLst>
              <a:ext uri="{28A0092B-C50C-407E-A947-70E740481C1C}">
                <a14:useLocalDpi xmlns:a14="http://schemas.microsoft.com/office/drawing/2010/main" val="0"/>
              </a:ext>
            </a:extLst>
          </a:blip>
          <a:srcRect t="50794" r="58262" b="29043"/>
          <a:stretch>
            <a:fillRect/>
          </a:stretch>
        </p:blipFill>
        <p:spPr>
          <a:xfrm>
            <a:off x="3380042" y="1808071"/>
            <a:ext cx="2760043" cy="1865699"/>
          </a:xfrm>
          <a:custGeom>
            <a:avLst/>
            <a:gdLst>
              <a:gd name="connsiteX0" fmla="*/ 1022817 w 2045634"/>
              <a:gd name="connsiteY0" fmla="*/ 0 h 1382782"/>
              <a:gd name="connsiteX1" fmla="*/ 2045634 w 2045634"/>
              <a:gd name="connsiteY1" fmla="*/ 691391 h 1382782"/>
              <a:gd name="connsiteX2" fmla="*/ 1022817 w 2045634"/>
              <a:gd name="connsiteY2" fmla="*/ 1382782 h 1382782"/>
              <a:gd name="connsiteX3" fmla="*/ 0 w 2045634"/>
              <a:gd name="connsiteY3" fmla="*/ 691391 h 1382782"/>
              <a:gd name="connsiteX4" fmla="*/ 1022817 w 2045634"/>
              <a:gd name="connsiteY4" fmla="*/ 0 h 13827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5634" h="1382782">
                <a:moveTo>
                  <a:pt x="1022817" y="0"/>
                </a:moveTo>
                <a:cubicBezTo>
                  <a:pt x="1587703" y="0"/>
                  <a:pt x="2045634" y="309546"/>
                  <a:pt x="2045634" y="691391"/>
                </a:cubicBezTo>
                <a:cubicBezTo>
                  <a:pt x="2045634" y="1073236"/>
                  <a:pt x="1587703" y="1382782"/>
                  <a:pt x="1022817" y="1382782"/>
                </a:cubicBezTo>
                <a:cubicBezTo>
                  <a:pt x="457931" y="1382782"/>
                  <a:pt x="0" y="1073236"/>
                  <a:pt x="0" y="691391"/>
                </a:cubicBezTo>
                <a:cubicBezTo>
                  <a:pt x="0" y="309546"/>
                  <a:pt x="457931" y="0"/>
                  <a:pt x="1022817" y="0"/>
                </a:cubicBezTo>
                <a:close/>
              </a:path>
            </a:pathLst>
          </a:custGeom>
        </p:spPr>
      </p:pic>
      <p:pic>
        <p:nvPicPr>
          <p:cNvPr id="19" name="图片 18"/>
          <p:cNvPicPr>
            <a:picLocks noChangeAspect="1"/>
          </p:cNvPicPr>
          <p:nvPr/>
        </p:nvPicPr>
        <p:blipFill>
          <a:blip r:embed="rId1">
            <a:extLst>
              <a:ext uri="{28A0092B-C50C-407E-A947-70E740481C1C}">
                <a14:useLocalDpi xmlns:a14="http://schemas.microsoft.com/office/drawing/2010/main" val="0"/>
              </a:ext>
            </a:extLst>
          </a:blip>
          <a:srcRect l="100000" t="24906" r="-2274" b="61943"/>
          <a:stretch>
            <a:fillRect/>
          </a:stretch>
        </p:blipFill>
        <p:spPr>
          <a:xfrm>
            <a:off x="7224056" y="2256683"/>
            <a:ext cx="111465" cy="901914"/>
          </a:xfrm>
          <a:custGeom>
            <a:avLst/>
            <a:gdLst>
              <a:gd name="connsiteX0" fmla="*/ 0 w 111465"/>
              <a:gd name="connsiteY0" fmla="*/ 0 h 901914"/>
              <a:gd name="connsiteX1" fmla="*/ 36812 w 111465"/>
              <a:gd name="connsiteY1" fmla="*/ 77235 h 901914"/>
              <a:gd name="connsiteX2" fmla="*/ 111465 w 111465"/>
              <a:gd name="connsiteY2" fmla="*/ 450957 h 901914"/>
              <a:gd name="connsiteX3" fmla="*/ 36812 w 111465"/>
              <a:gd name="connsiteY3" fmla="*/ 824679 h 901914"/>
              <a:gd name="connsiteX4" fmla="*/ 0 w 111465"/>
              <a:gd name="connsiteY4" fmla="*/ 901914 h 901914"/>
              <a:gd name="connsiteX5" fmla="*/ 0 w 111465"/>
              <a:gd name="connsiteY5" fmla="*/ 0 h 901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465" h="901914">
                <a:moveTo>
                  <a:pt x="0" y="0"/>
                </a:moveTo>
                <a:lnTo>
                  <a:pt x="36812" y="77235"/>
                </a:lnTo>
                <a:cubicBezTo>
                  <a:pt x="84883" y="192102"/>
                  <a:pt x="111465" y="318392"/>
                  <a:pt x="111465" y="450957"/>
                </a:cubicBezTo>
                <a:cubicBezTo>
                  <a:pt x="111465" y="583522"/>
                  <a:pt x="84883" y="709812"/>
                  <a:pt x="36812" y="824679"/>
                </a:cubicBezTo>
                <a:lnTo>
                  <a:pt x="0" y="901914"/>
                </a:lnTo>
                <a:lnTo>
                  <a:pt x="0" y="0"/>
                </a:lnTo>
                <a:close/>
              </a:path>
            </a:pathLst>
          </a:custGeom>
        </p:spPr>
      </p:pic>
      <p:pic>
        <p:nvPicPr>
          <p:cNvPr id="29" name="图片 28"/>
          <p:cNvPicPr>
            <a:picLocks noChangeAspect="1"/>
          </p:cNvPicPr>
          <p:nvPr>
            <p:custDataLst>
              <p:tags r:id="rId2"/>
            </p:custDataLst>
          </p:nvPr>
        </p:nvPicPr>
        <p:blipFill>
          <a:blip r:embed="rId1">
            <a:extLst>
              <a:ext uri="{28A0092B-C50C-407E-A947-70E740481C1C}">
                <a14:useLocalDpi xmlns:a14="http://schemas.microsoft.com/office/drawing/2010/main" val="0"/>
              </a:ext>
            </a:extLst>
          </a:blip>
          <a:srcRect l="20412" t="9875" r="33014" b="64972"/>
          <a:stretch>
            <a:fillRect/>
          </a:stretch>
        </p:blipFill>
        <p:spPr>
          <a:xfrm>
            <a:off x="8532348" y="1700157"/>
            <a:ext cx="2735875" cy="2067488"/>
          </a:xfrm>
          <a:custGeom>
            <a:avLst/>
            <a:gdLst>
              <a:gd name="connsiteX0" fmla="*/ 1141329 w 2282658"/>
              <a:gd name="connsiteY0" fmla="*/ 0 h 1724994"/>
              <a:gd name="connsiteX1" fmla="*/ 2282658 w 2282658"/>
              <a:gd name="connsiteY1" fmla="*/ 862497 h 1724994"/>
              <a:gd name="connsiteX2" fmla="*/ 1141329 w 2282658"/>
              <a:gd name="connsiteY2" fmla="*/ 1724994 h 1724994"/>
              <a:gd name="connsiteX3" fmla="*/ 0 w 2282658"/>
              <a:gd name="connsiteY3" fmla="*/ 862497 h 1724994"/>
              <a:gd name="connsiteX4" fmla="*/ 1141329 w 2282658"/>
              <a:gd name="connsiteY4" fmla="*/ 0 h 1724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2658" h="1724994">
                <a:moveTo>
                  <a:pt x="1141329" y="0"/>
                </a:moveTo>
                <a:cubicBezTo>
                  <a:pt x="1771668" y="0"/>
                  <a:pt x="2282658" y="386153"/>
                  <a:pt x="2282658" y="862497"/>
                </a:cubicBezTo>
                <a:cubicBezTo>
                  <a:pt x="2282658" y="1338841"/>
                  <a:pt x="1771668" y="1724994"/>
                  <a:pt x="1141329" y="1724994"/>
                </a:cubicBezTo>
                <a:cubicBezTo>
                  <a:pt x="510990" y="1724994"/>
                  <a:pt x="0" y="1338841"/>
                  <a:pt x="0" y="862497"/>
                </a:cubicBezTo>
                <a:cubicBezTo>
                  <a:pt x="0" y="386153"/>
                  <a:pt x="510990" y="0"/>
                  <a:pt x="1141329" y="0"/>
                </a:cubicBezTo>
                <a:close/>
              </a:path>
            </a:pathLst>
          </a:custGeom>
        </p:spPr>
      </p:pic>
      <p:sp>
        <p:nvSpPr>
          <p:cNvPr id="25" name="对话气泡: 圆角矩形 24"/>
          <p:cNvSpPr/>
          <p:nvPr/>
        </p:nvSpPr>
        <p:spPr>
          <a:xfrm>
            <a:off x="2825750" y="4533900"/>
            <a:ext cx="6268720" cy="849630"/>
          </a:xfrm>
          <a:prstGeom prst="wedgeRoundRectCallout">
            <a:avLst>
              <a:gd name="adj1" fmla="val -49836"/>
              <a:gd name="adj2" fmla="val -15802"/>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446650" y="4213225"/>
            <a:ext cx="4179570" cy="1949450"/>
            <a:chOff x="8484781" y="4480222"/>
            <a:chExt cx="3217545" cy="1544057"/>
          </a:xfrm>
        </p:grpSpPr>
        <p:sp>
          <p:nvSpPr>
            <p:cNvPr id="14" name="矩形: 圆角 13"/>
            <p:cNvSpPr/>
            <p:nvPr/>
          </p:nvSpPr>
          <p:spPr>
            <a:xfrm>
              <a:off x="8502865" y="4480222"/>
              <a:ext cx="3031786" cy="1544057"/>
            </a:xfrm>
            <a:prstGeom prst="roundRect">
              <a:avLst/>
            </a:prstGeom>
            <a:solidFill>
              <a:srgbClr val="FED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484781" y="4690456"/>
              <a:ext cx="3217545" cy="1129123"/>
            </a:xfrm>
            <a:prstGeom prst="rect">
              <a:avLst/>
            </a:prstGeom>
            <a:noFill/>
          </p:spPr>
          <p:txBody>
            <a:bodyPr wrap="square" rtlCol="0">
              <a:noAutofit/>
            </a:bodyPr>
            <a:lstStyle/>
            <a:p>
              <a:r>
                <a:rPr lang="en-US" altLang="zh-CN" sz="2400" b="1" dirty="0">
                  <a:solidFill>
                    <a:srgbClr val="FF0000"/>
                  </a:solidFill>
                  <a:latin typeface="华文新魏" panose="02010800040101010101" pitchFamily="2" charset="-122"/>
                  <a:ea typeface="华文新魏" panose="02010800040101010101" pitchFamily="2" charset="-122"/>
                </a:rPr>
                <a:t>Tips:</a:t>
              </a:r>
              <a:endParaRPr lang="en-US" altLang="zh-CN" sz="2400" b="1" dirty="0">
                <a:solidFill>
                  <a:srgbClr val="FF0000"/>
                </a:solidFill>
                <a:latin typeface="华文新魏" panose="02010800040101010101" pitchFamily="2" charset="-122"/>
                <a:ea typeface="华文新魏" panose="02010800040101010101" pitchFamily="2" charset="-122"/>
              </a:endParaRPr>
            </a:p>
            <a:p>
              <a:r>
                <a:rPr lang="en-US" altLang="zh-CN" sz="2400" b="1" dirty="0">
                  <a:latin typeface="华文新魏" panose="02010800040101010101" pitchFamily="2" charset="-122"/>
                  <a:ea typeface="华文新魏" panose="02010800040101010101" pitchFamily="2" charset="-122"/>
                </a:rPr>
                <a:t>and</a:t>
              </a:r>
              <a:r>
                <a:rPr lang="zh-CN" altLang="en-US" sz="2400" b="1" dirty="0">
                  <a:latin typeface="华文新魏" panose="02010800040101010101" pitchFamily="2" charset="-122"/>
                  <a:ea typeface="华文新魏" panose="02010800040101010101" pitchFamily="2" charset="-122"/>
                </a:rPr>
                <a:t>和</a:t>
              </a:r>
              <a:r>
                <a:rPr lang="en-US" altLang="zh-CN" sz="2400" b="1" dirty="0">
                  <a:latin typeface="华文新魏" panose="02010800040101010101" pitchFamily="2" charset="-122"/>
                  <a:ea typeface="华文新魏" panose="02010800040101010101" pitchFamily="2" charset="-122"/>
                </a:rPr>
                <a:t>or</a:t>
              </a:r>
              <a:r>
                <a:rPr lang="zh-CN" altLang="en-US" sz="2400" b="1" dirty="0">
                  <a:latin typeface="华文新魏" panose="02010800040101010101" pitchFamily="2" charset="-122"/>
                  <a:ea typeface="华文新魏" panose="02010800040101010101" pitchFamily="2" charset="-122"/>
                </a:rPr>
                <a:t>都是“和”的意思，</a:t>
              </a:r>
              <a:r>
                <a:rPr lang="en-US" altLang="zh-CN" sz="2400" b="1" dirty="0">
                  <a:latin typeface="华文新魏" panose="02010800040101010101" pitchFamily="2" charset="-122"/>
                  <a:ea typeface="华文新魏" panose="02010800040101010101" pitchFamily="2" charset="-122"/>
                </a:rPr>
                <a:t>and</a:t>
              </a:r>
              <a:r>
                <a:rPr lang="zh-CN" altLang="en-US" sz="2400" b="1" dirty="0">
                  <a:latin typeface="华文新魏" panose="02010800040101010101" pitchFamily="2" charset="-122"/>
                  <a:ea typeface="华文新魏" panose="02010800040101010101" pitchFamily="2" charset="-122"/>
                </a:rPr>
                <a:t>用于肯定句，</a:t>
              </a:r>
              <a:r>
                <a:rPr lang="en-US" altLang="zh-CN" sz="2400" b="1" dirty="0">
                  <a:latin typeface="华文新魏" panose="02010800040101010101" pitchFamily="2" charset="-122"/>
                  <a:ea typeface="华文新魏" panose="02010800040101010101" pitchFamily="2" charset="-122"/>
                </a:rPr>
                <a:t>or</a:t>
              </a:r>
              <a:r>
                <a:rPr lang="zh-CN" altLang="en-US" sz="2400" b="1" dirty="0">
                  <a:latin typeface="华文新魏" panose="02010800040101010101" pitchFamily="2" charset="-122"/>
                  <a:ea typeface="华文新魏" panose="02010800040101010101" pitchFamily="2" charset="-122"/>
                </a:rPr>
                <a:t>用于否定句。</a:t>
              </a:r>
              <a:endParaRPr lang="zh-CN" altLang="en-US" sz="2400" b="1" dirty="0">
                <a:latin typeface="华文新魏" panose="02010800040101010101" pitchFamily="2" charset="-122"/>
                <a:ea typeface="华文新魏" panose="02010800040101010101" pitchFamily="2" charset="-122"/>
              </a:endParaRPr>
            </a:p>
          </p:txBody>
        </p:sp>
      </p:grpSp>
      <p:sp>
        <p:nvSpPr>
          <p:cNvPr id="12" name="流程图: 终止 11"/>
          <p:cNvSpPr/>
          <p:nvPr/>
        </p:nvSpPr>
        <p:spPr>
          <a:xfrm>
            <a:off x="1075055" y="236855"/>
            <a:ext cx="3763010"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10" descr="timg"/>
          <p:cNvPicPr>
            <a:picLocks noChangeAspect="1"/>
          </p:cNvPicPr>
          <p:nvPr/>
        </p:nvPicPr>
        <p:blipFill>
          <a:blip r:embed="rId3"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419100" y="230505"/>
            <a:ext cx="781685" cy="946785"/>
          </a:xfrm>
          <a:prstGeom prst="rect">
            <a:avLst/>
          </a:prstGeom>
        </p:spPr>
      </p:pic>
      <p:grpSp>
        <p:nvGrpSpPr>
          <p:cNvPr id="7" name="组合 6"/>
          <p:cNvGrpSpPr/>
          <p:nvPr/>
        </p:nvGrpSpPr>
        <p:grpSpPr>
          <a:xfrm>
            <a:off x="5044003" y="171631"/>
            <a:ext cx="6028184" cy="869214"/>
            <a:chOff x="3234" y="371"/>
            <a:chExt cx="13991" cy="1629"/>
          </a:xfrm>
        </p:grpSpPr>
        <p:sp>
          <p:nvSpPr>
            <p:cNvPr id="8" name="圆角矩形 7"/>
            <p:cNvSpPr/>
            <p:nvPr/>
          </p:nvSpPr>
          <p:spPr>
            <a:xfrm>
              <a:off x="3234" y="599"/>
              <a:ext cx="13991" cy="1200"/>
            </a:xfrm>
            <a:prstGeom prst="roundRect">
              <a:avLst/>
            </a:prstGeom>
            <a:solidFill>
              <a:srgbClr val="00B0F0"/>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Rectangle 47"/>
            <p:cNvSpPr>
              <a:spLocks noChangeArrowheads="1"/>
            </p:cNvSpPr>
            <p:nvPr/>
          </p:nvSpPr>
          <p:spPr bwMode="auto">
            <a:xfrm>
              <a:off x="3453" y="371"/>
              <a:ext cx="13531" cy="1629"/>
            </a:xfrm>
            <a:prstGeom prst="rect">
              <a:avLst/>
            </a:prstGeom>
            <a:noFill/>
            <a:ln w="9525">
              <a:noFill/>
              <a:miter lim="800000"/>
            </a:ln>
            <a:effectLst>
              <a:outerShdw blurRad="50800" dist="38100" dir="2700000" algn="tl" rotWithShape="0">
                <a:prstClr val="black">
                  <a:alpha val="40000"/>
                </a:prstClr>
              </a:outerShdw>
            </a:effectLst>
          </p:spPr>
          <p:txBody>
            <a:bodyPr wrap="none"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你能用</a:t>
              </a:r>
              <a:r>
                <a:rPr kumimoji="0" lang="en-US" altLang="zh-CN"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Jimmy</a:t>
              </a:r>
              <a:r>
                <a:rPr kumimoji="0" lang="zh-CN" altLang="en-US"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的口吻来介绍一下自己吗？</a:t>
              </a:r>
              <a:endParaRPr kumimoji="0" lang="zh-CN" altLang="en-US"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endParaRPr>
            </a:p>
          </p:txBody>
        </p:sp>
      </p:grpSp>
      <p:sp>
        <p:nvSpPr>
          <p:cNvPr id="25603" name="Text Box 17"/>
          <p:cNvSpPr txBox="1">
            <a:spLocks noChangeArrowheads="1"/>
          </p:cNvSpPr>
          <p:nvPr/>
        </p:nvSpPr>
        <p:spPr bwMode="auto">
          <a:xfrm>
            <a:off x="1020445" y="4009708"/>
            <a:ext cx="8074025" cy="1640205"/>
          </a:xfrm>
          <a:prstGeom prst="rect">
            <a:avLst/>
          </a:prstGeom>
          <a:noFill/>
          <a:ln>
            <a:noFill/>
          </a:ln>
          <a:effectLst/>
          <a:extLst>
            <a:ext uri="{909E8E84-426E-40DD-AFC4-6F175D3DCCD1}">
              <a14:hiddenFill xmlns:a14="http://schemas.microsoft.com/office/drawing/2010/main">
                <a:solidFill>
                  <a:srgbClr val="FF99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spcBef>
                <a:spcPts val="1000"/>
              </a:spcBef>
            </a:pPr>
            <a:r>
              <a:rPr lang="en-US" altLang="zh-CN" sz="2800" noProof="0" dirty="0">
                <a:ln>
                  <a:noFill/>
                </a:ln>
                <a:solidFill>
                  <a:schemeClr val="tx1"/>
                </a:solidFill>
                <a:effectLst/>
                <a:uLnTx/>
                <a:uFillTx/>
                <a:ea typeface="黑体" panose="02010609060101010101" pitchFamily="49" charset="-122"/>
              </a:rPr>
              <a:t>I can ______and_____________.</a:t>
            </a:r>
            <a:endParaRPr lang="en-US" altLang="zh-CN" sz="2800" noProof="0" dirty="0">
              <a:ln>
                <a:noFill/>
              </a:ln>
              <a:solidFill>
                <a:schemeClr val="tx1"/>
              </a:solidFill>
              <a:effectLst/>
              <a:uLnTx/>
              <a:uFillTx/>
              <a:ea typeface="黑体" panose="02010609060101010101" pitchFamily="49" charset="-122"/>
            </a:endParaRPr>
          </a:p>
          <a:p>
            <a:pPr>
              <a:spcBef>
                <a:spcPts val="1000"/>
              </a:spcBef>
            </a:pPr>
            <a:r>
              <a:rPr lang="en-US" altLang="zh-CN" sz="2800" noProof="0" dirty="0">
                <a:ln>
                  <a:noFill/>
                </a:ln>
                <a:solidFill>
                  <a:schemeClr val="tx1"/>
                </a:solidFill>
                <a:effectLst/>
                <a:uLnTx/>
                <a:uFillTx/>
                <a:ea typeface="黑体" panose="02010609060101010101" pitchFamily="49" charset="-122"/>
              </a:rPr>
              <a:t>I can’t ____________.</a:t>
            </a:r>
            <a:endParaRPr lang="en-US" altLang="zh-CN" sz="2800" noProof="0" dirty="0">
              <a:ln>
                <a:noFill/>
              </a:ln>
              <a:solidFill>
                <a:schemeClr val="tx1"/>
              </a:solidFill>
              <a:effectLst/>
              <a:uLnTx/>
              <a:uFillTx/>
              <a:ea typeface="黑体" panose="02010609060101010101" pitchFamily="49" charset="-122"/>
            </a:endParaRPr>
          </a:p>
          <a:p>
            <a:pPr>
              <a:spcBef>
                <a:spcPts val="1000"/>
              </a:spcBef>
            </a:pPr>
            <a:r>
              <a:rPr lang="en-US" altLang="zh-CN" sz="2800" noProof="0" dirty="0">
                <a:ln>
                  <a:noFill/>
                </a:ln>
                <a:solidFill>
                  <a:schemeClr val="tx1"/>
                </a:solidFill>
                <a:effectLst/>
                <a:uLnTx/>
                <a:uFillTx/>
                <a:ea typeface="黑体" panose="02010609060101010101" pitchFamily="49" charset="-122"/>
              </a:rPr>
              <a:t>I can’t __________.</a:t>
            </a:r>
            <a:endParaRPr lang="en-US" altLang="zh-CN" sz="2800" noProof="0" dirty="0">
              <a:ln>
                <a:noFill/>
              </a:ln>
              <a:solidFill>
                <a:schemeClr val="tx1"/>
              </a:solidFill>
              <a:effectLst/>
              <a:uLnTx/>
              <a:uFillTx/>
              <a:ea typeface="黑体" panose="02010609060101010101" pitchFamily="49" charset="-122"/>
            </a:endParaRPr>
          </a:p>
        </p:txBody>
      </p:sp>
      <p:sp>
        <p:nvSpPr>
          <p:cNvPr id="17" name="TextBox 1"/>
          <p:cNvSpPr txBox="1">
            <a:spLocks noChangeArrowheads="1"/>
          </p:cNvSpPr>
          <p:nvPr/>
        </p:nvSpPr>
        <p:spPr bwMode="auto">
          <a:xfrm>
            <a:off x="1947863" y="4031615"/>
            <a:ext cx="87757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2400" dirty="0">
                <a:solidFill>
                  <a:srgbClr val="FF0000"/>
                </a:solidFill>
                <a:latin typeface="Arial" panose="020B0604020202020204" pitchFamily="34" charset="0"/>
              </a:rPr>
              <a:t>swim</a:t>
            </a:r>
            <a:endParaRPr lang="zh-CN" altLang="en-US" sz="2400" dirty="0">
              <a:solidFill>
                <a:srgbClr val="FF0000"/>
              </a:solidFill>
              <a:latin typeface="Arial" panose="020B0604020202020204" pitchFamily="34" charset="0"/>
            </a:endParaRPr>
          </a:p>
        </p:txBody>
      </p:sp>
      <p:sp>
        <p:nvSpPr>
          <p:cNvPr id="18" name="TextBox 13"/>
          <p:cNvSpPr txBox="1">
            <a:spLocks noChangeArrowheads="1"/>
          </p:cNvSpPr>
          <p:nvPr/>
        </p:nvSpPr>
        <p:spPr bwMode="auto">
          <a:xfrm>
            <a:off x="3534728" y="4020185"/>
            <a:ext cx="23856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2400">
                <a:solidFill>
                  <a:srgbClr val="FF0000"/>
                </a:solidFill>
                <a:latin typeface="Arial" panose="020B0604020202020204" pitchFamily="34" charset="0"/>
              </a:rPr>
              <a:t>play table tennis</a:t>
            </a:r>
            <a:endParaRPr lang="en-US" altLang="zh-CN" sz="2400">
              <a:solidFill>
                <a:srgbClr val="FF0000"/>
              </a:solidFill>
              <a:latin typeface="Arial" panose="020B0604020202020204" pitchFamily="34" charset="0"/>
            </a:endParaRPr>
          </a:p>
        </p:txBody>
      </p:sp>
      <p:sp>
        <p:nvSpPr>
          <p:cNvPr id="20" name="TextBox 15"/>
          <p:cNvSpPr txBox="1">
            <a:spLocks noChangeArrowheads="1"/>
          </p:cNvSpPr>
          <p:nvPr/>
        </p:nvSpPr>
        <p:spPr bwMode="auto">
          <a:xfrm>
            <a:off x="2087880" y="4547235"/>
            <a:ext cx="246189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2400">
                <a:solidFill>
                  <a:srgbClr val="FF0000"/>
                </a:solidFill>
                <a:latin typeface="Arial" panose="020B0604020202020204" pitchFamily="34" charset="0"/>
              </a:rPr>
              <a:t>play basketball</a:t>
            </a:r>
            <a:endParaRPr lang="zh-CN" altLang="en-US" sz="2400">
              <a:solidFill>
                <a:srgbClr val="FF0000"/>
              </a:solidFill>
              <a:latin typeface="Arial" panose="020B0604020202020204" pitchFamily="34" charset="0"/>
            </a:endParaRPr>
          </a:p>
        </p:txBody>
      </p:sp>
      <p:sp>
        <p:nvSpPr>
          <p:cNvPr id="26" name="TextBox 14"/>
          <p:cNvSpPr txBox="1">
            <a:spLocks noChangeArrowheads="1"/>
          </p:cNvSpPr>
          <p:nvPr/>
        </p:nvSpPr>
        <p:spPr bwMode="auto">
          <a:xfrm>
            <a:off x="2463165" y="5101590"/>
            <a:ext cx="107188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2400">
                <a:solidFill>
                  <a:srgbClr val="FF0000"/>
                </a:solidFill>
                <a:latin typeface="Arial" panose="020B0604020202020204" pitchFamily="34" charset="0"/>
              </a:rPr>
              <a:t>skate</a:t>
            </a:r>
            <a:endParaRPr lang="en-US" altLang="zh-CN" sz="2400">
              <a:solidFill>
                <a:srgbClr val="FF0000"/>
              </a:solidFill>
              <a:latin typeface="Arial" panose="020B0604020202020204" pitchFamily="34" charset="0"/>
            </a:endParaRPr>
          </a:p>
        </p:txBody>
      </p:sp>
      <p:sp>
        <p:nvSpPr>
          <p:cNvPr id="27" name="椭圆 26"/>
          <p:cNvSpPr/>
          <p:nvPr/>
        </p:nvSpPr>
        <p:spPr>
          <a:xfrm>
            <a:off x="2825750" y="3971290"/>
            <a:ext cx="766445" cy="575945"/>
          </a:xfrm>
          <a:prstGeom prst="ellipse">
            <a:avLst/>
          </a:prstGeom>
          <a:noFill/>
          <a:ln w="38100">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rgbClr val="FFFFFF"/>
              </a:solidFill>
            </a:endParaRPr>
          </a:p>
        </p:txBody>
      </p:sp>
      <p:sp>
        <p:nvSpPr>
          <p:cNvPr id="13321" name="TextBox 1"/>
          <p:cNvSpPr txBox="1">
            <a:spLocks noChangeArrowheads="1"/>
          </p:cNvSpPr>
          <p:nvPr/>
        </p:nvSpPr>
        <p:spPr bwMode="auto">
          <a:xfrm>
            <a:off x="996950" y="5579110"/>
            <a:ext cx="6338570" cy="583565"/>
          </a:xfrm>
          <a:prstGeom prst="rect">
            <a:avLst/>
          </a:prstGeom>
          <a:solidFill>
            <a:schemeClr val="accent2">
              <a:lumMod val="20000"/>
              <a:lumOff val="8000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r>
              <a:rPr lang="en-US" altLang="zh-CN" sz="3200" b="1">
                <a:solidFill>
                  <a:srgbClr val="000000"/>
                </a:solidFill>
                <a:cs typeface="Calibri" panose="020F0502020204030204" charset="0"/>
              </a:rPr>
              <a:t>I </a:t>
            </a:r>
            <a:r>
              <a:rPr lang="en-US" altLang="zh-CN" sz="3200" b="1">
                <a:solidFill>
                  <a:srgbClr val="FF0000"/>
                </a:solidFill>
                <a:cs typeface="Calibri" panose="020F0502020204030204" charset="0"/>
              </a:rPr>
              <a:t>can’t</a:t>
            </a:r>
            <a:r>
              <a:rPr lang="en-US" altLang="zh-CN" sz="3200" b="1">
                <a:solidFill>
                  <a:srgbClr val="000000"/>
                </a:solidFill>
                <a:cs typeface="Calibri" panose="020F0502020204030204" charset="0"/>
              </a:rPr>
              <a:t> play basketball </a:t>
            </a:r>
            <a:r>
              <a:rPr lang="en-US" altLang="zh-CN" sz="3200" b="1">
                <a:solidFill>
                  <a:srgbClr val="FF0000"/>
                </a:solidFill>
                <a:cs typeface="Calibri" panose="020F0502020204030204" charset="0"/>
              </a:rPr>
              <a:t>or   </a:t>
            </a:r>
            <a:r>
              <a:rPr lang="en-US" altLang="zh-CN" sz="3200" b="1">
                <a:solidFill>
                  <a:srgbClr val="000000"/>
                </a:solidFill>
                <a:cs typeface="Calibri" panose="020F0502020204030204" charset="0"/>
              </a:rPr>
              <a:t>skate.</a:t>
            </a:r>
            <a:endParaRPr lang="en-US" altLang="zh-CN" sz="3200" b="1">
              <a:solidFill>
                <a:srgbClr val="0070C0"/>
              </a:solidFill>
              <a:cs typeface="Calibri" panose="020F0502020204030204" charset="0"/>
            </a:endParaRPr>
          </a:p>
        </p:txBody>
      </p:sp>
      <p:sp>
        <p:nvSpPr>
          <p:cNvPr id="30" name="椭圆 29"/>
          <p:cNvSpPr/>
          <p:nvPr/>
        </p:nvSpPr>
        <p:spPr>
          <a:xfrm>
            <a:off x="4773295" y="5579110"/>
            <a:ext cx="649605" cy="611505"/>
          </a:xfrm>
          <a:prstGeom prst="ellipse">
            <a:avLst/>
          </a:prstGeom>
          <a:noFill/>
          <a:ln w="38100">
            <a:solidFill>
              <a:schemeClr val="tx2">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p>
            <a:pPr algn="ctr">
              <a:defRPr/>
            </a:pPr>
            <a:endParaRPr lang="zh-CN" altLang="en-US">
              <a:solidFill>
                <a:srgbClr val="FFFFFF"/>
              </a:solidFill>
            </a:endParaRPr>
          </a:p>
        </p:txBody>
      </p:sp>
      <p:sp>
        <p:nvSpPr>
          <p:cNvPr id="3" name="文本框 2"/>
          <p:cNvSpPr txBox="1"/>
          <p:nvPr/>
        </p:nvSpPr>
        <p:spPr>
          <a:xfrm>
            <a:off x="1333500" y="300990"/>
            <a:ext cx="4196715" cy="583565"/>
          </a:xfrm>
          <a:prstGeom prst="rect">
            <a:avLst/>
          </a:prstGeom>
          <a:noFill/>
        </p:spPr>
        <p:txBody>
          <a:bodyPr wrap="square" rtlCol="0">
            <a:spAutoFit/>
          </a:bodyPr>
          <a:p>
            <a:r>
              <a:rPr lang="en-US" altLang="zh-CN" sz="3200" b="1">
                <a:latin typeface="Comic Sans MS" panose="030F0702030302020204" pitchFamily="66" charset="0"/>
                <a:cs typeface="Comic Sans MS" panose="030F0702030302020204" pitchFamily="66" charset="0"/>
              </a:rPr>
              <a:t>Look and </a:t>
            </a:r>
            <a:r>
              <a:rPr lang="en-US" altLang="zh-CN" sz="3200" b="1">
                <a:latin typeface="Comic Sans MS" panose="030F0702030302020204" pitchFamily="66" charset="0"/>
                <a:cs typeface="Comic Sans MS" panose="030F0702030302020204" pitchFamily="66" charset="0"/>
              </a:rPr>
              <a:t>say</a:t>
            </a:r>
            <a:endParaRPr lang="en-US" altLang="zh-CN" sz="3200" b="1">
              <a:latin typeface="Comic Sans MS" panose="030F0702030302020204" pitchFamily="66" charset="0"/>
              <a:cs typeface="Comic Sans MS" panose="030F0702030302020204" pitchFamily="66"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0"/>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3321"/>
                                        </p:tgtEl>
                                        <p:attrNameLst>
                                          <p:attrName>style.visibility</p:attrName>
                                        </p:attrNameLst>
                                      </p:cBhvr>
                                      <p:to>
                                        <p:strVal val="visible"/>
                                      </p:to>
                                    </p:set>
                                    <p:anim calcmode="lin" valueType="num">
                                      <p:cBhvr additive="base">
                                        <p:cTn id="23" dur="500" fill="hold"/>
                                        <p:tgtEl>
                                          <p:spTgt spid="13321"/>
                                        </p:tgtEl>
                                        <p:attrNameLst>
                                          <p:attrName>ppt_x</p:attrName>
                                        </p:attrNameLst>
                                      </p:cBhvr>
                                      <p:tavLst>
                                        <p:tav tm="0">
                                          <p:val>
                                            <p:strVal val="#ppt_x"/>
                                          </p:val>
                                        </p:tav>
                                        <p:tav tm="100000">
                                          <p:val>
                                            <p:strVal val="#ppt_x"/>
                                          </p:val>
                                        </p:tav>
                                      </p:tavLst>
                                    </p:anim>
                                    <p:anim calcmode="lin" valueType="num">
                                      <p:cBhvr additive="base">
                                        <p:cTn id="24" dur="500" fill="hold"/>
                                        <p:tgtEl>
                                          <p:spTgt spid="13321"/>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30"/>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 presetClass="entr" presetSubtype="2" fill="hold" nodeType="click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500" fill="hold"/>
                                        <p:tgtEl>
                                          <p:spTgt spid="15"/>
                                        </p:tgtEl>
                                        <p:attrNameLst>
                                          <p:attrName>ppt_x</p:attrName>
                                        </p:attrNameLst>
                                      </p:cBhvr>
                                      <p:tavLst>
                                        <p:tav tm="0">
                                          <p:val>
                                            <p:strVal val="1+#ppt_w/2"/>
                                          </p:val>
                                        </p:tav>
                                        <p:tav tm="100000">
                                          <p:val>
                                            <p:strVal val="#ppt_x"/>
                                          </p:val>
                                        </p:tav>
                                      </p:tavLst>
                                    </p:anim>
                                    <p:anim calcmode="lin" valueType="num">
                                      <p:cBhvr additive="base">
                                        <p:cTn id="36"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p:bldP spid="26" grpId="0"/>
      <p:bldP spid="13321" grpId="0" bldLvl="0" animBg="1"/>
      <p:bldP spid="27" grpId="0" bldLvl="0" animBg="1"/>
      <p:bldP spid="30"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0" y="3352800"/>
            <a:ext cx="12192000" cy="3505200"/>
          </a:xfrm>
          <a:prstGeom prst="rect">
            <a:avLst/>
          </a:prstGeom>
          <a:solidFill>
            <a:srgbClr val="FED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558800" y="609600"/>
            <a:ext cx="11074400" cy="5699760"/>
          </a:xfrm>
          <a:prstGeom prst="rect">
            <a:avLst/>
          </a:prstGeom>
          <a:solidFill>
            <a:schemeClr val="bg1"/>
          </a:solidFill>
          <a:ln>
            <a:noFill/>
          </a:ln>
          <a:effectLst>
            <a:outerShdw blurRad="50800" dist="1905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流程图: 终止 11"/>
          <p:cNvSpPr/>
          <p:nvPr/>
        </p:nvSpPr>
        <p:spPr>
          <a:xfrm>
            <a:off x="1075055" y="236855"/>
            <a:ext cx="3763010"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11" name="图片 10" descr="timg"/>
          <p:cNvPicPr>
            <a:picLocks noChangeAspect="1"/>
          </p:cNvPicPr>
          <p:nvPr/>
        </p:nvPicPr>
        <p:blipFill>
          <a:blip r:embed="rId1"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419100" y="230505"/>
            <a:ext cx="781685" cy="946785"/>
          </a:xfrm>
          <a:prstGeom prst="rect">
            <a:avLst/>
          </a:prstGeom>
        </p:spPr>
      </p:pic>
      <p:grpSp>
        <p:nvGrpSpPr>
          <p:cNvPr id="7" name="组合 6"/>
          <p:cNvGrpSpPr/>
          <p:nvPr/>
        </p:nvGrpSpPr>
        <p:grpSpPr>
          <a:xfrm>
            <a:off x="5043805" y="171450"/>
            <a:ext cx="6511925" cy="869315"/>
            <a:chOff x="3234" y="371"/>
            <a:chExt cx="13991" cy="1629"/>
          </a:xfrm>
        </p:grpSpPr>
        <p:sp>
          <p:nvSpPr>
            <p:cNvPr id="8" name="圆角矩形 7"/>
            <p:cNvSpPr/>
            <p:nvPr/>
          </p:nvSpPr>
          <p:spPr>
            <a:xfrm>
              <a:off x="3234" y="599"/>
              <a:ext cx="13991" cy="1200"/>
            </a:xfrm>
            <a:prstGeom prst="roundRect">
              <a:avLst/>
            </a:prstGeom>
            <a:solidFill>
              <a:srgbClr val="00B0F0"/>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0" name="Rectangle 47"/>
            <p:cNvSpPr>
              <a:spLocks noChangeArrowheads="1"/>
            </p:cNvSpPr>
            <p:nvPr/>
          </p:nvSpPr>
          <p:spPr bwMode="auto">
            <a:xfrm>
              <a:off x="3453" y="371"/>
              <a:ext cx="13531" cy="1629"/>
            </a:xfrm>
            <a:prstGeom prst="rect">
              <a:avLst/>
            </a:prstGeom>
            <a:noFill/>
            <a:ln w="9525">
              <a:noFill/>
              <a:miter lim="800000"/>
            </a:ln>
            <a:effectLst>
              <a:outerShdw blurRad="50800" dist="38100" dir="2700000" algn="tl" rotWithShape="0">
                <a:prstClr val="black">
                  <a:alpha val="40000"/>
                </a:prstClr>
              </a:outerShdw>
            </a:effectLst>
          </p:spPr>
          <p:txBody>
            <a:bodyPr wrap="none"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你会做什么呢？和你的</a:t>
              </a:r>
              <a:r>
                <a:rPr kumimoji="0" lang="zh-CN" altLang="en-US"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同桌介绍</a:t>
              </a:r>
              <a:r>
                <a:rPr kumimoji="0" lang="zh-CN" altLang="en-US"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一下你自己吧！</a:t>
              </a:r>
              <a:endParaRPr kumimoji="0" lang="en-US" altLang="zh-CN" sz="24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endParaRPr>
            </a:p>
          </p:txBody>
        </p:sp>
      </p:grpSp>
      <p:sp>
        <p:nvSpPr>
          <p:cNvPr id="25603" name="Text Box 17"/>
          <p:cNvSpPr txBox="1">
            <a:spLocks noChangeArrowheads="1"/>
          </p:cNvSpPr>
          <p:nvPr/>
        </p:nvSpPr>
        <p:spPr bwMode="auto">
          <a:xfrm>
            <a:off x="4321810" y="2639695"/>
            <a:ext cx="5238115" cy="2590800"/>
          </a:xfrm>
          <a:prstGeom prst="rect">
            <a:avLst/>
          </a:prstGeom>
          <a:noFill/>
          <a:ln>
            <a:noFill/>
          </a:ln>
          <a:effectLst/>
          <a:extLst>
            <a:ext uri="{909E8E84-426E-40DD-AFC4-6F175D3DCCD1}">
              <a14:hiddenFill xmlns:a14="http://schemas.microsoft.com/office/drawing/2010/main">
                <a:solidFill>
                  <a:srgbClr val="FF99CC"/>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noAutofit/>
          </a:bodyPr>
          <a:lstStyle>
            <a:lvl1pPr>
              <a:defRPr>
                <a:solidFill>
                  <a:schemeClr val="tx1"/>
                </a:solidFill>
                <a:latin typeface="Calibri" panose="020F0502020204030204" charset="0"/>
                <a:ea typeface="宋体" panose="02010600030101010101" pitchFamily="2" charset="-122"/>
              </a:defRPr>
            </a:lvl1pPr>
            <a:lvl2pPr marL="742950" indent="-285750">
              <a:defRPr>
                <a:solidFill>
                  <a:schemeClr val="tx1"/>
                </a:solidFill>
                <a:latin typeface="Calibri" panose="020F0502020204030204" charset="0"/>
                <a:ea typeface="宋体" panose="02010600030101010101" pitchFamily="2" charset="-122"/>
              </a:defRPr>
            </a:lvl2pPr>
            <a:lvl3pPr marL="1143000" indent="-228600">
              <a:defRPr>
                <a:solidFill>
                  <a:schemeClr val="tx1"/>
                </a:solidFill>
                <a:latin typeface="Calibri" panose="020F0502020204030204" charset="0"/>
                <a:ea typeface="宋体" panose="02010600030101010101" pitchFamily="2" charset="-122"/>
              </a:defRPr>
            </a:lvl3pPr>
            <a:lvl4pPr marL="1600200" indent="-228600">
              <a:defRPr>
                <a:solidFill>
                  <a:schemeClr val="tx1"/>
                </a:solidFill>
                <a:latin typeface="Calibri" panose="020F0502020204030204" charset="0"/>
                <a:ea typeface="宋体" panose="02010600030101010101" pitchFamily="2" charset="-122"/>
              </a:defRPr>
            </a:lvl4pPr>
            <a:lvl5pPr marL="2057400" indent="-228600">
              <a:defRPr>
                <a:solidFill>
                  <a:schemeClr val="tx1"/>
                </a:solidFill>
                <a:latin typeface="Calibri" panose="020F050202020403020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charset="0"/>
                <a:ea typeface="宋体" panose="02010600030101010101" pitchFamily="2" charset="-122"/>
              </a:defRPr>
            </a:lvl9pPr>
          </a:lstStyle>
          <a:p>
            <a:pPr>
              <a:spcBef>
                <a:spcPts val="1000"/>
              </a:spcBef>
            </a:pPr>
            <a:r>
              <a:rPr lang="en-US" altLang="zh-CN" sz="2800" noProof="0" dirty="0">
                <a:ln>
                  <a:noFill/>
                </a:ln>
                <a:solidFill>
                  <a:schemeClr val="tx1"/>
                </a:solidFill>
                <a:effectLst/>
                <a:uLnTx/>
                <a:uFillTx/>
                <a:latin typeface="Comic Sans MS" panose="030F0702030302020204" pitchFamily="66" charset="0"/>
                <a:ea typeface="黑体" panose="02010609060101010101" pitchFamily="49" charset="-122"/>
                <a:cs typeface="Comic Sans MS" panose="030F0702030302020204" pitchFamily="66" charset="0"/>
              </a:rPr>
              <a:t>Hello! I’m ...</a:t>
            </a:r>
            <a:endParaRPr lang="en-US" altLang="zh-CN" sz="2800" noProof="0" dirty="0">
              <a:ln>
                <a:noFill/>
              </a:ln>
              <a:solidFill>
                <a:schemeClr val="tx1"/>
              </a:solidFill>
              <a:effectLst/>
              <a:uLnTx/>
              <a:uFillTx/>
              <a:latin typeface="Comic Sans MS" panose="030F0702030302020204" pitchFamily="66" charset="0"/>
              <a:ea typeface="黑体" panose="02010609060101010101" pitchFamily="49" charset="-122"/>
              <a:cs typeface="Comic Sans MS" panose="030F0702030302020204" pitchFamily="66" charset="0"/>
            </a:endParaRPr>
          </a:p>
          <a:p>
            <a:pPr>
              <a:spcBef>
                <a:spcPts val="1000"/>
              </a:spcBef>
            </a:pPr>
            <a:r>
              <a:rPr lang="en-US" altLang="zh-CN" sz="2800" noProof="0" dirty="0">
                <a:ln>
                  <a:noFill/>
                </a:ln>
                <a:solidFill>
                  <a:schemeClr val="tx1"/>
                </a:solidFill>
                <a:effectLst/>
                <a:uLnTx/>
                <a:uFillTx/>
                <a:latin typeface="Comic Sans MS" panose="030F0702030302020204" pitchFamily="66" charset="0"/>
                <a:ea typeface="黑体" panose="02010609060101010101" pitchFamily="49" charset="-122"/>
                <a:cs typeface="Comic Sans MS" panose="030F0702030302020204" pitchFamily="66" charset="0"/>
              </a:rPr>
              <a:t>I can ... and ...</a:t>
            </a:r>
            <a:endParaRPr lang="en-US" altLang="zh-CN" sz="2800" noProof="0" dirty="0">
              <a:ln>
                <a:noFill/>
              </a:ln>
              <a:solidFill>
                <a:schemeClr val="tx1"/>
              </a:solidFill>
              <a:effectLst/>
              <a:uLnTx/>
              <a:uFillTx/>
              <a:latin typeface="Comic Sans MS" panose="030F0702030302020204" pitchFamily="66" charset="0"/>
              <a:ea typeface="黑体" panose="02010609060101010101" pitchFamily="49" charset="-122"/>
              <a:cs typeface="Comic Sans MS" panose="030F0702030302020204" pitchFamily="66" charset="0"/>
            </a:endParaRPr>
          </a:p>
          <a:p>
            <a:pPr>
              <a:spcBef>
                <a:spcPts val="1000"/>
              </a:spcBef>
            </a:pPr>
            <a:r>
              <a:rPr lang="en-US" altLang="zh-CN" sz="2800" noProof="0" dirty="0">
                <a:ln>
                  <a:noFill/>
                </a:ln>
                <a:solidFill>
                  <a:schemeClr val="tx1"/>
                </a:solidFill>
                <a:effectLst/>
                <a:uLnTx/>
                <a:uFillTx/>
                <a:latin typeface="Comic Sans MS" panose="030F0702030302020204" pitchFamily="66" charset="0"/>
                <a:ea typeface="黑体" panose="02010609060101010101" pitchFamily="49" charset="-122"/>
                <a:cs typeface="Comic Sans MS" panose="030F0702030302020204" pitchFamily="66" charset="0"/>
              </a:rPr>
              <a:t>I can’t ... or ...</a:t>
            </a:r>
            <a:endParaRPr lang="en-US" altLang="zh-CN" sz="2800" noProof="0" dirty="0">
              <a:ln>
                <a:noFill/>
              </a:ln>
              <a:solidFill>
                <a:schemeClr val="tx1"/>
              </a:solidFill>
              <a:effectLst/>
              <a:uLnTx/>
              <a:uFillTx/>
              <a:latin typeface="Comic Sans MS" panose="030F0702030302020204" pitchFamily="66" charset="0"/>
              <a:ea typeface="黑体" panose="02010609060101010101" pitchFamily="49" charset="-122"/>
              <a:cs typeface="Comic Sans MS" panose="030F0702030302020204" pitchFamily="66" charset="0"/>
            </a:endParaRPr>
          </a:p>
        </p:txBody>
      </p:sp>
      <p:sp>
        <p:nvSpPr>
          <p:cNvPr id="3" name="文本框 2"/>
          <p:cNvSpPr txBox="1"/>
          <p:nvPr/>
        </p:nvSpPr>
        <p:spPr>
          <a:xfrm>
            <a:off x="1333500" y="300990"/>
            <a:ext cx="4196715" cy="583565"/>
          </a:xfrm>
          <a:prstGeom prst="rect">
            <a:avLst/>
          </a:prstGeom>
          <a:noFill/>
        </p:spPr>
        <p:txBody>
          <a:bodyPr wrap="square" rtlCol="0">
            <a:spAutoFit/>
          </a:bodyPr>
          <a:p>
            <a:r>
              <a:rPr lang="en-US" altLang="zh-CN" sz="3200" b="1">
                <a:latin typeface="Comic Sans MS" panose="030F0702030302020204" pitchFamily="66" charset="0"/>
                <a:cs typeface="Comic Sans MS" panose="030F0702030302020204" pitchFamily="66" charset="0"/>
              </a:rPr>
              <a:t>T</a:t>
            </a:r>
            <a:r>
              <a:rPr lang="en-US" altLang="zh-CN" sz="3200" b="1">
                <a:latin typeface="Comic Sans MS" panose="030F0702030302020204" pitchFamily="66" charset="0"/>
                <a:cs typeface="Comic Sans MS" panose="030F0702030302020204" pitchFamily="66" charset="0"/>
              </a:rPr>
              <a:t>hink and </a:t>
            </a:r>
            <a:r>
              <a:rPr lang="en-US" altLang="zh-CN" sz="3200" b="1">
                <a:latin typeface="Comic Sans MS" panose="030F0702030302020204" pitchFamily="66" charset="0"/>
                <a:cs typeface="Comic Sans MS" panose="030F0702030302020204" pitchFamily="66" charset="0"/>
              </a:rPr>
              <a:t>say</a:t>
            </a:r>
            <a:endParaRPr lang="en-US" altLang="zh-CN" sz="3200" b="1">
              <a:latin typeface="Comic Sans MS" panose="030F0702030302020204" pitchFamily="66" charset="0"/>
              <a:cs typeface="Comic Sans MS" panose="030F0702030302020204" pitchFamily="66" charset="0"/>
            </a:endParaRPr>
          </a:p>
        </p:txBody>
      </p:sp>
      <p:pic>
        <p:nvPicPr>
          <p:cNvPr id="8198" name="Picture 10" descr="jump"/>
          <p:cNvPicPr>
            <a:picLocks noChangeAspect="1"/>
          </p:cNvPicPr>
          <p:nvPr/>
        </p:nvPicPr>
        <p:blipFill>
          <a:blip r:embed="rId2"/>
          <a:srcRect l="23238" r="17892" b="-5272"/>
          <a:stretch>
            <a:fillRect/>
          </a:stretch>
        </p:blipFill>
        <p:spPr>
          <a:xfrm rot="480000">
            <a:off x="1811655" y="1716405"/>
            <a:ext cx="1384300" cy="1422400"/>
          </a:xfrm>
          <a:prstGeom prst="ellipse">
            <a:avLst/>
          </a:prstGeom>
          <a:noFill/>
          <a:ln w="28575" cmpd="sng">
            <a:solidFill>
              <a:schemeClr val="accent1">
                <a:shade val="50000"/>
              </a:schemeClr>
            </a:solidFill>
            <a:prstDash val="sysDash"/>
          </a:ln>
        </p:spPr>
      </p:pic>
      <p:pic>
        <p:nvPicPr>
          <p:cNvPr id="6" name="Picture 19" descr="swim"/>
          <p:cNvPicPr>
            <a:picLocks noChangeAspect="1"/>
          </p:cNvPicPr>
          <p:nvPr/>
        </p:nvPicPr>
        <p:blipFill>
          <a:blip r:embed="rId3"/>
          <a:srcRect l="7001" r="9833" b="3889"/>
          <a:stretch>
            <a:fillRect/>
          </a:stretch>
        </p:blipFill>
        <p:spPr>
          <a:xfrm rot="1020000">
            <a:off x="3326130" y="4494530"/>
            <a:ext cx="1485265" cy="1361440"/>
          </a:xfrm>
          <a:prstGeom prst="ellipse">
            <a:avLst/>
          </a:prstGeom>
          <a:noFill/>
          <a:ln w="28575" cmpd="sng">
            <a:solidFill>
              <a:schemeClr val="accent1">
                <a:shade val="50000"/>
              </a:schemeClr>
            </a:solidFill>
            <a:prstDash val="sysDash"/>
          </a:ln>
        </p:spPr>
      </p:pic>
      <p:pic>
        <p:nvPicPr>
          <p:cNvPr id="33" name="图片 32" descr="259397-14062Z91G155"/>
          <p:cNvPicPr>
            <a:picLocks noChangeAspect="1"/>
          </p:cNvPicPr>
          <p:nvPr/>
        </p:nvPicPr>
        <p:blipFill>
          <a:blip r:embed="rId4">
            <a:clrChange>
              <a:clrFrom>
                <a:srgbClr val="FFFFFF">
                  <a:alpha val="100000"/>
                </a:srgbClr>
              </a:clrFrom>
              <a:clrTo>
                <a:srgbClr val="FFFFFF">
                  <a:alpha val="100000"/>
                  <a:alpha val="0"/>
                </a:srgbClr>
              </a:clrTo>
            </a:clrChange>
          </a:blip>
          <a:srcRect l="31954" t="-1661" r="22645" b="48413"/>
          <a:stretch>
            <a:fillRect/>
          </a:stretch>
        </p:blipFill>
        <p:spPr>
          <a:xfrm rot="180000">
            <a:off x="1370965" y="3588385"/>
            <a:ext cx="1429385" cy="1478280"/>
          </a:xfrm>
          <a:prstGeom prst="ellipse">
            <a:avLst/>
          </a:prstGeom>
          <a:noFill/>
          <a:ln w="28575" cmpd="sng">
            <a:solidFill>
              <a:schemeClr val="accent1"/>
            </a:solidFill>
            <a:prstDash val="sysDash"/>
          </a:ln>
        </p:spPr>
      </p:pic>
      <p:pic>
        <p:nvPicPr>
          <p:cNvPr id="28" name="图片 27" descr="09E58PIC4vZ"/>
          <p:cNvPicPr>
            <a:picLocks noChangeAspect="1"/>
          </p:cNvPicPr>
          <p:nvPr/>
        </p:nvPicPr>
        <p:blipFill>
          <a:blip r:embed="rId5"/>
          <a:srcRect l="16942" r="64311" b="74995"/>
          <a:stretch>
            <a:fillRect/>
          </a:stretch>
        </p:blipFill>
        <p:spPr>
          <a:xfrm rot="1020000">
            <a:off x="7059930" y="1087120"/>
            <a:ext cx="1352550" cy="1379220"/>
          </a:xfrm>
          <a:prstGeom prst="ellipse">
            <a:avLst/>
          </a:prstGeom>
          <a:noFill/>
          <a:ln w="28575" cmpd="sng">
            <a:solidFill>
              <a:schemeClr val="accent1">
                <a:shade val="50000"/>
              </a:schemeClr>
            </a:solidFill>
            <a:prstDash val="sysDash"/>
          </a:ln>
        </p:spPr>
      </p:pic>
      <p:pic>
        <p:nvPicPr>
          <p:cNvPr id="9" name="图片 8" descr="09E58PIC4vZ"/>
          <p:cNvPicPr>
            <a:picLocks noChangeAspect="1"/>
          </p:cNvPicPr>
          <p:nvPr/>
        </p:nvPicPr>
        <p:blipFill>
          <a:blip r:embed="rId5">
            <a:clrChange>
              <a:clrFrom>
                <a:srgbClr val="FFFFFF">
                  <a:alpha val="100000"/>
                </a:srgbClr>
              </a:clrFrom>
              <a:clrTo>
                <a:srgbClr val="FFFFFF">
                  <a:alpha val="100000"/>
                  <a:alpha val="0"/>
                </a:srgbClr>
              </a:clrTo>
            </a:clrChange>
          </a:blip>
          <a:srcRect l="-2269" t="37155" r="84136" b="39275"/>
          <a:stretch>
            <a:fillRect/>
          </a:stretch>
        </p:blipFill>
        <p:spPr>
          <a:xfrm>
            <a:off x="3696970" y="1040765"/>
            <a:ext cx="1410335" cy="1471930"/>
          </a:xfrm>
          <a:prstGeom prst="ellipse">
            <a:avLst/>
          </a:prstGeom>
          <a:noFill/>
          <a:ln w="28575" cmpd="sng">
            <a:solidFill>
              <a:schemeClr val="accent1"/>
            </a:solidFill>
            <a:prstDash val="sysDash"/>
          </a:ln>
        </p:spPr>
      </p:pic>
      <p:pic>
        <p:nvPicPr>
          <p:cNvPr id="6150" name="图片 2" descr="09E58PIC4vZ"/>
          <p:cNvPicPr>
            <a:picLocks noChangeAspect="1"/>
          </p:cNvPicPr>
          <p:nvPr/>
        </p:nvPicPr>
        <p:blipFill>
          <a:blip r:embed="rId5">
            <a:clrChange>
              <a:clrFrom>
                <a:srgbClr val="FFFFFF">
                  <a:alpha val="100000"/>
                </a:srgbClr>
              </a:clrFrom>
              <a:clrTo>
                <a:srgbClr val="FFFFFF">
                  <a:alpha val="100000"/>
                  <a:alpha val="0"/>
                </a:srgbClr>
              </a:clrTo>
            </a:clrChange>
          </a:blip>
          <a:srcRect l="58160" r="22249" b="77737"/>
          <a:stretch>
            <a:fillRect/>
          </a:stretch>
        </p:blipFill>
        <p:spPr>
          <a:xfrm>
            <a:off x="8359775" y="2301875"/>
            <a:ext cx="1362075" cy="1250315"/>
          </a:xfrm>
          <a:prstGeom prst="ellipse">
            <a:avLst/>
          </a:prstGeom>
          <a:solidFill>
            <a:schemeClr val="bg1"/>
          </a:solidFill>
          <a:ln w="28575" cmpd="sng">
            <a:solidFill>
              <a:schemeClr val="accent1">
                <a:shade val="50000"/>
              </a:schemeClr>
            </a:solidFill>
            <a:prstDash val="sysDash"/>
          </a:ln>
        </p:spPr>
      </p:pic>
      <p:pic>
        <p:nvPicPr>
          <p:cNvPr id="16" name="图片 15" descr="t0121ad520eed651fa5"/>
          <p:cNvPicPr>
            <a:picLocks noChangeAspect="1"/>
          </p:cNvPicPr>
          <p:nvPr/>
        </p:nvPicPr>
        <p:blipFill>
          <a:blip r:embed="rId6">
            <a:clrChange>
              <a:clrFrom>
                <a:srgbClr val="FEFEFE">
                  <a:alpha val="100000"/>
                </a:srgbClr>
              </a:clrFrom>
              <a:clrTo>
                <a:srgbClr val="FEFEFE">
                  <a:alpha val="100000"/>
                  <a:alpha val="0"/>
                </a:srgbClr>
              </a:clrTo>
            </a:clrChange>
          </a:blip>
          <a:srcRect l="-8161" r="-11712" b="-5242"/>
          <a:stretch>
            <a:fillRect/>
          </a:stretch>
        </p:blipFill>
        <p:spPr>
          <a:xfrm rot="780000">
            <a:off x="7760970" y="4023995"/>
            <a:ext cx="1370330" cy="1321435"/>
          </a:xfrm>
          <a:prstGeom prst="ellipse">
            <a:avLst/>
          </a:prstGeom>
          <a:noFill/>
          <a:ln w="28575" cmpd="sng">
            <a:solidFill>
              <a:schemeClr val="accent1">
                <a:shade val="50000"/>
              </a:schemeClr>
            </a:solidFill>
            <a:prstDash val="sysDash"/>
          </a:ln>
        </p:spPr>
      </p:pic>
      <p:sp>
        <p:nvSpPr>
          <p:cNvPr id="22" name="文本框 21"/>
          <p:cNvSpPr txBox="1"/>
          <p:nvPr/>
        </p:nvSpPr>
        <p:spPr>
          <a:xfrm>
            <a:off x="5862320" y="5023485"/>
            <a:ext cx="1767840" cy="583565"/>
          </a:xfrm>
          <a:prstGeom prst="rect">
            <a:avLst/>
          </a:prstGeom>
          <a:noFill/>
        </p:spPr>
        <p:txBody>
          <a:bodyPr wrap="square" rtlCol="0">
            <a:spAutoFit/>
          </a:bodyPr>
          <a:p>
            <a:r>
              <a:rPr lang="en-US" altLang="zh-CN" sz="3200">
                <a:latin typeface="Comic Sans MS" panose="030F0702030302020204" pitchFamily="66" charset="0"/>
                <a:cs typeface="Comic Sans MS" panose="030F0702030302020204" pitchFamily="66" charset="0"/>
              </a:rPr>
              <a:t>...</a:t>
            </a:r>
            <a:endParaRPr lang="en-US" altLang="zh-CN" sz="3200">
              <a:latin typeface="Comic Sans MS" panose="030F0702030302020204" pitchFamily="66" charset="0"/>
              <a:cs typeface="Comic Sans MS" panose="030F0702030302020204" pitchFamily="66"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0" y="0"/>
            <a:ext cx="6096000" cy="6858000"/>
          </a:xfrm>
          <a:prstGeom prst="rect">
            <a:avLst/>
          </a:prstGeom>
          <a:solidFill>
            <a:srgbClr val="FED46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457954" y="884591"/>
            <a:ext cx="11184652" cy="5454577"/>
          </a:xfrm>
          <a:prstGeom prst="rect">
            <a:avLst/>
          </a:prstGeom>
          <a:solidFill>
            <a:schemeClr val="bg1">
              <a:alpha val="94000"/>
            </a:schemeClr>
          </a:solidFill>
          <a:ln w="28575">
            <a:solidFill>
              <a:schemeClr val="bg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51606" t="37115" r="30205" b="33806"/>
          <a:stretch>
            <a:fillRect/>
          </a:stretch>
        </p:blipFill>
        <p:spPr>
          <a:xfrm>
            <a:off x="783828" y="876760"/>
            <a:ext cx="1204989" cy="1173486"/>
          </a:xfrm>
          <a:custGeom>
            <a:avLst/>
            <a:gdLst>
              <a:gd name="connsiteX0" fmla="*/ 963632 w 1927264"/>
              <a:gd name="connsiteY0" fmla="*/ 0 h 1876878"/>
              <a:gd name="connsiteX1" fmla="*/ 1927264 w 1927264"/>
              <a:gd name="connsiteY1" fmla="*/ 938439 h 1876878"/>
              <a:gd name="connsiteX2" fmla="*/ 963632 w 1927264"/>
              <a:gd name="connsiteY2" fmla="*/ 1876878 h 1876878"/>
              <a:gd name="connsiteX3" fmla="*/ 0 w 1927264"/>
              <a:gd name="connsiteY3" fmla="*/ 938439 h 1876878"/>
              <a:gd name="connsiteX4" fmla="*/ 963632 w 1927264"/>
              <a:gd name="connsiteY4" fmla="*/ 0 h 187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7264" h="1876878">
                <a:moveTo>
                  <a:pt x="963632" y="0"/>
                </a:moveTo>
                <a:cubicBezTo>
                  <a:pt x="1495831" y="0"/>
                  <a:pt x="1927264" y="420153"/>
                  <a:pt x="1927264" y="938439"/>
                </a:cubicBezTo>
                <a:cubicBezTo>
                  <a:pt x="1927264" y="1456725"/>
                  <a:pt x="1495831" y="1876878"/>
                  <a:pt x="963632" y="1876878"/>
                </a:cubicBezTo>
                <a:cubicBezTo>
                  <a:pt x="431433" y="1876878"/>
                  <a:pt x="0" y="1456725"/>
                  <a:pt x="0" y="938439"/>
                </a:cubicBezTo>
                <a:cubicBezTo>
                  <a:pt x="0" y="420153"/>
                  <a:pt x="431433" y="0"/>
                  <a:pt x="963632" y="0"/>
                </a:cubicBezTo>
                <a:close/>
              </a:path>
            </a:pathLst>
          </a:custGeom>
        </p:spPr>
      </p:pic>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l="68131" t="15521" r="13679" b="55400"/>
          <a:stretch>
            <a:fillRect/>
          </a:stretch>
        </p:blipFill>
        <p:spPr>
          <a:xfrm>
            <a:off x="783828" y="3520521"/>
            <a:ext cx="1204989" cy="1173486"/>
          </a:xfrm>
          <a:custGeom>
            <a:avLst/>
            <a:gdLst>
              <a:gd name="connsiteX0" fmla="*/ 963632 w 1927264"/>
              <a:gd name="connsiteY0" fmla="*/ 0 h 1876878"/>
              <a:gd name="connsiteX1" fmla="*/ 1927264 w 1927264"/>
              <a:gd name="connsiteY1" fmla="*/ 938439 h 1876878"/>
              <a:gd name="connsiteX2" fmla="*/ 963632 w 1927264"/>
              <a:gd name="connsiteY2" fmla="*/ 1876878 h 1876878"/>
              <a:gd name="connsiteX3" fmla="*/ 0 w 1927264"/>
              <a:gd name="connsiteY3" fmla="*/ 938439 h 1876878"/>
              <a:gd name="connsiteX4" fmla="*/ 963632 w 1927264"/>
              <a:gd name="connsiteY4" fmla="*/ 0 h 18768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7264" h="1876878">
                <a:moveTo>
                  <a:pt x="963632" y="0"/>
                </a:moveTo>
                <a:cubicBezTo>
                  <a:pt x="1495831" y="0"/>
                  <a:pt x="1927264" y="420153"/>
                  <a:pt x="1927264" y="938439"/>
                </a:cubicBezTo>
                <a:cubicBezTo>
                  <a:pt x="1927264" y="1456725"/>
                  <a:pt x="1495831" y="1876878"/>
                  <a:pt x="963632" y="1876878"/>
                </a:cubicBezTo>
                <a:cubicBezTo>
                  <a:pt x="431433" y="1876878"/>
                  <a:pt x="0" y="1456725"/>
                  <a:pt x="0" y="938439"/>
                </a:cubicBezTo>
                <a:cubicBezTo>
                  <a:pt x="0" y="420153"/>
                  <a:pt x="431433" y="0"/>
                  <a:pt x="963632" y="0"/>
                </a:cubicBezTo>
                <a:close/>
              </a:path>
            </a:pathLst>
          </a:custGeom>
        </p:spPr>
      </p:pic>
      <p:pic>
        <p:nvPicPr>
          <p:cNvPr id="6" name="图片 5"/>
          <p:cNvPicPr>
            <a:picLocks noChangeAspect="1"/>
          </p:cNvPicPr>
          <p:nvPr/>
        </p:nvPicPr>
        <p:blipFill rotWithShape="1">
          <a:blip r:embed="rId1">
            <a:extLst>
              <a:ext uri="{28A0092B-C50C-407E-A947-70E740481C1C}">
                <a14:useLocalDpi xmlns:a14="http://schemas.microsoft.com/office/drawing/2010/main" val="0"/>
              </a:ext>
            </a:extLst>
          </a:blip>
          <a:srcRect l="22977" t="35521" r="60518" b="38093"/>
          <a:stretch>
            <a:fillRect/>
          </a:stretch>
        </p:blipFill>
        <p:spPr>
          <a:xfrm>
            <a:off x="752325" y="4829295"/>
            <a:ext cx="1204989" cy="1173486"/>
          </a:xfrm>
          <a:custGeom>
            <a:avLst/>
            <a:gdLst>
              <a:gd name="connsiteX0" fmla="*/ 874395 w 1748790"/>
              <a:gd name="connsiteY0" fmla="*/ 0 h 1703070"/>
              <a:gd name="connsiteX1" fmla="*/ 1748790 w 1748790"/>
              <a:gd name="connsiteY1" fmla="*/ 851535 h 1703070"/>
              <a:gd name="connsiteX2" fmla="*/ 874395 w 1748790"/>
              <a:gd name="connsiteY2" fmla="*/ 1703070 h 1703070"/>
              <a:gd name="connsiteX3" fmla="*/ 0 w 1748790"/>
              <a:gd name="connsiteY3" fmla="*/ 851535 h 1703070"/>
              <a:gd name="connsiteX4" fmla="*/ 874395 w 1748790"/>
              <a:gd name="connsiteY4" fmla="*/ 0 h 17030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8790" h="1703070">
                <a:moveTo>
                  <a:pt x="874395" y="0"/>
                </a:moveTo>
                <a:cubicBezTo>
                  <a:pt x="1357310" y="0"/>
                  <a:pt x="1748790" y="381245"/>
                  <a:pt x="1748790" y="851535"/>
                </a:cubicBezTo>
                <a:cubicBezTo>
                  <a:pt x="1748790" y="1321825"/>
                  <a:pt x="1357310" y="1703070"/>
                  <a:pt x="874395" y="1703070"/>
                </a:cubicBezTo>
                <a:cubicBezTo>
                  <a:pt x="391480" y="1703070"/>
                  <a:pt x="0" y="1321825"/>
                  <a:pt x="0" y="851535"/>
                </a:cubicBezTo>
                <a:cubicBezTo>
                  <a:pt x="0" y="381245"/>
                  <a:pt x="391480" y="0"/>
                  <a:pt x="874395" y="0"/>
                </a:cubicBezTo>
                <a:close/>
              </a:path>
            </a:pathLst>
          </a:custGeom>
        </p:spPr>
      </p:pic>
      <p:pic>
        <p:nvPicPr>
          <p:cNvPr id="9" name="图片 8"/>
          <p:cNvPicPr>
            <a:picLocks noChangeAspect="1"/>
          </p:cNvPicPr>
          <p:nvPr/>
        </p:nvPicPr>
        <p:blipFill rotWithShape="1">
          <a:blip r:embed="rId2">
            <a:extLst>
              <a:ext uri="{28A0092B-C50C-407E-A947-70E740481C1C}">
                <a14:useLocalDpi xmlns:a14="http://schemas.microsoft.com/office/drawing/2010/main" val="0"/>
              </a:ext>
            </a:extLst>
          </a:blip>
          <a:srcRect l="75506" t="49899" r="12855" b="22637"/>
          <a:stretch>
            <a:fillRect/>
          </a:stretch>
        </p:blipFill>
        <p:spPr>
          <a:xfrm>
            <a:off x="783828" y="2195694"/>
            <a:ext cx="1173486" cy="1173486"/>
          </a:xfrm>
          <a:custGeom>
            <a:avLst/>
            <a:gdLst>
              <a:gd name="connsiteX0" fmla="*/ 665480 w 1330960"/>
              <a:gd name="connsiteY0" fmla="*/ 0 h 1330960"/>
              <a:gd name="connsiteX1" fmla="*/ 1330960 w 1330960"/>
              <a:gd name="connsiteY1" fmla="*/ 665480 h 1330960"/>
              <a:gd name="connsiteX2" fmla="*/ 665480 w 1330960"/>
              <a:gd name="connsiteY2" fmla="*/ 1330960 h 1330960"/>
              <a:gd name="connsiteX3" fmla="*/ 0 w 1330960"/>
              <a:gd name="connsiteY3" fmla="*/ 665480 h 1330960"/>
              <a:gd name="connsiteX4" fmla="*/ 665480 w 1330960"/>
              <a:gd name="connsiteY4" fmla="*/ 0 h 133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0960" h="1330960">
                <a:moveTo>
                  <a:pt x="665480" y="0"/>
                </a:moveTo>
                <a:cubicBezTo>
                  <a:pt x="1033014" y="0"/>
                  <a:pt x="1330960" y="297946"/>
                  <a:pt x="1330960" y="665480"/>
                </a:cubicBezTo>
                <a:cubicBezTo>
                  <a:pt x="1330960" y="1033014"/>
                  <a:pt x="1033014" y="1330960"/>
                  <a:pt x="665480" y="1330960"/>
                </a:cubicBezTo>
                <a:cubicBezTo>
                  <a:pt x="297946" y="1330960"/>
                  <a:pt x="0" y="1033014"/>
                  <a:pt x="0" y="665480"/>
                </a:cubicBezTo>
                <a:cubicBezTo>
                  <a:pt x="0" y="297946"/>
                  <a:pt x="297946" y="0"/>
                  <a:pt x="665480" y="0"/>
                </a:cubicBezTo>
                <a:close/>
              </a:path>
            </a:pathLst>
          </a:custGeom>
        </p:spPr>
      </p:pic>
      <p:sp>
        <p:nvSpPr>
          <p:cNvPr id="15" name="文本框 14"/>
          <p:cNvSpPr txBox="1"/>
          <p:nvPr/>
        </p:nvSpPr>
        <p:spPr>
          <a:xfrm>
            <a:off x="3785591" y="1153278"/>
            <a:ext cx="4947920" cy="646331"/>
          </a:xfrm>
          <a:prstGeom prst="rect">
            <a:avLst/>
          </a:prstGeom>
          <a:noFill/>
        </p:spPr>
        <p:txBody>
          <a:bodyPr wrap="square" rtlCol="0">
            <a:spAutoFit/>
          </a:bodyPr>
          <a:lstStyle/>
          <a:p>
            <a:r>
              <a:rPr lang="en-US" altLang="zh-CN" sz="3600" dirty="0">
                <a:latin typeface="Britannic Bold" panose="020B0903060703020204" pitchFamily="34" charset="0"/>
              </a:rPr>
              <a:t>Helen cannot skate.</a:t>
            </a:r>
            <a:endParaRPr lang="zh-CN" altLang="en-US" sz="3600" dirty="0">
              <a:latin typeface="Britannic Bold" panose="020B0903060703020204" pitchFamily="34" charset="0"/>
            </a:endParaRPr>
          </a:p>
        </p:txBody>
      </p:sp>
      <p:sp>
        <p:nvSpPr>
          <p:cNvPr id="16" name="文本框 15"/>
          <p:cNvSpPr txBox="1"/>
          <p:nvPr/>
        </p:nvSpPr>
        <p:spPr>
          <a:xfrm>
            <a:off x="3385802" y="2518408"/>
            <a:ext cx="6659880" cy="646331"/>
          </a:xfrm>
          <a:prstGeom prst="rect">
            <a:avLst/>
          </a:prstGeom>
          <a:noFill/>
        </p:spPr>
        <p:txBody>
          <a:bodyPr wrap="square" rtlCol="0">
            <a:spAutoFit/>
          </a:bodyPr>
          <a:lstStyle/>
          <a:p>
            <a:r>
              <a:rPr lang="en-US" altLang="zh-CN" sz="3600" dirty="0" err="1">
                <a:latin typeface="Britannic Bold" panose="020B0903060703020204" pitchFamily="34" charset="0"/>
              </a:rPr>
              <a:t>Su</a:t>
            </a:r>
            <a:r>
              <a:rPr lang="en-US" altLang="zh-CN" sz="3600" dirty="0">
                <a:latin typeface="Britannic Bold" panose="020B0903060703020204" pitchFamily="34" charset="0"/>
              </a:rPr>
              <a:t> Yang can play table tennis.</a:t>
            </a:r>
            <a:endParaRPr lang="zh-CN" altLang="en-US" sz="3600" dirty="0">
              <a:latin typeface="Britannic Bold" panose="020B0903060703020204" pitchFamily="34" charset="0"/>
            </a:endParaRPr>
          </a:p>
        </p:txBody>
      </p:sp>
      <p:sp>
        <p:nvSpPr>
          <p:cNvPr id="17" name="文本框 16"/>
          <p:cNvSpPr txBox="1"/>
          <p:nvPr/>
        </p:nvSpPr>
        <p:spPr>
          <a:xfrm>
            <a:off x="3385802" y="3888207"/>
            <a:ext cx="6659880" cy="646331"/>
          </a:xfrm>
          <a:prstGeom prst="rect">
            <a:avLst/>
          </a:prstGeom>
          <a:noFill/>
        </p:spPr>
        <p:txBody>
          <a:bodyPr wrap="square" rtlCol="0">
            <a:spAutoFit/>
          </a:bodyPr>
          <a:lstStyle/>
          <a:p>
            <a:r>
              <a:rPr lang="en-US" altLang="zh-CN" sz="3600" dirty="0">
                <a:latin typeface="Britannic Bold" panose="020B0903060703020204" pitchFamily="34" charset="0"/>
              </a:rPr>
              <a:t>Liu Tao cannot play basketball.</a:t>
            </a:r>
            <a:endParaRPr lang="zh-CN" altLang="en-US" sz="3600" dirty="0">
              <a:latin typeface="Britannic Bold" panose="020B0903060703020204" pitchFamily="34" charset="0"/>
            </a:endParaRPr>
          </a:p>
        </p:txBody>
      </p:sp>
      <p:sp>
        <p:nvSpPr>
          <p:cNvPr id="18" name="文本框 17"/>
          <p:cNvSpPr txBox="1"/>
          <p:nvPr/>
        </p:nvSpPr>
        <p:spPr>
          <a:xfrm>
            <a:off x="3403056" y="5092872"/>
            <a:ext cx="6659880" cy="646331"/>
          </a:xfrm>
          <a:prstGeom prst="rect">
            <a:avLst/>
          </a:prstGeom>
          <a:noFill/>
        </p:spPr>
        <p:txBody>
          <a:bodyPr wrap="square" rtlCol="0">
            <a:spAutoFit/>
          </a:bodyPr>
          <a:lstStyle/>
          <a:p>
            <a:r>
              <a:rPr lang="en-US" altLang="zh-CN" sz="3600" dirty="0">
                <a:latin typeface="Britannic Bold" panose="020B0903060703020204" pitchFamily="34" charset="0"/>
              </a:rPr>
              <a:t>Yang Ling can play football.</a:t>
            </a:r>
            <a:endParaRPr lang="zh-CN" altLang="en-US" sz="3600" dirty="0">
              <a:latin typeface="Britannic Bold" panose="020B0903060703020204" pitchFamily="34" charset="0"/>
            </a:endParaRPr>
          </a:p>
        </p:txBody>
      </p:sp>
      <p:pic>
        <p:nvPicPr>
          <p:cNvPr id="20" name="图片 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52942" y="1038877"/>
            <a:ext cx="811324" cy="811324"/>
          </a:xfrm>
          <a:prstGeom prst="rect">
            <a:avLst/>
          </a:prstGeom>
        </p:spPr>
      </p:pic>
      <p:cxnSp>
        <p:nvCxnSpPr>
          <p:cNvPr id="22" name="直接连接符 21"/>
          <p:cNvCxnSpPr/>
          <p:nvPr/>
        </p:nvCxnSpPr>
        <p:spPr>
          <a:xfrm>
            <a:off x="3785591" y="1794734"/>
            <a:ext cx="4005583" cy="0"/>
          </a:xfrm>
          <a:prstGeom prst="line">
            <a:avLst/>
          </a:prstGeom>
          <a:ln w="28575">
            <a:solidFill>
              <a:srgbClr val="46A275"/>
            </a:solidFill>
            <a:prstDash val="sysDot"/>
          </a:ln>
        </p:spPr>
        <p:style>
          <a:lnRef idx="1">
            <a:schemeClr val="accent1"/>
          </a:lnRef>
          <a:fillRef idx="0">
            <a:schemeClr val="accent1"/>
          </a:fillRef>
          <a:effectRef idx="0">
            <a:schemeClr val="accent1"/>
          </a:effectRef>
          <a:fontRef idx="minor">
            <a:schemeClr val="tx1"/>
          </a:fontRef>
        </p:style>
      </p:cxnSp>
      <p:pic>
        <p:nvPicPr>
          <p:cNvPr id="23" name="图片 2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70407" y="2417852"/>
            <a:ext cx="811324" cy="811324"/>
          </a:xfrm>
          <a:prstGeom prst="rect">
            <a:avLst/>
          </a:prstGeom>
        </p:spPr>
      </p:pic>
      <p:cxnSp>
        <p:nvCxnSpPr>
          <p:cNvPr id="24" name="直接连接符 23"/>
          <p:cNvCxnSpPr/>
          <p:nvPr/>
        </p:nvCxnSpPr>
        <p:spPr>
          <a:xfrm>
            <a:off x="3403056" y="3173709"/>
            <a:ext cx="6157504" cy="0"/>
          </a:xfrm>
          <a:prstGeom prst="line">
            <a:avLst/>
          </a:prstGeom>
          <a:ln w="28575">
            <a:solidFill>
              <a:srgbClr val="46A275"/>
            </a:solidFill>
            <a:prstDash val="sysDot"/>
          </a:ln>
        </p:spPr>
        <p:style>
          <a:lnRef idx="1">
            <a:schemeClr val="accent1"/>
          </a:lnRef>
          <a:fillRef idx="0">
            <a:schemeClr val="accent1"/>
          </a:fillRef>
          <a:effectRef idx="0">
            <a:schemeClr val="accent1"/>
          </a:effectRef>
          <a:fontRef idx="minor">
            <a:schemeClr val="tx1"/>
          </a:fontRef>
        </p:style>
      </p:cxnSp>
      <p:pic>
        <p:nvPicPr>
          <p:cNvPr id="26" name="图片 2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70407" y="3778681"/>
            <a:ext cx="811324" cy="811324"/>
          </a:xfrm>
          <a:prstGeom prst="rect">
            <a:avLst/>
          </a:prstGeom>
        </p:spPr>
      </p:pic>
      <p:cxnSp>
        <p:nvCxnSpPr>
          <p:cNvPr id="27" name="直接连接符 26"/>
          <p:cNvCxnSpPr/>
          <p:nvPr/>
        </p:nvCxnSpPr>
        <p:spPr>
          <a:xfrm>
            <a:off x="3403056" y="4534538"/>
            <a:ext cx="6304824" cy="0"/>
          </a:xfrm>
          <a:prstGeom prst="line">
            <a:avLst/>
          </a:prstGeom>
          <a:ln w="28575">
            <a:solidFill>
              <a:srgbClr val="46A275"/>
            </a:solidFill>
            <a:prstDash val="sysDot"/>
          </a:ln>
        </p:spPr>
        <p:style>
          <a:lnRef idx="1">
            <a:schemeClr val="accent1"/>
          </a:lnRef>
          <a:fillRef idx="0">
            <a:schemeClr val="accent1"/>
          </a:fillRef>
          <a:effectRef idx="0">
            <a:schemeClr val="accent1"/>
          </a:effectRef>
          <a:fontRef idx="minor">
            <a:schemeClr val="tx1"/>
          </a:fontRef>
        </p:style>
      </p:cxnSp>
      <p:pic>
        <p:nvPicPr>
          <p:cNvPr id="29" name="图片 2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24943" y="4990533"/>
            <a:ext cx="811324" cy="811324"/>
          </a:xfrm>
          <a:prstGeom prst="rect">
            <a:avLst/>
          </a:prstGeom>
        </p:spPr>
      </p:pic>
      <p:cxnSp>
        <p:nvCxnSpPr>
          <p:cNvPr id="30" name="直接连接符 29"/>
          <p:cNvCxnSpPr/>
          <p:nvPr/>
        </p:nvCxnSpPr>
        <p:spPr>
          <a:xfrm>
            <a:off x="3357592" y="5746390"/>
            <a:ext cx="5725448" cy="0"/>
          </a:xfrm>
          <a:prstGeom prst="line">
            <a:avLst/>
          </a:prstGeom>
          <a:ln w="28575">
            <a:solidFill>
              <a:srgbClr val="46A275"/>
            </a:solidFill>
            <a:prstDash val="sysDot"/>
          </a:ln>
        </p:spPr>
        <p:style>
          <a:lnRef idx="1">
            <a:schemeClr val="accent1"/>
          </a:lnRef>
          <a:fillRef idx="0">
            <a:schemeClr val="accent1"/>
          </a:fillRef>
          <a:effectRef idx="0">
            <a:schemeClr val="accent1"/>
          </a:effectRef>
          <a:fontRef idx="minor">
            <a:schemeClr val="tx1"/>
          </a:fontRef>
        </p:style>
      </p:cxnSp>
      <p:sp>
        <p:nvSpPr>
          <p:cNvPr id="41" name="文本框 40"/>
          <p:cNvSpPr txBox="1"/>
          <p:nvPr/>
        </p:nvSpPr>
        <p:spPr>
          <a:xfrm>
            <a:off x="4490852" y="1901948"/>
            <a:ext cx="3210296" cy="461665"/>
          </a:xfrm>
          <a:prstGeom prst="rect">
            <a:avLst/>
          </a:prstGeom>
          <a:noFill/>
        </p:spPr>
        <p:txBody>
          <a:bodyPr wrap="square" rtlCol="0">
            <a:spAutoFit/>
          </a:bodyPr>
          <a:lstStyle/>
          <a:p>
            <a:r>
              <a:rPr lang="en-US" altLang="zh-CN" sz="2400" dirty="0">
                <a:solidFill>
                  <a:srgbClr val="FF0000"/>
                </a:solidFill>
                <a:latin typeface="Britannic Bold" panose="020B0903060703020204" pitchFamily="34" charset="0"/>
              </a:rPr>
              <a:t>cannot=can not=can’t</a:t>
            </a:r>
            <a:endParaRPr lang="zh-CN" altLang="en-US" sz="2400" dirty="0">
              <a:solidFill>
                <a:srgbClr val="FF0000"/>
              </a:solidFill>
              <a:latin typeface="Britannic Bold" panose="020B0903060703020204" pitchFamily="34" charset="0"/>
            </a:endParaRPr>
          </a:p>
        </p:txBody>
      </p:sp>
      <p:pic>
        <p:nvPicPr>
          <p:cNvPr id="3" name="图片 2"/>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550050" y="932915"/>
            <a:ext cx="1603300" cy="1061176"/>
          </a:xfrm>
          <a:prstGeom prst="rect">
            <a:avLst/>
          </a:prstGeom>
        </p:spPr>
      </p:pic>
      <p:sp>
        <p:nvSpPr>
          <p:cNvPr id="7" name="弧形 6"/>
          <p:cNvSpPr/>
          <p:nvPr/>
        </p:nvSpPr>
        <p:spPr>
          <a:xfrm rot="19329894">
            <a:off x="10010361" y="1676321"/>
            <a:ext cx="565693" cy="482141"/>
          </a:xfrm>
          <a:prstGeom prst="arc">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pic>
        <p:nvPicPr>
          <p:cNvPr id="31" name="图片 30"/>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560560" y="2251849"/>
            <a:ext cx="1603300" cy="1061176"/>
          </a:xfrm>
          <a:prstGeom prst="rect">
            <a:avLst/>
          </a:prstGeom>
        </p:spPr>
      </p:pic>
      <p:pic>
        <p:nvPicPr>
          <p:cNvPr id="32" name="图片 31"/>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560560" y="3566700"/>
            <a:ext cx="1603300" cy="1061176"/>
          </a:xfrm>
          <a:prstGeom prst="rect">
            <a:avLst/>
          </a:prstGeom>
        </p:spPr>
      </p:pic>
      <p:pic>
        <p:nvPicPr>
          <p:cNvPr id="33" name="图片 32"/>
          <p:cNvPicPr>
            <a:picLocks noChangeAspect="1"/>
          </p:cNvPicPr>
          <p:nvPr/>
        </p:nvPicPr>
        <p:blipFill>
          <a:blip r:embed="rId4">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9512577" y="4797022"/>
            <a:ext cx="1603300" cy="1061176"/>
          </a:xfrm>
          <a:prstGeom prst="rect">
            <a:avLst/>
          </a:prstGeom>
        </p:spPr>
      </p:pic>
      <p:sp>
        <p:nvSpPr>
          <p:cNvPr id="34" name="弧形 33"/>
          <p:cNvSpPr/>
          <p:nvPr/>
        </p:nvSpPr>
        <p:spPr>
          <a:xfrm rot="19329894">
            <a:off x="10024078" y="4293467"/>
            <a:ext cx="565693" cy="482141"/>
          </a:xfrm>
          <a:prstGeom prst="arc">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5" name="弧形 34"/>
          <p:cNvSpPr/>
          <p:nvPr/>
        </p:nvSpPr>
        <p:spPr>
          <a:xfrm rot="19329894">
            <a:off x="9986946" y="5524576"/>
            <a:ext cx="565693" cy="482141"/>
          </a:xfrm>
          <a:prstGeom prst="arc">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36" name="弧形 35"/>
          <p:cNvSpPr/>
          <p:nvPr/>
        </p:nvSpPr>
        <p:spPr>
          <a:xfrm rot="8657340">
            <a:off x="10112192" y="2569265"/>
            <a:ext cx="565693" cy="482141"/>
          </a:xfrm>
          <a:prstGeom prst="arc">
            <a:avLst/>
          </a:prstGeom>
          <a:ln w="38100">
            <a:solidFill>
              <a:srgbClr val="FF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19" name="组合 18"/>
          <p:cNvGrpSpPr/>
          <p:nvPr/>
        </p:nvGrpSpPr>
        <p:grpSpPr>
          <a:xfrm>
            <a:off x="5025352" y="1089121"/>
            <a:ext cx="1781570" cy="664902"/>
            <a:chOff x="8495137" y="753189"/>
            <a:chExt cx="1172209" cy="664902"/>
          </a:xfrm>
        </p:grpSpPr>
        <p:sp>
          <p:nvSpPr>
            <p:cNvPr id="8" name="矩形 7"/>
            <p:cNvSpPr/>
            <p:nvPr/>
          </p:nvSpPr>
          <p:spPr>
            <a:xfrm>
              <a:off x="8495137" y="805127"/>
              <a:ext cx="1054914" cy="6129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8731828" y="753189"/>
              <a:ext cx="935518" cy="646331"/>
            </a:xfrm>
            <a:prstGeom prst="rect">
              <a:avLst/>
            </a:prstGeom>
            <a:noFill/>
          </p:spPr>
          <p:txBody>
            <a:bodyPr wrap="square" rtlCol="0">
              <a:spAutoFit/>
            </a:bodyPr>
            <a:lstStyle/>
            <a:p>
              <a:r>
                <a:rPr lang="en-US" altLang="zh-CN" sz="3600" dirty="0">
                  <a:solidFill>
                    <a:srgbClr val="FF0000"/>
                  </a:solidFill>
                  <a:latin typeface="Britannic Bold" panose="020B0903060703020204" pitchFamily="34" charset="0"/>
                </a:rPr>
                <a:t>can</a:t>
              </a:r>
              <a:endParaRPr lang="zh-CN" altLang="en-US" sz="3600" dirty="0">
                <a:solidFill>
                  <a:srgbClr val="FF0000"/>
                </a:solidFill>
                <a:latin typeface="Britannic Bold" panose="020B0903060703020204" pitchFamily="34" charset="0"/>
              </a:endParaRPr>
            </a:p>
          </p:txBody>
        </p:sp>
      </p:grpSp>
      <p:grpSp>
        <p:nvGrpSpPr>
          <p:cNvPr id="43" name="组合 42"/>
          <p:cNvGrpSpPr/>
          <p:nvPr/>
        </p:nvGrpSpPr>
        <p:grpSpPr>
          <a:xfrm>
            <a:off x="4979544" y="3832740"/>
            <a:ext cx="1781570" cy="664902"/>
            <a:chOff x="8495137" y="753189"/>
            <a:chExt cx="1172209" cy="664902"/>
          </a:xfrm>
        </p:grpSpPr>
        <p:sp>
          <p:nvSpPr>
            <p:cNvPr id="44" name="矩形 43"/>
            <p:cNvSpPr/>
            <p:nvPr/>
          </p:nvSpPr>
          <p:spPr>
            <a:xfrm>
              <a:off x="8495137" y="805127"/>
              <a:ext cx="1054914" cy="6129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文本框 44"/>
            <p:cNvSpPr txBox="1"/>
            <p:nvPr/>
          </p:nvSpPr>
          <p:spPr>
            <a:xfrm>
              <a:off x="8731828" y="753189"/>
              <a:ext cx="935518" cy="646331"/>
            </a:xfrm>
            <a:prstGeom prst="rect">
              <a:avLst/>
            </a:prstGeom>
            <a:noFill/>
          </p:spPr>
          <p:txBody>
            <a:bodyPr wrap="square" rtlCol="0">
              <a:spAutoFit/>
            </a:bodyPr>
            <a:lstStyle/>
            <a:p>
              <a:r>
                <a:rPr lang="en-US" altLang="zh-CN" sz="3600" dirty="0">
                  <a:solidFill>
                    <a:srgbClr val="FF0000"/>
                  </a:solidFill>
                  <a:latin typeface="Britannic Bold" panose="020B0903060703020204" pitchFamily="34" charset="0"/>
                </a:rPr>
                <a:t>can</a:t>
              </a:r>
              <a:endParaRPr lang="zh-CN" altLang="en-US" sz="3600" dirty="0">
                <a:solidFill>
                  <a:srgbClr val="FF0000"/>
                </a:solidFill>
                <a:latin typeface="Britannic Bold" panose="020B0903060703020204" pitchFamily="34" charset="0"/>
              </a:endParaRPr>
            </a:p>
          </p:txBody>
        </p:sp>
      </p:grpSp>
      <p:grpSp>
        <p:nvGrpSpPr>
          <p:cNvPr id="46" name="组合 45"/>
          <p:cNvGrpSpPr/>
          <p:nvPr/>
        </p:nvGrpSpPr>
        <p:grpSpPr>
          <a:xfrm>
            <a:off x="5437191" y="5123649"/>
            <a:ext cx="1204989" cy="634124"/>
            <a:chOff x="8683102" y="783967"/>
            <a:chExt cx="792839" cy="634124"/>
          </a:xfrm>
        </p:grpSpPr>
        <p:sp>
          <p:nvSpPr>
            <p:cNvPr id="47" name="矩形 46"/>
            <p:cNvSpPr/>
            <p:nvPr/>
          </p:nvSpPr>
          <p:spPr>
            <a:xfrm>
              <a:off x="8705616" y="805127"/>
              <a:ext cx="657994" cy="61296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48" name="文本框 47"/>
            <p:cNvSpPr txBox="1"/>
            <p:nvPr/>
          </p:nvSpPr>
          <p:spPr>
            <a:xfrm>
              <a:off x="8683102" y="783967"/>
              <a:ext cx="792839" cy="584775"/>
            </a:xfrm>
            <a:prstGeom prst="rect">
              <a:avLst/>
            </a:prstGeom>
            <a:noFill/>
          </p:spPr>
          <p:txBody>
            <a:bodyPr wrap="square" rtlCol="0">
              <a:spAutoFit/>
            </a:bodyPr>
            <a:lstStyle/>
            <a:p>
              <a:r>
                <a:rPr lang="en-US" altLang="zh-CN" sz="3200" dirty="0">
                  <a:solidFill>
                    <a:srgbClr val="FF0000"/>
                  </a:solidFill>
                  <a:latin typeface="Britannic Bold" panose="020B0903060703020204" pitchFamily="34" charset="0"/>
                </a:rPr>
                <a:t>can’t</a:t>
              </a:r>
              <a:endParaRPr lang="zh-CN" altLang="en-US" sz="3200" dirty="0">
                <a:solidFill>
                  <a:srgbClr val="FF0000"/>
                </a:solidFill>
                <a:latin typeface="Britannic Bold" panose="020B0903060703020204" pitchFamily="34" charset="0"/>
              </a:endParaRPr>
            </a:p>
          </p:txBody>
        </p:sp>
      </p:grpSp>
      <p:sp>
        <p:nvSpPr>
          <p:cNvPr id="2" name="流程图: 终止 1"/>
          <p:cNvSpPr/>
          <p:nvPr/>
        </p:nvSpPr>
        <p:spPr>
          <a:xfrm>
            <a:off x="1075055" y="236855"/>
            <a:ext cx="3950335"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37" name="文本框 36"/>
          <p:cNvSpPr txBox="1"/>
          <p:nvPr/>
        </p:nvSpPr>
        <p:spPr>
          <a:xfrm>
            <a:off x="1333500" y="300990"/>
            <a:ext cx="4196715" cy="583565"/>
          </a:xfrm>
          <a:prstGeom prst="rect">
            <a:avLst/>
          </a:prstGeom>
          <a:noFill/>
        </p:spPr>
        <p:txBody>
          <a:bodyPr wrap="square" rtlCol="0">
            <a:spAutoFit/>
          </a:bodyPr>
          <a:p>
            <a:r>
              <a:rPr lang="en-US" altLang="zh-CN" sz="3200" b="1">
                <a:latin typeface="Comic Sans MS" panose="030F0702030302020204" pitchFamily="66" charset="0"/>
                <a:cs typeface="Comic Sans MS" panose="030F0702030302020204" pitchFamily="66" charset="0"/>
              </a:rPr>
              <a:t>Listen</a:t>
            </a:r>
            <a:r>
              <a:rPr lang="en-US" altLang="zh-CN" sz="3200" b="1">
                <a:latin typeface="Comic Sans MS" panose="030F0702030302020204" pitchFamily="66" charset="0"/>
                <a:cs typeface="Comic Sans MS" panose="030F0702030302020204" pitchFamily="66" charset="0"/>
              </a:rPr>
              <a:t> and judge</a:t>
            </a:r>
            <a:endParaRPr lang="en-US" altLang="zh-CN" sz="3200" b="1">
              <a:latin typeface="Comic Sans MS" panose="030F0702030302020204" pitchFamily="66" charset="0"/>
              <a:cs typeface="Comic Sans MS" panose="030F0702030302020204" pitchFamily="66" charset="0"/>
            </a:endParaRPr>
          </a:p>
        </p:txBody>
      </p:sp>
      <p:pic>
        <p:nvPicPr>
          <p:cNvPr id="38" name="图片 37" descr="timg"/>
          <p:cNvPicPr>
            <a:picLocks noChangeAspect="1"/>
          </p:cNvPicPr>
          <p:nvPr/>
        </p:nvPicPr>
        <p:blipFill>
          <a:blip r:embed="rId5"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419100" y="230505"/>
            <a:ext cx="781685" cy="946785"/>
          </a:xfrm>
          <a:prstGeom prst="rect">
            <a:avLst/>
          </a:prstGeom>
        </p:spPr>
      </p:pic>
      <p:grpSp>
        <p:nvGrpSpPr>
          <p:cNvPr id="13" name="组合 12"/>
          <p:cNvGrpSpPr/>
          <p:nvPr/>
        </p:nvGrpSpPr>
        <p:grpSpPr>
          <a:xfrm>
            <a:off x="6295677" y="92769"/>
            <a:ext cx="6100569" cy="869214"/>
            <a:chOff x="4736" y="535"/>
            <a:chExt cx="14159" cy="1629"/>
          </a:xfrm>
        </p:grpSpPr>
        <p:sp>
          <p:nvSpPr>
            <p:cNvPr id="21" name="圆角矩形 20"/>
            <p:cNvSpPr/>
            <p:nvPr/>
          </p:nvSpPr>
          <p:spPr>
            <a:xfrm>
              <a:off x="4737" y="600"/>
              <a:ext cx="13294" cy="1461"/>
            </a:xfrm>
            <a:prstGeom prst="roundRect">
              <a:avLst/>
            </a:prstGeom>
            <a:solidFill>
              <a:srgbClr val="00B0F0"/>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25" name="Rectangle 47"/>
            <p:cNvSpPr>
              <a:spLocks noChangeArrowheads="1"/>
            </p:cNvSpPr>
            <p:nvPr/>
          </p:nvSpPr>
          <p:spPr bwMode="auto">
            <a:xfrm>
              <a:off x="4736" y="535"/>
              <a:ext cx="14159" cy="1629"/>
            </a:xfrm>
            <a:prstGeom prst="rect">
              <a:avLst/>
            </a:prstGeom>
            <a:noFill/>
            <a:ln w="9525">
              <a:noFill/>
              <a:miter lim="800000"/>
            </a:ln>
            <a:effectLst>
              <a:outerShdw blurRad="50800" dist="38100" dir="2700000" algn="tl" rotWithShape="0">
                <a:prstClr val="black">
                  <a:alpha val="40000"/>
                </a:prstClr>
              </a:outerShdw>
            </a:effectLst>
          </p:spPr>
          <p:txBody>
            <a:bodyPr wrap="none" anchor="ctr"/>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2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1.</a:t>
              </a:r>
              <a:r>
                <a:rPr kumimoji="0" lang="zh-CN" altLang="en-US" sz="22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听录音完成判断（书</a:t>
              </a:r>
              <a:r>
                <a:rPr kumimoji="0" lang="en-US" altLang="zh-CN" sz="22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P29</a:t>
              </a:r>
              <a:r>
                <a:rPr kumimoji="0" lang="zh-CN" altLang="en-US" sz="22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a:t>
              </a:r>
              <a:endParaRPr kumimoji="0" lang="zh-CN" altLang="en-US" sz="22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en-US" altLang="zh-CN" sz="22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2.</a:t>
              </a:r>
              <a:r>
                <a:rPr kumimoji="0" lang="zh-CN" altLang="en-US" sz="22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同桌交流</a:t>
              </a:r>
              <a:r>
                <a:rPr kumimoji="0" lang="en-US" altLang="zh-CN" sz="22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 </a:t>
              </a:r>
              <a:r>
                <a:rPr lang="zh-CN" altLang="en-US" sz="2200" noProof="0" dirty="0">
                  <a:ln>
                    <a:noFill/>
                  </a:ln>
                  <a:solidFill>
                    <a:schemeClr val="bg1"/>
                  </a:solidFill>
                  <a:effectLst/>
                  <a:uLnTx/>
                  <a:uFillTx/>
                  <a:latin typeface="Calibri" panose="020F0502020204030204" charset="0"/>
                  <a:ea typeface="黑体" panose="02010609060101010101" pitchFamily="49" charset="-122"/>
                  <a:sym typeface="Arial" panose="020B0604020202020204" pitchFamily="34" charset="0"/>
                </a:rPr>
                <a:t>核对答案</a:t>
              </a:r>
              <a:r>
                <a:rPr kumimoji="0" lang="zh-CN" altLang="en-US" sz="22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并</a:t>
              </a:r>
              <a:r>
                <a:rPr kumimoji="0" lang="zh-CN" altLang="en-US" sz="22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汇报</a:t>
              </a:r>
              <a:endParaRPr kumimoji="0" lang="zh-CN" altLang="en-US" sz="22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endParaRPr>
            </a:p>
          </p:txBody>
        </p:sp>
      </p:grpSp>
      <p:pic>
        <p:nvPicPr>
          <p:cNvPr id="12" name="Jimmy录音">
            <a:hlinkClick r:id="" action="ppaction://media"/>
          </p:cNvPr>
          <p:cNvPicPr/>
          <p:nvPr>
            <a:audioFile r:link="rId6"/>
            <p:extLst>
              <p:ext uri="{DAA4B4D4-6D71-4841-9C94-3DE7FCFB9230}">
                <p14:media xmlns:p14="http://schemas.microsoft.com/office/powerpoint/2010/main" r:embed="rId7"/>
              </p:ext>
            </p:extLst>
          </p:nvPr>
        </p:nvPicPr>
        <p:blipFill>
          <a:blip r:embed="rId8"/>
          <a:stretch>
            <a:fillRect/>
          </a:stretch>
        </p:blipFill>
        <p:spPr>
          <a:xfrm>
            <a:off x="5189220" y="386715"/>
            <a:ext cx="594995" cy="49974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53" presetClass="entr" presetSubtype="16"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nodeType="withEffect">
                                  <p:stCondLst>
                                    <p:cond delay="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53" presetClass="entr" presetSubtype="16"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ppt_w</p:attrName>
                                        </p:attrNameLst>
                                      </p:cBhvr>
                                      <p:tavLst>
                                        <p:tav tm="0">
                                          <p:val>
                                            <p:fltVal val="0"/>
                                          </p:val>
                                        </p:tav>
                                        <p:tav tm="100000">
                                          <p:val>
                                            <p:strVal val="#ppt_w"/>
                                          </p:val>
                                        </p:tav>
                                      </p:tavLst>
                                    </p:anim>
                                    <p:anim calcmode="lin" valueType="num">
                                      <p:cBhvr>
                                        <p:cTn id="23" dur="500" fill="hold"/>
                                        <p:tgtEl>
                                          <p:spTgt spid="6"/>
                                        </p:tgtEl>
                                        <p:attrNameLst>
                                          <p:attrName>ppt_h</p:attrName>
                                        </p:attrNameLst>
                                      </p:cBhvr>
                                      <p:tavLst>
                                        <p:tav tm="0">
                                          <p:val>
                                            <p:fltVal val="0"/>
                                          </p:val>
                                        </p:tav>
                                        <p:tav tm="100000">
                                          <p:val>
                                            <p:strVal val="#ppt_h"/>
                                          </p:val>
                                        </p:tav>
                                      </p:tavLst>
                                    </p:anim>
                                    <p:animEffect transition="in" filter="fade">
                                      <p:cBhvr>
                                        <p:cTn id="24" dur="500"/>
                                        <p:tgtEl>
                                          <p:spTgt spid="6"/>
                                        </p:tgtEl>
                                      </p:cBhvr>
                                    </p:animEffect>
                                  </p:childTnLst>
                                </p:cTn>
                              </p:par>
                            </p:childTnLst>
                          </p:cTn>
                        </p:par>
                      </p:childTnLst>
                    </p:cTn>
                  </p:par>
                  <p:par>
                    <p:cTn id="25" fill="hold">
                      <p:stCondLst>
                        <p:cond delay="indefinite"/>
                      </p:stCondLst>
                      <p:childTnLst>
                        <p:par>
                          <p:cTn id="26" fill="hold">
                            <p:stCondLst>
                              <p:cond delay="0"/>
                            </p:stCondLst>
                            <p:childTnLst>
                              <p:par>
                                <p:cTn id="27" presetID="53" presetClass="entr" presetSubtype="16" fill="hold" nodeType="clickEffect">
                                  <p:stCondLst>
                                    <p:cond delay="0"/>
                                  </p:stCondLst>
                                  <p:childTnLst>
                                    <p:set>
                                      <p:cBhvr>
                                        <p:cTn id="28" dur="1" fill="hold">
                                          <p:stCondLst>
                                            <p:cond delay="0"/>
                                          </p:stCondLst>
                                        </p:cTn>
                                        <p:tgtEl>
                                          <p:spTgt spid="20"/>
                                        </p:tgtEl>
                                        <p:attrNameLst>
                                          <p:attrName>style.visibility</p:attrName>
                                        </p:attrNameLst>
                                      </p:cBhvr>
                                      <p:to>
                                        <p:strVal val="visible"/>
                                      </p:to>
                                    </p:set>
                                    <p:anim calcmode="lin" valueType="num">
                                      <p:cBhvr>
                                        <p:cTn id="29" dur="500" fill="hold"/>
                                        <p:tgtEl>
                                          <p:spTgt spid="20"/>
                                        </p:tgtEl>
                                        <p:attrNameLst>
                                          <p:attrName>ppt_w</p:attrName>
                                        </p:attrNameLst>
                                      </p:cBhvr>
                                      <p:tavLst>
                                        <p:tav tm="0">
                                          <p:val>
                                            <p:fltVal val="0"/>
                                          </p:val>
                                        </p:tav>
                                        <p:tav tm="100000">
                                          <p:val>
                                            <p:strVal val="#ppt_w"/>
                                          </p:val>
                                        </p:tav>
                                      </p:tavLst>
                                    </p:anim>
                                    <p:anim calcmode="lin" valueType="num">
                                      <p:cBhvr>
                                        <p:cTn id="30" dur="500" fill="hold"/>
                                        <p:tgtEl>
                                          <p:spTgt spid="20"/>
                                        </p:tgtEl>
                                        <p:attrNameLst>
                                          <p:attrName>ppt_h</p:attrName>
                                        </p:attrNameLst>
                                      </p:cBhvr>
                                      <p:tavLst>
                                        <p:tav tm="0">
                                          <p:val>
                                            <p:fltVal val="0"/>
                                          </p:val>
                                        </p:tav>
                                        <p:tav tm="100000">
                                          <p:val>
                                            <p:strVal val="#ppt_h"/>
                                          </p:val>
                                        </p:tav>
                                      </p:tavLst>
                                    </p:anim>
                                    <p:animEffect transition="in" filter="fade">
                                      <p:cBhvr>
                                        <p:cTn id="31" dur="500"/>
                                        <p:tgtEl>
                                          <p:spTgt spid="20"/>
                                        </p:tgtEl>
                                      </p:cBhvr>
                                    </p:animEffect>
                                  </p:childTnLst>
                                </p:cTn>
                              </p:par>
                              <p:par>
                                <p:cTn id="32" presetID="22" presetClass="entr" presetSubtype="8"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wipe(left)">
                                      <p:cBhvr>
                                        <p:cTn id="34" dur="500"/>
                                        <p:tgtEl>
                                          <p:spTgt spid="22"/>
                                        </p:tgtEl>
                                      </p:cBhvr>
                                    </p:animEffect>
                                  </p:childTnLst>
                                </p:cTn>
                              </p:par>
                              <p:par>
                                <p:cTn id="35" presetID="53" presetClass="entr" presetSubtype="16" fill="hold" nodeType="with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22" presetClass="entr" presetSubtype="8" fill="hold" nodeType="withEffect">
                                  <p:stCondLst>
                                    <p:cond delay="0"/>
                                  </p:stCondLst>
                                  <p:childTnLst>
                                    <p:set>
                                      <p:cBhvr>
                                        <p:cTn id="41" dur="1" fill="hold">
                                          <p:stCondLst>
                                            <p:cond delay="0"/>
                                          </p:stCondLst>
                                        </p:cTn>
                                        <p:tgtEl>
                                          <p:spTgt spid="24"/>
                                        </p:tgtEl>
                                        <p:attrNameLst>
                                          <p:attrName>style.visibility</p:attrName>
                                        </p:attrNameLst>
                                      </p:cBhvr>
                                      <p:to>
                                        <p:strVal val="visible"/>
                                      </p:to>
                                    </p:set>
                                    <p:animEffect transition="in" filter="wipe(left)">
                                      <p:cBhvr>
                                        <p:cTn id="42" dur="500"/>
                                        <p:tgtEl>
                                          <p:spTgt spid="24"/>
                                        </p:tgtEl>
                                      </p:cBhvr>
                                    </p:animEffect>
                                  </p:childTnLst>
                                </p:cTn>
                              </p:par>
                              <p:par>
                                <p:cTn id="43" presetID="53" presetClass="entr" presetSubtype="16" fill="hold" nodeType="with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p:cTn id="45" dur="500" fill="hold"/>
                                        <p:tgtEl>
                                          <p:spTgt spid="26"/>
                                        </p:tgtEl>
                                        <p:attrNameLst>
                                          <p:attrName>ppt_w</p:attrName>
                                        </p:attrNameLst>
                                      </p:cBhvr>
                                      <p:tavLst>
                                        <p:tav tm="0">
                                          <p:val>
                                            <p:fltVal val="0"/>
                                          </p:val>
                                        </p:tav>
                                        <p:tav tm="100000">
                                          <p:val>
                                            <p:strVal val="#ppt_w"/>
                                          </p:val>
                                        </p:tav>
                                      </p:tavLst>
                                    </p:anim>
                                    <p:anim calcmode="lin" valueType="num">
                                      <p:cBhvr>
                                        <p:cTn id="46" dur="500" fill="hold"/>
                                        <p:tgtEl>
                                          <p:spTgt spid="26"/>
                                        </p:tgtEl>
                                        <p:attrNameLst>
                                          <p:attrName>ppt_h</p:attrName>
                                        </p:attrNameLst>
                                      </p:cBhvr>
                                      <p:tavLst>
                                        <p:tav tm="0">
                                          <p:val>
                                            <p:fltVal val="0"/>
                                          </p:val>
                                        </p:tav>
                                        <p:tav tm="100000">
                                          <p:val>
                                            <p:strVal val="#ppt_h"/>
                                          </p:val>
                                        </p:tav>
                                      </p:tavLst>
                                    </p:anim>
                                    <p:animEffect transition="in" filter="fade">
                                      <p:cBhvr>
                                        <p:cTn id="47" dur="500"/>
                                        <p:tgtEl>
                                          <p:spTgt spid="26"/>
                                        </p:tgtEl>
                                      </p:cBhvr>
                                    </p:animEffect>
                                  </p:childTnLst>
                                </p:cTn>
                              </p:par>
                              <p:par>
                                <p:cTn id="48" presetID="22" presetClass="entr" presetSubtype="8" fill="hold" nodeType="with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wipe(left)">
                                      <p:cBhvr>
                                        <p:cTn id="50" dur="500"/>
                                        <p:tgtEl>
                                          <p:spTgt spid="27"/>
                                        </p:tgtEl>
                                      </p:cBhvr>
                                    </p:animEffect>
                                  </p:childTnLst>
                                </p:cTn>
                              </p:par>
                              <p:par>
                                <p:cTn id="51" presetID="53" presetClass="entr" presetSubtype="16" fill="hold" nodeType="withEffect">
                                  <p:stCondLst>
                                    <p:cond delay="0"/>
                                  </p:stCondLst>
                                  <p:childTnLst>
                                    <p:set>
                                      <p:cBhvr>
                                        <p:cTn id="52" dur="1" fill="hold">
                                          <p:stCondLst>
                                            <p:cond delay="0"/>
                                          </p:stCondLst>
                                        </p:cTn>
                                        <p:tgtEl>
                                          <p:spTgt spid="29"/>
                                        </p:tgtEl>
                                        <p:attrNameLst>
                                          <p:attrName>style.visibility</p:attrName>
                                        </p:attrNameLst>
                                      </p:cBhvr>
                                      <p:to>
                                        <p:strVal val="visible"/>
                                      </p:to>
                                    </p:set>
                                    <p:anim calcmode="lin" valueType="num">
                                      <p:cBhvr>
                                        <p:cTn id="53" dur="500" fill="hold"/>
                                        <p:tgtEl>
                                          <p:spTgt spid="29"/>
                                        </p:tgtEl>
                                        <p:attrNameLst>
                                          <p:attrName>ppt_w</p:attrName>
                                        </p:attrNameLst>
                                      </p:cBhvr>
                                      <p:tavLst>
                                        <p:tav tm="0">
                                          <p:val>
                                            <p:fltVal val="0"/>
                                          </p:val>
                                        </p:tav>
                                        <p:tav tm="100000">
                                          <p:val>
                                            <p:strVal val="#ppt_w"/>
                                          </p:val>
                                        </p:tav>
                                      </p:tavLst>
                                    </p:anim>
                                    <p:anim calcmode="lin" valueType="num">
                                      <p:cBhvr>
                                        <p:cTn id="54" dur="500" fill="hold"/>
                                        <p:tgtEl>
                                          <p:spTgt spid="29"/>
                                        </p:tgtEl>
                                        <p:attrNameLst>
                                          <p:attrName>ppt_h</p:attrName>
                                        </p:attrNameLst>
                                      </p:cBhvr>
                                      <p:tavLst>
                                        <p:tav tm="0">
                                          <p:val>
                                            <p:fltVal val="0"/>
                                          </p:val>
                                        </p:tav>
                                        <p:tav tm="100000">
                                          <p:val>
                                            <p:strVal val="#ppt_h"/>
                                          </p:val>
                                        </p:tav>
                                      </p:tavLst>
                                    </p:anim>
                                    <p:animEffect transition="in" filter="fade">
                                      <p:cBhvr>
                                        <p:cTn id="55" dur="500"/>
                                        <p:tgtEl>
                                          <p:spTgt spid="29"/>
                                        </p:tgtEl>
                                      </p:cBhvr>
                                    </p:animEffect>
                                  </p:childTnLst>
                                </p:cTn>
                              </p:par>
                              <p:par>
                                <p:cTn id="56" presetID="22" presetClass="entr" presetSubtype="8" fill="hold"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wipe(left)">
                                      <p:cBhvr>
                                        <p:cTn id="58" dur="500"/>
                                        <p:tgtEl>
                                          <p:spTgt spid="30"/>
                                        </p:tgtEl>
                                      </p:cBhvr>
                                    </p:animEffect>
                                  </p:childTnLst>
                                </p:cTn>
                              </p:par>
                            </p:childTnLst>
                          </p:cTn>
                        </p:par>
                        <p:par>
                          <p:cTn id="59" fill="hold">
                            <p:stCondLst>
                              <p:cond delay="500"/>
                            </p:stCondLst>
                            <p:childTnLst>
                              <p:par>
                                <p:cTn id="60" presetID="22" presetClass="entr" presetSubtype="8" fill="hold" grpId="0" nodeType="afterEffect">
                                  <p:stCondLst>
                                    <p:cond delay="0"/>
                                  </p:stCondLst>
                                  <p:childTnLst>
                                    <p:set>
                                      <p:cBhvr>
                                        <p:cTn id="61" dur="1" fill="hold">
                                          <p:stCondLst>
                                            <p:cond delay="0"/>
                                          </p:stCondLst>
                                        </p:cTn>
                                        <p:tgtEl>
                                          <p:spTgt spid="15"/>
                                        </p:tgtEl>
                                        <p:attrNameLst>
                                          <p:attrName>style.visibility</p:attrName>
                                        </p:attrNameLst>
                                      </p:cBhvr>
                                      <p:to>
                                        <p:strVal val="visible"/>
                                      </p:to>
                                    </p:set>
                                    <p:animEffect transition="in" filter="wipe(left)">
                                      <p:cBhvr>
                                        <p:cTn id="62" dur="500"/>
                                        <p:tgtEl>
                                          <p:spTgt spid="15"/>
                                        </p:tgtEl>
                                      </p:cBhvr>
                                    </p:animEffect>
                                  </p:childTnLst>
                                </p:cTn>
                              </p:par>
                            </p:childTnLst>
                          </p:cTn>
                        </p:par>
                        <p:par>
                          <p:cTn id="63" fill="hold">
                            <p:stCondLst>
                              <p:cond delay="1000"/>
                            </p:stCondLst>
                            <p:childTnLst>
                              <p:par>
                                <p:cTn id="64" presetID="22" presetClass="entr" presetSubtype="8"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left)">
                                      <p:cBhvr>
                                        <p:cTn id="66" dur="500"/>
                                        <p:tgtEl>
                                          <p:spTgt spid="16"/>
                                        </p:tgtEl>
                                      </p:cBhvr>
                                    </p:animEffect>
                                  </p:childTnLst>
                                </p:cTn>
                              </p:par>
                            </p:childTnLst>
                          </p:cTn>
                        </p:par>
                        <p:par>
                          <p:cTn id="67" fill="hold">
                            <p:stCondLst>
                              <p:cond delay="1500"/>
                            </p:stCondLst>
                            <p:childTnLst>
                              <p:par>
                                <p:cTn id="68" presetID="22" presetClass="entr" presetSubtype="8" fill="hold" grpId="0" nodeType="afterEffect">
                                  <p:stCondLst>
                                    <p:cond delay="0"/>
                                  </p:stCondLst>
                                  <p:childTnLst>
                                    <p:set>
                                      <p:cBhvr>
                                        <p:cTn id="69" dur="1" fill="hold">
                                          <p:stCondLst>
                                            <p:cond delay="0"/>
                                          </p:stCondLst>
                                        </p:cTn>
                                        <p:tgtEl>
                                          <p:spTgt spid="17"/>
                                        </p:tgtEl>
                                        <p:attrNameLst>
                                          <p:attrName>style.visibility</p:attrName>
                                        </p:attrNameLst>
                                      </p:cBhvr>
                                      <p:to>
                                        <p:strVal val="visible"/>
                                      </p:to>
                                    </p:set>
                                    <p:animEffect transition="in" filter="wipe(left)">
                                      <p:cBhvr>
                                        <p:cTn id="70" dur="500"/>
                                        <p:tgtEl>
                                          <p:spTgt spid="17"/>
                                        </p:tgtEl>
                                      </p:cBhvr>
                                    </p:animEffect>
                                  </p:childTnLst>
                                </p:cTn>
                              </p:par>
                            </p:childTnLst>
                          </p:cTn>
                        </p:par>
                        <p:par>
                          <p:cTn id="71" fill="hold">
                            <p:stCondLst>
                              <p:cond delay="2000"/>
                            </p:stCondLst>
                            <p:childTnLst>
                              <p:par>
                                <p:cTn id="72" presetID="22" presetClass="entr" presetSubtype="8" fill="hold" grpId="0" nodeType="after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wipe(left)">
                                      <p:cBhvr>
                                        <p:cTn id="74" dur="500"/>
                                        <p:tgtEl>
                                          <p:spTgt spid="18"/>
                                        </p:tgtEl>
                                      </p:cBhvr>
                                    </p:animEffect>
                                  </p:childTnLst>
                                </p:cTn>
                              </p:par>
                              <p:par>
                                <p:cTn id="75" presetID="53" presetClass="entr" presetSubtype="16" fill="hold" nodeType="withEffect">
                                  <p:stCondLst>
                                    <p:cond delay="0"/>
                                  </p:stCondLst>
                                  <p:childTnLst>
                                    <p:set>
                                      <p:cBhvr>
                                        <p:cTn id="76" dur="1" fill="hold">
                                          <p:stCondLst>
                                            <p:cond delay="0"/>
                                          </p:stCondLst>
                                        </p:cTn>
                                        <p:tgtEl>
                                          <p:spTgt spid="3"/>
                                        </p:tgtEl>
                                        <p:attrNameLst>
                                          <p:attrName>style.visibility</p:attrName>
                                        </p:attrNameLst>
                                      </p:cBhvr>
                                      <p:to>
                                        <p:strVal val="visible"/>
                                      </p:to>
                                    </p:set>
                                    <p:anim calcmode="lin" valueType="num">
                                      <p:cBhvr>
                                        <p:cTn id="77" dur="500" fill="hold"/>
                                        <p:tgtEl>
                                          <p:spTgt spid="3"/>
                                        </p:tgtEl>
                                        <p:attrNameLst>
                                          <p:attrName>ppt_w</p:attrName>
                                        </p:attrNameLst>
                                      </p:cBhvr>
                                      <p:tavLst>
                                        <p:tav tm="0">
                                          <p:val>
                                            <p:fltVal val="0"/>
                                          </p:val>
                                        </p:tav>
                                        <p:tav tm="100000">
                                          <p:val>
                                            <p:strVal val="#ppt_w"/>
                                          </p:val>
                                        </p:tav>
                                      </p:tavLst>
                                    </p:anim>
                                    <p:anim calcmode="lin" valueType="num">
                                      <p:cBhvr>
                                        <p:cTn id="78" dur="500" fill="hold"/>
                                        <p:tgtEl>
                                          <p:spTgt spid="3"/>
                                        </p:tgtEl>
                                        <p:attrNameLst>
                                          <p:attrName>ppt_h</p:attrName>
                                        </p:attrNameLst>
                                      </p:cBhvr>
                                      <p:tavLst>
                                        <p:tav tm="0">
                                          <p:val>
                                            <p:fltVal val="0"/>
                                          </p:val>
                                        </p:tav>
                                        <p:tav tm="100000">
                                          <p:val>
                                            <p:strVal val="#ppt_h"/>
                                          </p:val>
                                        </p:tav>
                                      </p:tavLst>
                                    </p:anim>
                                    <p:animEffect transition="in" filter="fade">
                                      <p:cBhvr>
                                        <p:cTn id="79" dur="500"/>
                                        <p:tgtEl>
                                          <p:spTgt spid="3"/>
                                        </p:tgtEl>
                                      </p:cBhvr>
                                    </p:animEffect>
                                  </p:childTnLst>
                                </p:cTn>
                              </p:par>
                              <p:par>
                                <p:cTn id="80" presetID="53" presetClass="entr" presetSubtype="16" fill="hold" nodeType="with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p:cTn id="82" dur="500" fill="hold"/>
                                        <p:tgtEl>
                                          <p:spTgt spid="31"/>
                                        </p:tgtEl>
                                        <p:attrNameLst>
                                          <p:attrName>ppt_w</p:attrName>
                                        </p:attrNameLst>
                                      </p:cBhvr>
                                      <p:tavLst>
                                        <p:tav tm="0">
                                          <p:val>
                                            <p:fltVal val="0"/>
                                          </p:val>
                                        </p:tav>
                                        <p:tav tm="100000">
                                          <p:val>
                                            <p:strVal val="#ppt_w"/>
                                          </p:val>
                                        </p:tav>
                                      </p:tavLst>
                                    </p:anim>
                                    <p:anim calcmode="lin" valueType="num">
                                      <p:cBhvr>
                                        <p:cTn id="83" dur="500" fill="hold"/>
                                        <p:tgtEl>
                                          <p:spTgt spid="31"/>
                                        </p:tgtEl>
                                        <p:attrNameLst>
                                          <p:attrName>ppt_h</p:attrName>
                                        </p:attrNameLst>
                                      </p:cBhvr>
                                      <p:tavLst>
                                        <p:tav tm="0">
                                          <p:val>
                                            <p:fltVal val="0"/>
                                          </p:val>
                                        </p:tav>
                                        <p:tav tm="100000">
                                          <p:val>
                                            <p:strVal val="#ppt_h"/>
                                          </p:val>
                                        </p:tav>
                                      </p:tavLst>
                                    </p:anim>
                                    <p:animEffect transition="in" filter="fade">
                                      <p:cBhvr>
                                        <p:cTn id="84" dur="500"/>
                                        <p:tgtEl>
                                          <p:spTgt spid="31"/>
                                        </p:tgtEl>
                                      </p:cBhvr>
                                    </p:animEffect>
                                  </p:childTnLst>
                                </p:cTn>
                              </p:par>
                              <p:par>
                                <p:cTn id="85" presetID="53" presetClass="entr" presetSubtype="16" fill="hold" nodeType="withEffect">
                                  <p:stCondLst>
                                    <p:cond delay="0"/>
                                  </p:stCondLst>
                                  <p:childTnLst>
                                    <p:set>
                                      <p:cBhvr>
                                        <p:cTn id="86" dur="1" fill="hold">
                                          <p:stCondLst>
                                            <p:cond delay="0"/>
                                          </p:stCondLst>
                                        </p:cTn>
                                        <p:tgtEl>
                                          <p:spTgt spid="32"/>
                                        </p:tgtEl>
                                        <p:attrNameLst>
                                          <p:attrName>style.visibility</p:attrName>
                                        </p:attrNameLst>
                                      </p:cBhvr>
                                      <p:to>
                                        <p:strVal val="visible"/>
                                      </p:to>
                                    </p:set>
                                    <p:anim calcmode="lin" valueType="num">
                                      <p:cBhvr>
                                        <p:cTn id="87" dur="500" fill="hold"/>
                                        <p:tgtEl>
                                          <p:spTgt spid="32"/>
                                        </p:tgtEl>
                                        <p:attrNameLst>
                                          <p:attrName>ppt_w</p:attrName>
                                        </p:attrNameLst>
                                      </p:cBhvr>
                                      <p:tavLst>
                                        <p:tav tm="0">
                                          <p:val>
                                            <p:fltVal val="0"/>
                                          </p:val>
                                        </p:tav>
                                        <p:tav tm="100000">
                                          <p:val>
                                            <p:strVal val="#ppt_w"/>
                                          </p:val>
                                        </p:tav>
                                      </p:tavLst>
                                    </p:anim>
                                    <p:anim calcmode="lin" valueType="num">
                                      <p:cBhvr>
                                        <p:cTn id="88" dur="500" fill="hold"/>
                                        <p:tgtEl>
                                          <p:spTgt spid="32"/>
                                        </p:tgtEl>
                                        <p:attrNameLst>
                                          <p:attrName>ppt_h</p:attrName>
                                        </p:attrNameLst>
                                      </p:cBhvr>
                                      <p:tavLst>
                                        <p:tav tm="0">
                                          <p:val>
                                            <p:fltVal val="0"/>
                                          </p:val>
                                        </p:tav>
                                        <p:tav tm="100000">
                                          <p:val>
                                            <p:strVal val="#ppt_h"/>
                                          </p:val>
                                        </p:tav>
                                      </p:tavLst>
                                    </p:anim>
                                    <p:animEffect transition="in" filter="fade">
                                      <p:cBhvr>
                                        <p:cTn id="89" dur="500"/>
                                        <p:tgtEl>
                                          <p:spTgt spid="32"/>
                                        </p:tgtEl>
                                      </p:cBhvr>
                                    </p:animEffect>
                                  </p:childTnLst>
                                </p:cTn>
                              </p:par>
                              <p:par>
                                <p:cTn id="90" presetID="53" presetClass="entr" presetSubtype="16" fill="hold" nodeType="with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p:cTn id="92" dur="500" fill="hold"/>
                                        <p:tgtEl>
                                          <p:spTgt spid="33"/>
                                        </p:tgtEl>
                                        <p:attrNameLst>
                                          <p:attrName>ppt_w</p:attrName>
                                        </p:attrNameLst>
                                      </p:cBhvr>
                                      <p:tavLst>
                                        <p:tav tm="0">
                                          <p:val>
                                            <p:fltVal val="0"/>
                                          </p:val>
                                        </p:tav>
                                        <p:tav tm="100000">
                                          <p:val>
                                            <p:strVal val="#ppt_w"/>
                                          </p:val>
                                        </p:tav>
                                      </p:tavLst>
                                    </p:anim>
                                    <p:anim calcmode="lin" valueType="num">
                                      <p:cBhvr>
                                        <p:cTn id="93" dur="500" fill="hold"/>
                                        <p:tgtEl>
                                          <p:spTgt spid="33"/>
                                        </p:tgtEl>
                                        <p:attrNameLst>
                                          <p:attrName>ppt_h</p:attrName>
                                        </p:attrNameLst>
                                      </p:cBhvr>
                                      <p:tavLst>
                                        <p:tav tm="0">
                                          <p:val>
                                            <p:fltVal val="0"/>
                                          </p:val>
                                        </p:tav>
                                        <p:tav tm="100000">
                                          <p:val>
                                            <p:strVal val="#ppt_h"/>
                                          </p:val>
                                        </p:tav>
                                      </p:tavLst>
                                    </p:anim>
                                    <p:animEffect transition="in" filter="fade">
                                      <p:cBhvr>
                                        <p:cTn id="94" dur="500"/>
                                        <p:tgtEl>
                                          <p:spTgt spid="33"/>
                                        </p:tgtEl>
                                      </p:cBhvr>
                                    </p:animEffect>
                                  </p:childTnLst>
                                </p:cTn>
                              </p:par>
                            </p:childTnLst>
                          </p:cTn>
                        </p:par>
                      </p:childTnLst>
                    </p:cTn>
                  </p:par>
                  <p:par>
                    <p:cTn id="95" fill="hold">
                      <p:stCondLst>
                        <p:cond delay="indefinite"/>
                      </p:stCondLst>
                      <p:childTnLst>
                        <p:par>
                          <p:cTn id="96" fill="hold">
                            <p:stCondLst>
                              <p:cond delay="0"/>
                            </p:stCondLst>
                            <p:childTnLst>
                              <p:par>
                                <p:cTn id="97" presetID="1" presetClass="mediacall" presetSubtype="0" fill="hold" nodeType="clickEffect">
                                  <p:stCondLst>
                                    <p:cond delay="0"/>
                                  </p:stCondLst>
                                  <p:childTnLst>
                                    <p:cmd type="call" cmd="playFrom(0.0)">
                                      <p:cBhvr additive="base">
                                        <p:cTn id="98" dur="33975" fill="hold"/>
                                        <p:tgtEl>
                                          <p:spTgt spid="12"/>
                                        </p:tgtEl>
                                      </p:cBhvr>
                                    </p:cmd>
                                  </p:childTnLst>
                                </p:cTn>
                              </p:par>
                            </p:childTnLst>
                          </p:cTn>
                        </p:par>
                      </p:childTnLst>
                    </p:cTn>
                  </p:par>
                  <p:par>
                    <p:cTn id="99" fill="hold">
                      <p:stCondLst>
                        <p:cond delay="indefinite"/>
                      </p:stCondLst>
                      <p:childTnLst>
                        <p:par>
                          <p:cTn id="100" fill="hold">
                            <p:stCondLst>
                              <p:cond delay="0"/>
                            </p:stCondLst>
                            <p:childTnLst>
                              <p:par>
                                <p:cTn id="101" presetID="53" presetClass="entr" presetSubtype="16" fill="hold" grpId="0" nodeType="clickEffect">
                                  <p:stCondLst>
                                    <p:cond delay="0"/>
                                  </p:stCondLst>
                                  <p:childTnLst>
                                    <p:set>
                                      <p:cBhvr>
                                        <p:cTn id="102" dur="1" fill="hold">
                                          <p:stCondLst>
                                            <p:cond delay="0"/>
                                          </p:stCondLst>
                                        </p:cTn>
                                        <p:tgtEl>
                                          <p:spTgt spid="7"/>
                                        </p:tgtEl>
                                        <p:attrNameLst>
                                          <p:attrName>style.visibility</p:attrName>
                                        </p:attrNameLst>
                                      </p:cBhvr>
                                      <p:to>
                                        <p:strVal val="visible"/>
                                      </p:to>
                                    </p:set>
                                    <p:anim calcmode="lin" valueType="num">
                                      <p:cBhvr>
                                        <p:cTn id="103" dur="500" fill="hold"/>
                                        <p:tgtEl>
                                          <p:spTgt spid="7"/>
                                        </p:tgtEl>
                                        <p:attrNameLst>
                                          <p:attrName>ppt_w</p:attrName>
                                        </p:attrNameLst>
                                      </p:cBhvr>
                                      <p:tavLst>
                                        <p:tav tm="0">
                                          <p:val>
                                            <p:fltVal val="0"/>
                                          </p:val>
                                        </p:tav>
                                        <p:tav tm="100000">
                                          <p:val>
                                            <p:strVal val="#ppt_w"/>
                                          </p:val>
                                        </p:tav>
                                      </p:tavLst>
                                    </p:anim>
                                    <p:anim calcmode="lin" valueType="num">
                                      <p:cBhvr>
                                        <p:cTn id="104" dur="500" fill="hold"/>
                                        <p:tgtEl>
                                          <p:spTgt spid="7"/>
                                        </p:tgtEl>
                                        <p:attrNameLst>
                                          <p:attrName>ppt_h</p:attrName>
                                        </p:attrNameLst>
                                      </p:cBhvr>
                                      <p:tavLst>
                                        <p:tav tm="0">
                                          <p:val>
                                            <p:fltVal val="0"/>
                                          </p:val>
                                        </p:tav>
                                        <p:tav tm="100000">
                                          <p:val>
                                            <p:strVal val="#ppt_h"/>
                                          </p:val>
                                        </p:tav>
                                      </p:tavLst>
                                    </p:anim>
                                    <p:animEffect transition="in" filter="fade">
                                      <p:cBhvr>
                                        <p:cTn id="105" dur="500"/>
                                        <p:tgtEl>
                                          <p:spTgt spid="7"/>
                                        </p:tgtEl>
                                      </p:cBhvr>
                                    </p:animEffect>
                                  </p:childTnLst>
                                </p:cTn>
                              </p:par>
                            </p:childTnLst>
                          </p:cTn>
                        </p:par>
                      </p:childTnLst>
                    </p:cTn>
                  </p:par>
                  <p:par>
                    <p:cTn id="106" fill="hold">
                      <p:stCondLst>
                        <p:cond delay="indefinite"/>
                      </p:stCondLst>
                      <p:childTnLst>
                        <p:par>
                          <p:cTn id="107" fill="hold">
                            <p:stCondLst>
                              <p:cond delay="0"/>
                            </p:stCondLst>
                            <p:childTnLst>
                              <p:par>
                                <p:cTn id="108" presetID="16" presetClass="entr" presetSubtype="21" fill="hold" grpId="0" nodeType="clickEffect">
                                  <p:stCondLst>
                                    <p:cond delay="0"/>
                                  </p:stCondLst>
                                  <p:childTnLst>
                                    <p:set>
                                      <p:cBhvr>
                                        <p:cTn id="109" dur="1" fill="hold">
                                          <p:stCondLst>
                                            <p:cond delay="0"/>
                                          </p:stCondLst>
                                        </p:cTn>
                                        <p:tgtEl>
                                          <p:spTgt spid="41"/>
                                        </p:tgtEl>
                                        <p:attrNameLst>
                                          <p:attrName>style.visibility</p:attrName>
                                        </p:attrNameLst>
                                      </p:cBhvr>
                                      <p:to>
                                        <p:strVal val="visible"/>
                                      </p:to>
                                    </p:set>
                                    <p:animEffect transition="in" filter="barn(inVertical)">
                                      <p:cBhvr>
                                        <p:cTn id="110" dur="500"/>
                                        <p:tgtEl>
                                          <p:spTgt spid="41"/>
                                        </p:tgtEl>
                                      </p:cBhvr>
                                    </p:animEffect>
                                  </p:childTnLst>
                                </p:cTn>
                              </p:par>
                            </p:childTnLst>
                          </p:cTn>
                        </p:par>
                      </p:childTnLst>
                    </p:cTn>
                  </p:par>
                  <p:par>
                    <p:cTn id="111" fill="hold">
                      <p:stCondLst>
                        <p:cond delay="indefinite"/>
                      </p:stCondLst>
                      <p:childTnLst>
                        <p:par>
                          <p:cTn id="112" fill="hold">
                            <p:stCondLst>
                              <p:cond delay="0"/>
                            </p:stCondLst>
                            <p:childTnLst>
                              <p:par>
                                <p:cTn id="113" presetID="22" presetClass="entr" presetSubtype="8" fill="hold" nodeType="clickEffect">
                                  <p:stCondLst>
                                    <p:cond delay="0"/>
                                  </p:stCondLst>
                                  <p:childTnLst>
                                    <p:set>
                                      <p:cBhvr>
                                        <p:cTn id="114" dur="1" fill="hold">
                                          <p:stCondLst>
                                            <p:cond delay="0"/>
                                          </p:stCondLst>
                                        </p:cTn>
                                        <p:tgtEl>
                                          <p:spTgt spid="19"/>
                                        </p:tgtEl>
                                        <p:attrNameLst>
                                          <p:attrName>style.visibility</p:attrName>
                                        </p:attrNameLst>
                                      </p:cBhvr>
                                      <p:to>
                                        <p:strVal val="visible"/>
                                      </p:to>
                                    </p:set>
                                    <p:animEffect transition="in" filter="wipe(left)">
                                      <p:cBhvr>
                                        <p:cTn id="115" dur="500"/>
                                        <p:tgtEl>
                                          <p:spTgt spid="19"/>
                                        </p:tgtEl>
                                      </p:cBhvr>
                                    </p:animEffect>
                                  </p:childTnLst>
                                </p:cTn>
                              </p:par>
                            </p:childTnLst>
                          </p:cTn>
                        </p:par>
                      </p:childTnLst>
                    </p:cTn>
                  </p:par>
                  <p:par>
                    <p:cTn id="116" fill="hold">
                      <p:stCondLst>
                        <p:cond delay="indefinite"/>
                      </p:stCondLst>
                      <p:childTnLst>
                        <p:par>
                          <p:cTn id="117" fill="hold">
                            <p:stCondLst>
                              <p:cond delay="0"/>
                            </p:stCondLst>
                            <p:childTnLst>
                              <p:par>
                                <p:cTn id="118" presetID="53" presetClass="entr" presetSubtype="16" fill="hold" grpId="0" nodeType="clickEffect">
                                  <p:stCondLst>
                                    <p:cond delay="0"/>
                                  </p:stCondLst>
                                  <p:childTnLst>
                                    <p:set>
                                      <p:cBhvr>
                                        <p:cTn id="119" dur="1" fill="hold">
                                          <p:stCondLst>
                                            <p:cond delay="0"/>
                                          </p:stCondLst>
                                        </p:cTn>
                                        <p:tgtEl>
                                          <p:spTgt spid="36"/>
                                        </p:tgtEl>
                                        <p:attrNameLst>
                                          <p:attrName>style.visibility</p:attrName>
                                        </p:attrNameLst>
                                      </p:cBhvr>
                                      <p:to>
                                        <p:strVal val="visible"/>
                                      </p:to>
                                    </p:set>
                                    <p:anim calcmode="lin" valueType="num">
                                      <p:cBhvr>
                                        <p:cTn id="120" dur="500" fill="hold"/>
                                        <p:tgtEl>
                                          <p:spTgt spid="36"/>
                                        </p:tgtEl>
                                        <p:attrNameLst>
                                          <p:attrName>ppt_w</p:attrName>
                                        </p:attrNameLst>
                                      </p:cBhvr>
                                      <p:tavLst>
                                        <p:tav tm="0">
                                          <p:val>
                                            <p:fltVal val="0"/>
                                          </p:val>
                                        </p:tav>
                                        <p:tav tm="100000">
                                          <p:val>
                                            <p:strVal val="#ppt_w"/>
                                          </p:val>
                                        </p:tav>
                                      </p:tavLst>
                                    </p:anim>
                                    <p:anim calcmode="lin" valueType="num">
                                      <p:cBhvr>
                                        <p:cTn id="121" dur="500" fill="hold"/>
                                        <p:tgtEl>
                                          <p:spTgt spid="36"/>
                                        </p:tgtEl>
                                        <p:attrNameLst>
                                          <p:attrName>ppt_h</p:attrName>
                                        </p:attrNameLst>
                                      </p:cBhvr>
                                      <p:tavLst>
                                        <p:tav tm="0">
                                          <p:val>
                                            <p:fltVal val="0"/>
                                          </p:val>
                                        </p:tav>
                                        <p:tav tm="100000">
                                          <p:val>
                                            <p:strVal val="#ppt_h"/>
                                          </p:val>
                                        </p:tav>
                                      </p:tavLst>
                                    </p:anim>
                                    <p:animEffect transition="in" filter="fade">
                                      <p:cBhvr>
                                        <p:cTn id="122" dur="500"/>
                                        <p:tgtEl>
                                          <p:spTgt spid="36"/>
                                        </p:tgtEl>
                                      </p:cBhvr>
                                    </p:animEffect>
                                  </p:childTnLst>
                                </p:cTn>
                              </p:par>
                            </p:childTnLst>
                          </p:cTn>
                        </p:par>
                      </p:childTnLst>
                    </p:cTn>
                  </p:par>
                  <p:par>
                    <p:cTn id="123" fill="hold">
                      <p:stCondLst>
                        <p:cond delay="indefinite"/>
                      </p:stCondLst>
                      <p:childTnLst>
                        <p:par>
                          <p:cTn id="124" fill="hold">
                            <p:stCondLst>
                              <p:cond delay="0"/>
                            </p:stCondLst>
                            <p:childTnLst>
                              <p:par>
                                <p:cTn id="125" presetID="53" presetClass="entr" presetSubtype="16" fill="hold" grpId="0" nodeType="clickEffect">
                                  <p:stCondLst>
                                    <p:cond delay="0"/>
                                  </p:stCondLst>
                                  <p:childTnLst>
                                    <p:set>
                                      <p:cBhvr>
                                        <p:cTn id="126" dur="1" fill="hold">
                                          <p:stCondLst>
                                            <p:cond delay="0"/>
                                          </p:stCondLst>
                                        </p:cTn>
                                        <p:tgtEl>
                                          <p:spTgt spid="34"/>
                                        </p:tgtEl>
                                        <p:attrNameLst>
                                          <p:attrName>style.visibility</p:attrName>
                                        </p:attrNameLst>
                                      </p:cBhvr>
                                      <p:to>
                                        <p:strVal val="visible"/>
                                      </p:to>
                                    </p:set>
                                    <p:anim calcmode="lin" valueType="num">
                                      <p:cBhvr>
                                        <p:cTn id="127" dur="500" fill="hold"/>
                                        <p:tgtEl>
                                          <p:spTgt spid="34"/>
                                        </p:tgtEl>
                                        <p:attrNameLst>
                                          <p:attrName>ppt_w</p:attrName>
                                        </p:attrNameLst>
                                      </p:cBhvr>
                                      <p:tavLst>
                                        <p:tav tm="0">
                                          <p:val>
                                            <p:fltVal val="0"/>
                                          </p:val>
                                        </p:tav>
                                        <p:tav tm="100000">
                                          <p:val>
                                            <p:strVal val="#ppt_w"/>
                                          </p:val>
                                        </p:tav>
                                      </p:tavLst>
                                    </p:anim>
                                    <p:anim calcmode="lin" valueType="num">
                                      <p:cBhvr>
                                        <p:cTn id="128" dur="500" fill="hold"/>
                                        <p:tgtEl>
                                          <p:spTgt spid="34"/>
                                        </p:tgtEl>
                                        <p:attrNameLst>
                                          <p:attrName>ppt_h</p:attrName>
                                        </p:attrNameLst>
                                      </p:cBhvr>
                                      <p:tavLst>
                                        <p:tav tm="0">
                                          <p:val>
                                            <p:fltVal val="0"/>
                                          </p:val>
                                        </p:tav>
                                        <p:tav tm="100000">
                                          <p:val>
                                            <p:strVal val="#ppt_h"/>
                                          </p:val>
                                        </p:tav>
                                      </p:tavLst>
                                    </p:anim>
                                    <p:animEffect transition="in" filter="fade">
                                      <p:cBhvr>
                                        <p:cTn id="129" dur="500"/>
                                        <p:tgtEl>
                                          <p:spTgt spid="34"/>
                                        </p:tgtEl>
                                      </p:cBhvr>
                                    </p:animEffect>
                                  </p:childTnLst>
                                </p:cTn>
                              </p:par>
                            </p:childTnLst>
                          </p:cTn>
                        </p:par>
                      </p:childTnLst>
                    </p:cTn>
                  </p:par>
                  <p:par>
                    <p:cTn id="130" fill="hold">
                      <p:stCondLst>
                        <p:cond delay="indefinite"/>
                      </p:stCondLst>
                      <p:childTnLst>
                        <p:par>
                          <p:cTn id="131" fill="hold">
                            <p:stCondLst>
                              <p:cond delay="0"/>
                            </p:stCondLst>
                            <p:childTnLst>
                              <p:par>
                                <p:cTn id="132" presetID="22" presetClass="entr" presetSubtype="8" fill="hold" nodeType="clickEffect">
                                  <p:stCondLst>
                                    <p:cond delay="0"/>
                                  </p:stCondLst>
                                  <p:childTnLst>
                                    <p:set>
                                      <p:cBhvr>
                                        <p:cTn id="133" dur="1" fill="hold">
                                          <p:stCondLst>
                                            <p:cond delay="0"/>
                                          </p:stCondLst>
                                        </p:cTn>
                                        <p:tgtEl>
                                          <p:spTgt spid="43"/>
                                        </p:tgtEl>
                                        <p:attrNameLst>
                                          <p:attrName>style.visibility</p:attrName>
                                        </p:attrNameLst>
                                      </p:cBhvr>
                                      <p:to>
                                        <p:strVal val="visible"/>
                                      </p:to>
                                    </p:set>
                                    <p:animEffect transition="in" filter="wipe(left)">
                                      <p:cBhvr>
                                        <p:cTn id="134" dur="500"/>
                                        <p:tgtEl>
                                          <p:spTgt spid="43"/>
                                        </p:tgtEl>
                                      </p:cBhvr>
                                    </p:animEffect>
                                  </p:childTnLst>
                                </p:cTn>
                              </p:par>
                            </p:childTnLst>
                          </p:cTn>
                        </p:par>
                      </p:childTnLst>
                    </p:cTn>
                  </p:par>
                  <p:par>
                    <p:cTn id="135" fill="hold">
                      <p:stCondLst>
                        <p:cond delay="indefinite"/>
                      </p:stCondLst>
                      <p:childTnLst>
                        <p:par>
                          <p:cTn id="136" fill="hold">
                            <p:stCondLst>
                              <p:cond delay="0"/>
                            </p:stCondLst>
                            <p:childTnLst>
                              <p:par>
                                <p:cTn id="137" presetID="53" presetClass="entr" presetSubtype="16" fill="hold" grpId="0" nodeType="clickEffect">
                                  <p:stCondLst>
                                    <p:cond delay="0"/>
                                  </p:stCondLst>
                                  <p:childTnLst>
                                    <p:set>
                                      <p:cBhvr>
                                        <p:cTn id="138" dur="1" fill="hold">
                                          <p:stCondLst>
                                            <p:cond delay="0"/>
                                          </p:stCondLst>
                                        </p:cTn>
                                        <p:tgtEl>
                                          <p:spTgt spid="35"/>
                                        </p:tgtEl>
                                        <p:attrNameLst>
                                          <p:attrName>style.visibility</p:attrName>
                                        </p:attrNameLst>
                                      </p:cBhvr>
                                      <p:to>
                                        <p:strVal val="visible"/>
                                      </p:to>
                                    </p:set>
                                    <p:anim calcmode="lin" valueType="num">
                                      <p:cBhvr>
                                        <p:cTn id="139" dur="500" fill="hold"/>
                                        <p:tgtEl>
                                          <p:spTgt spid="35"/>
                                        </p:tgtEl>
                                        <p:attrNameLst>
                                          <p:attrName>ppt_w</p:attrName>
                                        </p:attrNameLst>
                                      </p:cBhvr>
                                      <p:tavLst>
                                        <p:tav tm="0">
                                          <p:val>
                                            <p:fltVal val="0"/>
                                          </p:val>
                                        </p:tav>
                                        <p:tav tm="100000">
                                          <p:val>
                                            <p:strVal val="#ppt_w"/>
                                          </p:val>
                                        </p:tav>
                                      </p:tavLst>
                                    </p:anim>
                                    <p:anim calcmode="lin" valueType="num">
                                      <p:cBhvr>
                                        <p:cTn id="140" dur="500" fill="hold"/>
                                        <p:tgtEl>
                                          <p:spTgt spid="35"/>
                                        </p:tgtEl>
                                        <p:attrNameLst>
                                          <p:attrName>ppt_h</p:attrName>
                                        </p:attrNameLst>
                                      </p:cBhvr>
                                      <p:tavLst>
                                        <p:tav tm="0">
                                          <p:val>
                                            <p:fltVal val="0"/>
                                          </p:val>
                                        </p:tav>
                                        <p:tav tm="100000">
                                          <p:val>
                                            <p:strVal val="#ppt_h"/>
                                          </p:val>
                                        </p:tav>
                                      </p:tavLst>
                                    </p:anim>
                                    <p:animEffect transition="in" filter="fade">
                                      <p:cBhvr>
                                        <p:cTn id="141" dur="500"/>
                                        <p:tgtEl>
                                          <p:spTgt spid="35"/>
                                        </p:tgtEl>
                                      </p:cBhvr>
                                    </p:animEffect>
                                  </p:childTnLst>
                                </p:cTn>
                              </p:par>
                            </p:childTnLst>
                          </p:cTn>
                        </p:par>
                      </p:childTnLst>
                    </p:cTn>
                  </p:par>
                  <p:par>
                    <p:cTn id="142" fill="hold">
                      <p:stCondLst>
                        <p:cond delay="indefinite"/>
                      </p:stCondLst>
                      <p:childTnLst>
                        <p:par>
                          <p:cTn id="143" fill="hold">
                            <p:stCondLst>
                              <p:cond delay="0"/>
                            </p:stCondLst>
                            <p:childTnLst>
                              <p:par>
                                <p:cTn id="144" presetID="22" presetClass="entr" presetSubtype="8" fill="hold" nodeType="clickEffect">
                                  <p:stCondLst>
                                    <p:cond delay="0"/>
                                  </p:stCondLst>
                                  <p:childTnLst>
                                    <p:set>
                                      <p:cBhvr>
                                        <p:cTn id="145" dur="1" fill="hold">
                                          <p:stCondLst>
                                            <p:cond delay="0"/>
                                          </p:stCondLst>
                                        </p:cTn>
                                        <p:tgtEl>
                                          <p:spTgt spid="46"/>
                                        </p:tgtEl>
                                        <p:attrNameLst>
                                          <p:attrName>style.visibility</p:attrName>
                                        </p:attrNameLst>
                                      </p:cBhvr>
                                      <p:to>
                                        <p:strVal val="visible"/>
                                      </p:to>
                                    </p:set>
                                    <p:animEffect transition="in" filter="wipe(left)">
                                      <p:cBhvr>
                                        <p:cTn id="146"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47" fill="hold" display="1">
                  <p:stCondLst>
                    <p:cond delay="indefinite"/>
                  </p:stCondLst>
                  <p:endCondLst>
                    <p:cond evt="onStopAudio">
                      <p:tgtEl>
                        <p:sldTgt/>
                      </p:tgtEl>
                    </p:cond>
                  </p:endCondLst>
                </p:cTn>
                <p:tgtEl>
                  <p:spTgt spid="12"/>
                </p:tgtEl>
              </p:cMediaNode>
            </p:audio>
          </p:childTnLst>
        </p:cTn>
      </p:par>
    </p:tnLst>
    <p:bldLst>
      <p:bldP spid="15" grpId="0"/>
      <p:bldP spid="16" grpId="0"/>
      <p:bldP spid="17" grpId="0"/>
      <p:bldP spid="18" grpId="0"/>
      <p:bldP spid="41" grpId="0"/>
      <p:bldP spid="7" grpId="0" bldLvl="0" animBg="1"/>
      <p:bldP spid="34" grpId="0" bldLvl="0" animBg="1"/>
      <p:bldP spid="35" grpId="0" bldLvl="0" animBg="1"/>
      <p:bldP spid="3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p:sp>
        <p:nvSpPr>
          <p:cNvPr id="21" name="矩形 20"/>
          <p:cNvSpPr/>
          <p:nvPr/>
        </p:nvSpPr>
        <p:spPr>
          <a:xfrm>
            <a:off x="112395" y="90170"/>
            <a:ext cx="11917680" cy="66763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5" name="流程图: 终止 4"/>
          <p:cNvSpPr/>
          <p:nvPr/>
        </p:nvSpPr>
        <p:spPr>
          <a:xfrm>
            <a:off x="1075055" y="236855"/>
            <a:ext cx="3265805" cy="676910"/>
          </a:xfrm>
          <a:prstGeom prst="flowChartTerminator">
            <a:avLst/>
          </a:prstGeom>
          <a:noFill/>
          <a:ln w="63500" cmpd="thickThin">
            <a:solidFill>
              <a:srgbClr val="F9680D"/>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8" name="文本框 7"/>
          <p:cNvSpPr txBox="1"/>
          <p:nvPr/>
        </p:nvSpPr>
        <p:spPr>
          <a:xfrm>
            <a:off x="1221105" y="285115"/>
            <a:ext cx="3119120" cy="583565"/>
          </a:xfrm>
          <a:prstGeom prst="rect">
            <a:avLst/>
          </a:prstGeom>
          <a:noFill/>
        </p:spPr>
        <p:txBody>
          <a:bodyPr wrap="square" rtlCol="0">
            <a:spAutoFit/>
          </a:bodyPr>
          <a:p>
            <a:r>
              <a:rPr lang="en-US" altLang="zh-CN" sz="3200" b="1">
                <a:latin typeface="Comic Sans MS" panose="030F0702030302020204" pitchFamily="66" charset="0"/>
                <a:cs typeface="Comic Sans MS" panose="030F0702030302020204" pitchFamily="66" charset="0"/>
              </a:rPr>
              <a:t>L</a:t>
            </a:r>
            <a:r>
              <a:rPr lang="en-US" altLang="zh-CN" sz="3200" b="1">
                <a:latin typeface="Comic Sans MS" panose="030F0702030302020204" pitchFamily="66" charset="0"/>
                <a:cs typeface="Comic Sans MS" panose="030F0702030302020204" pitchFamily="66" charset="0"/>
              </a:rPr>
              <a:t>ook and </a:t>
            </a:r>
            <a:r>
              <a:rPr lang="en-US" altLang="zh-CN" sz="3200" b="1">
                <a:latin typeface="Comic Sans MS" panose="030F0702030302020204" pitchFamily="66" charset="0"/>
                <a:cs typeface="Comic Sans MS" panose="030F0702030302020204" pitchFamily="66" charset="0"/>
              </a:rPr>
              <a:t>say</a:t>
            </a:r>
            <a:endParaRPr lang="en-US" altLang="zh-CN" sz="3200" b="1">
              <a:latin typeface="Comic Sans MS" panose="030F0702030302020204" pitchFamily="66" charset="0"/>
              <a:cs typeface="Comic Sans MS" panose="030F0702030302020204" pitchFamily="66" charset="0"/>
            </a:endParaRPr>
          </a:p>
        </p:txBody>
      </p:sp>
      <p:pic>
        <p:nvPicPr>
          <p:cNvPr id="3" name="图片 2" descr="timg"/>
          <p:cNvPicPr>
            <a:picLocks noChangeAspect="1"/>
          </p:cNvPicPr>
          <p:nvPr/>
        </p:nvPicPr>
        <p:blipFill>
          <a:blip r:embed="rId1" cstate="print">
            <a:clrChange>
              <a:clrFrom>
                <a:srgbClr val="FFFFFF">
                  <a:alpha val="100000"/>
                </a:srgbClr>
              </a:clrFrom>
              <a:clrTo>
                <a:srgbClr val="FFFFFF">
                  <a:alpha val="100000"/>
                  <a:alpha val="0"/>
                </a:srgbClr>
              </a:clrTo>
            </a:clrChange>
          </a:blip>
          <a:srcRect l="29312" t="20269" r="31919" b="24741"/>
          <a:stretch>
            <a:fillRect/>
          </a:stretch>
        </p:blipFill>
        <p:spPr>
          <a:xfrm rot="20460000" flipH="1">
            <a:off x="419100" y="101600"/>
            <a:ext cx="781685" cy="946785"/>
          </a:xfrm>
          <a:prstGeom prst="rect">
            <a:avLst/>
          </a:prstGeom>
        </p:spPr>
      </p:pic>
      <p:grpSp>
        <p:nvGrpSpPr>
          <p:cNvPr id="6" name="组合 5"/>
          <p:cNvGrpSpPr/>
          <p:nvPr/>
        </p:nvGrpSpPr>
        <p:grpSpPr>
          <a:xfrm>
            <a:off x="4838700" y="142240"/>
            <a:ext cx="6225540" cy="868680"/>
            <a:chOff x="4501" y="354"/>
            <a:chExt cx="9419" cy="1628"/>
          </a:xfrm>
        </p:grpSpPr>
        <p:sp>
          <p:nvSpPr>
            <p:cNvPr id="10" name="圆角矩形 9"/>
            <p:cNvSpPr/>
            <p:nvPr/>
          </p:nvSpPr>
          <p:spPr>
            <a:xfrm>
              <a:off x="4560" y="600"/>
              <a:ext cx="9360" cy="1200"/>
            </a:xfrm>
            <a:prstGeom prst="roundRect">
              <a:avLst/>
            </a:prstGeom>
            <a:solidFill>
              <a:srgbClr val="00B0F0"/>
            </a:solidFill>
            <a:ln w="9525" cap="flat" cmpd="sng" algn="ctr">
              <a:noFill/>
              <a:prstDash val="solid"/>
              <a:round/>
              <a:headEnd type="none" w="med" len="med"/>
              <a:tailEnd type="none" w="med" len="med"/>
            </a:ln>
          </p:spPr>
          <p:txBody>
            <a:bodyPr vert="horz" wrap="square" lIns="91440" tIns="45720" rIns="91440" bIns="45720" numCol="1" anchor="t" anchorCtr="0" compatLnSpc="1"/>
            <a:p>
              <a:pPr marL="0" marR="0" indent="0" algn="ctr" defTabSz="914400" rtl="0" eaLnBrk="1" fontAlgn="base" latinLnBrk="0" hangingPunct="1">
                <a:lnSpc>
                  <a:spcPct val="100000"/>
                </a:lnSpc>
                <a:spcBef>
                  <a:spcPct val="0"/>
                </a:spcBef>
                <a:spcAft>
                  <a:spcPct val="0"/>
                </a:spcAft>
                <a:buClrTx/>
                <a:buSzTx/>
                <a:buFontTx/>
                <a:buNone/>
              </a:pPr>
              <a:endParaRPr kumimoji="0" lang="zh-CN" altLang="en-US" sz="1800" b="1" i="0" u="none" strike="noStrike" cap="none" normalizeH="0" baseline="0" smtClean="0">
                <a:ln>
                  <a:noFill/>
                </a:ln>
                <a:solidFill>
                  <a:schemeClr val="tx1"/>
                </a:solidFill>
                <a:effectLst/>
                <a:latin typeface="Arial" panose="020B0604020202020204" pitchFamily="34" charset="0"/>
                <a:ea typeface="宋体" panose="02010600030101010101" pitchFamily="2" charset="-122"/>
              </a:endParaRPr>
            </a:p>
          </p:txBody>
        </p:sp>
        <p:sp>
          <p:nvSpPr>
            <p:cNvPr id="11" name="Rectangle 47"/>
            <p:cNvSpPr>
              <a:spLocks noChangeArrowheads="1"/>
            </p:cNvSpPr>
            <p:nvPr/>
          </p:nvSpPr>
          <p:spPr bwMode="auto">
            <a:xfrm>
              <a:off x="4501" y="354"/>
              <a:ext cx="9338" cy="1629"/>
            </a:xfrm>
            <a:prstGeom prst="rect">
              <a:avLst/>
            </a:prstGeom>
            <a:noFill/>
            <a:ln w="9525">
              <a:noFill/>
              <a:miter lim="800000"/>
            </a:ln>
            <a:effectLst>
              <a:outerShdw blurRad="50800" dist="38100" dir="2700000" algn="tl" rotWithShape="0">
                <a:prstClr val="black">
                  <a:alpha val="40000"/>
                </a:prstClr>
              </a:outerShdw>
            </a:effectLst>
          </p:spPr>
          <p:txBody>
            <a:bodyPr wrap="none" anchor="ctr"/>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r>
                <a:rPr kumimoji="0" lang="zh-CN" altLang="en-US" sz="28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rPr>
                <a:t>观察封面，获取信息</a:t>
              </a:r>
              <a:endParaRPr kumimoji="0" lang="zh-CN" altLang="en-US" sz="2800" b="0" i="0" u="none" strike="noStrike" kern="1200" cap="none" spc="0" normalizeH="0" baseline="0" noProof="0" dirty="0">
                <a:ln>
                  <a:noFill/>
                </a:ln>
                <a:solidFill>
                  <a:schemeClr val="bg1"/>
                </a:solidFill>
                <a:effectLst/>
                <a:uLnTx/>
                <a:uFillTx/>
                <a:latin typeface="Calibri" panose="020F0502020204030204" charset="0"/>
                <a:ea typeface="黑体" panose="02010609060101010101" pitchFamily="49" charset="-122"/>
                <a:cs typeface="+mn-cs"/>
                <a:sym typeface="Arial" panose="020B0604020202020204" pitchFamily="34" charset="0"/>
              </a:endParaRPr>
            </a:p>
          </p:txBody>
        </p:sp>
      </p:grpSp>
      <p:sp>
        <p:nvSpPr>
          <p:cNvPr id="12" name="文本框 11"/>
          <p:cNvSpPr txBox="1"/>
          <p:nvPr/>
        </p:nvSpPr>
        <p:spPr>
          <a:xfrm>
            <a:off x="4339590" y="5327015"/>
            <a:ext cx="3060700" cy="583565"/>
          </a:xfrm>
          <a:prstGeom prst="rect">
            <a:avLst/>
          </a:prstGeom>
          <a:noFill/>
        </p:spPr>
        <p:txBody>
          <a:bodyPr wrap="square" rtlCol="0">
            <a:spAutoFit/>
          </a:bodyPr>
          <a:p>
            <a:r>
              <a:rPr lang="en-US" altLang="zh-CN" sz="3200" b="1">
                <a:solidFill>
                  <a:schemeClr val="bg2"/>
                </a:solidFill>
                <a:latin typeface="Comic Sans MS" panose="030F0702030302020204" pitchFamily="66" charset="0"/>
                <a:cs typeface="Comic Sans MS" panose="030F0702030302020204" pitchFamily="66" charset="0"/>
              </a:rPr>
              <a:t>       Can...?</a:t>
            </a:r>
            <a:endParaRPr lang="en-US" altLang="zh-CN" sz="3200" b="1">
              <a:solidFill>
                <a:schemeClr val="bg2"/>
              </a:solidFill>
              <a:latin typeface="Comic Sans MS" panose="030F0702030302020204" pitchFamily="66" charset="0"/>
              <a:cs typeface="Comic Sans MS" panose="030F0702030302020204" pitchFamily="66" charset="0"/>
            </a:endParaRPr>
          </a:p>
        </p:txBody>
      </p:sp>
      <p:grpSp>
        <p:nvGrpSpPr>
          <p:cNvPr id="18" name="组合 17"/>
          <p:cNvGrpSpPr/>
          <p:nvPr/>
        </p:nvGrpSpPr>
        <p:grpSpPr>
          <a:xfrm>
            <a:off x="143510" y="1149985"/>
            <a:ext cx="12243435" cy="734060"/>
            <a:chOff x="226" y="1811"/>
            <a:chExt cx="19281" cy="1156"/>
          </a:xfrm>
        </p:grpSpPr>
        <p:grpSp>
          <p:nvGrpSpPr>
            <p:cNvPr id="7" name="组合 6"/>
            <p:cNvGrpSpPr/>
            <p:nvPr/>
          </p:nvGrpSpPr>
          <p:grpSpPr>
            <a:xfrm>
              <a:off x="226" y="1811"/>
              <a:ext cx="6608" cy="1157"/>
              <a:chOff x="226" y="1811"/>
              <a:chExt cx="8140" cy="1157"/>
            </a:xfrm>
          </p:grpSpPr>
          <p:sp>
            <p:nvSpPr>
              <p:cNvPr id="2" name="流程图: 准备 1"/>
              <p:cNvSpPr/>
              <p:nvPr/>
            </p:nvSpPr>
            <p:spPr>
              <a:xfrm>
                <a:off x="226" y="1811"/>
                <a:ext cx="7557" cy="1157"/>
              </a:xfrm>
              <a:prstGeom prst="flowChartPreparation">
                <a:avLst/>
              </a:prstGeom>
              <a:solidFill>
                <a:schemeClr val="accent1">
                  <a:lumMod val="50000"/>
                </a:schemeClr>
              </a:solidFill>
            </p:spPr>
            <p:style>
              <a:lnRef idx="3">
                <a:schemeClr val="lt1"/>
              </a:lnRef>
              <a:fillRef idx="1">
                <a:schemeClr val="accent4"/>
              </a:fillRef>
              <a:effectRef idx="1">
                <a:schemeClr val="accent4"/>
              </a:effectRef>
              <a:fontRef idx="minor">
                <a:schemeClr val="lt1"/>
              </a:fontRef>
            </p:style>
            <p:txBody>
              <a:bodyPr rtlCol="0" anchor="ctr"/>
              <a:p>
                <a:pPr algn="ctr"/>
                <a:endParaRPr lang="zh-CN" altLang="en-US"/>
              </a:p>
            </p:txBody>
          </p:sp>
          <p:sp>
            <p:nvSpPr>
              <p:cNvPr id="4" name="文本框 3"/>
              <p:cNvSpPr txBox="1"/>
              <p:nvPr/>
            </p:nvSpPr>
            <p:spPr>
              <a:xfrm>
                <a:off x="1693" y="1930"/>
                <a:ext cx="6673" cy="919"/>
              </a:xfrm>
              <a:prstGeom prst="rect">
                <a:avLst/>
              </a:prstGeom>
              <a:noFill/>
            </p:spPr>
            <p:txBody>
              <a:bodyPr wrap="square" rtlCol="0">
                <a:spAutoFit/>
              </a:bodyPr>
              <a:p>
                <a:r>
                  <a:rPr lang="en-US" altLang="zh-CN" sz="3200" b="1">
                    <a:solidFill>
                      <a:schemeClr val="bg2"/>
                    </a:solidFill>
                    <a:latin typeface="Comic Sans MS" panose="030F0702030302020204" pitchFamily="66" charset="0"/>
                    <a:cs typeface="Comic Sans MS" panose="030F0702030302020204" pitchFamily="66" charset="0"/>
                  </a:rPr>
                  <a:t>I can see...</a:t>
                </a:r>
                <a:endParaRPr lang="en-US" altLang="zh-CN" sz="3200" b="1">
                  <a:solidFill>
                    <a:schemeClr val="bg2"/>
                  </a:solidFill>
                  <a:latin typeface="Comic Sans MS" panose="030F0702030302020204" pitchFamily="66" charset="0"/>
                  <a:cs typeface="Comic Sans MS" panose="030F0702030302020204" pitchFamily="66" charset="0"/>
                </a:endParaRPr>
              </a:p>
            </p:txBody>
          </p:sp>
        </p:grpSp>
        <p:grpSp>
          <p:nvGrpSpPr>
            <p:cNvPr id="13" name="组合 12"/>
            <p:cNvGrpSpPr/>
            <p:nvPr/>
          </p:nvGrpSpPr>
          <p:grpSpPr>
            <a:xfrm>
              <a:off x="6361" y="1811"/>
              <a:ext cx="6598" cy="1157"/>
              <a:chOff x="226" y="1811"/>
              <a:chExt cx="7558" cy="1157"/>
            </a:xfrm>
          </p:grpSpPr>
          <p:sp>
            <p:nvSpPr>
              <p:cNvPr id="14" name="流程图: 准备 13"/>
              <p:cNvSpPr/>
              <p:nvPr/>
            </p:nvSpPr>
            <p:spPr>
              <a:xfrm>
                <a:off x="226" y="1811"/>
                <a:ext cx="7557" cy="1157"/>
              </a:xfrm>
              <a:prstGeom prst="flowChartPreparation">
                <a:avLst/>
              </a:prstGeom>
              <a:solidFill>
                <a:schemeClr val="accent1">
                  <a:lumMod val="50000"/>
                </a:schemeClr>
              </a:solidFill>
            </p:spPr>
            <p:style>
              <a:lnRef idx="3">
                <a:schemeClr val="lt1"/>
              </a:lnRef>
              <a:fillRef idx="1">
                <a:schemeClr val="accent4"/>
              </a:fillRef>
              <a:effectRef idx="1">
                <a:schemeClr val="accent4"/>
              </a:effectRef>
              <a:fontRef idx="minor">
                <a:schemeClr val="lt1"/>
              </a:fontRef>
            </p:style>
            <p:txBody>
              <a:bodyPr rtlCol="0" anchor="ctr"/>
              <a:p>
                <a:pPr algn="ctr"/>
                <a:endParaRPr lang="zh-CN" altLang="en-US"/>
              </a:p>
            </p:txBody>
          </p:sp>
          <p:sp>
            <p:nvSpPr>
              <p:cNvPr id="16" name="文本框 15"/>
              <p:cNvSpPr txBox="1"/>
              <p:nvPr/>
            </p:nvSpPr>
            <p:spPr>
              <a:xfrm>
                <a:off x="1111" y="1930"/>
                <a:ext cx="6673" cy="822"/>
              </a:xfrm>
              <a:prstGeom prst="rect">
                <a:avLst/>
              </a:prstGeom>
              <a:noFill/>
            </p:spPr>
            <p:txBody>
              <a:bodyPr wrap="square" rtlCol="0">
                <a:spAutoFit/>
              </a:bodyPr>
              <a:p>
                <a:r>
                  <a:rPr lang="en-US" altLang="zh-CN" sz="2800" b="1">
                    <a:solidFill>
                      <a:schemeClr val="bg2"/>
                    </a:solidFill>
                    <a:latin typeface="Comic Sans MS" panose="030F0702030302020204" pitchFamily="66" charset="0"/>
                    <a:cs typeface="Comic Sans MS" panose="030F0702030302020204" pitchFamily="66" charset="0"/>
                  </a:rPr>
                  <a:t>The room/boy is...</a:t>
                </a:r>
                <a:endParaRPr lang="en-US" altLang="zh-CN" sz="2800" b="1">
                  <a:solidFill>
                    <a:schemeClr val="bg2"/>
                  </a:solidFill>
                  <a:latin typeface="Comic Sans MS" panose="030F0702030302020204" pitchFamily="66" charset="0"/>
                  <a:cs typeface="Comic Sans MS" panose="030F0702030302020204" pitchFamily="66" charset="0"/>
                </a:endParaRPr>
              </a:p>
            </p:txBody>
          </p:sp>
        </p:grpSp>
        <p:grpSp>
          <p:nvGrpSpPr>
            <p:cNvPr id="17" name="组合 16"/>
            <p:cNvGrpSpPr/>
            <p:nvPr/>
          </p:nvGrpSpPr>
          <p:grpSpPr>
            <a:xfrm>
              <a:off x="12959" y="1811"/>
              <a:ext cx="6549" cy="1157"/>
              <a:chOff x="226" y="1811"/>
              <a:chExt cx="8140" cy="1157"/>
            </a:xfrm>
          </p:grpSpPr>
          <p:sp>
            <p:nvSpPr>
              <p:cNvPr id="19" name="流程图: 准备 18"/>
              <p:cNvSpPr/>
              <p:nvPr/>
            </p:nvSpPr>
            <p:spPr>
              <a:xfrm>
                <a:off x="226" y="1811"/>
                <a:ext cx="7557" cy="1157"/>
              </a:xfrm>
              <a:prstGeom prst="flowChartPreparation">
                <a:avLst/>
              </a:prstGeom>
              <a:solidFill>
                <a:schemeClr val="accent1">
                  <a:lumMod val="50000"/>
                </a:schemeClr>
              </a:solidFill>
            </p:spPr>
            <p:style>
              <a:lnRef idx="3">
                <a:schemeClr val="lt1"/>
              </a:lnRef>
              <a:fillRef idx="1">
                <a:schemeClr val="accent4"/>
              </a:fillRef>
              <a:effectRef idx="1">
                <a:schemeClr val="accent4"/>
              </a:effectRef>
              <a:fontRef idx="minor">
                <a:schemeClr val="lt1"/>
              </a:fontRef>
            </p:style>
            <p:txBody>
              <a:bodyPr rtlCol="0" anchor="ctr"/>
              <a:p>
                <a:pPr algn="ctr"/>
                <a:endParaRPr lang="zh-CN" altLang="en-US"/>
              </a:p>
            </p:txBody>
          </p:sp>
          <p:sp>
            <p:nvSpPr>
              <p:cNvPr id="20" name="文本框 19"/>
              <p:cNvSpPr txBox="1"/>
              <p:nvPr/>
            </p:nvSpPr>
            <p:spPr>
              <a:xfrm>
                <a:off x="1693" y="1930"/>
                <a:ext cx="6673" cy="919"/>
              </a:xfrm>
              <a:prstGeom prst="rect">
                <a:avLst/>
              </a:prstGeom>
              <a:noFill/>
            </p:spPr>
            <p:txBody>
              <a:bodyPr wrap="square" rtlCol="0">
                <a:spAutoFit/>
              </a:bodyPr>
              <a:p>
                <a:r>
                  <a:rPr lang="en-US" altLang="zh-CN" sz="3200" b="1">
                    <a:solidFill>
                      <a:schemeClr val="bg2"/>
                    </a:solidFill>
                    <a:latin typeface="Comic Sans MS" panose="030F0702030302020204" pitchFamily="66" charset="0"/>
                    <a:cs typeface="Comic Sans MS" panose="030F0702030302020204" pitchFamily="66" charset="0"/>
                  </a:rPr>
                  <a:t>      ...</a:t>
                </a:r>
                <a:endParaRPr lang="en-US" altLang="zh-CN" sz="3200" b="1">
                  <a:solidFill>
                    <a:schemeClr val="bg2"/>
                  </a:solidFill>
                  <a:latin typeface="Comic Sans MS" panose="030F0702030302020204" pitchFamily="66" charset="0"/>
                  <a:cs typeface="Comic Sans MS" panose="030F0702030302020204" pitchFamily="66" charset="0"/>
                </a:endParaRPr>
              </a:p>
            </p:txBody>
          </p:sp>
        </p:grpSp>
      </p:grpSp>
      <p:pic>
        <p:nvPicPr>
          <p:cNvPr id="3075" name="图片 2"/>
          <p:cNvPicPr>
            <a:picLocks noChangeAspect="1"/>
          </p:cNvPicPr>
          <p:nvPr/>
        </p:nvPicPr>
        <p:blipFill>
          <a:blip r:embed="rId2"/>
          <a:stretch>
            <a:fillRect/>
          </a:stretch>
        </p:blipFill>
        <p:spPr>
          <a:xfrm>
            <a:off x="1524000" y="2174875"/>
            <a:ext cx="9144000" cy="4380865"/>
          </a:xfrm>
          <a:prstGeom prst="rect">
            <a:avLst/>
          </a:prstGeom>
          <a:noFill/>
          <a:ln w="9525">
            <a:noFill/>
          </a:ln>
        </p:spPr>
      </p:pic>
      <p:pic>
        <p:nvPicPr>
          <p:cNvPr id="9" name="图片 8" descr="k15333519 (1)"/>
          <p:cNvPicPr>
            <a:picLocks noChangeAspect="1"/>
          </p:cNvPicPr>
          <p:nvPr/>
        </p:nvPicPr>
        <p:blipFill>
          <a:blip r:embed="rId3">
            <a:clrChange>
              <a:clrFrom>
                <a:srgbClr val="FFFFFF">
                  <a:alpha val="100000"/>
                </a:srgbClr>
              </a:clrFrom>
              <a:clrTo>
                <a:srgbClr val="FFFFFF">
                  <a:alpha val="100000"/>
                  <a:alpha val="0"/>
                </a:srgbClr>
              </a:clrTo>
            </a:clrChange>
          </a:blip>
          <a:stretch>
            <a:fillRect/>
          </a:stretch>
        </p:blipFill>
        <p:spPr>
          <a:xfrm rot="1080000">
            <a:off x="10861040" y="5085715"/>
            <a:ext cx="811530" cy="1377950"/>
          </a:xfrm>
          <a:prstGeom prst="rect">
            <a:avLst/>
          </a:prstGeom>
        </p:spPr>
      </p:pic>
      <p:sp>
        <p:nvSpPr>
          <p:cNvPr id="15" name="矩形 14"/>
          <p:cNvSpPr/>
          <p:nvPr/>
        </p:nvSpPr>
        <p:spPr>
          <a:xfrm>
            <a:off x="5105400" y="5566410"/>
            <a:ext cx="5499100" cy="829945"/>
          </a:xfrm>
          <a:prstGeom prst="rect">
            <a:avLst/>
          </a:prstGeom>
          <a:solidFill>
            <a:schemeClr val="bg1"/>
          </a:solidFill>
          <a:ln>
            <a:noFill/>
          </a:ln>
        </p:spPr>
        <p:txBody>
          <a:bodyPr wrap="square" rtlCol="0" anchor="t">
            <a:spAutoFit/>
          </a:bodyPr>
          <a:p>
            <a:pPr algn="ctr"/>
            <a:r>
              <a:rPr lang="en-US" altLang="zh-CN" sz="4800" b="1">
                <a:solidFill>
                  <a:schemeClr val="accent1"/>
                </a:solidFill>
                <a:effectLst>
                  <a:outerShdw blurRad="38100" dist="25400" dir="5400000" algn="ctr" rotWithShape="0">
                    <a:srgbClr val="6E747A">
                      <a:alpha val="43000"/>
                    </a:srgbClr>
                  </a:outerShdw>
                </a:effectLst>
                <a:latin typeface="Comic Sans MS" panose="030F0702030302020204" pitchFamily="66" charset="0"/>
                <a:cs typeface="Comic Sans MS" panose="030F0702030302020204" pitchFamily="66" charset="0"/>
              </a:rPr>
              <a:t>Can </a:t>
            </a:r>
            <a:r>
              <a:rPr lang="en-US" altLang="zh-CN" sz="4800" b="1">
                <a:solidFill>
                  <a:schemeClr val="accent1"/>
                </a:solidFill>
                <a:effectLst>
                  <a:outerShdw blurRad="38100" dist="25400" dir="5400000" algn="ctr" rotWithShape="0">
                    <a:srgbClr val="6E747A">
                      <a:alpha val="43000"/>
                    </a:srgbClr>
                  </a:outerShdw>
                </a:effectLst>
                <a:latin typeface="Comic Sans MS" panose="030F0702030302020204" pitchFamily="66" charset="0"/>
                <a:cs typeface="Comic Sans MS" panose="030F0702030302020204" pitchFamily="66" charset="0"/>
              </a:rPr>
              <a:t>he...?</a:t>
            </a:r>
            <a:endParaRPr lang="en-US" altLang="zh-CN" sz="4800" b="1">
              <a:solidFill>
                <a:schemeClr val="accent1"/>
              </a:solidFill>
              <a:effectLst>
                <a:outerShdw blurRad="38100" dist="25400" dir="5400000" algn="ctr" rotWithShape="0">
                  <a:srgbClr val="6E747A">
                    <a:alpha val="43000"/>
                  </a:srgbClr>
                </a:outerShdw>
              </a:effectLst>
              <a:latin typeface="Comic Sans MS" panose="030F0702030302020204" pitchFamily="66" charset="0"/>
              <a:cs typeface="Comic Sans MS" panose="030F0702030302020204" pitchFamily="66" charset="0"/>
            </a:endParaRPr>
          </a:p>
        </p:txBody>
      </p:sp>
      <p:sp>
        <p:nvSpPr>
          <p:cNvPr id="22" name="文本框 21"/>
          <p:cNvSpPr txBox="1"/>
          <p:nvPr/>
        </p:nvSpPr>
        <p:spPr>
          <a:xfrm>
            <a:off x="5856605" y="1809115"/>
            <a:ext cx="1197610" cy="460375"/>
          </a:xfrm>
          <a:prstGeom prst="rect">
            <a:avLst/>
          </a:prstGeom>
          <a:noFill/>
        </p:spPr>
        <p:txBody>
          <a:bodyPr wrap="square" rtlCol="0">
            <a:spAutoFit/>
          </a:bodyPr>
          <a:p>
            <a:r>
              <a:rPr lang="zh-CN" altLang="en-US" sz="2400">
                <a:solidFill>
                  <a:srgbClr val="FF0000"/>
                </a:solidFill>
              </a:rPr>
              <a:t>每件事</a:t>
            </a:r>
            <a:endParaRPr lang="zh-CN" altLang="en-US" sz="2400">
              <a:solidFill>
                <a:srgbClr val="FF0000"/>
              </a:solidFill>
            </a:endParaRPr>
          </a:p>
        </p:txBody>
      </p:sp>
      <p:sp>
        <p:nvSpPr>
          <p:cNvPr id="23" name="椭圆 22"/>
          <p:cNvSpPr/>
          <p:nvPr/>
        </p:nvSpPr>
        <p:spPr>
          <a:xfrm>
            <a:off x="4705350" y="2243455"/>
            <a:ext cx="3500120" cy="1438910"/>
          </a:xfrm>
          <a:prstGeom prst="ellipse">
            <a:avLst/>
          </a:prstGeom>
          <a:noFill/>
          <a:ln w="63500" cmpd="sng">
            <a:solidFill>
              <a:srgbClr val="FF0000"/>
            </a:solid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4" name="椭圆 23"/>
          <p:cNvSpPr/>
          <p:nvPr/>
        </p:nvSpPr>
        <p:spPr>
          <a:xfrm>
            <a:off x="8185785" y="2349500"/>
            <a:ext cx="2489200" cy="1243965"/>
          </a:xfrm>
          <a:prstGeom prst="ellipse">
            <a:avLst/>
          </a:prstGeom>
          <a:noFill/>
          <a:ln w="635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25" name="文本框 24"/>
          <p:cNvSpPr txBox="1"/>
          <p:nvPr/>
        </p:nvSpPr>
        <p:spPr>
          <a:xfrm>
            <a:off x="8978265" y="1849120"/>
            <a:ext cx="1197610" cy="460375"/>
          </a:xfrm>
          <a:prstGeom prst="rect">
            <a:avLst/>
          </a:prstGeom>
          <a:noFill/>
        </p:spPr>
        <p:txBody>
          <a:bodyPr wrap="square" rtlCol="0">
            <a:spAutoFit/>
          </a:bodyPr>
          <a:p>
            <a:r>
              <a:rPr lang="zh-CN" altLang="en-US" sz="2400">
                <a:solidFill>
                  <a:srgbClr val="FF0000"/>
                </a:solidFill>
              </a:rPr>
              <a:t>我自己</a:t>
            </a:r>
            <a:endParaRPr lang="zh-CN" altLang="en-US" sz="2400">
              <a:solidFill>
                <a:srgbClr val="FF0000"/>
              </a:solidFill>
            </a:endParaRPr>
          </a:p>
        </p:txBody>
      </p:sp>
      <p:sp>
        <p:nvSpPr>
          <p:cNvPr id="26" name="文本框 25"/>
          <p:cNvSpPr txBox="1"/>
          <p:nvPr/>
        </p:nvSpPr>
        <p:spPr>
          <a:xfrm>
            <a:off x="3344545" y="4519930"/>
            <a:ext cx="1972945" cy="645160"/>
          </a:xfrm>
          <a:prstGeom prst="rect">
            <a:avLst/>
          </a:prstGeom>
          <a:noFill/>
        </p:spPr>
        <p:txBody>
          <a:bodyPr wrap="square" rtlCol="0">
            <a:spAutoFit/>
          </a:bodyPr>
          <a:p>
            <a:r>
              <a:rPr lang="en-US" altLang="zh-CN" sz="3600" dirty="0">
                <a:latin typeface="Britannic Bold" panose="020B0903060703020204" pitchFamily="34" charset="0"/>
              </a:rPr>
              <a:t>Tommy</a:t>
            </a:r>
            <a:endParaRPr lang="zh-CN" altLang="en-US" sz="3600" dirty="0">
              <a:latin typeface="Britannic Bold" panose="020B0903060703020204" pitchFamily="34" charset="0"/>
            </a:endParaRPr>
          </a:p>
        </p:txBody>
      </p:sp>
      <p:sp>
        <p:nvSpPr>
          <p:cNvPr id="27" name="文本框 26"/>
          <p:cNvSpPr txBox="1"/>
          <p:nvPr/>
        </p:nvSpPr>
        <p:spPr>
          <a:xfrm>
            <a:off x="286385" y="2560320"/>
            <a:ext cx="1325880" cy="645160"/>
          </a:xfrm>
          <a:prstGeom prst="rect">
            <a:avLst/>
          </a:prstGeom>
          <a:noFill/>
        </p:spPr>
        <p:txBody>
          <a:bodyPr wrap="square" rtlCol="0">
            <a:spAutoFit/>
          </a:bodyPr>
          <a:p>
            <a:r>
              <a:rPr lang="en-US" altLang="zh-CN" sz="3600" dirty="0">
                <a:solidFill>
                  <a:srgbClr val="FF0000"/>
                </a:solidFill>
                <a:latin typeface="Britannic Bold" panose="020B0903060703020204" pitchFamily="34" charset="0"/>
              </a:rPr>
              <a:t>Title:</a:t>
            </a:r>
            <a:endParaRPr lang="en-US" altLang="zh-CN" sz="3600" dirty="0">
              <a:solidFill>
                <a:srgbClr val="FF0000"/>
              </a:solidFill>
              <a:latin typeface="Britannic Bold" panose="020B0903060703020204" pitchFamily="34" charset="0"/>
            </a:endParaRPr>
          </a:p>
        </p:txBody>
      </p:sp>
    </p:spTree>
  </p:cSld>
  <p:clrMapOvr>
    <a:masterClrMapping/>
  </p:clrMapOvr>
  <p:transition>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par>
                                <p:cTn id="8" presetID="16" presetClass="entr" presetSubtype="21"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barn(inVertical)">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23"/>
                                        </p:tgtEl>
                                        <p:attrNameLst>
                                          <p:attrName>style.visibility</p:attrName>
                                        </p:attrNameLst>
                                      </p:cBhvr>
                                      <p:to>
                                        <p:strVal val="visible"/>
                                      </p:to>
                                    </p:set>
                                    <p:anim calcmode="lin" valueType="num">
                                      <p:cBhvr additive="base">
                                        <p:cTn id="15" dur="500" fill="hold"/>
                                        <p:tgtEl>
                                          <p:spTgt spid="23"/>
                                        </p:tgtEl>
                                        <p:attrNameLst>
                                          <p:attrName>ppt_x</p:attrName>
                                        </p:attrNameLst>
                                      </p:cBhvr>
                                      <p:tavLst>
                                        <p:tav tm="0">
                                          <p:val>
                                            <p:strVal val="#ppt_x"/>
                                          </p:val>
                                        </p:tav>
                                        <p:tav tm="100000">
                                          <p:val>
                                            <p:strVal val="#ppt_x"/>
                                          </p:val>
                                        </p:tav>
                                      </p:tavLst>
                                    </p:anim>
                                    <p:anim calcmode="lin" valueType="num">
                                      <p:cBhvr additive="base">
                                        <p:cTn id="16" dur="500" fill="hold"/>
                                        <p:tgtEl>
                                          <p:spTgt spid="23"/>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anim calcmode="lin" valueType="num">
                                      <p:cBhvr additive="base">
                                        <p:cTn id="19" dur="500" fill="hold"/>
                                        <p:tgtEl>
                                          <p:spTgt spid="22"/>
                                        </p:tgtEl>
                                        <p:attrNameLst>
                                          <p:attrName>ppt_x</p:attrName>
                                        </p:attrNameLst>
                                      </p:cBhvr>
                                      <p:tavLst>
                                        <p:tav tm="0">
                                          <p:val>
                                            <p:strVal val="#ppt_x"/>
                                          </p:val>
                                        </p:tav>
                                        <p:tav tm="100000">
                                          <p:val>
                                            <p:strVal val="#ppt_x"/>
                                          </p:val>
                                        </p:tav>
                                      </p:tavLst>
                                    </p:anim>
                                    <p:anim calcmode="lin" valueType="num">
                                      <p:cBhvr additive="base">
                                        <p:cTn id="2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xit" presetSubtype="4" fill="hold" grpId="1" nodeType="clickEffect">
                                  <p:stCondLst>
                                    <p:cond delay="0"/>
                                  </p:stCondLst>
                                  <p:childTnLst>
                                    <p:anim calcmode="lin" valueType="num">
                                      <p:cBhvr additive="base">
                                        <p:cTn id="24" dur="500"/>
                                        <p:tgtEl>
                                          <p:spTgt spid="23"/>
                                        </p:tgtEl>
                                        <p:attrNameLst>
                                          <p:attrName>ppt_x</p:attrName>
                                        </p:attrNameLst>
                                      </p:cBhvr>
                                      <p:tavLst>
                                        <p:tav tm="0">
                                          <p:val>
                                            <p:strVal val="ppt_x"/>
                                          </p:val>
                                        </p:tav>
                                        <p:tav tm="100000">
                                          <p:val>
                                            <p:strVal val="ppt_x"/>
                                          </p:val>
                                        </p:tav>
                                      </p:tavLst>
                                    </p:anim>
                                    <p:anim calcmode="lin" valueType="num">
                                      <p:cBhvr additive="base">
                                        <p:cTn id="25" dur="500"/>
                                        <p:tgtEl>
                                          <p:spTgt spid="23"/>
                                        </p:tgtEl>
                                        <p:attrNameLst>
                                          <p:attrName>ppt_y</p:attrName>
                                        </p:attrNameLst>
                                      </p:cBhvr>
                                      <p:tavLst>
                                        <p:tav tm="0">
                                          <p:val>
                                            <p:strVal val="ppt_y"/>
                                          </p:val>
                                        </p:tav>
                                        <p:tav tm="100000">
                                          <p:val>
                                            <p:strVal val="1+ppt_h/2"/>
                                          </p:val>
                                        </p:tav>
                                      </p:tavLst>
                                    </p:anim>
                                    <p:set>
                                      <p:cBhvr>
                                        <p:cTn id="26" dur="1" fill="hold">
                                          <p:stCondLst>
                                            <p:cond delay="499"/>
                                          </p:stCondLst>
                                        </p:cTn>
                                        <p:tgtEl>
                                          <p:spTgt spid="23"/>
                                        </p:tgtEl>
                                        <p:attrNameLst>
                                          <p:attrName>style.visibility</p:attrName>
                                        </p:attrNameLst>
                                      </p:cBhvr>
                                      <p:to>
                                        <p:strVal val="hidden"/>
                                      </p:to>
                                    </p:set>
                                  </p:childTnLst>
                                </p:cTn>
                              </p:par>
                              <p:par>
                                <p:cTn id="27" presetID="2" presetClass="exit" presetSubtype="4" fill="hold" grpId="1" nodeType="withEffect">
                                  <p:stCondLst>
                                    <p:cond delay="0"/>
                                  </p:stCondLst>
                                  <p:childTnLst>
                                    <p:anim calcmode="lin" valueType="num">
                                      <p:cBhvr additive="base">
                                        <p:cTn id="28" dur="500"/>
                                        <p:tgtEl>
                                          <p:spTgt spid="22"/>
                                        </p:tgtEl>
                                        <p:attrNameLst>
                                          <p:attrName>ppt_x</p:attrName>
                                        </p:attrNameLst>
                                      </p:cBhvr>
                                      <p:tavLst>
                                        <p:tav tm="0">
                                          <p:val>
                                            <p:strVal val="ppt_x"/>
                                          </p:val>
                                        </p:tav>
                                        <p:tav tm="100000">
                                          <p:val>
                                            <p:strVal val="ppt_x"/>
                                          </p:val>
                                        </p:tav>
                                      </p:tavLst>
                                    </p:anim>
                                    <p:anim calcmode="lin" valueType="num">
                                      <p:cBhvr additive="base">
                                        <p:cTn id="29" dur="500"/>
                                        <p:tgtEl>
                                          <p:spTgt spid="22"/>
                                        </p:tgtEl>
                                        <p:attrNameLst>
                                          <p:attrName>ppt_y</p:attrName>
                                        </p:attrNameLst>
                                      </p:cBhvr>
                                      <p:tavLst>
                                        <p:tav tm="0">
                                          <p:val>
                                            <p:strVal val="ppt_y"/>
                                          </p:val>
                                        </p:tav>
                                        <p:tav tm="100000">
                                          <p:val>
                                            <p:strVal val="1+ppt_h/2"/>
                                          </p:val>
                                        </p:tav>
                                      </p:tavLst>
                                    </p:anim>
                                    <p:set>
                                      <p:cBhvr>
                                        <p:cTn id="30" dur="1" fill="hold">
                                          <p:stCondLst>
                                            <p:cond delay="499"/>
                                          </p:stCondLst>
                                        </p:cTn>
                                        <p:tgtEl>
                                          <p:spTgt spid="22"/>
                                        </p:tgtEl>
                                        <p:attrNameLst>
                                          <p:attrName>style.visibility</p:attrName>
                                        </p:attrNameLst>
                                      </p:cBhvr>
                                      <p:to>
                                        <p:strVal val="hidden"/>
                                      </p:to>
                                    </p:set>
                                  </p:childTnLst>
                                </p:cTn>
                              </p:par>
                            </p:childTnLst>
                          </p:cTn>
                        </p:par>
                      </p:childTnLst>
                    </p:cTn>
                  </p:par>
                  <p:par>
                    <p:cTn id="31" fill="hold">
                      <p:stCondLst>
                        <p:cond delay="indefinite"/>
                      </p:stCondLst>
                      <p:childTnLst>
                        <p:par>
                          <p:cTn id="32" fill="hold">
                            <p:stCondLst>
                              <p:cond delay="0"/>
                            </p:stCondLst>
                            <p:childTnLst>
                              <p:par>
                                <p:cTn id="33" presetID="3" presetClass="entr" presetSubtype="10" fill="hold" grpId="0" nodeType="click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blinds(horizontal)">
                                      <p:cBhvr>
                                        <p:cTn id="35" dur="500"/>
                                        <p:tgtEl>
                                          <p:spTgt spid="24"/>
                                        </p:tgtEl>
                                      </p:cBhvr>
                                    </p:animEffect>
                                  </p:childTnLst>
                                </p:cTn>
                              </p:par>
                              <p:par>
                                <p:cTn id="36" presetID="3" presetClass="entr" presetSubtype="10" fill="hold" grpId="0" nodeType="with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blinds(horizontal)">
                                      <p:cBhvr>
                                        <p:cTn id="38" dur="500"/>
                                        <p:tgtEl>
                                          <p:spTgt spid="25"/>
                                        </p:tgtEl>
                                      </p:cBhvr>
                                    </p:animEffect>
                                  </p:childTnLst>
                                </p:cTn>
                              </p:par>
                            </p:childTnLst>
                          </p:cTn>
                        </p:par>
                      </p:childTnLst>
                    </p:cTn>
                  </p:par>
                  <p:par>
                    <p:cTn id="39" fill="hold">
                      <p:stCondLst>
                        <p:cond delay="indefinite"/>
                      </p:stCondLst>
                      <p:childTnLst>
                        <p:par>
                          <p:cTn id="40" fill="hold">
                            <p:stCondLst>
                              <p:cond delay="0"/>
                            </p:stCondLst>
                            <p:childTnLst>
                              <p:par>
                                <p:cTn id="41" presetID="3" presetClass="exit" presetSubtype="10" fill="hold" grpId="1" nodeType="clickEffect">
                                  <p:stCondLst>
                                    <p:cond delay="0"/>
                                  </p:stCondLst>
                                  <p:childTnLst>
                                    <p:animEffect transition="out" filter="blinds(horizontal)">
                                      <p:cBhvr>
                                        <p:cTn id="42" dur="500"/>
                                        <p:tgtEl>
                                          <p:spTgt spid="24"/>
                                        </p:tgtEl>
                                      </p:cBhvr>
                                    </p:animEffect>
                                    <p:set>
                                      <p:cBhvr>
                                        <p:cTn id="43" dur="1" fill="hold">
                                          <p:stCondLst>
                                            <p:cond delay="499"/>
                                          </p:stCondLst>
                                        </p:cTn>
                                        <p:tgtEl>
                                          <p:spTgt spid="24"/>
                                        </p:tgtEl>
                                        <p:attrNameLst>
                                          <p:attrName>style.visibility</p:attrName>
                                        </p:attrNameLst>
                                      </p:cBhvr>
                                      <p:to>
                                        <p:strVal val="hidden"/>
                                      </p:to>
                                    </p:set>
                                  </p:childTnLst>
                                </p:cTn>
                              </p:par>
                              <p:par>
                                <p:cTn id="44" presetID="3" presetClass="exit" presetSubtype="10" fill="hold" grpId="1" nodeType="withEffect">
                                  <p:stCondLst>
                                    <p:cond delay="0"/>
                                  </p:stCondLst>
                                  <p:childTnLst>
                                    <p:animEffect transition="out" filter="blinds(horizontal)">
                                      <p:cBhvr>
                                        <p:cTn id="45" dur="500"/>
                                        <p:tgtEl>
                                          <p:spTgt spid="25"/>
                                        </p:tgtEl>
                                      </p:cBhvr>
                                    </p:animEffect>
                                    <p:set>
                                      <p:cBhvr>
                                        <p:cTn id="46" dur="1" fill="hold">
                                          <p:stCondLst>
                                            <p:cond delay="499"/>
                                          </p:stCondLst>
                                        </p:cTn>
                                        <p:tgtEl>
                                          <p:spTgt spid="25"/>
                                        </p:tgtEl>
                                        <p:attrNameLst>
                                          <p:attrName>style.visibility</p:attrName>
                                        </p:attrNameLst>
                                      </p:cBhvr>
                                      <p:to>
                                        <p:strVal val="hidden"/>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7"/>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6" presetClass="entr" presetSubtype="21" fill="hold" grpId="0" nodeType="click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barn(inVertical)">
                                      <p:cBhvr>
                                        <p:cTn id="55"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23" grpId="0" animBg="1"/>
      <p:bldP spid="22" grpId="0"/>
      <p:bldP spid="23" grpId="1" animBg="1"/>
      <p:bldP spid="22" grpId="1"/>
      <p:bldP spid="24" grpId="0" animBg="1"/>
      <p:bldP spid="25" grpId="0"/>
      <p:bldP spid="24" grpId="1" animBg="1"/>
      <p:bldP spid="25" grpId="1"/>
      <p:bldP spid="27"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63.xml><?xml version="1.0" encoding="utf-8"?>
<p:tagLst xmlns:p="http://schemas.openxmlformats.org/presentationml/2006/main">
  <p:tag name="KSO_WM_MEDIACOVER_FLAG" val="1"/>
  <p:tag name="KSO_WM_UNIT_MEDIACOVER_BTN_STATE" val="1"/>
  <p:tag name="KSO_WM_UNIT_MEDIACOVER_BTNRECT" val="0*0*0*0"/>
</p:tagLst>
</file>

<file path=ppt/tags/tag64.xml><?xml version="1.0" encoding="utf-8"?>
<p:tagLst xmlns:p="http://schemas.openxmlformats.org/presentationml/2006/main">
  <p:tag name="KSO_WM_UNIT_PLACING_PICTURE_USER_VIEWPORT" val="{&quot;height&quot;:2535,&quot;width&quot;:2432}"/>
</p:tagLst>
</file>

<file path=ppt/tags/tag65.xml><?xml version="1.0" encoding="utf-8"?>
<p:tagLst xmlns:p="http://schemas.openxmlformats.org/presentationml/2006/main">
  <p:tag name="KSO_WM_UNIT_PLACING_PICTURE_USER_VIEWPORT" val="{&quot;height&quot;:5939,&quot;width&quot;:4028}"/>
</p:tagLst>
</file>

<file path=ppt/tags/tag66.xml><?xml version="1.0" encoding="utf-8"?>
<p:tagLst xmlns:p="http://schemas.openxmlformats.org/presentationml/2006/main">
  <p:tag name="KSO_WM_UNIT_PLACING_PICTURE_USER_VIEWPORT" val="{&quot;height&quot;:3255.8866141732283,&quot;width&quot;:4308.464566929134}"/>
</p:tagLst>
</file>

<file path=ppt/tags/tag67.xml><?xml version="1.0" encoding="utf-8"?>
<p:tagLst xmlns:p="http://schemas.openxmlformats.org/presentationml/2006/main">
  <p:tag name="KSO_WM_MEDIACOVER_FLAG" val="1"/>
  <p:tag name="KSO_WM_UNIT_MEDIACOVER_BTN_STATE" val="1"/>
  <p:tag name="KSO_WM_UNIT_MEDIACOVER_BTNRECT" val="8195*3940*460*460"/>
  <p:tag name="KSO_WM_UNIT_MEDIACOVER_STYLEID" val="1"/>
  <p:tag name="KSO_WM_UNIT_MEDIACOVER_TEXTSTATE" val="0"/>
  <p:tag name="KSO_WM_UNIT_MEDIACOVER_BTN_POS" val="c"/>
  <p:tag name="KSO_WM_UNIT_MEDIACOVER_BTN_STYLE" val="ee0bc779c1f3d7f3e90c96344320e69a"/>
  <p:tag name="KSO_WM_UNIT_MEDIACOVER_RGB" val="000000"/>
  <p:tag name="KSO_WM_UNIT_MEDIACOVER_TRANSPARENCY" val="0.5"/>
</p:tagLst>
</file>

<file path=ppt/tags/tag68.xml><?xml version="1.0" encoding="utf-8"?>
<p:tagLst xmlns:p="http://schemas.openxmlformats.org/presentationml/2006/main">
  <p:tag name="KSO_WM_UNIT_PLACING_PICTURE_USER_VIEWPORT" val="{&quot;height&quot;:6553,&quot;width&quot;:8740}"/>
</p:tagLst>
</file>

<file path=ppt/tags/tag69.xml><?xml version="1.0" encoding="utf-8"?>
<p:tagLst xmlns:p="http://schemas.openxmlformats.org/presentationml/2006/main">
  <p:tag name="REFSHAPE" val="1275623596"/>
  <p:tag name="KSO_WM_UNIT_PLACING_PICTURE_USER_VIEWPORT" val="{&quot;height&quot;:3059,&quot;width&quot;:3599.3622047244094}"/>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70.xml><?xml version="1.0" encoding="utf-8"?>
<p:tagLst xmlns:p="http://schemas.openxmlformats.org/presentationml/2006/main">
  <p:tag name="REFSHAPE" val="1275623596"/>
  <p:tag name="KSO_WM_UNIT_PLACING_PICTURE_USER_VIEWPORT" val="{&quot;height&quot;:3059,&quot;width&quot;:3599.3622047244094}"/>
</p:tagLst>
</file>

<file path=ppt/tags/tag71.xml><?xml version="1.0" encoding="utf-8"?>
<p:tagLst xmlns:p="http://schemas.openxmlformats.org/presentationml/2006/main">
  <p:tag name="KSO_WM_UNIT_PLACING_PICTURE_USER_VIEWPORT" val="{&quot;height&quot;:5939,&quot;width&quot;:4028}"/>
</p:tagLst>
</file>

<file path=ppt/tags/tag72.xml><?xml version="1.0" encoding="utf-8"?>
<p:tagLst xmlns:p="http://schemas.openxmlformats.org/presentationml/2006/main">
  <p:tag name="KSO_WPP_MARK_KEY" val="d58d2f4d-6002-457f-85b9-5a705cd5d354"/>
  <p:tag name="COMMONDATA" val="eyJoZGlkIjoiYWJmNTAxYTA0NTllZTU0OWY5NWY0MWNlMzBjNGU2OTYifQ=="/>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2485</Words>
  <Application>WPS 演示</Application>
  <PresentationFormat>宽屏</PresentationFormat>
  <Paragraphs>279</Paragraphs>
  <Slides>27</Slides>
  <Notes>4</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27</vt:i4>
      </vt:variant>
    </vt:vector>
  </HeadingPairs>
  <TitlesOfParts>
    <vt:vector size="41" baseType="lpstr">
      <vt:lpstr>Arial</vt:lpstr>
      <vt:lpstr>宋体</vt:lpstr>
      <vt:lpstr>Wingdings</vt:lpstr>
      <vt:lpstr>微软雅黑</vt:lpstr>
      <vt:lpstr>Wingdings</vt:lpstr>
      <vt:lpstr>Comic Sans MS</vt:lpstr>
      <vt:lpstr>黑体</vt:lpstr>
      <vt:lpstr>Impact</vt:lpstr>
      <vt:lpstr>Calibri</vt:lpstr>
      <vt:lpstr>Britannic Bold</vt:lpstr>
      <vt:lpstr>华文新魏</vt:lpstr>
      <vt:lpstr>Arial Unicode MS</vt:lpstr>
      <vt:lpstr>Comic Sans MS Bold</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空白演示</dc:title>
  <dc:creator>administere</dc:creator>
  <cp:lastModifiedBy>Chris</cp:lastModifiedBy>
  <cp:revision>300</cp:revision>
  <dcterms:created xsi:type="dcterms:W3CDTF">2021-10-21T12:03:00Z</dcterms:created>
  <dcterms:modified xsi:type="dcterms:W3CDTF">2022-10-26T06:55:38Z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2052-11.1.0.12598</vt:lpwstr>
  </property>
  <property fmtid="{D5CDD505-2E9C-101B-9397-08002B2CF9AE}" pid="3" name="ICV">
    <vt:lpwstr>4F3C5D79417C40B680496A8B92CE1655</vt:lpwstr>
  </property>
</Properties>
</file>