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6C1188-FB6F-4CCD-A392-F138308B63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6C1188-FB6F-4CCD-A392-F138308B63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6C1188-FB6F-4CCD-A392-F138308B63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6C1188-FB6F-4CCD-A392-F138308B63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6C1188-FB6F-4CCD-A392-F138308B63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6C1188-FB6F-4CCD-A392-F138308B63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6C1188-FB6F-4CCD-A392-F138308B63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6C1188-FB6F-4CCD-A392-F138308B63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6C1188-FB6F-4CCD-A392-F138308B63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6C1188-FB6F-4CCD-A392-F138308B63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6C1188-FB6F-4CCD-A392-F138308B63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6C1188-FB6F-4CCD-A392-F138308B63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图片 1" descr="大脚丫学芭蕾封面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663" y="0"/>
            <a:ext cx="539908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图片 1" descr="大脚丫学芭蕾内文9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1313"/>
            <a:ext cx="9144000" cy="617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1" descr="大脚丫学芭蕾内文10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1313"/>
            <a:ext cx="9144000" cy="617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1" descr="大脚丫学芭蕾内文11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1313"/>
            <a:ext cx="9144000" cy="617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1" descr="大脚丫学芭蕾内文12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1313"/>
            <a:ext cx="9144000" cy="617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图片 1" descr="大脚丫学芭蕾内文13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1313"/>
            <a:ext cx="9144000" cy="617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1" descr="大脚丫学芭蕾内文14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1313"/>
            <a:ext cx="9144000" cy="617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1" descr="大脚丫学芭蕾内文15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1313"/>
            <a:ext cx="9144000" cy="617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1" descr="大脚丫学芭蕾内文16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1313"/>
            <a:ext cx="9144000" cy="617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1" descr="大脚丫学芭蕾内文17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3588" y="0"/>
            <a:ext cx="5076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1" descr="大脚丫学芭蕾内文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3588" y="0"/>
            <a:ext cx="5076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1" descr="大脚丫学芭蕾内文2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1313"/>
            <a:ext cx="9144000" cy="617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1" descr="大脚丫学芭蕾内文3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1313"/>
            <a:ext cx="9144000" cy="617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1" descr="大脚丫学芭蕾内文4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1313"/>
            <a:ext cx="9144000" cy="617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1" descr="大脚丫学芭蕾内文5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1313"/>
            <a:ext cx="9144000" cy="617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1" descr="大脚丫学芭蕾内文6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1313"/>
            <a:ext cx="9144000" cy="617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1" descr="大脚丫学芭蕾内文7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1313"/>
            <a:ext cx="9144000" cy="617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" descr="大脚丫学芭蕾内文8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1313"/>
            <a:ext cx="9144000" cy="617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等线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2</cp:revision>
  <dcterms:created xsi:type="dcterms:W3CDTF">2012-09-10T07:34:16Z</dcterms:created>
  <dcterms:modified xsi:type="dcterms:W3CDTF">2022-06-12T07:47:18Z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D6FA6862317F4412B09B4E1DDEB9940B</vt:lpwstr>
  </property>
  <property fmtid="{D5CDD505-2E9C-101B-9397-08002B2CF9AE}" pid="3" name="KSOProductBuildVer">
    <vt:lpwstr>2052-11.1.0.11744</vt:lpwstr>
  </property>
</Properties>
</file>