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3.jpeg"/><Relationship Id="rId1" Type="http://schemas.openxmlformats.org/officeDocument/2006/relationships/hyperlink" Target="http://www.ppsbook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3075" name="矩形 3074" descr="幻灯片1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2291" name="矩形 12290" descr="图片10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 b="-104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3315" name="矩形 13314" descr="幻灯片11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4339" name="矩形 14338" descr="幻灯片12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5363" name="矩形 15362" descr="幻灯片13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6387" name="矩形 16386" descr="幻灯片14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7411" name="矩形 17410" descr="图片15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 b="-104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8433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8435" name="矩形 18434" descr="幻灯片16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9459" name="矩形 19458" descr="幻灯片17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0483" name="矩形 20482" descr="幻灯片18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21505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1507" name="矩形 21506" descr="幻灯片19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4099" name="矩形 4098" descr="幻灯片2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22529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2531" name="矩形 22530" descr="图片20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 b="-104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3555" name="矩形 23554" descr="幻灯片21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24577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4579" name="矩形 24578" descr="幻灯片22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2560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5603" name="矩形 25602" descr="幻灯片23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26625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6627" name="矩形 26626" descr="幻灯片24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27649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7651" name="矩形 27650" descr="图片25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 b="-104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28673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8675" name="矩形 28674" descr="幻灯片26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29697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9699" name="矩形 29698" descr="幻灯片27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3072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30723" name="矩形 30722" descr="幻灯片28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31745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31747" name="矩形 31746" descr="幻灯片29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5123" name="矩形 5122" descr="幻灯片3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32769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32771" name="矩形 32770" descr="图片30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 b="-104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33793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33795" name="矩形 33794" descr="幻灯片31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标题 34817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34819" name="矩形 34818" descr="幻灯片32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标题 3584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35843" name="矩形 35842" descr="幻灯片33">
            <a:hlinkClick r:id="rId1" tooltip="绘本在线论坛 www.ppsbook.com"/>
          </p:cNvPr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6147" name="矩形 6146" descr="幻灯片4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7171" name="矩形 7170" descr="图片5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 b="-104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8195" name="矩形 8194" descr="幻灯片6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9219" name="矩形 9218" descr="幻灯片7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0243" name="矩形 10242" descr="幻灯片8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1267" name="矩形 11266" descr="幻灯片9"/>
          <p:cNvSpPr>
            <a:spLocks noGrp="1"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在屏幕上显示</PresentationFormat>
  <Paragraphs>0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幸福说我太小</cp:lastModifiedBy>
  <cp:revision>2</cp:revision>
  <dcterms:created xsi:type="dcterms:W3CDTF">2008-04-30T02:25:35Z</dcterms:created>
  <dcterms:modified xsi:type="dcterms:W3CDTF">2023-03-23T09:10:46Z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869D1A0BB2264BC2833E2E97F068AAC9</vt:lpwstr>
  </property>
</Properties>
</file>