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3"/>
    <p:sldId id="288" r:id="rId4"/>
    <p:sldId id="32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1" r:id="rId27"/>
    <p:sldId id="277" r:id="rId28"/>
    <p:sldId id="286" r:id="rId29"/>
    <p:sldId id="290" r:id="rId30"/>
    <p:sldId id="278" r:id="rId31"/>
    <p:sldId id="283" r:id="rId32"/>
    <p:sldId id="284" r:id="rId33"/>
    <p:sldId id="292" r:id="rId34"/>
    <p:sldId id="287" r:id="rId35"/>
    <p:sldId id="285" r:id="rId3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2"/>
    <p:restoredTop sz="94660"/>
  </p:normalViewPr>
  <p:slideViewPr>
    <p:cSldViewPr showGuides="1">
      <p:cViewPr varScale="1">
        <p:scale>
          <a:sx n="47" d="100"/>
          <a:sy n="47" d="100"/>
        </p:scale>
        <p:origin x="43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406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04925" y="10071100"/>
            <a:ext cx="8634413" cy="647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P1040680"/>
          <p:cNvPicPr>
            <a:picLocks noChangeAspect="1"/>
          </p:cNvPicPr>
          <p:nvPr/>
        </p:nvPicPr>
        <p:blipFill>
          <a:blip r:embed="rId1"/>
          <a:srcRect l="26006" r="18771"/>
          <a:stretch>
            <a:fillRect/>
          </a:stretch>
        </p:blipFill>
        <p:spPr>
          <a:xfrm>
            <a:off x="1295400" y="0"/>
            <a:ext cx="49688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4"/>
          <p:cNvSpPr txBox="1"/>
          <p:nvPr/>
        </p:nvSpPr>
        <p:spPr>
          <a:xfrm>
            <a:off x="6407150" y="5105400"/>
            <a:ext cx="2736850" cy="1046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华文彩云" pitchFamily="2" charset="-122"/>
                <a:ea typeface="华文彩云" pitchFamily="2" charset="-122"/>
              </a:rPr>
              <a:t>阅读手册要求书目</a:t>
            </a:r>
            <a:endParaRPr lang="zh-CN" altLang="en-US" sz="2000" b="1" dirty="0">
              <a:latin typeface="华文彩云" pitchFamily="2" charset="-122"/>
              <a:ea typeface="华文彩云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1268" name="Picture 4" descr="2009331143230861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2292" name="Picture 4" descr="2009331143241183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3316" name="Picture 4" descr="2009331143246369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4340" name="Picture 4" descr="2009331143251208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5364" name="Picture 4" descr="2009331143258014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6388" name="Picture 4" descr="2009331143302774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/>
          <p:cNvSpPr/>
          <p:nvPr/>
        </p:nvSpPr>
        <p:spPr>
          <a:xfrm>
            <a:off x="2133600" y="4343400"/>
            <a:ext cx="3505200" cy="1981200"/>
          </a:xfrm>
          <a:prstGeom prst="cloudCallout">
            <a:avLst>
              <a:gd name="adj1" fmla="val -44699"/>
              <a:gd name="adj2" fmla="val 7003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</a:rPr>
              <a:t>乔治继续往前走他又遇见了谁？会发生什么故事？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7412" name="Picture 4" descr="2009331143308672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8436" name="Picture 4" descr="2009331143311922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AutoShape 5"/>
          <p:cNvSpPr/>
          <p:nvPr/>
        </p:nvSpPr>
        <p:spPr>
          <a:xfrm>
            <a:off x="1066800" y="4191000"/>
            <a:ext cx="3581400" cy="1752600"/>
          </a:xfrm>
          <a:prstGeom prst="cloudCallout">
            <a:avLst>
              <a:gd name="adj1" fmla="val -54523"/>
              <a:gd name="adj2" fmla="val 6856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1295400" y="4724400"/>
            <a:ext cx="3505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Arial" panose="020B0604020202020204" pitchFamily="34" charset="0"/>
              </a:rPr>
              <a:t>        </a:t>
            </a:r>
            <a:r>
              <a:rPr lang="zh-CN" altLang="en-US" sz="2000" b="1" dirty="0">
                <a:latin typeface="Arial" panose="020B0604020202020204" pitchFamily="34" charset="0"/>
              </a:rPr>
              <a:t>猜猜看乔治会说什么？他会怎么做？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9460" name="Picture 4" descr="2009331143320945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0484" name="Picture 4" descr="2009331143324534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3075" name="Picture 4" descr="P104068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11375" y="0"/>
            <a:ext cx="4532313" cy="67976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1508" name="Picture 4" descr="20093311433297117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AutoShape 5"/>
          <p:cNvSpPr/>
          <p:nvPr/>
        </p:nvSpPr>
        <p:spPr>
          <a:xfrm>
            <a:off x="5715000" y="4191000"/>
            <a:ext cx="2819400" cy="1752600"/>
          </a:xfrm>
          <a:prstGeom prst="cloudCallout">
            <a:avLst>
              <a:gd name="adj1" fmla="val -68917"/>
              <a:gd name="adj2" fmla="val 5262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</a:rPr>
              <a:t>可怜的狐狸发生什么事了？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2532" name="Picture 4" descr="2009331155037125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3556" name="Picture 4" descr="2009331155041376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4580" name="Picture 4" descr="2009331155046147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AutoShape 5"/>
          <p:cNvSpPr/>
          <p:nvPr/>
        </p:nvSpPr>
        <p:spPr>
          <a:xfrm>
            <a:off x="1905000" y="4114800"/>
            <a:ext cx="3505200" cy="2286000"/>
          </a:xfrm>
          <a:prstGeom prst="cloudCallout">
            <a:avLst>
              <a:gd name="adj1" fmla="val -44565"/>
              <a:gd name="adj2" fmla="val 6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</a:rPr>
              <a:t>现在的乔治多滑稽，他还是最漂亮的巨人吗？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5604" name="Picture 4" descr="2009331155051885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6628" name="Picture 4" descr="2009331155056915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7652" name="Picture 4" descr="20093311550596833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28676" name="Picture 4" descr="2009331155104903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pic>
        <p:nvPicPr>
          <p:cNvPr id="29699" name="Picture 4" descr="P1040696"/>
          <p:cNvPicPr>
            <a:picLocks noGrp="1" noChangeAspect="1"/>
          </p:cNvPicPr>
          <p:nvPr>
            <p:ph idx="1"/>
          </p:nvPr>
        </p:nvPicPr>
        <p:blipFill>
          <a:blip r:embed="rId1"/>
          <a:srcRect r="50000" b="2900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8917" name="Picture 5" descr="20093311551083683[1]"/>
          <p:cNvPicPr>
            <a:picLocks noChangeAspect="1"/>
          </p:cNvPicPr>
          <p:nvPr/>
        </p:nvPicPr>
        <p:blipFill>
          <a:blip r:embed="rId2"/>
          <a:srcRect l="1666" t="65555" b="11111"/>
          <a:stretch>
            <a:fillRect/>
          </a:stretch>
        </p:blipFill>
        <p:spPr>
          <a:xfrm>
            <a:off x="152400" y="0"/>
            <a:ext cx="89916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7"/>
          <p:cNvSpPr txBox="1"/>
          <p:nvPr/>
        </p:nvSpPr>
        <p:spPr>
          <a:xfrm>
            <a:off x="1676400" y="1143000"/>
            <a:ext cx="7162800" cy="366713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30724" name="Picture 4" descr="20093311551130508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10406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 Box 4"/>
          <p:cNvSpPr txBox="1"/>
          <p:nvPr/>
        </p:nvSpPr>
        <p:spPr>
          <a:xfrm>
            <a:off x="5943600" y="1004888"/>
            <a:ext cx="3048000" cy="366712"/>
          </a:xfrm>
          <a:prstGeom prst="rect">
            <a:avLst/>
          </a:prstGeom>
          <a:solidFill>
            <a:schemeClr val="accent1">
              <a:alpha val="69019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31748" name="Picture 4" descr="2009331155119250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32772" name="Picture 4" descr="2009331155128160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33796" name="Picture 4" descr="匆匆向电磁学对象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533400" y="152400"/>
            <a:ext cx="8610600" cy="6434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城市里最漂亮的巨人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你把领带给长颈鹿做了围巾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你把衬衫给山羊做了船帆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你把皮鞋给老鼠一家做了房子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你把袜子给狐狸做了睡袋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你用皮带帮小狗过了沼泽地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现在我们要送你一顶美丽的金冠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因为你是城里心眼最好的巨人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这顶金冠和你的袜子和凉鞋最相配</a:t>
            </a:r>
            <a:r>
              <a:rPr lang="zh-CN" altLang="en-US" sz="3200" dirty="0">
                <a:latin typeface="Arial" panose="020B0604020202020204" pitchFamily="34" charset="0"/>
              </a:rPr>
              <a:t> 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34820" name="Picture 4" descr="2009331155132806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AutoShape 5"/>
          <p:cNvSpPr/>
          <p:nvPr/>
        </p:nvSpPr>
        <p:spPr>
          <a:xfrm>
            <a:off x="304800" y="1371600"/>
            <a:ext cx="3429000" cy="1143000"/>
          </a:xfrm>
          <a:prstGeom prst="cloudCallout">
            <a:avLst>
              <a:gd name="adj1" fmla="val 19722"/>
              <a:gd name="adj2" fmla="val 1179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这个巨人你喜欢吗？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35844" name="Picture 4" descr="2009331155137802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20093311348594542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6148" name="Picture 4" descr="20093311349103124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7172" name="Picture 4" descr="2009331143200547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8196" name="Picture 4" descr="20093311432055676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9220" name="Picture 4" descr="2009331143211611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zh-CN" altLang="zh-CN" dirty="0"/>
          </a:p>
        </p:txBody>
      </p:sp>
      <p:pic>
        <p:nvPicPr>
          <p:cNvPr id="10244" name="Picture 4" descr="20093311432225675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AutoShape 5"/>
          <p:cNvSpPr/>
          <p:nvPr/>
        </p:nvSpPr>
        <p:spPr>
          <a:xfrm>
            <a:off x="4038600" y="3352800"/>
            <a:ext cx="4114800" cy="2819400"/>
          </a:xfrm>
          <a:prstGeom prst="cloudCallout">
            <a:avLst>
              <a:gd name="adj1" fmla="val -75810"/>
              <a:gd name="adj2" fmla="val 3164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猜猜看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pPr algn="ctr"/>
            <a:endParaRPr lang="zh-CN" altLang="en-US" sz="3200" b="1" dirty="0">
              <a:latin typeface="Arial" panose="020B0604020202020204" pitchFamily="34" charset="0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</a:rPr>
              <a:t>乔治会怎么说怎么做？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演示</Application>
  <PresentationFormat>全屏显示(4:3)</PresentationFormat>
  <Paragraphs>27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Arial</vt:lpstr>
      <vt:lpstr>宋体</vt:lpstr>
      <vt:lpstr>Wingdings</vt:lpstr>
      <vt:lpstr>华文彩云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chenhui</dc:creator>
  <cp:lastModifiedBy>Administrator</cp:lastModifiedBy>
  <cp:revision>45</cp:revision>
  <dcterms:created xsi:type="dcterms:W3CDTF">2010-03-07T12:21:00Z</dcterms:created>
  <dcterms:modified xsi:type="dcterms:W3CDTF">2022-06-12T07:48:10Z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2052-11.1.0.11744</vt:lpwstr>
  </property>
  <property fmtid="{D5CDD505-2E9C-101B-9397-08002B2CF9AE}" pid="4" name="ICV">
    <vt:lpwstr>6465C0D91C4B4312ACB3AA7E98EBDEA7</vt:lpwstr>
  </property>
</Properties>
</file>