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hyperlink" Target="http://5vyk.5d6d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zh-CN" altLang="zh-CN" dirty="0"/>
          </a:p>
        </p:txBody>
      </p:sp>
      <p:sp>
        <p:nvSpPr>
          <p:cNvPr id="2050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zh-CN" altLang="zh-CN" dirty="0"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4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625" y="0"/>
            <a:ext cx="57531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126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1267" name="Picture 4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2291" name="Picture 4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3315" name="Picture 4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4339" name="Picture 4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5363" name="Picture 4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6387" name="Picture 4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7411" name="Picture 4" descr="19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0"/>
            <a:ext cx="57531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07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3075" name="Picture 4" descr="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409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4099" name="Picture 4" descr="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-11112"/>
            <a:ext cx="9144000" cy="6869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51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5123" name="Picture 4" descr="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112"/>
            <a:ext cx="9144000" cy="6869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614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6147" name="Picture 4" descr="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717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7171" name="Picture 4" descr="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819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8195" name="Picture 4" descr="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921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9219" name="Picture 4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0243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微软雅黑</vt:lpstr>
      <vt:lpstr>Arial Unicode MS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yanglin</dc:creator>
  <cp:lastModifiedBy>Administrator</cp:lastModifiedBy>
  <cp:revision>4</cp:revision>
  <dcterms:created xsi:type="dcterms:W3CDTF">2010-04-03T17:24:44Z</dcterms:created>
  <dcterms:modified xsi:type="dcterms:W3CDTF">2022-06-12T07:49:52Z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3BEA8A974D2F4CA184C5D6E807C365B1</vt:lpwstr>
  </property>
</Properties>
</file>