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276" r:id="rId6"/>
    <p:sldId id="258" r:id="rId7"/>
    <p:sldId id="278" r:id="rId8"/>
    <p:sldId id="322" r:id="rId9"/>
    <p:sldId id="359" r:id="rId10"/>
    <p:sldId id="323" r:id="rId11"/>
    <p:sldId id="360" r:id="rId12"/>
    <p:sldId id="361" r:id="rId13"/>
    <p:sldId id="349" r:id="rId14"/>
    <p:sldId id="350" r:id="rId15"/>
    <p:sldId id="294" r:id="rId16"/>
    <p:sldId id="295" r:id="rId17"/>
    <p:sldId id="307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407"/>
    <a:srgbClr val="51783E"/>
    <a:srgbClr val="EEF7E5"/>
    <a:srgbClr val="5F773F"/>
    <a:srgbClr val="F5FAF0"/>
    <a:srgbClr val="FBFDF9"/>
    <a:srgbClr val="344C35"/>
    <a:srgbClr val="2B552B"/>
    <a:srgbClr val="D3E7BE"/>
    <a:srgbClr val="3B45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06" autoAdjust="0"/>
    <p:restoredTop sz="94434" autoAdjust="0"/>
  </p:normalViewPr>
  <p:slideViewPr>
    <p:cSldViewPr snapToGrid="0" showGuides="1">
      <p:cViewPr varScale="1">
        <p:scale>
          <a:sx n="109" d="100"/>
          <a:sy n="109" d="100"/>
        </p:scale>
        <p:origin x="924" y="102"/>
      </p:cViewPr>
      <p:guideLst>
        <p:guide orient="horz" pos="207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FE432-6270-47A7-847A-3BD3FDBD8C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C99AB-A938-4B03-BD13-96093DAA8B1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各位老师大家上午好，今天我将围绕培育室的课题</a:t>
            </a:r>
            <a:r>
              <a:rPr lang="en-US" altLang="zh-CN"/>
              <a:t>“</a:t>
            </a:r>
            <a:r>
              <a:rPr lang="zh-CN" altLang="en-US"/>
              <a:t>学科育人背景下体育教师教学关键能力提升的实践研究</a:t>
            </a:r>
            <a:r>
              <a:rPr lang="en-US" altLang="zh-CN"/>
              <a:t>“</a:t>
            </a:r>
            <a:r>
              <a:rPr lang="zh-CN" altLang="en-US"/>
              <a:t>进行分享，针对课题，前期我进行了学习和资料的检索，今天将我学习的内容分享给大家，题目是</a:t>
            </a:r>
            <a:r>
              <a:rPr lang="en-US" altLang="zh-CN"/>
              <a:t>“</a:t>
            </a:r>
            <a:r>
              <a:rPr lang="zh-CN" altLang="en-US"/>
              <a:t>指向学科核心素养的教师关键能力培养</a:t>
            </a:r>
            <a:r>
              <a:rPr lang="en-US" altLang="zh-CN"/>
              <a:t>”</a:t>
            </a:r>
            <a:r>
              <a:rPr lang="zh-CN" altLang="en-US"/>
              <a:t>，如有不到之处，请大家批评指正！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这里的关键能力首先是综合各学科的教师所概括的一些能力，其次进行体育教师关键能力的探索。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第一，课程设计能力，是教师关键能力的基础，需要规划核心素养为主线的学科计划;   设计目标导向、情境创设、活动落实、环境支持、评价伴随、精准指导、课内外一体的单元教学计划，引发学生的深度学习，现在体育学科提的很多的，也很流行的</a:t>
            </a:r>
            <a:r>
              <a:rPr lang="en-US" altLang="zh-CN"/>
              <a:t>”</a:t>
            </a:r>
            <a:r>
              <a:rPr lang="zh-CN" altLang="en-US"/>
              <a:t>学练赛（学会、勤练、常赛）</a:t>
            </a:r>
            <a:r>
              <a:rPr lang="en-US" altLang="zh-CN"/>
              <a:t>“”</a:t>
            </a:r>
            <a:r>
              <a:rPr lang="zh-CN" altLang="en-US"/>
              <a:t>教、学、评一体化</a:t>
            </a:r>
            <a:r>
              <a:rPr lang="en-US" altLang="zh-CN"/>
              <a:t>“”</a:t>
            </a:r>
            <a:r>
              <a:rPr lang="zh-CN" altLang="en-US"/>
              <a:t>技能、体能、运用</a:t>
            </a:r>
            <a:r>
              <a:rPr lang="en-US" altLang="zh-CN"/>
              <a:t>“”</a:t>
            </a:r>
            <a:r>
              <a:rPr lang="zh-CN" altLang="en-US"/>
              <a:t>能力、行为、品德</a:t>
            </a:r>
            <a:r>
              <a:rPr lang="en-US" altLang="zh-CN"/>
              <a:t>“</a:t>
            </a:r>
            <a:r>
              <a:rPr lang="zh-CN" altLang="en-US"/>
              <a:t>等模式进行单元乃至教材的设计和架构。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如何实现教师关键能力的培养，促进教师关键能力的发展，从而保证学生核心素养培育的有效落实? 教师关键能力的发展扎根于教师对课改关键领域的探索与实践，扎根于教师基于关键问题解决的研究与研修，从而将教师关键能力的培养贯穿于教学实践、研究与研修的全过程。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1</a:t>
            </a:r>
            <a:r>
              <a:rPr lang="zh-CN" altLang="en-US"/>
              <a:t>、教师关键能力的培养，需要发挥团队智慧，通过专业引领下的难点突破、同伴之间相互启发、经验传播和分享，进而促进教师个体能力的发展。创建行动研究共同体，提升关键能力。通过名师工作室、优秀教师培育室、乡村教师培育站、教研组、学科组等研究共同体，促进教师关键能力提升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、在策划和开展教师研修中，聚焦于拓展教师的视野，引导教师将学校的发展和自身的教学联系起来，由单一的研究课堂教学扩展至研究课程、教学、评价  的整体性、一致性、一体化。立足于从课程的视域展开课程教学设计。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、基于课标落实的课堂教学要求，梳理反思已有教学现状， 发现问题，挖掘经验; 针对不同课型开展课例研究与研修，形成典型案例;  概括提炼形成课堂范式; 推广运用与完善课堂范式。</a:t>
            </a:r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、核心素养培育需要改变学生学习方式，信息技术环境为学习方式的改变提供了支撑。需要开发和运用现代信息技术，</a:t>
            </a:r>
            <a:r>
              <a:rPr lang="zh-CN" altLang="en-US">
                <a:solidFill>
                  <a:schemeClr val="tx2"/>
                </a:solidFill>
                <a:latin typeface="+mn-ea"/>
                <a:sym typeface="+mn-ea"/>
              </a:rPr>
              <a:t>推进信息技术与教学的深度融合，实现教育教学数据的采集与处理，学习过程的评价与反馈。</a:t>
            </a:r>
            <a:endParaRPr lang="zh-CN" altLang="en-US">
              <a:solidFill>
                <a:schemeClr val="tx2"/>
              </a:solidFill>
              <a:latin typeface="+mn-ea"/>
              <a:sym typeface="+mn-ea"/>
            </a:endParaRPr>
          </a:p>
          <a:p>
            <a:r>
              <a:rPr lang="en-US" altLang="zh-CN"/>
              <a:t>5</a:t>
            </a:r>
            <a:r>
              <a:rPr lang="zh-CN" altLang="en-US"/>
              <a:t>、教师的反思是其关键能力提升的原动力，体现在课程设计、课堂实施等各环节中。</a:t>
            </a:r>
            <a:r>
              <a:rPr lang="zh-CN">
                <a:solidFill>
                  <a:schemeClr val="tx2"/>
                </a:solidFill>
                <a:latin typeface="+mn-ea"/>
                <a:sym typeface="+mn-ea"/>
              </a:rPr>
              <a:t>增强反思的系统性，</a:t>
            </a:r>
            <a:r>
              <a:rPr lang="zh-CN" altLang="en-US"/>
              <a:t>开发好两种重要的课例研究形态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同题异构</a:t>
            </a:r>
            <a:r>
              <a:rPr lang="en-US" altLang="zh-CN">
                <a:sym typeface="+mn-ea"/>
              </a:rPr>
              <a:t>”</a:t>
            </a:r>
            <a:r>
              <a:rPr lang="zh-CN" altLang="en-US">
                <a:sym typeface="+mn-ea"/>
              </a:rPr>
              <a:t>和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同题精构</a:t>
            </a:r>
            <a:r>
              <a:rPr lang="en-US" altLang="zh-CN">
                <a:sym typeface="+mn-ea"/>
              </a:rPr>
              <a:t>”</a:t>
            </a:r>
            <a:r>
              <a:rPr lang="zh-CN" altLang="en-US"/>
              <a:t>，规范常态下的“磨课”活动。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今天的分享从培养学生核心素养的角度，解读什么是教师关键能力，教师关键能力有哪些以及如何培养教师关键能力，希望大家能有所收获，如有不当之处请批评指正。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今天的内容分为三个板块，第一，核心概念，就几个关键词进行着重讲解；第二板块是教师的关键能力有哪些，同时针对学科特性，探索体育学科教师的关键能力，这是针对新时代教师所提出的要求；第三板块是如何培养教师关键能力，这也是我们培育室要研究的内容之一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看了主题，大家就能知道，今天有两个关键词</a:t>
            </a:r>
            <a:r>
              <a:rPr lang="en-US" altLang="zh-CN"/>
              <a:t>”</a:t>
            </a:r>
            <a:r>
              <a:rPr lang="zh-CN" altLang="en-US"/>
              <a:t>核心素养</a:t>
            </a:r>
            <a:r>
              <a:rPr lang="en-US" altLang="zh-CN"/>
              <a:t>“</a:t>
            </a:r>
            <a:r>
              <a:rPr lang="zh-CN" altLang="en-US"/>
              <a:t>和</a:t>
            </a:r>
            <a:r>
              <a:rPr lang="en-US" altLang="zh-CN"/>
              <a:t>”</a:t>
            </a:r>
            <a:r>
              <a:rPr lang="zh-CN" altLang="en-US"/>
              <a:t>关键能力</a:t>
            </a:r>
            <a:r>
              <a:rPr lang="en-US" altLang="zh-CN"/>
              <a:t>“</a:t>
            </a:r>
            <a:r>
              <a:rPr lang="zh-CN" altLang="en-US"/>
              <a:t>，从世界教育改革的趋势看，核心素养、关键能力成为教育政策、教育实践、教育研究领域的重要议题。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2016</a:t>
            </a:r>
            <a:r>
              <a:rPr lang="zh-CN" altLang="en-US"/>
              <a:t>年发布的《中国学生发展核心素养》提出新时代学生应该具有的现代人的素养，就是以培养“全面发展的人”为核心，综合表现为“人文底蕴、科学精神、学会学习、健康生活、责任担当、实践创新”  六大素养。体育学科核心素养包含运动能力、健康行为、体育品格三个方面，三方面学科核心素养互相联系且又在教学活动中有不同的作用。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2016</a:t>
            </a:r>
            <a:r>
              <a:rPr lang="zh-CN" altLang="en-US"/>
              <a:t>年发布的《中国学生发展核心素养》提出新时代学生应该具有的现代人的素养，就是以培养“全面发展的人”为核心，综合表现为“人文底蕴、科学精神、学会学习、健康生活、责任担当、实践创新”  六大素养。体育学科核心素养包含运动能力、健康行为、体育品格三个方面，三方面学科核心素养互相联系且又在教学活动中有不同的作用。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关键能力是由德国社会教育家梅滕斯于 1974 年首次提出，关键能力是指对一个人学习、发展、工作影响长远作用的重要能力。它在人的学习、发展、工作中起重要的支撑作用，并产生决定性效能（作用、功能的意思）。</a:t>
            </a:r>
            <a:endParaRPr lang="zh-CN" altLang="en-US"/>
          </a:p>
          <a:p>
            <a:r>
              <a:rPr lang="zh-CN" altLang="en-US"/>
              <a:t>教师关键能力指教师对学生全面发展施加影响的过程中，起重要支撑作用并产生决定性效能的那些能力。</a:t>
            </a:r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</a:t>
            </a:r>
            <a:r>
              <a:rPr lang="zh-CN" altLang="en-US"/>
              <a:t>关键性———在教育教学过程中发挥的作用是关键性的、决定性的，影响长远的。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</a:t>
            </a:r>
            <a:r>
              <a:rPr lang="zh-CN" altLang="en-US"/>
              <a:t>时代性———教育的培养目标、内容、方法手段等都随时代发展而发展，因此，教师的关键能力及能力结构也应该与时俱进。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</a:t>
            </a:r>
            <a:r>
              <a:rPr lang="zh-CN" altLang="en-US"/>
              <a:t>匹配性———学生发展离不开教师的指导与培育，要求学生具备某种能力，教师首先要具备，并且要更强。这是由教与学的特点决定的。即“教，上所施，下所效也”</a:t>
            </a:r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</a:t>
            </a:r>
            <a:r>
              <a:rPr lang="zh-CN" altLang="en-US"/>
              <a:t>情境性———教育实践是教师关键能力培养与发展的重要渠道，同时其关键能力也必须通过教育实践体现出来。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关键能力是由德国社会教育家梅滕斯于 1974 年首次提出，关键能力是指对一个人学习、发展、工作影响长远作用的重要能力。它在人的学习、发展、工作中起重要的支撑作用，并产生决定性效能（作用、功能的意思）。</a:t>
            </a:r>
            <a:endParaRPr lang="zh-CN" altLang="en-US"/>
          </a:p>
          <a:p>
            <a:r>
              <a:rPr lang="zh-CN" altLang="en-US"/>
              <a:t>教师关键能力指教师对学生全面发展施加影响的过程中，起重要支撑作用并产生决定性效能的那些能力。</a:t>
            </a:r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</a:t>
            </a:r>
            <a:r>
              <a:rPr lang="zh-CN" altLang="en-US"/>
              <a:t>关键性———在教育教学过程中发挥的作用是关键性的、决定性的，影响长远的。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</a:t>
            </a:r>
            <a:r>
              <a:rPr lang="zh-CN" altLang="en-US"/>
              <a:t>时代性———教育的培养目标、内容、方法手段等都随时代发展而发展，因此，教师的关键能力及能力结构也应该与时俱进。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</a:t>
            </a:r>
            <a:r>
              <a:rPr lang="zh-CN" altLang="en-US"/>
              <a:t>匹配性———学生发展离不开教师的指导与培育，要求学生具备某种能力，教师首先要具备，并且要更强。这是由教与学的特点决定的。即“教，上所施，下所效也”</a:t>
            </a:r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</a:t>
            </a:r>
            <a:r>
              <a:rPr lang="zh-CN" altLang="en-US"/>
              <a:t>情境性———教育实践是教师关键能力培养与发展的重要渠道，同时其关键能力也必须通过教育实践体现出来。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关键能力是由德国社会教育家梅滕斯于 1974 年首次提出，关键能力是指对一个人学习、发展、工作影响长远作用的重要能力。它在人的学习、发展、工作中起重要的支撑作用，并产生决定性效能（作用、功能的意思）。</a:t>
            </a:r>
            <a:endParaRPr lang="zh-CN" altLang="en-US"/>
          </a:p>
          <a:p>
            <a:r>
              <a:rPr lang="zh-CN" altLang="en-US"/>
              <a:t>教师关键能力指教师对学生全面发展施加影响的过程中，起重要支撑作用并产生决定性效能的那些能力。</a:t>
            </a:r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、</a:t>
            </a:r>
            <a:r>
              <a:rPr lang="zh-CN" altLang="en-US"/>
              <a:t>关键性———在教育教学过程中发挥的作用是关键性的、决定性的，影响长远的。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、</a:t>
            </a:r>
            <a:r>
              <a:rPr lang="zh-CN" altLang="en-US"/>
              <a:t>时代性———教育的培养目标、内容、方法手段等都随时代发展而发展，因此，教师的关键能力及能力结构也应该与时俱进。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、</a:t>
            </a:r>
            <a:r>
              <a:rPr lang="zh-CN" altLang="en-US"/>
              <a:t>匹配性———学生发展离不开教师的指导与培育，要求学生具备某种能力，教师首先要具备，并且要更强。这是由教与学的特点决定的。即“教，上所施，下所效也”</a:t>
            </a:r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、</a:t>
            </a:r>
            <a:r>
              <a:rPr lang="zh-CN" altLang="en-US"/>
              <a:t>情境性———教育实践是教师关键能力培养与发展的重要渠道，同时其关键能力也必须通过教育实践体现出来。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与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 userDrawn="1"/>
        </p:nvSpPr>
        <p:spPr>
          <a:xfrm>
            <a:off x="9486563" y="-279176"/>
            <a:ext cx="2067262" cy="2067260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椭圆 2"/>
          <p:cNvSpPr/>
          <p:nvPr userDrawn="1"/>
        </p:nvSpPr>
        <p:spPr>
          <a:xfrm>
            <a:off x="8690488" y="4308243"/>
            <a:ext cx="4265494" cy="4265494"/>
          </a:xfrm>
          <a:prstGeom prst="ellipse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4" name="椭圆 3"/>
          <p:cNvSpPr/>
          <p:nvPr userDrawn="1"/>
        </p:nvSpPr>
        <p:spPr>
          <a:xfrm>
            <a:off x="-637201" y="1071938"/>
            <a:ext cx="1875673" cy="1875673"/>
          </a:xfrm>
          <a:prstGeom prst="ellipse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1542001" y="5044812"/>
            <a:ext cx="1606590" cy="1606590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椭圆 5"/>
          <p:cNvSpPr/>
          <p:nvPr userDrawn="1"/>
        </p:nvSpPr>
        <p:spPr>
          <a:xfrm>
            <a:off x="11799845" y="3611640"/>
            <a:ext cx="2048968" cy="2048968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6"/>
          <p:cNvSpPr/>
          <p:nvPr userDrawn="1"/>
        </p:nvSpPr>
        <p:spPr>
          <a:xfrm>
            <a:off x="9938956" y="168122"/>
            <a:ext cx="1162475" cy="1162475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椭圆 7"/>
          <p:cNvSpPr/>
          <p:nvPr userDrawn="1"/>
        </p:nvSpPr>
        <p:spPr>
          <a:xfrm>
            <a:off x="376532" y="-710963"/>
            <a:ext cx="2720738" cy="272073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9451589" y="1195136"/>
            <a:ext cx="439233" cy="439233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9"/>
          <p:cNvSpPr/>
          <p:nvPr userDrawn="1"/>
        </p:nvSpPr>
        <p:spPr>
          <a:xfrm>
            <a:off x="2791938" y="543561"/>
            <a:ext cx="953522" cy="953522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 userDrawn="1"/>
        </p:nvSpPr>
        <p:spPr>
          <a:xfrm>
            <a:off x="747713" y="1020322"/>
            <a:ext cx="10696575" cy="4817356"/>
          </a:xfrm>
          <a:custGeom>
            <a:avLst/>
            <a:gdLst>
              <a:gd name="connsiteX0" fmla="*/ 212349 w 10696575"/>
              <a:gd name="connsiteY0" fmla="*/ 0 h 4817356"/>
              <a:gd name="connsiteX1" fmla="*/ 3994548 w 10696575"/>
              <a:gd name="connsiteY1" fmla="*/ 0 h 4817356"/>
              <a:gd name="connsiteX2" fmla="*/ 3994548 w 10696575"/>
              <a:gd name="connsiteY2" fmla="*/ 519661 h 4817356"/>
              <a:gd name="connsiteX3" fmla="*/ 6702027 w 10696575"/>
              <a:gd name="connsiteY3" fmla="*/ 519661 h 4817356"/>
              <a:gd name="connsiteX4" fmla="*/ 6702027 w 10696575"/>
              <a:gd name="connsiteY4" fmla="*/ 0 h 4817356"/>
              <a:gd name="connsiteX5" fmla="*/ 10484226 w 10696575"/>
              <a:gd name="connsiteY5" fmla="*/ 0 h 4817356"/>
              <a:gd name="connsiteX6" fmla="*/ 10696575 w 10696575"/>
              <a:gd name="connsiteY6" fmla="*/ 212349 h 4817356"/>
              <a:gd name="connsiteX7" fmla="*/ 10696575 w 10696575"/>
              <a:gd name="connsiteY7" fmla="*/ 4605007 h 4817356"/>
              <a:gd name="connsiteX8" fmla="*/ 10484226 w 10696575"/>
              <a:gd name="connsiteY8" fmla="*/ 4817356 h 4817356"/>
              <a:gd name="connsiteX9" fmla="*/ 212349 w 10696575"/>
              <a:gd name="connsiteY9" fmla="*/ 4817356 h 4817356"/>
              <a:gd name="connsiteX10" fmla="*/ 0 w 10696575"/>
              <a:gd name="connsiteY10" fmla="*/ 4605007 h 4817356"/>
              <a:gd name="connsiteX11" fmla="*/ 0 w 10696575"/>
              <a:gd name="connsiteY11" fmla="*/ 212349 h 4817356"/>
              <a:gd name="connsiteX12" fmla="*/ 212349 w 10696575"/>
              <a:gd name="connsiteY12" fmla="*/ 0 h 4817356"/>
              <a:gd name="connsiteX0-1" fmla="*/ 6702027 w 10696575"/>
              <a:gd name="connsiteY0-2" fmla="*/ 519661 h 4817356"/>
              <a:gd name="connsiteX1-3" fmla="*/ 6702027 w 10696575"/>
              <a:gd name="connsiteY1-4" fmla="*/ 0 h 4817356"/>
              <a:gd name="connsiteX2-5" fmla="*/ 10484226 w 10696575"/>
              <a:gd name="connsiteY2-6" fmla="*/ 0 h 4817356"/>
              <a:gd name="connsiteX3-7" fmla="*/ 10696575 w 10696575"/>
              <a:gd name="connsiteY3-8" fmla="*/ 212349 h 4817356"/>
              <a:gd name="connsiteX4-9" fmla="*/ 10696575 w 10696575"/>
              <a:gd name="connsiteY4-10" fmla="*/ 4605007 h 4817356"/>
              <a:gd name="connsiteX5-11" fmla="*/ 10484226 w 10696575"/>
              <a:gd name="connsiteY5-12" fmla="*/ 4817356 h 4817356"/>
              <a:gd name="connsiteX6-13" fmla="*/ 212349 w 10696575"/>
              <a:gd name="connsiteY6-14" fmla="*/ 4817356 h 4817356"/>
              <a:gd name="connsiteX7-15" fmla="*/ 0 w 10696575"/>
              <a:gd name="connsiteY7-16" fmla="*/ 4605007 h 4817356"/>
              <a:gd name="connsiteX8-17" fmla="*/ 0 w 10696575"/>
              <a:gd name="connsiteY8-18" fmla="*/ 212349 h 4817356"/>
              <a:gd name="connsiteX9-19" fmla="*/ 212349 w 10696575"/>
              <a:gd name="connsiteY9-20" fmla="*/ 0 h 4817356"/>
              <a:gd name="connsiteX10-21" fmla="*/ 3994548 w 10696575"/>
              <a:gd name="connsiteY10-22" fmla="*/ 0 h 4817356"/>
              <a:gd name="connsiteX11-23" fmla="*/ 3994548 w 10696575"/>
              <a:gd name="connsiteY11-24" fmla="*/ 519661 h 4817356"/>
              <a:gd name="connsiteX12-25" fmla="*/ 6793467 w 10696575"/>
              <a:gd name="connsiteY12-26" fmla="*/ 611101 h 4817356"/>
              <a:gd name="connsiteX0-27" fmla="*/ 6702027 w 10696575"/>
              <a:gd name="connsiteY0-28" fmla="*/ 519661 h 4817356"/>
              <a:gd name="connsiteX1-29" fmla="*/ 6702027 w 10696575"/>
              <a:gd name="connsiteY1-30" fmla="*/ 0 h 4817356"/>
              <a:gd name="connsiteX2-31" fmla="*/ 10484226 w 10696575"/>
              <a:gd name="connsiteY2-32" fmla="*/ 0 h 4817356"/>
              <a:gd name="connsiteX3-33" fmla="*/ 10696575 w 10696575"/>
              <a:gd name="connsiteY3-34" fmla="*/ 212349 h 4817356"/>
              <a:gd name="connsiteX4-35" fmla="*/ 10696575 w 10696575"/>
              <a:gd name="connsiteY4-36" fmla="*/ 4605007 h 4817356"/>
              <a:gd name="connsiteX5-37" fmla="*/ 10484226 w 10696575"/>
              <a:gd name="connsiteY5-38" fmla="*/ 4817356 h 4817356"/>
              <a:gd name="connsiteX6-39" fmla="*/ 212349 w 10696575"/>
              <a:gd name="connsiteY6-40" fmla="*/ 4817356 h 4817356"/>
              <a:gd name="connsiteX7-41" fmla="*/ 0 w 10696575"/>
              <a:gd name="connsiteY7-42" fmla="*/ 4605007 h 4817356"/>
              <a:gd name="connsiteX8-43" fmla="*/ 0 w 10696575"/>
              <a:gd name="connsiteY8-44" fmla="*/ 212349 h 4817356"/>
              <a:gd name="connsiteX9-45" fmla="*/ 212349 w 10696575"/>
              <a:gd name="connsiteY9-46" fmla="*/ 0 h 4817356"/>
              <a:gd name="connsiteX10-47" fmla="*/ 3994548 w 10696575"/>
              <a:gd name="connsiteY10-48" fmla="*/ 0 h 4817356"/>
              <a:gd name="connsiteX11-49" fmla="*/ 3994548 w 10696575"/>
              <a:gd name="connsiteY11-50" fmla="*/ 519661 h 4817356"/>
              <a:gd name="connsiteX0-51" fmla="*/ 6702027 w 10696575"/>
              <a:gd name="connsiteY0-52" fmla="*/ 0 h 4817356"/>
              <a:gd name="connsiteX1-53" fmla="*/ 10484226 w 10696575"/>
              <a:gd name="connsiteY1-54" fmla="*/ 0 h 4817356"/>
              <a:gd name="connsiteX2-55" fmla="*/ 10696575 w 10696575"/>
              <a:gd name="connsiteY2-56" fmla="*/ 212349 h 4817356"/>
              <a:gd name="connsiteX3-57" fmla="*/ 10696575 w 10696575"/>
              <a:gd name="connsiteY3-58" fmla="*/ 4605007 h 4817356"/>
              <a:gd name="connsiteX4-59" fmla="*/ 10484226 w 10696575"/>
              <a:gd name="connsiteY4-60" fmla="*/ 4817356 h 4817356"/>
              <a:gd name="connsiteX5-61" fmla="*/ 212349 w 10696575"/>
              <a:gd name="connsiteY5-62" fmla="*/ 4817356 h 4817356"/>
              <a:gd name="connsiteX6-63" fmla="*/ 0 w 10696575"/>
              <a:gd name="connsiteY6-64" fmla="*/ 4605007 h 4817356"/>
              <a:gd name="connsiteX7-65" fmla="*/ 0 w 10696575"/>
              <a:gd name="connsiteY7-66" fmla="*/ 212349 h 4817356"/>
              <a:gd name="connsiteX8-67" fmla="*/ 212349 w 10696575"/>
              <a:gd name="connsiteY8-68" fmla="*/ 0 h 4817356"/>
              <a:gd name="connsiteX9-69" fmla="*/ 3994548 w 10696575"/>
              <a:gd name="connsiteY9-70" fmla="*/ 0 h 4817356"/>
              <a:gd name="connsiteX10-71" fmla="*/ 3994548 w 10696575"/>
              <a:gd name="connsiteY10-72" fmla="*/ 519661 h 4817356"/>
              <a:gd name="connsiteX0-73" fmla="*/ 6702027 w 10696575"/>
              <a:gd name="connsiteY0-74" fmla="*/ 0 h 4817356"/>
              <a:gd name="connsiteX1-75" fmla="*/ 10484226 w 10696575"/>
              <a:gd name="connsiteY1-76" fmla="*/ 0 h 4817356"/>
              <a:gd name="connsiteX2-77" fmla="*/ 10696575 w 10696575"/>
              <a:gd name="connsiteY2-78" fmla="*/ 212349 h 4817356"/>
              <a:gd name="connsiteX3-79" fmla="*/ 10696575 w 10696575"/>
              <a:gd name="connsiteY3-80" fmla="*/ 4605007 h 4817356"/>
              <a:gd name="connsiteX4-81" fmla="*/ 10484226 w 10696575"/>
              <a:gd name="connsiteY4-82" fmla="*/ 4817356 h 4817356"/>
              <a:gd name="connsiteX5-83" fmla="*/ 212349 w 10696575"/>
              <a:gd name="connsiteY5-84" fmla="*/ 4817356 h 4817356"/>
              <a:gd name="connsiteX6-85" fmla="*/ 0 w 10696575"/>
              <a:gd name="connsiteY6-86" fmla="*/ 4605007 h 4817356"/>
              <a:gd name="connsiteX7-87" fmla="*/ 0 w 10696575"/>
              <a:gd name="connsiteY7-88" fmla="*/ 212349 h 4817356"/>
              <a:gd name="connsiteX8-89" fmla="*/ 212349 w 10696575"/>
              <a:gd name="connsiteY8-90" fmla="*/ 0 h 4817356"/>
              <a:gd name="connsiteX9-91" fmla="*/ 3994548 w 10696575"/>
              <a:gd name="connsiteY9-92" fmla="*/ 0 h 48173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0696575" h="4817356">
                <a:moveTo>
                  <a:pt x="6702027" y="0"/>
                </a:moveTo>
                <a:lnTo>
                  <a:pt x="10484226" y="0"/>
                </a:lnTo>
                <a:cubicBezTo>
                  <a:pt x="10601503" y="0"/>
                  <a:pt x="10696575" y="95072"/>
                  <a:pt x="10696575" y="212349"/>
                </a:cubicBezTo>
                <a:lnTo>
                  <a:pt x="10696575" y="4605007"/>
                </a:lnTo>
                <a:cubicBezTo>
                  <a:pt x="10696575" y="4722284"/>
                  <a:pt x="10601503" y="4817356"/>
                  <a:pt x="10484226" y="4817356"/>
                </a:cubicBezTo>
                <a:lnTo>
                  <a:pt x="212349" y="4817356"/>
                </a:lnTo>
                <a:cubicBezTo>
                  <a:pt x="95072" y="4817356"/>
                  <a:pt x="0" y="4722284"/>
                  <a:pt x="0" y="4605007"/>
                </a:cubicBezTo>
                <a:lnTo>
                  <a:pt x="0" y="212349"/>
                </a:lnTo>
                <a:cubicBezTo>
                  <a:pt x="0" y="95072"/>
                  <a:pt x="95072" y="0"/>
                  <a:pt x="212349" y="0"/>
                </a:cubicBezTo>
                <a:lnTo>
                  <a:pt x="3994548" y="0"/>
                </a:lnTo>
              </a:path>
            </a:pathLst>
          </a:custGeom>
          <a:noFill/>
          <a:ln w="19050">
            <a:solidFill>
              <a:schemeClr val="accent1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1339773" y="4848225"/>
            <a:ext cx="2011046" cy="2011046"/>
          </a:xfrm>
          <a:prstGeom prst="ellipse">
            <a:avLst/>
          </a:prstGeom>
          <a:noFill/>
          <a:ln>
            <a:solidFill>
              <a:srgbClr val="B1D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 userDrawn="1"/>
        </p:nvSpPr>
        <p:spPr>
          <a:xfrm>
            <a:off x="7490338" y="6146568"/>
            <a:ext cx="4265494" cy="4265494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10329316" y="5916066"/>
            <a:ext cx="2048968" cy="2048968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7" name="椭圆 6"/>
          <p:cNvSpPr/>
          <p:nvPr userDrawn="1"/>
        </p:nvSpPr>
        <p:spPr>
          <a:xfrm>
            <a:off x="650561" y="-1888906"/>
            <a:ext cx="2720738" cy="272073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2818889" y="-340236"/>
            <a:ext cx="953522" cy="953522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9400962" y="-774853"/>
            <a:ext cx="1162475" cy="1162475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13" name="椭圆 12"/>
          <p:cNvSpPr/>
          <p:nvPr userDrawn="1"/>
        </p:nvSpPr>
        <p:spPr>
          <a:xfrm>
            <a:off x="-1404391" y="4527866"/>
            <a:ext cx="2011046" cy="2011046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椭圆 14"/>
          <p:cNvSpPr/>
          <p:nvPr userDrawn="1"/>
        </p:nvSpPr>
        <p:spPr>
          <a:xfrm>
            <a:off x="-1202163" y="4730094"/>
            <a:ext cx="1606590" cy="1606590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7E49-4202-4010-9CDE-18E87C44C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C22-4EA5-4E12-9542-52EABB823E53}" type="slidenum">
              <a:rPr lang="zh-CN" altLang="en-US" smtClean="0"/>
            </a:fld>
            <a:endParaRPr lang="zh-CN" altLang="en-US"/>
          </a:p>
        </p:txBody>
      </p:sp>
      <p:sp>
        <p:nvSpPr>
          <p:cNvPr id="23" name="图片占位符 22"/>
          <p:cNvSpPr>
            <a:spLocks noGrp="1"/>
          </p:cNvSpPr>
          <p:nvPr>
            <p:ph type="pic" sz="quarter" idx="13"/>
          </p:nvPr>
        </p:nvSpPr>
        <p:spPr>
          <a:xfrm>
            <a:off x="1294290" y="1495425"/>
            <a:ext cx="2520000" cy="2313904"/>
          </a:xfrm>
          <a:custGeom>
            <a:avLst/>
            <a:gdLst>
              <a:gd name="connsiteX0" fmla="*/ 1260000 w 2520000"/>
              <a:gd name="connsiteY0" fmla="*/ 0 h 2313904"/>
              <a:gd name="connsiteX1" fmla="*/ 2520000 w 2520000"/>
              <a:gd name="connsiteY1" fmla="*/ 1260000 h 2313904"/>
              <a:gd name="connsiteX2" fmla="*/ 1964478 w 2520000"/>
              <a:gd name="connsiteY2" fmla="*/ 2304812 h 2313904"/>
              <a:gd name="connsiteX3" fmla="*/ 1949512 w 2520000"/>
              <a:gd name="connsiteY3" fmla="*/ 2313904 h 2313904"/>
              <a:gd name="connsiteX4" fmla="*/ 570488 w 2520000"/>
              <a:gd name="connsiteY4" fmla="*/ 2313904 h 2313904"/>
              <a:gd name="connsiteX5" fmla="*/ 555522 w 2520000"/>
              <a:gd name="connsiteY5" fmla="*/ 2304812 h 2313904"/>
              <a:gd name="connsiteX6" fmla="*/ 0 w 2520000"/>
              <a:gd name="connsiteY6" fmla="*/ 1260000 h 2313904"/>
              <a:gd name="connsiteX7" fmla="*/ 1260000 w 2520000"/>
              <a:gd name="connsiteY7" fmla="*/ 0 h 2313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000" h="2313904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694925"/>
                  <a:pt x="2299640" y="2078381"/>
                  <a:pt x="1964478" y="2304812"/>
                </a:cubicBezTo>
                <a:lnTo>
                  <a:pt x="1949512" y="2313904"/>
                </a:lnTo>
                <a:lnTo>
                  <a:pt x="570488" y="2313904"/>
                </a:lnTo>
                <a:lnTo>
                  <a:pt x="555522" y="2304812"/>
                </a:lnTo>
                <a:cubicBezTo>
                  <a:pt x="220360" y="2078381"/>
                  <a:pt x="0" y="1694925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  <p:sp>
        <p:nvSpPr>
          <p:cNvPr id="24" name="图片占位符 23"/>
          <p:cNvSpPr>
            <a:spLocks noGrp="1"/>
          </p:cNvSpPr>
          <p:nvPr>
            <p:ph type="pic" sz="quarter" idx="16"/>
          </p:nvPr>
        </p:nvSpPr>
        <p:spPr>
          <a:xfrm>
            <a:off x="4836000" y="1495425"/>
            <a:ext cx="2520000" cy="2313904"/>
          </a:xfrm>
          <a:custGeom>
            <a:avLst/>
            <a:gdLst>
              <a:gd name="connsiteX0" fmla="*/ 1260000 w 2520000"/>
              <a:gd name="connsiteY0" fmla="*/ 0 h 2313904"/>
              <a:gd name="connsiteX1" fmla="*/ 2520000 w 2520000"/>
              <a:gd name="connsiteY1" fmla="*/ 1260000 h 2313904"/>
              <a:gd name="connsiteX2" fmla="*/ 1964478 w 2520000"/>
              <a:gd name="connsiteY2" fmla="*/ 2304812 h 2313904"/>
              <a:gd name="connsiteX3" fmla="*/ 1949512 w 2520000"/>
              <a:gd name="connsiteY3" fmla="*/ 2313904 h 2313904"/>
              <a:gd name="connsiteX4" fmla="*/ 570488 w 2520000"/>
              <a:gd name="connsiteY4" fmla="*/ 2313904 h 2313904"/>
              <a:gd name="connsiteX5" fmla="*/ 555522 w 2520000"/>
              <a:gd name="connsiteY5" fmla="*/ 2304812 h 2313904"/>
              <a:gd name="connsiteX6" fmla="*/ 0 w 2520000"/>
              <a:gd name="connsiteY6" fmla="*/ 1260000 h 2313904"/>
              <a:gd name="connsiteX7" fmla="*/ 1260000 w 2520000"/>
              <a:gd name="connsiteY7" fmla="*/ 0 h 2313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000" h="2313904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694925"/>
                  <a:pt x="2299640" y="2078381"/>
                  <a:pt x="1964478" y="2304812"/>
                </a:cubicBezTo>
                <a:lnTo>
                  <a:pt x="1949512" y="2313904"/>
                </a:lnTo>
                <a:lnTo>
                  <a:pt x="570488" y="2313904"/>
                </a:lnTo>
                <a:lnTo>
                  <a:pt x="555522" y="2304812"/>
                </a:lnTo>
                <a:cubicBezTo>
                  <a:pt x="220360" y="2078381"/>
                  <a:pt x="0" y="1694925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  <p:sp>
        <p:nvSpPr>
          <p:cNvPr id="25" name="图片占位符 24"/>
          <p:cNvSpPr>
            <a:spLocks noGrp="1"/>
          </p:cNvSpPr>
          <p:nvPr>
            <p:ph type="pic" sz="quarter" idx="17"/>
          </p:nvPr>
        </p:nvSpPr>
        <p:spPr>
          <a:xfrm>
            <a:off x="8375646" y="1495425"/>
            <a:ext cx="2520000" cy="2313904"/>
          </a:xfrm>
          <a:custGeom>
            <a:avLst/>
            <a:gdLst>
              <a:gd name="connsiteX0" fmla="*/ 1260000 w 2520000"/>
              <a:gd name="connsiteY0" fmla="*/ 0 h 2313904"/>
              <a:gd name="connsiteX1" fmla="*/ 2520000 w 2520000"/>
              <a:gd name="connsiteY1" fmla="*/ 1260000 h 2313904"/>
              <a:gd name="connsiteX2" fmla="*/ 1964478 w 2520000"/>
              <a:gd name="connsiteY2" fmla="*/ 2304812 h 2313904"/>
              <a:gd name="connsiteX3" fmla="*/ 1949512 w 2520000"/>
              <a:gd name="connsiteY3" fmla="*/ 2313904 h 2313904"/>
              <a:gd name="connsiteX4" fmla="*/ 570488 w 2520000"/>
              <a:gd name="connsiteY4" fmla="*/ 2313904 h 2313904"/>
              <a:gd name="connsiteX5" fmla="*/ 555522 w 2520000"/>
              <a:gd name="connsiteY5" fmla="*/ 2304812 h 2313904"/>
              <a:gd name="connsiteX6" fmla="*/ 0 w 2520000"/>
              <a:gd name="connsiteY6" fmla="*/ 1260000 h 2313904"/>
              <a:gd name="connsiteX7" fmla="*/ 1260000 w 2520000"/>
              <a:gd name="connsiteY7" fmla="*/ 0 h 2313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0000" h="2313904">
                <a:moveTo>
                  <a:pt x="1260000" y="0"/>
                </a:moveTo>
                <a:cubicBezTo>
                  <a:pt x="1955879" y="0"/>
                  <a:pt x="2520000" y="564121"/>
                  <a:pt x="2520000" y="1260000"/>
                </a:cubicBezTo>
                <a:cubicBezTo>
                  <a:pt x="2520000" y="1694925"/>
                  <a:pt x="2299640" y="2078381"/>
                  <a:pt x="1964478" y="2304812"/>
                </a:cubicBezTo>
                <a:lnTo>
                  <a:pt x="1949512" y="2313904"/>
                </a:lnTo>
                <a:lnTo>
                  <a:pt x="570488" y="2313904"/>
                </a:lnTo>
                <a:lnTo>
                  <a:pt x="555522" y="2304812"/>
                </a:lnTo>
                <a:cubicBezTo>
                  <a:pt x="220360" y="2078381"/>
                  <a:pt x="0" y="1694925"/>
                  <a:pt x="0" y="1260000"/>
                </a:cubicBezTo>
                <a:cubicBezTo>
                  <a:pt x="0" y="564121"/>
                  <a:pt x="564121" y="0"/>
                  <a:pt x="12600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 userDrawn="1"/>
        </p:nvSpPr>
        <p:spPr>
          <a:xfrm>
            <a:off x="7490338" y="6146568"/>
            <a:ext cx="4265494" cy="4265494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6" name="椭圆 5"/>
          <p:cNvSpPr/>
          <p:nvPr userDrawn="1"/>
        </p:nvSpPr>
        <p:spPr>
          <a:xfrm>
            <a:off x="10329316" y="5916066"/>
            <a:ext cx="2048968" cy="2048968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7" name="椭圆 6"/>
          <p:cNvSpPr/>
          <p:nvPr userDrawn="1"/>
        </p:nvSpPr>
        <p:spPr>
          <a:xfrm>
            <a:off x="650561" y="-1888906"/>
            <a:ext cx="2720738" cy="272073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>
            <a:off x="2818889" y="-340236"/>
            <a:ext cx="953522" cy="953522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>
            <a:off x="9400962" y="-774853"/>
            <a:ext cx="1162475" cy="1162475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19" name="椭圆 18"/>
          <p:cNvSpPr/>
          <p:nvPr userDrawn="1"/>
        </p:nvSpPr>
        <p:spPr>
          <a:xfrm>
            <a:off x="-1404391" y="4527866"/>
            <a:ext cx="2011046" cy="2011046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椭圆 20"/>
          <p:cNvSpPr/>
          <p:nvPr userDrawn="1"/>
        </p:nvSpPr>
        <p:spPr>
          <a:xfrm>
            <a:off x="-1202163" y="4730094"/>
            <a:ext cx="1606590" cy="1606590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7E49-4202-4010-9CDE-18E87C44C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C22-4EA5-4E12-9542-52EABB823E53}" type="slidenum">
              <a:rPr lang="zh-CN" altLang="en-US" smtClean="0"/>
            </a:fld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3"/>
          </p:nvPr>
        </p:nvSpPr>
        <p:spPr>
          <a:xfrm>
            <a:off x="5159828" y="1259649"/>
            <a:ext cx="1872344" cy="1872344"/>
          </a:xfrm>
          <a:custGeom>
            <a:avLst/>
            <a:gdLst>
              <a:gd name="connsiteX0" fmla="*/ 936172 w 1872344"/>
              <a:gd name="connsiteY0" fmla="*/ 0 h 1872344"/>
              <a:gd name="connsiteX1" fmla="*/ 1872344 w 1872344"/>
              <a:gd name="connsiteY1" fmla="*/ 936172 h 1872344"/>
              <a:gd name="connsiteX2" fmla="*/ 936172 w 1872344"/>
              <a:gd name="connsiteY2" fmla="*/ 1872344 h 1872344"/>
              <a:gd name="connsiteX3" fmla="*/ 0 w 1872344"/>
              <a:gd name="connsiteY3" fmla="*/ 936172 h 1872344"/>
              <a:gd name="connsiteX4" fmla="*/ 936172 w 1872344"/>
              <a:gd name="connsiteY4" fmla="*/ 0 h 18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2344" h="1872344">
                <a:moveTo>
                  <a:pt x="936172" y="0"/>
                </a:moveTo>
                <a:cubicBezTo>
                  <a:pt x="1453206" y="0"/>
                  <a:pt x="1872344" y="419138"/>
                  <a:pt x="1872344" y="936172"/>
                </a:cubicBezTo>
                <a:cubicBezTo>
                  <a:pt x="1872344" y="1453206"/>
                  <a:pt x="1453206" y="1872344"/>
                  <a:pt x="936172" y="1872344"/>
                </a:cubicBezTo>
                <a:cubicBezTo>
                  <a:pt x="419138" y="1872344"/>
                  <a:pt x="0" y="1453206"/>
                  <a:pt x="0" y="936172"/>
                </a:cubicBezTo>
                <a:cubicBezTo>
                  <a:pt x="0" y="419138"/>
                  <a:pt x="419138" y="0"/>
                  <a:pt x="936172" y="0"/>
                </a:cubicBezTo>
                <a:close/>
              </a:path>
            </a:pathLst>
          </a:custGeom>
          <a:ln w="57150">
            <a:solidFill>
              <a:schemeClr val="accent3"/>
            </a:solidFill>
          </a:ln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4"/>
          </p:nvPr>
        </p:nvSpPr>
        <p:spPr>
          <a:xfrm>
            <a:off x="1761308" y="1789024"/>
            <a:ext cx="1872344" cy="1872344"/>
          </a:xfrm>
          <a:custGeom>
            <a:avLst/>
            <a:gdLst>
              <a:gd name="connsiteX0" fmla="*/ 936172 w 1872344"/>
              <a:gd name="connsiteY0" fmla="*/ 0 h 1872344"/>
              <a:gd name="connsiteX1" fmla="*/ 1872344 w 1872344"/>
              <a:gd name="connsiteY1" fmla="*/ 936172 h 1872344"/>
              <a:gd name="connsiteX2" fmla="*/ 936172 w 1872344"/>
              <a:gd name="connsiteY2" fmla="*/ 1872344 h 1872344"/>
              <a:gd name="connsiteX3" fmla="*/ 0 w 1872344"/>
              <a:gd name="connsiteY3" fmla="*/ 936172 h 1872344"/>
              <a:gd name="connsiteX4" fmla="*/ 936172 w 1872344"/>
              <a:gd name="connsiteY4" fmla="*/ 0 h 18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2344" h="1872344">
                <a:moveTo>
                  <a:pt x="936172" y="0"/>
                </a:moveTo>
                <a:cubicBezTo>
                  <a:pt x="1453206" y="0"/>
                  <a:pt x="1872344" y="419138"/>
                  <a:pt x="1872344" y="936172"/>
                </a:cubicBezTo>
                <a:cubicBezTo>
                  <a:pt x="1872344" y="1453206"/>
                  <a:pt x="1453206" y="1872344"/>
                  <a:pt x="936172" y="1872344"/>
                </a:cubicBezTo>
                <a:cubicBezTo>
                  <a:pt x="419138" y="1872344"/>
                  <a:pt x="0" y="1453206"/>
                  <a:pt x="0" y="936172"/>
                </a:cubicBezTo>
                <a:cubicBezTo>
                  <a:pt x="0" y="419138"/>
                  <a:pt x="419138" y="0"/>
                  <a:pt x="936172" y="0"/>
                </a:cubicBezTo>
                <a:close/>
              </a:path>
            </a:pathLst>
          </a:custGeom>
          <a:ln w="57150">
            <a:solidFill>
              <a:schemeClr val="accent3"/>
            </a:solidFill>
          </a:ln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5"/>
          </p:nvPr>
        </p:nvSpPr>
        <p:spPr>
          <a:xfrm>
            <a:off x="8558348" y="1789024"/>
            <a:ext cx="1872344" cy="1872344"/>
          </a:xfrm>
          <a:custGeom>
            <a:avLst/>
            <a:gdLst>
              <a:gd name="connsiteX0" fmla="*/ 936172 w 1872344"/>
              <a:gd name="connsiteY0" fmla="*/ 0 h 1872344"/>
              <a:gd name="connsiteX1" fmla="*/ 1872344 w 1872344"/>
              <a:gd name="connsiteY1" fmla="*/ 936172 h 1872344"/>
              <a:gd name="connsiteX2" fmla="*/ 936172 w 1872344"/>
              <a:gd name="connsiteY2" fmla="*/ 1872344 h 1872344"/>
              <a:gd name="connsiteX3" fmla="*/ 0 w 1872344"/>
              <a:gd name="connsiteY3" fmla="*/ 936172 h 1872344"/>
              <a:gd name="connsiteX4" fmla="*/ 936172 w 1872344"/>
              <a:gd name="connsiteY4" fmla="*/ 0 h 18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2344" h="1872344">
                <a:moveTo>
                  <a:pt x="936172" y="0"/>
                </a:moveTo>
                <a:cubicBezTo>
                  <a:pt x="1453206" y="0"/>
                  <a:pt x="1872344" y="419138"/>
                  <a:pt x="1872344" y="936172"/>
                </a:cubicBezTo>
                <a:cubicBezTo>
                  <a:pt x="1872344" y="1453206"/>
                  <a:pt x="1453206" y="1872344"/>
                  <a:pt x="936172" y="1872344"/>
                </a:cubicBezTo>
                <a:cubicBezTo>
                  <a:pt x="419138" y="1872344"/>
                  <a:pt x="0" y="1453206"/>
                  <a:pt x="0" y="936172"/>
                </a:cubicBezTo>
                <a:cubicBezTo>
                  <a:pt x="0" y="419138"/>
                  <a:pt x="419138" y="0"/>
                  <a:pt x="936172" y="0"/>
                </a:cubicBezTo>
                <a:close/>
              </a:path>
            </a:pathLst>
          </a:custGeom>
          <a:ln w="57150">
            <a:solidFill>
              <a:schemeClr val="accent3"/>
            </a:solidFill>
          </a:ln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5362467" y="3984040"/>
            <a:ext cx="1467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MB-170-200622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说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4818727" y="361658"/>
            <a:ext cx="2554545" cy="461665"/>
          </a:xfrm>
          <a:prstGeom prst="rect">
            <a:avLst/>
          </a:prstGeom>
          <a:noFill/>
          <a:ln>
            <a:noFill/>
          </a:ln>
        </p:spPr>
        <p:txBody>
          <a:bodyPr wrap="none" lIns="0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模板使用</a:t>
            </a:r>
            <a:r>
              <a:rPr lang="zh-CN" altLang="en-US" sz="240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</a:t>
            </a:r>
            <a:endParaRPr lang="zh-CN" altLang="en-US" sz="24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1218000" y="911128"/>
            <a:ext cx="9756000" cy="0"/>
          </a:xfrm>
          <a:prstGeom prst="line">
            <a:avLst/>
          </a:prstGeom>
          <a:ln w="19050">
            <a:solidFill>
              <a:srgbClr val="7B7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 userDrawn="1"/>
        </p:nvSpPr>
        <p:spPr>
          <a:xfrm>
            <a:off x="1216799" y="1328087"/>
            <a:ext cx="2857514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zh-CN" sz="14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Q1</a:t>
            </a:r>
            <a:r>
              <a:rPr lang="zh-CN" altLang="en-US" sz="14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：关于模板中使用的特殊字体。</a:t>
            </a:r>
            <a:endParaRPr lang="en-US" altLang="zh-CN" sz="14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1216799" y="1635864"/>
            <a:ext cx="5374500" cy="89069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如模板中使用了您计算机中未安装的特殊字体，可能会提示字体受限制、以只读方式打开文件。如因版权问题未能提供相关字体，请自行下载安装，因此带来的不便，敬请谅解。</a:t>
            </a:r>
            <a:endParaRPr lang="en-US" altLang="zh-CN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1216799" y="4479016"/>
            <a:ext cx="2876750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zh-CN" sz="140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Q3</a:t>
            </a:r>
            <a:r>
              <a:rPr lang="zh-CN" altLang="en-US" sz="140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4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如何替换图片，修改配色</a:t>
            </a:r>
            <a:r>
              <a:rPr lang="en-US" altLang="zh-CN" sz="14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……?</a:t>
            </a:r>
            <a:endParaRPr lang="en-US" altLang="zh-CN" sz="14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1216800" y="4824990"/>
            <a:ext cx="5374500" cy="116769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常见的模板使用问题，可参考模板附录中的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《PPT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模板使用手册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简易图文版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，该手册的完整视频版请在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网易云课堂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中搜索学习。想更全面详细的了解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PowerPoint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软件使用方法与技巧，可在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网易云课堂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中搜索学习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《PPT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从菜鸟到高手实用教程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1216799" y="2989998"/>
            <a:ext cx="2585003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altLang="zh-CN" sz="14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Q2</a:t>
            </a:r>
            <a:r>
              <a:rPr lang="zh-CN" altLang="en-US" sz="14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：为什么与预览效果不一样</a:t>
            </a:r>
            <a:r>
              <a:rPr lang="en-US" altLang="zh-CN" sz="14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en-US" altLang="zh-CN" sz="14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1216799" y="3296187"/>
            <a:ext cx="5374500" cy="61369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本套模板使用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PowerPoint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最新版设计制作，适用于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PPT2007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及以上版本，也适用于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WPS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演示，但也可能存在部分兼容问题。</a:t>
            </a:r>
            <a:endParaRPr lang="en-US" altLang="zh-CN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7373272" y="3319823"/>
            <a:ext cx="3987663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网易云课堂中搜索</a:t>
            </a:r>
            <a:r>
              <a:rPr lang="en-US" altLang="zh-CN" sz="12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《PPT</a:t>
            </a:r>
            <a:r>
              <a:rPr lang="zh-CN" altLang="en-US" sz="12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从菜鸟到高手实用教程</a:t>
            </a:r>
            <a:r>
              <a:rPr lang="en-US" altLang="zh-CN" sz="12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sz="12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图片包含 文字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09" y="1328087"/>
            <a:ext cx="3339315" cy="1882159"/>
          </a:xfrm>
          <a:prstGeom prst="rect">
            <a:avLst/>
          </a:prstGeom>
        </p:spPr>
      </p:pic>
      <p:pic>
        <p:nvPicPr>
          <p:cNvPr id="11" name="图片 10" descr="图片包含 文字&#10;&#10;描述已自动生成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7591425" y="3945505"/>
            <a:ext cx="3355200" cy="1887300"/>
          </a:xfrm>
          <a:prstGeom prst="rect">
            <a:avLst/>
          </a:prstGeom>
        </p:spPr>
      </p:pic>
      <p:sp>
        <p:nvSpPr>
          <p:cNvPr id="16" name="文本框 15"/>
          <p:cNvSpPr txBox="1"/>
          <p:nvPr userDrawn="1"/>
        </p:nvSpPr>
        <p:spPr>
          <a:xfrm>
            <a:off x="7373272" y="5946872"/>
            <a:ext cx="3987663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网易云课堂中搜索</a:t>
            </a:r>
            <a:r>
              <a:rPr lang="en-US" altLang="zh-CN" sz="12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《PPT</a:t>
            </a:r>
            <a:r>
              <a:rPr lang="zh-CN" altLang="en-US" sz="12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模板使用手册</a:t>
            </a:r>
            <a:r>
              <a:rPr lang="en-US" altLang="zh-CN" sz="12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sz="12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 userDrawn="1"/>
        </p:nvSpPr>
        <p:spPr>
          <a:xfrm>
            <a:off x="3003645" y="2252024"/>
            <a:ext cx="61847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模板使用手册</a:t>
            </a:r>
            <a:endParaRPr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4641112" y="3643551"/>
            <a:ext cx="2909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 简易图文版 ）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606000" y="312961"/>
            <a:ext cx="3683060" cy="400110"/>
          </a:xfrm>
          <a:prstGeom prst="rect">
            <a:avLst/>
          </a:prstGeom>
          <a:noFill/>
          <a:ln>
            <a:noFill/>
          </a:ln>
        </p:spPr>
        <p:txBody>
          <a:bodyPr wrap="none" lIns="0" rtlCol="0">
            <a:spAutoFit/>
          </a:bodyPr>
          <a:lstStyle/>
          <a:p>
            <a:pPr algn="l"/>
            <a:r>
              <a:rPr lang="zh-CN" altLang="en-US" sz="20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模板使用帮助：替换与调整图片</a:t>
            </a:r>
            <a:endParaRPr lang="zh-CN" altLang="en-US" sz="20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606000" y="764481"/>
            <a:ext cx="10980000" cy="0"/>
          </a:xfrm>
          <a:prstGeom prst="line">
            <a:avLst/>
          </a:prstGeom>
          <a:ln w="19050">
            <a:solidFill>
              <a:srgbClr val="7B7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 userDrawn="1"/>
        </p:nvSpPr>
        <p:spPr>
          <a:xfrm>
            <a:off x="614626" y="1166711"/>
            <a:ext cx="1528624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14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替换图片方法一：</a:t>
            </a:r>
            <a:endParaRPr lang="en-US" altLang="zh-CN" sz="14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614626" y="1535413"/>
            <a:ext cx="3498282" cy="61369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选中需替换图片，点击“图片格式”选项卡中“更改图片”按钮，选择一种图片来源，完成替换。</a:t>
            </a:r>
            <a:endParaRPr lang="en-US" altLang="zh-CN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614626" y="4459871"/>
            <a:ext cx="1528624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14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替换图片方法二：</a:t>
            </a:r>
            <a:endParaRPr lang="en-US" altLang="zh-CN" sz="14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614624" y="4822553"/>
            <a:ext cx="1803825" cy="116769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选中需替换图片，点击键盘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Delete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键，删除图片。</a:t>
            </a:r>
            <a:endParaRPr lang="en-US" altLang="zh-CN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点击图标，打开对话框，选择图片，完成替换。</a:t>
            </a:r>
            <a:endParaRPr lang="en-US" altLang="zh-CN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09495" y="4822553"/>
            <a:ext cx="2099100" cy="1446880"/>
          </a:xfrm>
          <a:prstGeom prst="rect">
            <a:avLst/>
          </a:prstGeom>
        </p:spPr>
      </p:pic>
      <p:sp>
        <p:nvSpPr>
          <p:cNvPr id="17" name="文本框 16"/>
          <p:cNvSpPr txBox="1"/>
          <p:nvPr userDrawn="1"/>
        </p:nvSpPr>
        <p:spPr>
          <a:xfrm>
            <a:off x="5110426" y="1172480"/>
            <a:ext cx="1349087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14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修改图片大小：</a:t>
            </a:r>
            <a:endParaRPr lang="en-US" altLang="zh-CN" sz="14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5110426" y="1541182"/>
            <a:ext cx="2576249" cy="89069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替换图片后，点击拖动图片周围控制柄，可随意修改图片大小，按住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shift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键，等比例调整大小。</a:t>
            </a:r>
            <a:endParaRPr lang="en-US" altLang="zh-CN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5110426" y="2801986"/>
            <a:ext cx="1708160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zh-CN" altLang="en-US" sz="14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修改图片显示区域：</a:t>
            </a:r>
            <a:endParaRPr lang="en-US" altLang="zh-CN" sz="14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5110426" y="3170688"/>
            <a:ext cx="2576249" cy="89069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替换图片后，会根据预设尺寸对图片进行裁切，如需修改，请点击“图片格式”选项卡中的“裁剪”按钮。</a:t>
            </a:r>
            <a:endParaRPr lang="en-US" altLang="zh-CN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79431" y="4297947"/>
            <a:ext cx="438150" cy="676275"/>
          </a:xfrm>
          <a:prstGeom prst="rect">
            <a:avLst/>
          </a:prstGeom>
        </p:spPr>
      </p:pic>
      <p:sp>
        <p:nvSpPr>
          <p:cNvPr id="23" name="文本框 22"/>
          <p:cNvSpPr txBox="1"/>
          <p:nvPr userDrawn="1"/>
        </p:nvSpPr>
        <p:spPr>
          <a:xfrm>
            <a:off x="8234626" y="3170688"/>
            <a:ext cx="3351372" cy="89069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点击拖动图片周围白色控制点，调整图片大小。鼠标放置在图片上，显示四向箭头，点击拖动调整图片显示区域。在空白处点击，完成修改。</a:t>
            </a:r>
            <a:endParaRPr lang="en-US" altLang="zh-CN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29587" y="4210429"/>
            <a:ext cx="2581275" cy="1962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76211" y="4297947"/>
            <a:ext cx="819150" cy="323850"/>
          </a:xfrm>
          <a:prstGeom prst="rect">
            <a:avLst/>
          </a:prstGeom>
        </p:spPr>
      </p:pic>
      <p:sp>
        <p:nvSpPr>
          <p:cNvPr id="26" name="箭头: 右 25"/>
          <p:cNvSpPr/>
          <p:nvPr userDrawn="1"/>
        </p:nvSpPr>
        <p:spPr>
          <a:xfrm>
            <a:off x="5931393" y="4360731"/>
            <a:ext cx="329214" cy="198281"/>
          </a:xfrm>
          <a:prstGeom prst="rightArrow">
            <a:avLst>
              <a:gd name="adj1" fmla="val 18776"/>
              <a:gd name="adj2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06000" y="2300084"/>
            <a:ext cx="1685925" cy="184785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606000" y="764481"/>
            <a:ext cx="10980000" cy="0"/>
          </a:xfrm>
          <a:prstGeom prst="line">
            <a:avLst/>
          </a:prstGeom>
          <a:ln w="19050">
            <a:solidFill>
              <a:srgbClr val="7B7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 userDrawn="1"/>
        </p:nvSpPr>
        <p:spPr>
          <a:xfrm>
            <a:off x="614886" y="1158022"/>
            <a:ext cx="3626314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r>
              <a:rPr lang="zh-CN" altLang="en-US" sz="120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选项卡 → 变体 → 颜色 → 自定义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颜色</a:t>
            </a:r>
            <a:endParaRPr lang="en-US" altLang="zh-CN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624411" y="1723072"/>
            <a:ext cx="4663132" cy="1953578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/>
        </p:nvSpPr>
        <p:spPr>
          <a:xfrm>
            <a:off x="6015562" y="1158022"/>
            <a:ext cx="5570438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在新建主题颜色对话框中，可以对主题颜色进行修改，并命名，点击保存，</a:t>
            </a:r>
            <a:r>
              <a:rPr lang="zh-CN" altLang="en-US" sz="120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完成设置。</a:t>
            </a:r>
            <a:endParaRPr lang="en-US" altLang="zh-CN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6015561" y="2038984"/>
            <a:ext cx="3776139" cy="4081969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606000" y="312961"/>
            <a:ext cx="3939540" cy="400110"/>
          </a:xfrm>
          <a:prstGeom prst="rect">
            <a:avLst/>
          </a:prstGeom>
          <a:noFill/>
          <a:ln>
            <a:noFill/>
          </a:ln>
        </p:spPr>
        <p:txBody>
          <a:bodyPr wrap="none" lIns="0" rtlCol="0">
            <a:spAutoFit/>
          </a:bodyPr>
          <a:lstStyle/>
          <a:p>
            <a:pPr algn="l"/>
            <a:r>
              <a:rPr lang="zh-CN" altLang="en-US" sz="20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模板使用帮助：修改模板主题配色</a:t>
            </a:r>
            <a:endParaRPr lang="zh-CN" altLang="en-US" sz="20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614886" y="312961"/>
            <a:ext cx="3426579" cy="400110"/>
          </a:xfrm>
          <a:prstGeom prst="rect">
            <a:avLst/>
          </a:prstGeom>
          <a:noFill/>
          <a:ln>
            <a:noFill/>
          </a:ln>
        </p:spPr>
        <p:txBody>
          <a:bodyPr wrap="none" lIns="0" rtlCol="0">
            <a:spAutoFit/>
          </a:bodyPr>
          <a:lstStyle/>
          <a:p>
            <a:pPr algn="l"/>
            <a:r>
              <a:rPr lang="zh-CN" altLang="en-US" sz="20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模板使用帮助：使用母版视图</a:t>
            </a:r>
            <a:endParaRPr lang="zh-CN" altLang="en-US" sz="20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606000" y="764481"/>
            <a:ext cx="4392000" cy="0"/>
          </a:xfrm>
          <a:prstGeom prst="line">
            <a:avLst/>
          </a:prstGeom>
          <a:ln w="19050">
            <a:solidFill>
              <a:srgbClr val="7B7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 userDrawn="1"/>
        </p:nvSpPr>
        <p:spPr>
          <a:xfrm>
            <a:off x="614886" y="1015489"/>
            <a:ext cx="4509564" cy="89069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模板中的部分对象（例如页面背景等），通常需要进入幻灯片母版视图中进行修改。</a:t>
            </a:r>
            <a:endParaRPr lang="zh-CN" altLang="en-US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视图选项卡中点击“幻灯片母板”，进入母板视图中。</a:t>
            </a:r>
            <a:endParaRPr lang="zh-CN" altLang="en-US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606000" y="2119105"/>
            <a:ext cx="2533015" cy="1285240"/>
          </a:xfrm>
          <a:prstGeom prst="rect">
            <a:avLst/>
          </a:prstGeom>
        </p:spPr>
      </p:pic>
      <p:pic>
        <p:nvPicPr>
          <p:cNvPr id="7" name="图片 6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606000" y="5137516"/>
            <a:ext cx="885190" cy="1009015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606000" y="3786922"/>
            <a:ext cx="4509564" cy="116769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在母板视图中可以替换背景图片、添加</a:t>
            </a:r>
            <a:r>
              <a:rPr lang="en-US" altLang="zh-CN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、修改幻灯片每页固定内容等。</a:t>
            </a:r>
            <a:endParaRPr lang="zh-CN" altLang="en-US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完成设置后，点击幻灯片母板选项卡中的“关闭幻灯片母板”，退出母板视图。</a:t>
            </a:r>
            <a:endParaRPr lang="zh-CN" altLang="en-US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5872686" y="312961"/>
            <a:ext cx="3426579" cy="400110"/>
          </a:xfrm>
          <a:prstGeom prst="rect">
            <a:avLst/>
          </a:prstGeom>
          <a:noFill/>
          <a:ln>
            <a:noFill/>
          </a:ln>
        </p:spPr>
        <p:txBody>
          <a:bodyPr wrap="none" lIns="0" rtlCol="0">
            <a:spAutoFit/>
          </a:bodyPr>
          <a:lstStyle/>
          <a:p>
            <a:pPr algn="l"/>
            <a:r>
              <a:rPr lang="zh-CN" altLang="en-US" sz="2000" dirty="0">
                <a:solidFill>
                  <a:srgbClr val="11111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模板使用帮助：使用选择窗格</a:t>
            </a:r>
            <a:endParaRPr lang="zh-CN" altLang="en-US" sz="2000" dirty="0">
              <a:solidFill>
                <a:srgbClr val="11111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5863800" y="764481"/>
            <a:ext cx="5688000" cy="0"/>
          </a:xfrm>
          <a:prstGeom prst="line">
            <a:avLst/>
          </a:prstGeom>
          <a:ln w="19050">
            <a:solidFill>
              <a:srgbClr val="7B7B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 userDrawn="1"/>
        </p:nvSpPr>
        <p:spPr>
          <a:xfrm>
            <a:off x="5872685" y="1015489"/>
            <a:ext cx="5679115" cy="92333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在修改模板时，有时因为对象间层次遮挡关系，某些</a:t>
            </a:r>
            <a:r>
              <a:rPr lang="zh-CN" altLang="en-US" sz="120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对象不容易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被选中</a:t>
            </a:r>
            <a:r>
              <a:rPr lang="zh-CN" altLang="en-US" sz="120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，这时可借助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“选择窗格”来完成选择。</a:t>
            </a:r>
            <a:endParaRPr lang="zh-CN" altLang="en-US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</a:t>
            </a:r>
            <a:r>
              <a:rPr lang="zh-CN" altLang="en-US" sz="120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选项卡 → 选择 → 选择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窗格，打开选择窗格。</a:t>
            </a:r>
            <a:endParaRPr lang="zh-CN" altLang="en-US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5872685" y="2119105"/>
            <a:ext cx="1447165" cy="151384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5872685" y="4072335"/>
            <a:ext cx="2928415" cy="92333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在选择</a:t>
            </a:r>
            <a:r>
              <a:rPr lang="zh-CN" altLang="en-US" sz="1200" dirty="0">
                <a:solidFill>
                  <a:srgbClr val="7777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窗格中可以直接选择页面中的对象，也可以拖动对象，修改层次关系，点击眼睛图标可以显示或隐藏对象。</a:t>
            </a:r>
            <a:endParaRPr lang="zh-CN" altLang="en-US" sz="1200" dirty="0">
              <a:solidFill>
                <a:srgbClr val="7777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9228335" y="3394441"/>
            <a:ext cx="2323465" cy="275209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 userDrawn="1"/>
        </p:nvSpPr>
        <p:spPr>
          <a:xfrm>
            <a:off x="9486563" y="-279176"/>
            <a:ext cx="2067262" cy="2067260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椭圆 17"/>
          <p:cNvSpPr/>
          <p:nvPr userDrawn="1"/>
        </p:nvSpPr>
        <p:spPr>
          <a:xfrm>
            <a:off x="8690488" y="4308243"/>
            <a:ext cx="4265494" cy="4265494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>
            <a:off x="-539476" y="1327479"/>
            <a:ext cx="1875673" cy="1875673"/>
          </a:xfrm>
          <a:prstGeom prst="ellipse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 userDrawn="1"/>
        </p:nvSpPr>
        <p:spPr>
          <a:xfrm>
            <a:off x="1542001" y="5044812"/>
            <a:ext cx="1606590" cy="1606590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椭圆 20"/>
          <p:cNvSpPr/>
          <p:nvPr userDrawn="1"/>
        </p:nvSpPr>
        <p:spPr>
          <a:xfrm>
            <a:off x="11799845" y="3611640"/>
            <a:ext cx="2048968" cy="2048968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椭圆 21"/>
          <p:cNvSpPr/>
          <p:nvPr userDrawn="1"/>
        </p:nvSpPr>
        <p:spPr>
          <a:xfrm>
            <a:off x="9938956" y="168122"/>
            <a:ext cx="1162475" cy="1162475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椭圆 22"/>
          <p:cNvSpPr/>
          <p:nvPr userDrawn="1"/>
        </p:nvSpPr>
        <p:spPr>
          <a:xfrm>
            <a:off x="1088711" y="-583981"/>
            <a:ext cx="2720738" cy="272073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 userDrawn="1"/>
        </p:nvSpPr>
        <p:spPr>
          <a:xfrm>
            <a:off x="9451589" y="1195136"/>
            <a:ext cx="439233" cy="439233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椭圆 24"/>
          <p:cNvSpPr/>
          <p:nvPr userDrawn="1"/>
        </p:nvSpPr>
        <p:spPr>
          <a:xfrm>
            <a:off x="3332688" y="488585"/>
            <a:ext cx="953522" cy="953522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 userDrawn="1"/>
        </p:nvSpPr>
        <p:spPr>
          <a:xfrm>
            <a:off x="1339773" y="4848225"/>
            <a:ext cx="2011046" cy="2011046"/>
          </a:xfrm>
          <a:prstGeom prst="ellipse">
            <a:avLst/>
          </a:prstGeom>
          <a:noFill/>
          <a:ln>
            <a:solidFill>
              <a:srgbClr val="B1D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前言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3248526" y="-916243"/>
            <a:ext cx="8690486" cy="8690486"/>
          </a:xfrm>
          <a:prstGeom prst="ellipse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3793430" y="-336884"/>
            <a:ext cx="7600678" cy="7600678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-825313" y="1852548"/>
            <a:ext cx="2720738" cy="272073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>
            <a:off x="639091" y="389837"/>
            <a:ext cx="2683920" cy="2683920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9"/>
          <p:cNvSpPr/>
          <p:nvPr userDrawn="1"/>
        </p:nvSpPr>
        <p:spPr>
          <a:xfrm>
            <a:off x="2526632" y="4639707"/>
            <a:ext cx="1549732" cy="1549732"/>
          </a:xfrm>
          <a:prstGeom prst="ellips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918113" y="668859"/>
            <a:ext cx="2125876" cy="21258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椭圆 11"/>
          <p:cNvSpPr/>
          <p:nvPr userDrawn="1"/>
        </p:nvSpPr>
        <p:spPr>
          <a:xfrm>
            <a:off x="10494960" y="622386"/>
            <a:ext cx="1444052" cy="1444052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7490338" y="6146568"/>
            <a:ext cx="4265494" cy="4265494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10329316" y="5916066"/>
            <a:ext cx="2048968" cy="2048968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9" name="椭圆 8"/>
          <p:cNvSpPr/>
          <p:nvPr userDrawn="1"/>
        </p:nvSpPr>
        <p:spPr>
          <a:xfrm>
            <a:off x="650561" y="-1888906"/>
            <a:ext cx="2720738" cy="272073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2818889" y="-340236"/>
            <a:ext cx="953522" cy="953522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9400962" y="-774853"/>
            <a:ext cx="1162475" cy="1162475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12" name="椭圆 11"/>
          <p:cNvSpPr/>
          <p:nvPr userDrawn="1"/>
        </p:nvSpPr>
        <p:spPr>
          <a:xfrm>
            <a:off x="-1404391" y="4527866"/>
            <a:ext cx="2011046" cy="2011046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椭圆 12"/>
          <p:cNvSpPr/>
          <p:nvPr userDrawn="1"/>
        </p:nvSpPr>
        <p:spPr>
          <a:xfrm>
            <a:off x="-1202163" y="4730094"/>
            <a:ext cx="1606590" cy="1606590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备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 userDrawn="1"/>
        </p:nvSpPr>
        <p:spPr>
          <a:xfrm>
            <a:off x="7490338" y="6146568"/>
            <a:ext cx="4265494" cy="4265494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10329316" y="5916066"/>
            <a:ext cx="2048968" cy="2048968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8" name="椭圆 7"/>
          <p:cNvSpPr/>
          <p:nvPr userDrawn="1"/>
        </p:nvSpPr>
        <p:spPr>
          <a:xfrm>
            <a:off x="650561" y="-1888906"/>
            <a:ext cx="2720738" cy="272073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>
            <a:off x="2818889" y="-340236"/>
            <a:ext cx="953522" cy="953522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9400962" y="-774853"/>
            <a:ext cx="1162475" cy="1162475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12" name="椭圆 11"/>
          <p:cNvSpPr/>
          <p:nvPr userDrawn="1"/>
        </p:nvSpPr>
        <p:spPr>
          <a:xfrm>
            <a:off x="-1404391" y="4527866"/>
            <a:ext cx="2011046" cy="2011046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椭圆 12"/>
          <p:cNvSpPr/>
          <p:nvPr userDrawn="1"/>
        </p:nvSpPr>
        <p:spPr>
          <a:xfrm>
            <a:off x="-1202163" y="4730094"/>
            <a:ext cx="1606590" cy="1606590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7E49-4202-4010-9CDE-18E87C44C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C22-4EA5-4E12-9542-52EABB823E53}" type="slidenum">
              <a:rPr lang="zh-CN" altLang="en-US" smtClean="0"/>
            </a:fld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3"/>
          </p:nvPr>
        </p:nvSpPr>
        <p:spPr>
          <a:xfrm>
            <a:off x="1177925" y="1498793"/>
            <a:ext cx="4242633" cy="3704786"/>
          </a:xfrm>
          <a:custGeom>
            <a:avLst/>
            <a:gdLst>
              <a:gd name="connsiteX0" fmla="*/ 3548865 w 4573561"/>
              <a:gd name="connsiteY0" fmla="*/ 637 h 3993762"/>
              <a:gd name="connsiteX1" fmla="*/ 4072648 w 4573561"/>
              <a:gd name="connsiteY1" fmla="*/ 130982 h 3993762"/>
              <a:gd name="connsiteX2" fmla="*/ 3758323 w 4573561"/>
              <a:gd name="connsiteY2" fmla="*/ 3950507 h 3993762"/>
              <a:gd name="connsiteX3" fmla="*/ 710 w 4573561"/>
              <a:gd name="connsiteY3" fmla="*/ 1750232 h 3993762"/>
              <a:gd name="connsiteX4" fmla="*/ 3548865 w 4573561"/>
              <a:gd name="connsiteY4" fmla="*/ 637 h 399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3561" h="3993762">
                <a:moveTo>
                  <a:pt x="3548865" y="637"/>
                </a:moveTo>
                <a:cubicBezTo>
                  <a:pt x="3769202" y="6098"/>
                  <a:pt x="3950981" y="46894"/>
                  <a:pt x="4072648" y="130982"/>
                </a:cubicBezTo>
                <a:cubicBezTo>
                  <a:pt x="4851317" y="669144"/>
                  <a:pt x="4703679" y="3623482"/>
                  <a:pt x="3758323" y="3950507"/>
                </a:cubicBezTo>
                <a:cubicBezTo>
                  <a:pt x="2812967" y="4277532"/>
                  <a:pt x="-51677" y="2672569"/>
                  <a:pt x="710" y="1750232"/>
                </a:cubicBezTo>
                <a:cubicBezTo>
                  <a:pt x="44912" y="972010"/>
                  <a:pt x="2359048" y="-28854"/>
                  <a:pt x="3548865" y="63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 userDrawn="1"/>
        </p:nvSpPr>
        <p:spPr>
          <a:xfrm>
            <a:off x="7490338" y="6146568"/>
            <a:ext cx="4265494" cy="4265494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10329316" y="5916066"/>
            <a:ext cx="2048968" cy="2048968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11" name="椭圆 10"/>
          <p:cNvSpPr/>
          <p:nvPr userDrawn="1"/>
        </p:nvSpPr>
        <p:spPr>
          <a:xfrm>
            <a:off x="650561" y="-1888906"/>
            <a:ext cx="2720738" cy="2720738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2818889" y="-340236"/>
            <a:ext cx="953522" cy="953522"/>
          </a:xfrm>
          <a:prstGeom prst="ellipse">
            <a:avLst/>
          </a:prstGeom>
          <a:solidFill>
            <a:schemeClr val="accent1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>
            <a:off x="9400962" y="-774853"/>
            <a:ext cx="1162475" cy="1162475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14" name="椭圆 13"/>
          <p:cNvSpPr/>
          <p:nvPr userDrawn="1"/>
        </p:nvSpPr>
        <p:spPr>
          <a:xfrm>
            <a:off x="-1404391" y="4527866"/>
            <a:ext cx="2011046" cy="2011046"/>
          </a:xfrm>
          <a:prstGeom prst="ellipse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椭圆 14"/>
          <p:cNvSpPr/>
          <p:nvPr userDrawn="1"/>
        </p:nvSpPr>
        <p:spPr>
          <a:xfrm>
            <a:off x="-1202163" y="4730094"/>
            <a:ext cx="1606590" cy="1606590"/>
          </a:xfrm>
          <a:prstGeom prst="ellips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07E49-4202-4010-9CDE-18E87C44C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3FC22-4EA5-4E12-9542-52EABB823E53}" type="slidenum">
              <a:rPr lang="zh-CN" altLang="en-US" smtClean="0"/>
            </a:fld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3"/>
          </p:nvPr>
        </p:nvSpPr>
        <p:spPr>
          <a:xfrm>
            <a:off x="2113982" y="1226003"/>
            <a:ext cx="3715318" cy="2202997"/>
          </a:xfrm>
          <a:custGeom>
            <a:avLst/>
            <a:gdLst>
              <a:gd name="connsiteX0" fmla="*/ 0 w 4262438"/>
              <a:gd name="connsiteY0" fmla="*/ 0 h 2527412"/>
              <a:gd name="connsiteX1" fmla="*/ 3630585 w 4262438"/>
              <a:gd name="connsiteY1" fmla="*/ 0 h 2527412"/>
              <a:gd name="connsiteX2" fmla="*/ 4262438 w 4262438"/>
              <a:gd name="connsiteY2" fmla="*/ 2527412 h 2527412"/>
              <a:gd name="connsiteX3" fmla="*/ 631853 w 4262438"/>
              <a:gd name="connsiteY3" fmla="*/ 2527412 h 252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438" h="2527412">
                <a:moveTo>
                  <a:pt x="0" y="0"/>
                </a:moveTo>
                <a:lnTo>
                  <a:pt x="3630585" y="0"/>
                </a:lnTo>
                <a:lnTo>
                  <a:pt x="4262438" y="2527412"/>
                </a:lnTo>
                <a:lnTo>
                  <a:pt x="631853" y="25274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4"/>
          </p:nvPr>
        </p:nvSpPr>
        <p:spPr>
          <a:xfrm>
            <a:off x="6353175" y="3434444"/>
            <a:ext cx="3715318" cy="2202997"/>
          </a:xfrm>
          <a:custGeom>
            <a:avLst/>
            <a:gdLst>
              <a:gd name="connsiteX0" fmla="*/ 0 w 4262438"/>
              <a:gd name="connsiteY0" fmla="*/ 0 h 2527412"/>
              <a:gd name="connsiteX1" fmla="*/ 3630585 w 4262438"/>
              <a:gd name="connsiteY1" fmla="*/ 0 h 2527412"/>
              <a:gd name="connsiteX2" fmla="*/ 4262438 w 4262438"/>
              <a:gd name="connsiteY2" fmla="*/ 2527412 h 2527412"/>
              <a:gd name="connsiteX3" fmla="*/ 631853 w 4262438"/>
              <a:gd name="connsiteY3" fmla="*/ 2527412 h 252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2438" h="2527412">
                <a:moveTo>
                  <a:pt x="0" y="0"/>
                </a:moveTo>
                <a:lnTo>
                  <a:pt x="3630585" y="0"/>
                </a:lnTo>
                <a:lnTo>
                  <a:pt x="4262438" y="2527412"/>
                </a:lnTo>
                <a:lnTo>
                  <a:pt x="631853" y="25274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zh-CN" altLang="en-US" dirty="0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image" Target="../media/image15.png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DA330-99E0-4B4D-9C61-82CFEE5A23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02866-32EA-4EDE-B1EF-E5D366E4AC42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6" cy="68571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image" Target="../media/image31.jpeg"/><Relationship Id="rId2" Type="http://schemas.openxmlformats.org/officeDocument/2006/relationships/tags" Target="../tags/tag16.xml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8.xml"/><Relationship Id="rId10" Type="http://schemas.openxmlformats.org/officeDocument/2006/relationships/tags" Target="../tags/tag23.xml"/><Relationship Id="rId1" Type="http://schemas.openxmlformats.org/officeDocument/2006/relationships/tags" Target="../tags/tag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1.sv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17.jpeg"/><Relationship Id="rId2" Type="http://schemas.openxmlformats.org/officeDocument/2006/relationships/tags" Target="../tags/tag2.xml"/><Relationship Id="rId18" Type="http://schemas.openxmlformats.org/officeDocument/2006/relationships/notesSlide" Target="../notesSlides/notesSlide5.xml"/><Relationship Id="rId17" Type="http://schemas.openxmlformats.org/officeDocument/2006/relationships/slideLayout" Target="../slideLayouts/slideLayout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image" Target="../media/image18.jpeg"/><Relationship Id="rId10" Type="http://schemas.openxmlformats.org/officeDocument/2006/relationships/tags" Target="../tags/tag9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96407" y="1779547"/>
            <a:ext cx="8599170" cy="198501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b="1" dirty="0">
                <a:solidFill>
                  <a:schemeClr val="tx2"/>
                </a:solidFill>
                <a:latin typeface="+mj-ea"/>
                <a:ea typeface="+mj-ea"/>
              </a:rPr>
              <a:t>不止眼前，还有远方</a:t>
            </a:r>
            <a:endParaRPr lang="zh-CN" altLang="en-US" sz="5400" b="1" dirty="0">
              <a:solidFill>
                <a:schemeClr val="tx2"/>
              </a:solidFill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chemeClr val="tx2"/>
                </a:solidFill>
                <a:latin typeface="+mj-ea"/>
                <a:ea typeface="+mj-ea"/>
              </a:rPr>
              <a:t>——</a:t>
            </a:r>
            <a:r>
              <a:rPr lang="zh-CN" altLang="en-US" sz="3200" b="1" dirty="0">
                <a:solidFill>
                  <a:schemeClr val="tx2"/>
                </a:solidFill>
                <a:latin typeface="+mj-ea"/>
                <a:ea typeface="+mj-ea"/>
              </a:rPr>
              <a:t>新北区赵金华优秀教师培育室</a:t>
            </a:r>
            <a:r>
              <a:rPr lang="zh-CN" altLang="en-US" sz="3200" b="1" dirty="0">
                <a:solidFill>
                  <a:schemeClr val="tx2"/>
                </a:solidFill>
                <a:latin typeface="+mj-ea"/>
                <a:ea typeface="+mj-ea"/>
              </a:rPr>
              <a:t>个人年度总结</a:t>
            </a:r>
            <a:endParaRPr lang="zh-CN" altLang="en-US" sz="32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529132" y="4248090"/>
            <a:ext cx="3133725" cy="399021"/>
            <a:chOff x="4529137" y="4600029"/>
            <a:chExt cx="3133725" cy="399021"/>
          </a:xfrm>
        </p:grpSpPr>
        <p:sp>
          <p:nvSpPr>
            <p:cNvPr id="15" name="矩形: 圆角 14"/>
            <p:cNvSpPr/>
            <p:nvPr/>
          </p:nvSpPr>
          <p:spPr>
            <a:xfrm>
              <a:off x="4529137" y="4600029"/>
              <a:ext cx="3133725" cy="39902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496826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838698" y="4667650"/>
              <a:ext cx="2514600" cy="2768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j-ea"/>
                  <a:ea typeface="+mj-ea"/>
                </a:rPr>
                <a:t>常州市新北区百草园小学</a:t>
              </a:r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5130800" y="4923790"/>
            <a:ext cx="1931035" cy="27686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2"/>
                </a:solidFill>
                <a:latin typeface="+mj-ea"/>
                <a:ea typeface="+mj-ea"/>
              </a:rPr>
              <a:t>夏丽玲</a:t>
            </a:r>
            <a:endParaRPr lang="zh-CN" altLang="en-US" dirty="0">
              <a:solidFill>
                <a:schemeClr val="tx2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750241" y="1151885"/>
            <a:ext cx="69151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tx2"/>
                </a:solidFill>
              </a:rPr>
              <a:t>2</a:t>
            </a:r>
            <a:endParaRPr lang="en-US" altLang="zh-CN" sz="7200" dirty="0">
              <a:solidFill>
                <a:schemeClr val="tx2"/>
              </a:solidFill>
            </a:endParaRPr>
          </a:p>
        </p:txBody>
      </p:sp>
      <p:sp>
        <p:nvSpPr>
          <p:cNvPr id="5" name="任意多边形: 形状 4"/>
          <p:cNvSpPr/>
          <p:nvPr/>
        </p:nvSpPr>
        <p:spPr>
          <a:xfrm>
            <a:off x="1047115" y="1829435"/>
            <a:ext cx="10151110" cy="3199130"/>
          </a:xfrm>
          <a:custGeom>
            <a:avLst/>
            <a:gdLst>
              <a:gd name="connsiteX0" fmla="*/ 212349 w 10696575"/>
              <a:gd name="connsiteY0" fmla="*/ 0 h 4817356"/>
              <a:gd name="connsiteX1" fmla="*/ 3994548 w 10696575"/>
              <a:gd name="connsiteY1" fmla="*/ 0 h 4817356"/>
              <a:gd name="connsiteX2" fmla="*/ 3994548 w 10696575"/>
              <a:gd name="connsiteY2" fmla="*/ 519661 h 4817356"/>
              <a:gd name="connsiteX3" fmla="*/ 6702027 w 10696575"/>
              <a:gd name="connsiteY3" fmla="*/ 519661 h 4817356"/>
              <a:gd name="connsiteX4" fmla="*/ 6702027 w 10696575"/>
              <a:gd name="connsiteY4" fmla="*/ 0 h 4817356"/>
              <a:gd name="connsiteX5" fmla="*/ 10484226 w 10696575"/>
              <a:gd name="connsiteY5" fmla="*/ 0 h 4817356"/>
              <a:gd name="connsiteX6" fmla="*/ 10696575 w 10696575"/>
              <a:gd name="connsiteY6" fmla="*/ 212349 h 4817356"/>
              <a:gd name="connsiteX7" fmla="*/ 10696575 w 10696575"/>
              <a:gd name="connsiteY7" fmla="*/ 4605007 h 4817356"/>
              <a:gd name="connsiteX8" fmla="*/ 10484226 w 10696575"/>
              <a:gd name="connsiteY8" fmla="*/ 4817356 h 4817356"/>
              <a:gd name="connsiteX9" fmla="*/ 212349 w 10696575"/>
              <a:gd name="connsiteY9" fmla="*/ 4817356 h 4817356"/>
              <a:gd name="connsiteX10" fmla="*/ 0 w 10696575"/>
              <a:gd name="connsiteY10" fmla="*/ 4605007 h 4817356"/>
              <a:gd name="connsiteX11" fmla="*/ 0 w 10696575"/>
              <a:gd name="connsiteY11" fmla="*/ 212349 h 4817356"/>
              <a:gd name="connsiteX12" fmla="*/ 212349 w 10696575"/>
              <a:gd name="connsiteY12" fmla="*/ 0 h 4817356"/>
              <a:gd name="connsiteX0-1" fmla="*/ 6702027 w 10696575"/>
              <a:gd name="connsiteY0-2" fmla="*/ 519661 h 4817356"/>
              <a:gd name="connsiteX1-3" fmla="*/ 6702027 w 10696575"/>
              <a:gd name="connsiteY1-4" fmla="*/ 0 h 4817356"/>
              <a:gd name="connsiteX2-5" fmla="*/ 10484226 w 10696575"/>
              <a:gd name="connsiteY2-6" fmla="*/ 0 h 4817356"/>
              <a:gd name="connsiteX3-7" fmla="*/ 10696575 w 10696575"/>
              <a:gd name="connsiteY3-8" fmla="*/ 212349 h 4817356"/>
              <a:gd name="connsiteX4-9" fmla="*/ 10696575 w 10696575"/>
              <a:gd name="connsiteY4-10" fmla="*/ 4605007 h 4817356"/>
              <a:gd name="connsiteX5-11" fmla="*/ 10484226 w 10696575"/>
              <a:gd name="connsiteY5-12" fmla="*/ 4817356 h 4817356"/>
              <a:gd name="connsiteX6-13" fmla="*/ 212349 w 10696575"/>
              <a:gd name="connsiteY6-14" fmla="*/ 4817356 h 4817356"/>
              <a:gd name="connsiteX7-15" fmla="*/ 0 w 10696575"/>
              <a:gd name="connsiteY7-16" fmla="*/ 4605007 h 4817356"/>
              <a:gd name="connsiteX8-17" fmla="*/ 0 w 10696575"/>
              <a:gd name="connsiteY8-18" fmla="*/ 212349 h 4817356"/>
              <a:gd name="connsiteX9-19" fmla="*/ 212349 w 10696575"/>
              <a:gd name="connsiteY9-20" fmla="*/ 0 h 4817356"/>
              <a:gd name="connsiteX10-21" fmla="*/ 3994548 w 10696575"/>
              <a:gd name="connsiteY10-22" fmla="*/ 0 h 4817356"/>
              <a:gd name="connsiteX11-23" fmla="*/ 3994548 w 10696575"/>
              <a:gd name="connsiteY11-24" fmla="*/ 519661 h 4817356"/>
              <a:gd name="connsiteX12-25" fmla="*/ 6793467 w 10696575"/>
              <a:gd name="connsiteY12-26" fmla="*/ 611101 h 4817356"/>
              <a:gd name="connsiteX0-27" fmla="*/ 6702027 w 10696575"/>
              <a:gd name="connsiteY0-28" fmla="*/ 519661 h 4817356"/>
              <a:gd name="connsiteX1-29" fmla="*/ 6702027 w 10696575"/>
              <a:gd name="connsiteY1-30" fmla="*/ 0 h 4817356"/>
              <a:gd name="connsiteX2-31" fmla="*/ 10484226 w 10696575"/>
              <a:gd name="connsiteY2-32" fmla="*/ 0 h 4817356"/>
              <a:gd name="connsiteX3-33" fmla="*/ 10696575 w 10696575"/>
              <a:gd name="connsiteY3-34" fmla="*/ 212349 h 4817356"/>
              <a:gd name="connsiteX4-35" fmla="*/ 10696575 w 10696575"/>
              <a:gd name="connsiteY4-36" fmla="*/ 4605007 h 4817356"/>
              <a:gd name="connsiteX5-37" fmla="*/ 10484226 w 10696575"/>
              <a:gd name="connsiteY5-38" fmla="*/ 4817356 h 4817356"/>
              <a:gd name="connsiteX6-39" fmla="*/ 212349 w 10696575"/>
              <a:gd name="connsiteY6-40" fmla="*/ 4817356 h 4817356"/>
              <a:gd name="connsiteX7-41" fmla="*/ 0 w 10696575"/>
              <a:gd name="connsiteY7-42" fmla="*/ 4605007 h 4817356"/>
              <a:gd name="connsiteX8-43" fmla="*/ 0 w 10696575"/>
              <a:gd name="connsiteY8-44" fmla="*/ 212349 h 4817356"/>
              <a:gd name="connsiteX9-45" fmla="*/ 212349 w 10696575"/>
              <a:gd name="connsiteY9-46" fmla="*/ 0 h 4817356"/>
              <a:gd name="connsiteX10-47" fmla="*/ 3994548 w 10696575"/>
              <a:gd name="connsiteY10-48" fmla="*/ 0 h 4817356"/>
              <a:gd name="connsiteX11-49" fmla="*/ 3994548 w 10696575"/>
              <a:gd name="connsiteY11-50" fmla="*/ 519661 h 4817356"/>
              <a:gd name="connsiteX0-51" fmla="*/ 6702027 w 10696575"/>
              <a:gd name="connsiteY0-52" fmla="*/ 0 h 4817356"/>
              <a:gd name="connsiteX1-53" fmla="*/ 10484226 w 10696575"/>
              <a:gd name="connsiteY1-54" fmla="*/ 0 h 4817356"/>
              <a:gd name="connsiteX2-55" fmla="*/ 10696575 w 10696575"/>
              <a:gd name="connsiteY2-56" fmla="*/ 212349 h 4817356"/>
              <a:gd name="connsiteX3-57" fmla="*/ 10696575 w 10696575"/>
              <a:gd name="connsiteY3-58" fmla="*/ 4605007 h 4817356"/>
              <a:gd name="connsiteX4-59" fmla="*/ 10484226 w 10696575"/>
              <a:gd name="connsiteY4-60" fmla="*/ 4817356 h 4817356"/>
              <a:gd name="connsiteX5-61" fmla="*/ 212349 w 10696575"/>
              <a:gd name="connsiteY5-62" fmla="*/ 4817356 h 4817356"/>
              <a:gd name="connsiteX6-63" fmla="*/ 0 w 10696575"/>
              <a:gd name="connsiteY6-64" fmla="*/ 4605007 h 4817356"/>
              <a:gd name="connsiteX7-65" fmla="*/ 0 w 10696575"/>
              <a:gd name="connsiteY7-66" fmla="*/ 212349 h 4817356"/>
              <a:gd name="connsiteX8-67" fmla="*/ 212349 w 10696575"/>
              <a:gd name="connsiteY8-68" fmla="*/ 0 h 4817356"/>
              <a:gd name="connsiteX9-69" fmla="*/ 3994548 w 10696575"/>
              <a:gd name="connsiteY9-70" fmla="*/ 0 h 4817356"/>
              <a:gd name="connsiteX10-71" fmla="*/ 3994548 w 10696575"/>
              <a:gd name="connsiteY10-72" fmla="*/ 519661 h 4817356"/>
              <a:gd name="connsiteX0-73" fmla="*/ 6702027 w 10696575"/>
              <a:gd name="connsiteY0-74" fmla="*/ 0 h 4817356"/>
              <a:gd name="connsiteX1-75" fmla="*/ 10484226 w 10696575"/>
              <a:gd name="connsiteY1-76" fmla="*/ 0 h 4817356"/>
              <a:gd name="connsiteX2-77" fmla="*/ 10696575 w 10696575"/>
              <a:gd name="connsiteY2-78" fmla="*/ 212349 h 4817356"/>
              <a:gd name="connsiteX3-79" fmla="*/ 10696575 w 10696575"/>
              <a:gd name="connsiteY3-80" fmla="*/ 4605007 h 4817356"/>
              <a:gd name="connsiteX4-81" fmla="*/ 10484226 w 10696575"/>
              <a:gd name="connsiteY4-82" fmla="*/ 4817356 h 4817356"/>
              <a:gd name="connsiteX5-83" fmla="*/ 212349 w 10696575"/>
              <a:gd name="connsiteY5-84" fmla="*/ 4817356 h 4817356"/>
              <a:gd name="connsiteX6-85" fmla="*/ 0 w 10696575"/>
              <a:gd name="connsiteY6-86" fmla="*/ 4605007 h 4817356"/>
              <a:gd name="connsiteX7-87" fmla="*/ 0 w 10696575"/>
              <a:gd name="connsiteY7-88" fmla="*/ 212349 h 4817356"/>
              <a:gd name="connsiteX8-89" fmla="*/ 212349 w 10696575"/>
              <a:gd name="connsiteY8-90" fmla="*/ 0 h 4817356"/>
              <a:gd name="connsiteX9-91" fmla="*/ 3994548 w 10696575"/>
              <a:gd name="connsiteY9-92" fmla="*/ 0 h 48173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0696575" h="4817356">
                <a:moveTo>
                  <a:pt x="6702027" y="0"/>
                </a:moveTo>
                <a:lnTo>
                  <a:pt x="10484226" y="0"/>
                </a:lnTo>
                <a:cubicBezTo>
                  <a:pt x="10601503" y="0"/>
                  <a:pt x="10696575" y="95072"/>
                  <a:pt x="10696575" y="212349"/>
                </a:cubicBezTo>
                <a:lnTo>
                  <a:pt x="10696575" y="4605007"/>
                </a:lnTo>
                <a:cubicBezTo>
                  <a:pt x="10696575" y="4722284"/>
                  <a:pt x="10601503" y="4817356"/>
                  <a:pt x="10484226" y="4817356"/>
                </a:cubicBezTo>
                <a:lnTo>
                  <a:pt x="212349" y="4817356"/>
                </a:lnTo>
                <a:cubicBezTo>
                  <a:pt x="95072" y="4817356"/>
                  <a:pt x="0" y="4722284"/>
                  <a:pt x="0" y="4605007"/>
                </a:cubicBezTo>
                <a:lnTo>
                  <a:pt x="0" y="212349"/>
                </a:lnTo>
                <a:cubicBezTo>
                  <a:pt x="0" y="95072"/>
                  <a:pt x="95072" y="0"/>
                  <a:pt x="212349" y="0"/>
                </a:cubicBezTo>
                <a:lnTo>
                  <a:pt x="3994548" y="0"/>
                </a:lnTo>
              </a:path>
            </a:pathLst>
          </a:custGeom>
          <a:noFill/>
          <a:ln w="19050">
            <a:solidFill>
              <a:schemeClr val="accent1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188928" y="2767602"/>
            <a:ext cx="4114800" cy="9131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5400" b="1" dirty="0">
                <a:solidFill>
                  <a:schemeClr val="tx2"/>
                </a:solidFill>
                <a:latin typeface="+mj-ea"/>
                <a:ea typeface="+mj-ea"/>
              </a:rPr>
              <a:t>个人成长感悟</a:t>
            </a:r>
            <a:endParaRPr lang="zh-CN" altLang="en-US" sz="54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5129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9791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55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7013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123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55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79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2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701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ldLvl="0" animBg="1"/>
      <p:bldP spid="4" grpId="1"/>
      <p:bldP spid="6" grpId="0"/>
      <p:bldP spid="4" grpId="2"/>
      <p:bldP spid="5" grpId="1" bldLvl="0" animBg="1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12725"/>
            <a:ext cx="238125" cy="5040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52450" y="326297"/>
            <a:ext cx="5338761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>
                <a:solidFill>
                  <a:schemeClr val="tx2"/>
                </a:solidFill>
                <a:latin typeface="+mj-ea"/>
                <a:ea typeface="+mj-ea"/>
              </a:rPr>
              <a:t>个人成长感悟</a:t>
            </a:r>
            <a:endParaRPr lang="zh-CN" altLang="en-US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28410" y="1612265"/>
            <a:ext cx="4876800" cy="5162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20000"/>
              </a:lnSpc>
              <a:buClr>
                <a:schemeClr val="accent1"/>
              </a:buClr>
            </a:pPr>
            <a:r>
              <a:rPr lang="zh-CN" altLang="en-US" sz="2800" b="1">
                <a:solidFill>
                  <a:schemeClr val="tx2"/>
                </a:solidFill>
                <a:latin typeface="+mj-ea"/>
                <a:ea typeface="+mj-ea"/>
              </a:rPr>
              <a:t>投掷项目设计与实践的思考</a:t>
            </a:r>
            <a:endParaRPr lang="zh-CN" altLang="en-US" sz="2800" b="1">
              <a:solidFill>
                <a:schemeClr val="tx2"/>
              </a:solidFill>
              <a:latin typeface="+mj-ea"/>
              <a:ea typeface="+mj-ea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6501193" y="2390571"/>
            <a:ext cx="720000" cy="0"/>
          </a:xfrm>
          <a:prstGeom prst="line">
            <a:avLst/>
          </a:prstGeom>
          <a:ln w="41275" cap="rnd">
            <a:solidFill>
              <a:schemeClr val="accent2">
                <a:lumMod val="5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3" name="组合 182"/>
          <p:cNvGrpSpPr/>
          <p:nvPr>
            <p:custDataLst>
              <p:tags r:id="rId1"/>
            </p:custDataLst>
          </p:nvPr>
        </p:nvGrpSpPr>
        <p:grpSpPr>
          <a:xfrm>
            <a:off x="400369" y="1407796"/>
            <a:ext cx="5083172" cy="3727449"/>
            <a:chOff x="1453615" y="1707984"/>
            <a:chExt cx="4318192" cy="3166495"/>
          </a:xfrm>
        </p:grpSpPr>
        <p:sp>
          <p:nvSpPr>
            <p:cNvPr id="184" name="圆角矩形 183"/>
            <p:cNvSpPr/>
            <p:nvPr>
              <p:custDataLst>
                <p:tags r:id="rId2"/>
              </p:custDataLst>
            </p:nvPr>
          </p:nvSpPr>
          <p:spPr>
            <a:xfrm>
              <a:off x="1453615" y="1707984"/>
              <a:ext cx="991763" cy="991763"/>
            </a:xfrm>
            <a:prstGeom prst="roundRect">
              <a:avLst/>
            </a:prstGeom>
            <a:blipFill dpi="0" rotWithShape="0">
              <a:blip r:embed="rId3"/>
              <a:srcRect/>
              <a:stretch>
                <a:fillRect l="-54000" r="-390000" b="-21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5" name="圆角矩形 184"/>
            <p:cNvSpPr/>
            <p:nvPr>
              <p:custDataLst>
                <p:tags r:id="rId4"/>
              </p:custDataLst>
            </p:nvPr>
          </p:nvSpPr>
          <p:spPr>
            <a:xfrm>
              <a:off x="2562425" y="1707984"/>
              <a:ext cx="991763" cy="991763"/>
            </a:xfrm>
            <a:prstGeom prst="roundRect">
              <a:avLst/>
            </a:prstGeom>
            <a:blipFill dpi="0" rotWithShape="0">
              <a:blip r:embed="rId3"/>
              <a:srcRect/>
              <a:stretch>
                <a:fillRect l="-166000" r="-278000" b="-21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6" name="圆角矩形 185"/>
            <p:cNvSpPr/>
            <p:nvPr>
              <p:custDataLst>
                <p:tags r:id="rId5"/>
              </p:custDataLst>
            </p:nvPr>
          </p:nvSpPr>
          <p:spPr>
            <a:xfrm>
              <a:off x="1453615" y="2795350"/>
              <a:ext cx="991763" cy="991763"/>
            </a:xfrm>
            <a:prstGeom prst="roundRect">
              <a:avLst/>
            </a:prstGeom>
            <a:blipFill dpi="0" rotWithShape="0">
              <a:blip r:embed="rId3"/>
              <a:srcRect/>
              <a:stretch>
                <a:fillRect l="-54000" t="-110000" r="-390000" b="-1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7" name="圆角矩形 186"/>
            <p:cNvSpPr/>
            <p:nvPr>
              <p:custDataLst>
                <p:tags r:id="rId6"/>
              </p:custDataLst>
            </p:nvPr>
          </p:nvSpPr>
          <p:spPr>
            <a:xfrm>
              <a:off x="2562425" y="2795350"/>
              <a:ext cx="991763" cy="991763"/>
            </a:xfrm>
            <a:prstGeom prst="roundRect">
              <a:avLst/>
            </a:prstGeom>
            <a:blipFill dpi="0" rotWithShape="0">
              <a:blip r:embed="rId3"/>
              <a:srcRect/>
              <a:stretch>
                <a:fillRect l="-166000" t="-110000" r="-278000" b="-1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8" name="圆角矩形 187"/>
            <p:cNvSpPr/>
            <p:nvPr>
              <p:custDataLst>
                <p:tags r:id="rId7"/>
              </p:custDataLst>
            </p:nvPr>
          </p:nvSpPr>
          <p:spPr>
            <a:xfrm>
              <a:off x="3671234" y="2795350"/>
              <a:ext cx="991763" cy="991763"/>
            </a:xfrm>
            <a:prstGeom prst="roundRect">
              <a:avLst/>
            </a:prstGeom>
            <a:blipFill dpi="0" rotWithShape="0">
              <a:blip r:embed="rId3"/>
              <a:srcRect/>
              <a:stretch>
                <a:fillRect l="-278000" t="-110000" r="-166000" b="-1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9" name="圆角矩形 188"/>
            <p:cNvSpPr/>
            <p:nvPr>
              <p:custDataLst>
                <p:tags r:id="rId8"/>
              </p:custDataLst>
            </p:nvPr>
          </p:nvSpPr>
          <p:spPr>
            <a:xfrm>
              <a:off x="4780044" y="2795350"/>
              <a:ext cx="991763" cy="991763"/>
            </a:xfrm>
            <a:prstGeom prst="roundRect">
              <a:avLst/>
            </a:prstGeom>
            <a:blipFill dpi="0" rotWithShape="0">
              <a:blip r:embed="rId3"/>
              <a:srcRect/>
              <a:stretch>
                <a:fillRect l="-390000" t="-110000" r="-54000" b="-11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0" name="圆角矩形 189"/>
            <p:cNvSpPr/>
            <p:nvPr>
              <p:custDataLst>
                <p:tags r:id="rId9"/>
              </p:custDataLst>
            </p:nvPr>
          </p:nvSpPr>
          <p:spPr>
            <a:xfrm>
              <a:off x="3671234" y="3882716"/>
              <a:ext cx="991763" cy="991763"/>
            </a:xfrm>
            <a:prstGeom prst="roundRect">
              <a:avLst/>
            </a:prstGeom>
            <a:blipFill dpi="0" rotWithShape="0">
              <a:blip r:embed="rId3"/>
              <a:srcRect/>
              <a:stretch>
                <a:fillRect l="-278000" t="-219000" r="-16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1" name="圆角矩形 190"/>
            <p:cNvSpPr/>
            <p:nvPr>
              <p:custDataLst>
                <p:tags r:id="rId10"/>
              </p:custDataLst>
            </p:nvPr>
          </p:nvSpPr>
          <p:spPr>
            <a:xfrm>
              <a:off x="4780044" y="3882716"/>
              <a:ext cx="991763" cy="991763"/>
            </a:xfrm>
            <a:prstGeom prst="roundRect">
              <a:avLst/>
            </a:prstGeom>
            <a:blipFill dpi="0" rotWithShape="0">
              <a:blip r:embed="rId3"/>
              <a:srcRect/>
              <a:stretch>
                <a:fillRect l="-390000" t="-219000" r="-5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99" name="文本框 198"/>
          <p:cNvSpPr txBox="1"/>
          <p:nvPr/>
        </p:nvSpPr>
        <p:spPr>
          <a:xfrm>
            <a:off x="6061075" y="2844800"/>
            <a:ext cx="54114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站在整体的角度去思考课该怎么上</a:t>
            </a:r>
            <a:endParaRPr lang="zh-CN" altLang="en-US" sz="2000"/>
          </a:p>
        </p:txBody>
      </p:sp>
      <p:sp>
        <p:nvSpPr>
          <p:cNvPr id="200" name="文本框 199"/>
          <p:cNvSpPr txBox="1"/>
          <p:nvPr/>
        </p:nvSpPr>
        <p:spPr>
          <a:xfrm>
            <a:off x="6061075" y="3456305"/>
            <a:ext cx="59499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器材的选择要符合课的内容和目标，切忌过分求</a:t>
            </a:r>
            <a:r>
              <a:rPr lang="en-US" altLang="zh-CN" sz="2000"/>
              <a:t>“</a:t>
            </a:r>
            <a:r>
              <a:rPr lang="zh-CN" altLang="en-US" sz="2000"/>
              <a:t>新</a:t>
            </a:r>
            <a:r>
              <a:rPr lang="en-US" altLang="zh-CN" sz="2000"/>
              <a:t>”</a:t>
            </a:r>
            <a:endParaRPr lang="en-US" altLang="zh-CN" sz="2000"/>
          </a:p>
        </p:txBody>
      </p:sp>
      <p:sp>
        <p:nvSpPr>
          <p:cNvPr id="201" name="文本框 200"/>
          <p:cNvSpPr txBox="1"/>
          <p:nvPr/>
        </p:nvSpPr>
        <p:spPr>
          <a:xfrm>
            <a:off x="6061075" y="4067810"/>
            <a:ext cx="59499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游戏化、体验式教学为主</a:t>
            </a:r>
            <a:endParaRPr lang="zh-CN" altLang="en-US" sz="2000"/>
          </a:p>
        </p:txBody>
      </p:sp>
      <p:sp>
        <p:nvSpPr>
          <p:cNvPr id="202" name="文本框 201"/>
          <p:cNvSpPr txBox="1"/>
          <p:nvPr/>
        </p:nvSpPr>
        <p:spPr>
          <a:xfrm>
            <a:off x="6061075" y="4679315"/>
            <a:ext cx="59499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000"/>
              <a:t>技能目标达成要做到</a:t>
            </a:r>
            <a:r>
              <a:rPr lang="en-US" altLang="zh-CN" sz="2000"/>
              <a:t>“</a:t>
            </a:r>
            <a:r>
              <a:rPr lang="zh-CN" altLang="en-US" sz="2000"/>
              <a:t>无痕</a:t>
            </a:r>
            <a:r>
              <a:rPr lang="en-US" altLang="zh-CN" sz="2000"/>
              <a:t>”</a:t>
            </a:r>
            <a:endParaRPr lang="en-US" altLang="zh-CN" sz="200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8777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4114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4301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8484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411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6716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7763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4114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411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64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848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23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2222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4114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90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618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27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377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90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330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6680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8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4114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5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90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173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27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9316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90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884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411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7763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1138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4114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90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727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27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85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90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38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411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330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411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222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411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113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/>
      <p:bldP spid="15" grpId="1"/>
      <p:bldP spid="15" grpId="2"/>
      <p:bldP spid="199" grpId="0"/>
      <p:bldP spid="15" grpId="3"/>
      <p:bldP spid="200" grpId="0"/>
      <p:bldP spid="15" grpId="4"/>
      <p:bldP spid="199" grpId="1"/>
      <p:bldP spid="201" grpId="0"/>
      <p:bldP spid="15" grpId="5"/>
      <p:bldP spid="199" grpId="2"/>
      <p:bldP spid="200" grpId="1"/>
      <p:bldP spid="202" grpId="0"/>
      <p:bldP spid="15" grpId="6"/>
      <p:bldP spid="199" grpId="3"/>
      <p:bldP spid="200" grpId="2"/>
      <p:bldP spid="201" grpId="1"/>
      <p:bldP spid="20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750241" y="1200780"/>
            <a:ext cx="69151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tx2"/>
                </a:solidFill>
              </a:rPr>
              <a:t>3</a:t>
            </a:r>
            <a:endParaRPr lang="en-US" altLang="zh-CN" sz="7200" dirty="0">
              <a:solidFill>
                <a:schemeClr val="tx2"/>
              </a:solidFill>
            </a:endParaRPr>
          </a:p>
        </p:txBody>
      </p:sp>
      <p:sp>
        <p:nvSpPr>
          <p:cNvPr id="5" name="任意多边形: 形状 4"/>
          <p:cNvSpPr/>
          <p:nvPr/>
        </p:nvSpPr>
        <p:spPr>
          <a:xfrm>
            <a:off x="1864819" y="1829390"/>
            <a:ext cx="8462362" cy="3199220"/>
          </a:xfrm>
          <a:custGeom>
            <a:avLst/>
            <a:gdLst>
              <a:gd name="connsiteX0" fmla="*/ 212349 w 10696575"/>
              <a:gd name="connsiteY0" fmla="*/ 0 h 4817356"/>
              <a:gd name="connsiteX1" fmla="*/ 3994548 w 10696575"/>
              <a:gd name="connsiteY1" fmla="*/ 0 h 4817356"/>
              <a:gd name="connsiteX2" fmla="*/ 3994548 w 10696575"/>
              <a:gd name="connsiteY2" fmla="*/ 519661 h 4817356"/>
              <a:gd name="connsiteX3" fmla="*/ 6702027 w 10696575"/>
              <a:gd name="connsiteY3" fmla="*/ 519661 h 4817356"/>
              <a:gd name="connsiteX4" fmla="*/ 6702027 w 10696575"/>
              <a:gd name="connsiteY4" fmla="*/ 0 h 4817356"/>
              <a:gd name="connsiteX5" fmla="*/ 10484226 w 10696575"/>
              <a:gd name="connsiteY5" fmla="*/ 0 h 4817356"/>
              <a:gd name="connsiteX6" fmla="*/ 10696575 w 10696575"/>
              <a:gd name="connsiteY6" fmla="*/ 212349 h 4817356"/>
              <a:gd name="connsiteX7" fmla="*/ 10696575 w 10696575"/>
              <a:gd name="connsiteY7" fmla="*/ 4605007 h 4817356"/>
              <a:gd name="connsiteX8" fmla="*/ 10484226 w 10696575"/>
              <a:gd name="connsiteY8" fmla="*/ 4817356 h 4817356"/>
              <a:gd name="connsiteX9" fmla="*/ 212349 w 10696575"/>
              <a:gd name="connsiteY9" fmla="*/ 4817356 h 4817356"/>
              <a:gd name="connsiteX10" fmla="*/ 0 w 10696575"/>
              <a:gd name="connsiteY10" fmla="*/ 4605007 h 4817356"/>
              <a:gd name="connsiteX11" fmla="*/ 0 w 10696575"/>
              <a:gd name="connsiteY11" fmla="*/ 212349 h 4817356"/>
              <a:gd name="connsiteX12" fmla="*/ 212349 w 10696575"/>
              <a:gd name="connsiteY12" fmla="*/ 0 h 4817356"/>
              <a:gd name="connsiteX0-1" fmla="*/ 6702027 w 10696575"/>
              <a:gd name="connsiteY0-2" fmla="*/ 519661 h 4817356"/>
              <a:gd name="connsiteX1-3" fmla="*/ 6702027 w 10696575"/>
              <a:gd name="connsiteY1-4" fmla="*/ 0 h 4817356"/>
              <a:gd name="connsiteX2-5" fmla="*/ 10484226 w 10696575"/>
              <a:gd name="connsiteY2-6" fmla="*/ 0 h 4817356"/>
              <a:gd name="connsiteX3-7" fmla="*/ 10696575 w 10696575"/>
              <a:gd name="connsiteY3-8" fmla="*/ 212349 h 4817356"/>
              <a:gd name="connsiteX4-9" fmla="*/ 10696575 w 10696575"/>
              <a:gd name="connsiteY4-10" fmla="*/ 4605007 h 4817356"/>
              <a:gd name="connsiteX5-11" fmla="*/ 10484226 w 10696575"/>
              <a:gd name="connsiteY5-12" fmla="*/ 4817356 h 4817356"/>
              <a:gd name="connsiteX6-13" fmla="*/ 212349 w 10696575"/>
              <a:gd name="connsiteY6-14" fmla="*/ 4817356 h 4817356"/>
              <a:gd name="connsiteX7-15" fmla="*/ 0 w 10696575"/>
              <a:gd name="connsiteY7-16" fmla="*/ 4605007 h 4817356"/>
              <a:gd name="connsiteX8-17" fmla="*/ 0 w 10696575"/>
              <a:gd name="connsiteY8-18" fmla="*/ 212349 h 4817356"/>
              <a:gd name="connsiteX9-19" fmla="*/ 212349 w 10696575"/>
              <a:gd name="connsiteY9-20" fmla="*/ 0 h 4817356"/>
              <a:gd name="connsiteX10-21" fmla="*/ 3994548 w 10696575"/>
              <a:gd name="connsiteY10-22" fmla="*/ 0 h 4817356"/>
              <a:gd name="connsiteX11-23" fmla="*/ 3994548 w 10696575"/>
              <a:gd name="connsiteY11-24" fmla="*/ 519661 h 4817356"/>
              <a:gd name="connsiteX12-25" fmla="*/ 6793467 w 10696575"/>
              <a:gd name="connsiteY12-26" fmla="*/ 611101 h 4817356"/>
              <a:gd name="connsiteX0-27" fmla="*/ 6702027 w 10696575"/>
              <a:gd name="connsiteY0-28" fmla="*/ 519661 h 4817356"/>
              <a:gd name="connsiteX1-29" fmla="*/ 6702027 w 10696575"/>
              <a:gd name="connsiteY1-30" fmla="*/ 0 h 4817356"/>
              <a:gd name="connsiteX2-31" fmla="*/ 10484226 w 10696575"/>
              <a:gd name="connsiteY2-32" fmla="*/ 0 h 4817356"/>
              <a:gd name="connsiteX3-33" fmla="*/ 10696575 w 10696575"/>
              <a:gd name="connsiteY3-34" fmla="*/ 212349 h 4817356"/>
              <a:gd name="connsiteX4-35" fmla="*/ 10696575 w 10696575"/>
              <a:gd name="connsiteY4-36" fmla="*/ 4605007 h 4817356"/>
              <a:gd name="connsiteX5-37" fmla="*/ 10484226 w 10696575"/>
              <a:gd name="connsiteY5-38" fmla="*/ 4817356 h 4817356"/>
              <a:gd name="connsiteX6-39" fmla="*/ 212349 w 10696575"/>
              <a:gd name="connsiteY6-40" fmla="*/ 4817356 h 4817356"/>
              <a:gd name="connsiteX7-41" fmla="*/ 0 w 10696575"/>
              <a:gd name="connsiteY7-42" fmla="*/ 4605007 h 4817356"/>
              <a:gd name="connsiteX8-43" fmla="*/ 0 w 10696575"/>
              <a:gd name="connsiteY8-44" fmla="*/ 212349 h 4817356"/>
              <a:gd name="connsiteX9-45" fmla="*/ 212349 w 10696575"/>
              <a:gd name="connsiteY9-46" fmla="*/ 0 h 4817356"/>
              <a:gd name="connsiteX10-47" fmla="*/ 3994548 w 10696575"/>
              <a:gd name="connsiteY10-48" fmla="*/ 0 h 4817356"/>
              <a:gd name="connsiteX11-49" fmla="*/ 3994548 w 10696575"/>
              <a:gd name="connsiteY11-50" fmla="*/ 519661 h 4817356"/>
              <a:gd name="connsiteX0-51" fmla="*/ 6702027 w 10696575"/>
              <a:gd name="connsiteY0-52" fmla="*/ 0 h 4817356"/>
              <a:gd name="connsiteX1-53" fmla="*/ 10484226 w 10696575"/>
              <a:gd name="connsiteY1-54" fmla="*/ 0 h 4817356"/>
              <a:gd name="connsiteX2-55" fmla="*/ 10696575 w 10696575"/>
              <a:gd name="connsiteY2-56" fmla="*/ 212349 h 4817356"/>
              <a:gd name="connsiteX3-57" fmla="*/ 10696575 w 10696575"/>
              <a:gd name="connsiteY3-58" fmla="*/ 4605007 h 4817356"/>
              <a:gd name="connsiteX4-59" fmla="*/ 10484226 w 10696575"/>
              <a:gd name="connsiteY4-60" fmla="*/ 4817356 h 4817356"/>
              <a:gd name="connsiteX5-61" fmla="*/ 212349 w 10696575"/>
              <a:gd name="connsiteY5-62" fmla="*/ 4817356 h 4817356"/>
              <a:gd name="connsiteX6-63" fmla="*/ 0 w 10696575"/>
              <a:gd name="connsiteY6-64" fmla="*/ 4605007 h 4817356"/>
              <a:gd name="connsiteX7-65" fmla="*/ 0 w 10696575"/>
              <a:gd name="connsiteY7-66" fmla="*/ 212349 h 4817356"/>
              <a:gd name="connsiteX8-67" fmla="*/ 212349 w 10696575"/>
              <a:gd name="connsiteY8-68" fmla="*/ 0 h 4817356"/>
              <a:gd name="connsiteX9-69" fmla="*/ 3994548 w 10696575"/>
              <a:gd name="connsiteY9-70" fmla="*/ 0 h 4817356"/>
              <a:gd name="connsiteX10-71" fmla="*/ 3994548 w 10696575"/>
              <a:gd name="connsiteY10-72" fmla="*/ 519661 h 4817356"/>
              <a:gd name="connsiteX0-73" fmla="*/ 6702027 w 10696575"/>
              <a:gd name="connsiteY0-74" fmla="*/ 0 h 4817356"/>
              <a:gd name="connsiteX1-75" fmla="*/ 10484226 w 10696575"/>
              <a:gd name="connsiteY1-76" fmla="*/ 0 h 4817356"/>
              <a:gd name="connsiteX2-77" fmla="*/ 10696575 w 10696575"/>
              <a:gd name="connsiteY2-78" fmla="*/ 212349 h 4817356"/>
              <a:gd name="connsiteX3-79" fmla="*/ 10696575 w 10696575"/>
              <a:gd name="connsiteY3-80" fmla="*/ 4605007 h 4817356"/>
              <a:gd name="connsiteX4-81" fmla="*/ 10484226 w 10696575"/>
              <a:gd name="connsiteY4-82" fmla="*/ 4817356 h 4817356"/>
              <a:gd name="connsiteX5-83" fmla="*/ 212349 w 10696575"/>
              <a:gd name="connsiteY5-84" fmla="*/ 4817356 h 4817356"/>
              <a:gd name="connsiteX6-85" fmla="*/ 0 w 10696575"/>
              <a:gd name="connsiteY6-86" fmla="*/ 4605007 h 4817356"/>
              <a:gd name="connsiteX7-87" fmla="*/ 0 w 10696575"/>
              <a:gd name="connsiteY7-88" fmla="*/ 212349 h 4817356"/>
              <a:gd name="connsiteX8-89" fmla="*/ 212349 w 10696575"/>
              <a:gd name="connsiteY8-90" fmla="*/ 0 h 4817356"/>
              <a:gd name="connsiteX9-91" fmla="*/ 3994548 w 10696575"/>
              <a:gd name="connsiteY9-92" fmla="*/ 0 h 48173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0696575" h="4817356">
                <a:moveTo>
                  <a:pt x="6702027" y="0"/>
                </a:moveTo>
                <a:lnTo>
                  <a:pt x="10484226" y="0"/>
                </a:lnTo>
                <a:cubicBezTo>
                  <a:pt x="10601503" y="0"/>
                  <a:pt x="10696575" y="95072"/>
                  <a:pt x="10696575" y="212349"/>
                </a:cubicBezTo>
                <a:lnTo>
                  <a:pt x="10696575" y="4605007"/>
                </a:lnTo>
                <a:cubicBezTo>
                  <a:pt x="10696575" y="4722284"/>
                  <a:pt x="10601503" y="4817356"/>
                  <a:pt x="10484226" y="4817356"/>
                </a:cubicBezTo>
                <a:lnTo>
                  <a:pt x="212349" y="4817356"/>
                </a:lnTo>
                <a:cubicBezTo>
                  <a:pt x="95072" y="4817356"/>
                  <a:pt x="0" y="4722284"/>
                  <a:pt x="0" y="4605007"/>
                </a:cubicBezTo>
                <a:lnTo>
                  <a:pt x="0" y="212349"/>
                </a:lnTo>
                <a:cubicBezTo>
                  <a:pt x="0" y="95072"/>
                  <a:pt x="95072" y="0"/>
                  <a:pt x="212349" y="0"/>
                </a:cubicBezTo>
                <a:lnTo>
                  <a:pt x="3994548" y="0"/>
                </a:lnTo>
              </a:path>
            </a:pathLst>
          </a:custGeom>
          <a:noFill/>
          <a:ln w="19050">
            <a:solidFill>
              <a:schemeClr val="accent1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655570" y="2806065"/>
            <a:ext cx="6882130" cy="9131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5400" b="1" dirty="0">
                <a:solidFill>
                  <a:schemeClr val="tx2"/>
                </a:solidFill>
                <a:latin typeface="+mj-ea"/>
                <a:ea typeface="+mj-ea"/>
              </a:rPr>
              <a:t>未来努力方向</a:t>
            </a:r>
            <a:endParaRPr lang="zh-CN" altLang="en-US" sz="54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5486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9791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624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7574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005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624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79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00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757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4" grpId="1"/>
      <p:bldP spid="5" grpId="1" animBg="1"/>
      <p:bldP spid="4" grpId="2"/>
      <p:bldP spid="6" grpId="1"/>
      <p:bldP spid="4" grpId="3"/>
      <p:bldP spid="5" grpId="2" animBg="1"/>
      <p:bldP spid="6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867445" y="1569868"/>
            <a:ext cx="2497750" cy="2814272"/>
            <a:chOff x="4646187" y="1362074"/>
            <a:chExt cx="2899626" cy="3267075"/>
          </a:xfrm>
        </p:grpSpPr>
        <p:sp>
          <p:nvSpPr>
            <p:cNvPr id="3" name="箭头: V 形 2"/>
            <p:cNvSpPr/>
            <p:nvPr/>
          </p:nvSpPr>
          <p:spPr>
            <a:xfrm>
              <a:off x="4646187" y="1362074"/>
              <a:ext cx="2447924" cy="3267075"/>
            </a:xfrm>
            <a:prstGeom prst="chevron">
              <a:avLst>
                <a:gd name="adj" fmla="val 6588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箭头: V 形 3"/>
            <p:cNvSpPr/>
            <p:nvPr/>
          </p:nvSpPr>
          <p:spPr>
            <a:xfrm flipH="1">
              <a:off x="5097889" y="1362074"/>
              <a:ext cx="2447924" cy="3267075"/>
            </a:xfrm>
            <a:prstGeom prst="chevron">
              <a:avLst>
                <a:gd name="adj" fmla="val 65882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 rot="2713074">
              <a:off x="5270360" y="2068976"/>
              <a:ext cx="1572200" cy="5933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432675" y="1588741"/>
            <a:ext cx="4493895" cy="307340"/>
            <a:chOff x="7733973" y="1588634"/>
            <a:chExt cx="3546802" cy="307453"/>
          </a:xfrm>
        </p:grpSpPr>
        <p:sp>
          <p:nvSpPr>
            <p:cNvPr id="8" name="文本框 7"/>
            <p:cNvSpPr txBox="1"/>
            <p:nvPr/>
          </p:nvSpPr>
          <p:spPr>
            <a:xfrm>
              <a:off x="8009253" y="1588634"/>
              <a:ext cx="3271522" cy="30745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>
                <a:buClr>
                  <a:schemeClr val="accent3"/>
                </a:buClr>
              </a:pPr>
              <a:r>
                <a:rPr lang="zh-CN" altLang="en-US" sz="2000" b="1" dirty="0">
                  <a:solidFill>
                    <a:schemeClr val="tx2"/>
                  </a:solidFill>
                  <a:latin typeface="+mj-ea"/>
                  <a:ea typeface="+mj-ea"/>
                </a:rPr>
                <a:t>课堂反思要记牢，论文素材随手来</a:t>
              </a:r>
              <a:endParaRPr lang="zh-CN" altLang="en-US" sz="20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7733973" y="1685010"/>
              <a:ext cx="114700" cy="114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345045" y="3299413"/>
            <a:ext cx="4721225" cy="307340"/>
            <a:chOff x="7733971" y="3308305"/>
            <a:chExt cx="3546802" cy="307404"/>
          </a:xfrm>
        </p:grpSpPr>
        <p:sp>
          <p:nvSpPr>
            <p:cNvPr id="12" name="文本框 11"/>
            <p:cNvSpPr txBox="1"/>
            <p:nvPr/>
          </p:nvSpPr>
          <p:spPr>
            <a:xfrm>
              <a:off x="8008747" y="3308305"/>
              <a:ext cx="3272026" cy="30740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>
                <a:buClr>
                  <a:schemeClr val="accent3"/>
                </a:buClr>
              </a:pPr>
              <a:r>
                <a:rPr lang="zh-CN" altLang="en-US" sz="2000" b="1" dirty="0">
                  <a:solidFill>
                    <a:schemeClr val="tx2"/>
                  </a:solidFill>
                  <a:latin typeface="+mj-ea"/>
                  <a:ea typeface="+mj-ea"/>
                </a:rPr>
                <a:t>课题研究坚持做，点滴成长总会有</a:t>
              </a:r>
              <a:endParaRPr lang="zh-CN" altLang="en-US" sz="20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7733971" y="3404021"/>
              <a:ext cx="114700" cy="114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33376" y="3299156"/>
            <a:ext cx="4547539" cy="307340"/>
            <a:chOff x="1080771" y="1588706"/>
            <a:chExt cx="3377254" cy="307310"/>
          </a:xfrm>
        </p:grpSpPr>
        <p:sp>
          <p:nvSpPr>
            <p:cNvPr id="16" name="文本框 15"/>
            <p:cNvSpPr txBox="1"/>
            <p:nvPr/>
          </p:nvSpPr>
          <p:spPr>
            <a:xfrm>
              <a:off x="1080771" y="1588706"/>
              <a:ext cx="3101975" cy="30731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>
                <a:buClr>
                  <a:schemeClr val="accent3"/>
                </a:buClr>
              </a:pPr>
              <a:r>
                <a:rPr lang="zh-CN" altLang="en-US" sz="2000" b="1" dirty="0">
                  <a:solidFill>
                    <a:schemeClr val="tx2"/>
                  </a:solidFill>
                  <a:latin typeface="+mj-ea"/>
                  <a:ea typeface="+mj-ea"/>
                </a:rPr>
                <a:t>台前也要常锻炼，下次发言不怯场</a:t>
              </a:r>
              <a:endParaRPr lang="zh-CN" altLang="en-US" sz="20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4343325" y="1685010"/>
              <a:ext cx="114700" cy="114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40621" y="1588917"/>
            <a:ext cx="4541564" cy="307340"/>
            <a:chOff x="962991" y="3315657"/>
            <a:chExt cx="3495033" cy="291430"/>
          </a:xfrm>
        </p:grpSpPr>
        <p:sp>
          <p:nvSpPr>
            <p:cNvPr id="20" name="文本框 19"/>
            <p:cNvSpPr txBox="1"/>
            <p:nvPr/>
          </p:nvSpPr>
          <p:spPr>
            <a:xfrm>
              <a:off x="962991" y="3315657"/>
              <a:ext cx="3191533" cy="29143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>
                <a:buClr>
                  <a:schemeClr val="accent3"/>
                </a:buClr>
              </a:pPr>
              <a:r>
                <a:rPr lang="zh-CN" altLang="en-US" sz="2000" b="1" dirty="0">
                  <a:solidFill>
                    <a:schemeClr val="tx2"/>
                  </a:solidFill>
                  <a:latin typeface="+mj-ea"/>
                  <a:ea typeface="+mj-ea"/>
                </a:rPr>
                <a:t>书本专著多看看，肚子有货也自信</a:t>
              </a:r>
              <a:endParaRPr lang="zh-CN" altLang="en-US" sz="20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4343324" y="3404021"/>
              <a:ext cx="114700" cy="114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 22"/>
          <p:cNvSpPr/>
          <p:nvPr/>
        </p:nvSpPr>
        <p:spPr>
          <a:xfrm>
            <a:off x="0" y="212725"/>
            <a:ext cx="238125" cy="5040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552450" y="326297"/>
            <a:ext cx="3368919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+mj-ea"/>
                <a:ea typeface="+mj-ea"/>
              </a:rPr>
              <a:t>未来努力方向</a:t>
            </a:r>
            <a:endParaRPr lang="zh-CN" altLang="en-US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808731" y="4541510"/>
            <a:ext cx="4226560" cy="585787"/>
            <a:chOff x="889724" y="3100548"/>
            <a:chExt cx="3252617" cy="555463"/>
          </a:xfrm>
        </p:grpSpPr>
        <p:sp>
          <p:nvSpPr>
            <p:cNvPr id="26" name="文本框 25"/>
            <p:cNvSpPr txBox="1"/>
            <p:nvPr/>
          </p:nvSpPr>
          <p:spPr>
            <a:xfrm>
              <a:off x="889724" y="3364581"/>
              <a:ext cx="3252617" cy="29143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p>
              <a:pPr algn="r">
                <a:buClr>
                  <a:schemeClr val="accent3"/>
                </a:buClr>
              </a:pPr>
              <a:r>
                <a:rPr lang="zh-CN" altLang="en-US" sz="2000" b="1" dirty="0">
                  <a:solidFill>
                    <a:schemeClr val="tx2"/>
                  </a:solidFill>
                  <a:latin typeface="+mj-ea"/>
                  <a:ea typeface="+mj-ea"/>
                </a:rPr>
                <a:t>校园手球要开展，贡献自己光和热</a:t>
              </a:r>
              <a:endParaRPr lang="zh-CN" altLang="en-US" sz="2000" b="1" dirty="0">
                <a:solidFill>
                  <a:schemeClr val="tx2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2627099" y="3100548"/>
              <a:ext cx="114700" cy="114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267194" y="2297072"/>
            <a:ext cx="3657600" cy="12179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sz="7200" b="1">
                <a:solidFill>
                  <a:schemeClr val="tx2"/>
                </a:solidFill>
                <a:latin typeface="+mj-ea"/>
                <a:ea typeface="+mj-ea"/>
                <a:sym typeface="+mn-ea"/>
              </a:rPr>
              <a:t>感谢聆听</a:t>
            </a:r>
            <a:endParaRPr lang="zh-CN" altLang="en-US" sz="7200" b="1">
              <a:solidFill>
                <a:schemeClr val="tx2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12746" y="4537899"/>
            <a:ext cx="1166495" cy="30734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000" dirty="0">
                <a:solidFill>
                  <a:schemeClr val="tx2"/>
                </a:solidFill>
                <a:latin typeface="+mj-ea"/>
                <a:ea typeface="+mj-ea"/>
                <a:sym typeface="+mn-ea"/>
              </a:rPr>
              <a:t>2021.12</a:t>
            </a:r>
            <a:endParaRPr lang="en-US" altLang="zh-CN" sz="2000" dirty="0">
              <a:solidFill>
                <a:schemeClr val="tx2"/>
              </a:solidFill>
              <a:latin typeface="+mj-ea"/>
              <a:ea typeface="+mj-ea"/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/>
      <p:bldP spid="4" grpId="0" build="p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6407029" y="1396183"/>
            <a:ext cx="2133600" cy="47371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dirty="0">
                <a:solidFill>
                  <a:schemeClr val="tx2"/>
                </a:solidFill>
                <a:latin typeface="+mj-ea"/>
                <a:ea typeface="+mj-ea"/>
              </a:rPr>
              <a:t>年度工作总结</a:t>
            </a:r>
            <a:endParaRPr lang="zh-CN" altLang="en-US" sz="28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981575" y="1231265"/>
            <a:ext cx="840740" cy="840740"/>
            <a:chOff x="9281" y="1929"/>
            <a:chExt cx="1324" cy="1324"/>
          </a:xfrm>
        </p:grpSpPr>
        <p:grpSp>
          <p:nvGrpSpPr>
            <p:cNvPr id="4" name="组合 3"/>
            <p:cNvGrpSpPr/>
            <p:nvPr/>
          </p:nvGrpSpPr>
          <p:grpSpPr>
            <a:xfrm>
              <a:off x="9281" y="1929"/>
              <a:ext cx="1325" cy="1325"/>
              <a:chOff x="5292743" y="1120926"/>
              <a:chExt cx="1022332" cy="1022332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5351397" y="1179580"/>
                <a:ext cx="905024" cy="905024"/>
              </a:xfrm>
              <a:prstGeom prst="ellipse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5292743" y="1120926"/>
                <a:ext cx="1022332" cy="1022332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9551" y="1956"/>
              <a:ext cx="786" cy="1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chemeClr val="bg1"/>
                  </a:solidFill>
                </a:rPr>
                <a:t>1</a:t>
              </a:r>
              <a:endParaRPr lang="zh-CN" altLang="en-US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6407150" y="2727960"/>
            <a:ext cx="4622800" cy="47371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dirty="0">
                <a:solidFill>
                  <a:schemeClr val="tx2"/>
                </a:solidFill>
                <a:latin typeface="+mj-ea"/>
                <a:ea typeface="+mj-ea"/>
              </a:rPr>
              <a:t>个人成长感悟</a:t>
            </a:r>
            <a:endParaRPr lang="zh-CN" altLang="en-US" sz="28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982210" y="2543810"/>
            <a:ext cx="840740" cy="840740"/>
            <a:chOff x="9281" y="3759"/>
            <a:chExt cx="1324" cy="1324"/>
          </a:xfrm>
        </p:grpSpPr>
        <p:grpSp>
          <p:nvGrpSpPr>
            <p:cNvPr id="37" name="组合 36"/>
            <p:cNvGrpSpPr/>
            <p:nvPr/>
          </p:nvGrpSpPr>
          <p:grpSpPr>
            <a:xfrm>
              <a:off x="9281" y="3759"/>
              <a:ext cx="1325" cy="1325"/>
              <a:chOff x="5292743" y="1120926"/>
              <a:chExt cx="1022332" cy="1022332"/>
            </a:xfrm>
          </p:grpSpPr>
          <p:sp>
            <p:nvSpPr>
              <p:cNvPr id="39" name="椭圆 38"/>
              <p:cNvSpPr/>
              <p:nvPr/>
            </p:nvSpPr>
            <p:spPr>
              <a:xfrm>
                <a:off x="5351397" y="1179580"/>
                <a:ext cx="905024" cy="905024"/>
              </a:xfrm>
              <a:prstGeom prst="ellipse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5292743" y="1120926"/>
                <a:ext cx="1022332" cy="1022332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9551" y="3786"/>
              <a:ext cx="786" cy="1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chemeClr val="bg1"/>
                  </a:solidFill>
                </a:rPr>
                <a:t>2</a:t>
              </a:r>
              <a:endParaRPr lang="zh-CN" altLang="en-US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6407029" y="4051118"/>
            <a:ext cx="2133600" cy="47371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dirty="0">
                <a:solidFill>
                  <a:schemeClr val="tx2"/>
                </a:solidFill>
                <a:latin typeface="+mj-ea"/>
                <a:ea typeface="+mj-ea"/>
              </a:rPr>
              <a:t>未来努力方向</a:t>
            </a:r>
            <a:endParaRPr lang="zh-CN" altLang="en-US" sz="2800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982845" y="3886200"/>
            <a:ext cx="840740" cy="840740"/>
            <a:chOff x="9281" y="5589"/>
            <a:chExt cx="1324" cy="1324"/>
          </a:xfrm>
        </p:grpSpPr>
        <p:grpSp>
          <p:nvGrpSpPr>
            <p:cNvPr id="43" name="组合 42"/>
            <p:cNvGrpSpPr/>
            <p:nvPr/>
          </p:nvGrpSpPr>
          <p:grpSpPr>
            <a:xfrm>
              <a:off x="9281" y="5589"/>
              <a:ext cx="1325" cy="1325"/>
              <a:chOff x="5292743" y="1120926"/>
              <a:chExt cx="1022332" cy="1022332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5351397" y="1179580"/>
                <a:ext cx="905024" cy="905024"/>
              </a:xfrm>
              <a:prstGeom prst="ellipse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5292743" y="1120926"/>
                <a:ext cx="1022332" cy="1022332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44" name="文本框 43"/>
            <p:cNvSpPr txBox="1"/>
            <p:nvPr/>
          </p:nvSpPr>
          <p:spPr>
            <a:xfrm>
              <a:off x="9551" y="5616"/>
              <a:ext cx="786" cy="1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chemeClr val="bg1"/>
                  </a:solidFill>
                </a:rPr>
                <a:t>3</a:t>
              </a:r>
              <a:endParaRPr lang="zh-CN" altLang="en-US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55" name="文本框 54"/>
          <p:cNvSpPr txBox="1"/>
          <p:nvPr/>
        </p:nvSpPr>
        <p:spPr>
          <a:xfrm>
            <a:off x="1373522" y="1279344"/>
            <a:ext cx="1219200" cy="7385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+mj-lt"/>
                <a:ea typeface="+mj-ea"/>
              </a:rPr>
              <a:t>内容</a:t>
            </a:r>
            <a:endParaRPr lang="zh-CN" altLang="en-US" sz="4800" b="1" dirty="0">
              <a:solidFill>
                <a:schemeClr val="bg1"/>
              </a:solidFill>
              <a:latin typeface="+mj-lt"/>
              <a:ea typeface="+mj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entr" presetSubtype="0" ac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3444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5637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3444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7434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path" presetSubtype="0" accel="50000" decel="5000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50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316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0" presetClass="entr" presetSubtype="0" ac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4401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1509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838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98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30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5260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3013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4315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35" presetClass="path" presetSubtype="0" accel="50000" decel="5000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838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3599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30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38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35" presetClass="path" presetSubtype="0" accel="50000" decel="5000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50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3015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0" presetClass="entr" presetSubtype="0" ac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4049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7134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35" presetClass="path" presetSubtype="0" accel="50000" decel="5000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838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5336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30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561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500"/>
                            </p:stCondLst>
                            <p:childTnLst>
                              <p:par>
                                <p:cTn id="91" presetID="35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50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75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31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475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0"/>
                            </p:stCondLst>
                            <p:childTnLst>
                              <p:par>
                                <p:cTn id="103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2800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4320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35" presetClass="path" presetSubtype="0" accel="50000" decel="5000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838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3812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30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40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2" presetID="35" presetClass="path" presetSubtype="0" accel="50000" decel="5000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1509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3228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500"/>
                            </p:stCondLst>
                            <p:childTnLst>
                              <p:par>
                                <p:cTn id="1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31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322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4" presetID="35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7134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52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32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800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11" grpId="0"/>
      <p:bldP spid="11" grpId="1"/>
      <p:bldP spid="36" grpId="0"/>
      <p:bldP spid="11" grpId="2"/>
      <p:bldP spid="11" grpId="3"/>
      <p:bldP spid="36" grpId="1"/>
      <p:bldP spid="42" grpId="0"/>
      <p:bldP spid="11" grpId="4"/>
      <p:bldP spid="36" grpId="2"/>
      <p:bldP spid="11" grpId="5"/>
      <p:bldP spid="36" grpId="3"/>
      <p:bldP spid="42" grpId="1"/>
      <p:bldP spid="11" grpId="6"/>
      <p:bldP spid="36" grpId="4"/>
      <p:bldP spid="42" grpId="2"/>
      <p:bldP spid="11" grpId="7"/>
      <p:bldP spid="36" grpId="5"/>
      <p:bldP spid="42" grpId="3"/>
      <p:bldP spid="11" grpId="8"/>
      <p:bldP spid="11" grpId="9"/>
      <p:bldP spid="36" grpId="6"/>
      <p:bldP spid="11" grpId="10"/>
      <p:bldP spid="11" grpId="11"/>
      <p:bldP spid="36" grpId="7"/>
      <p:bldP spid="42" grpId="4"/>
      <p:bldP spid="11" grpId="12"/>
      <p:bldP spid="36" grpId="8"/>
      <p:bldP spid="11" grpId="13"/>
      <p:bldP spid="36" grpId="9"/>
      <p:bldP spid="42" grpId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983188" y="2800622"/>
            <a:ext cx="4572000" cy="101536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zh-CN" altLang="en-US" sz="6000" b="1" dirty="0">
                <a:solidFill>
                  <a:schemeClr val="tx2"/>
                </a:solidFill>
                <a:latin typeface="+mj-ea"/>
                <a:ea typeface="+mj-ea"/>
              </a:rPr>
              <a:t>年度工作总结</a:t>
            </a:r>
            <a:endParaRPr lang="zh-CN" altLang="en-US" sz="6000" b="1" dirty="0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58191" y="1356990"/>
            <a:ext cx="69151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7200" dirty="0">
                <a:solidFill>
                  <a:schemeClr val="tx2"/>
                </a:solidFill>
              </a:rPr>
              <a:t>1</a:t>
            </a:r>
            <a:endParaRPr lang="zh-CN" altLang="en-US" sz="7200" dirty="0">
              <a:solidFill>
                <a:schemeClr val="tx2"/>
              </a:solidFill>
            </a:endParaRPr>
          </a:p>
        </p:txBody>
      </p:sp>
      <p:sp>
        <p:nvSpPr>
          <p:cNvPr id="3" name="任意多边形: 形状 4"/>
          <p:cNvSpPr/>
          <p:nvPr/>
        </p:nvSpPr>
        <p:spPr>
          <a:xfrm>
            <a:off x="2037539" y="1915750"/>
            <a:ext cx="8462362" cy="3199220"/>
          </a:xfrm>
          <a:custGeom>
            <a:avLst/>
            <a:gdLst>
              <a:gd name="connsiteX0" fmla="*/ 212349 w 10696575"/>
              <a:gd name="connsiteY0" fmla="*/ 0 h 4817356"/>
              <a:gd name="connsiteX1" fmla="*/ 3994548 w 10696575"/>
              <a:gd name="connsiteY1" fmla="*/ 0 h 4817356"/>
              <a:gd name="connsiteX2" fmla="*/ 3994548 w 10696575"/>
              <a:gd name="connsiteY2" fmla="*/ 519661 h 4817356"/>
              <a:gd name="connsiteX3" fmla="*/ 6702027 w 10696575"/>
              <a:gd name="connsiteY3" fmla="*/ 519661 h 4817356"/>
              <a:gd name="connsiteX4" fmla="*/ 6702027 w 10696575"/>
              <a:gd name="connsiteY4" fmla="*/ 0 h 4817356"/>
              <a:gd name="connsiteX5" fmla="*/ 10484226 w 10696575"/>
              <a:gd name="connsiteY5" fmla="*/ 0 h 4817356"/>
              <a:gd name="connsiteX6" fmla="*/ 10696575 w 10696575"/>
              <a:gd name="connsiteY6" fmla="*/ 212349 h 4817356"/>
              <a:gd name="connsiteX7" fmla="*/ 10696575 w 10696575"/>
              <a:gd name="connsiteY7" fmla="*/ 4605007 h 4817356"/>
              <a:gd name="connsiteX8" fmla="*/ 10484226 w 10696575"/>
              <a:gd name="connsiteY8" fmla="*/ 4817356 h 4817356"/>
              <a:gd name="connsiteX9" fmla="*/ 212349 w 10696575"/>
              <a:gd name="connsiteY9" fmla="*/ 4817356 h 4817356"/>
              <a:gd name="connsiteX10" fmla="*/ 0 w 10696575"/>
              <a:gd name="connsiteY10" fmla="*/ 4605007 h 4817356"/>
              <a:gd name="connsiteX11" fmla="*/ 0 w 10696575"/>
              <a:gd name="connsiteY11" fmla="*/ 212349 h 4817356"/>
              <a:gd name="connsiteX12" fmla="*/ 212349 w 10696575"/>
              <a:gd name="connsiteY12" fmla="*/ 0 h 4817356"/>
              <a:gd name="connsiteX0-1" fmla="*/ 6702027 w 10696575"/>
              <a:gd name="connsiteY0-2" fmla="*/ 519661 h 4817356"/>
              <a:gd name="connsiteX1-3" fmla="*/ 6702027 w 10696575"/>
              <a:gd name="connsiteY1-4" fmla="*/ 0 h 4817356"/>
              <a:gd name="connsiteX2-5" fmla="*/ 10484226 w 10696575"/>
              <a:gd name="connsiteY2-6" fmla="*/ 0 h 4817356"/>
              <a:gd name="connsiteX3-7" fmla="*/ 10696575 w 10696575"/>
              <a:gd name="connsiteY3-8" fmla="*/ 212349 h 4817356"/>
              <a:gd name="connsiteX4-9" fmla="*/ 10696575 w 10696575"/>
              <a:gd name="connsiteY4-10" fmla="*/ 4605007 h 4817356"/>
              <a:gd name="connsiteX5-11" fmla="*/ 10484226 w 10696575"/>
              <a:gd name="connsiteY5-12" fmla="*/ 4817356 h 4817356"/>
              <a:gd name="connsiteX6-13" fmla="*/ 212349 w 10696575"/>
              <a:gd name="connsiteY6-14" fmla="*/ 4817356 h 4817356"/>
              <a:gd name="connsiteX7-15" fmla="*/ 0 w 10696575"/>
              <a:gd name="connsiteY7-16" fmla="*/ 4605007 h 4817356"/>
              <a:gd name="connsiteX8-17" fmla="*/ 0 w 10696575"/>
              <a:gd name="connsiteY8-18" fmla="*/ 212349 h 4817356"/>
              <a:gd name="connsiteX9-19" fmla="*/ 212349 w 10696575"/>
              <a:gd name="connsiteY9-20" fmla="*/ 0 h 4817356"/>
              <a:gd name="connsiteX10-21" fmla="*/ 3994548 w 10696575"/>
              <a:gd name="connsiteY10-22" fmla="*/ 0 h 4817356"/>
              <a:gd name="connsiteX11-23" fmla="*/ 3994548 w 10696575"/>
              <a:gd name="connsiteY11-24" fmla="*/ 519661 h 4817356"/>
              <a:gd name="connsiteX12-25" fmla="*/ 6793467 w 10696575"/>
              <a:gd name="connsiteY12-26" fmla="*/ 611101 h 4817356"/>
              <a:gd name="connsiteX0-27" fmla="*/ 6702027 w 10696575"/>
              <a:gd name="connsiteY0-28" fmla="*/ 519661 h 4817356"/>
              <a:gd name="connsiteX1-29" fmla="*/ 6702027 w 10696575"/>
              <a:gd name="connsiteY1-30" fmla="*/ 0 h 4817356"/>
              <a:gd name="connsiteX2-31" fmla="*/ 10484226 w 10696575"/>
              <a:gd name="connsiteY2-32" fmla="*/ 0 h 4817356"/>
              <a:gd name="connsiteX3-33" fmla="*/ 10696575 w 10696575"/>
              <a:gd name="connsiteY3-34" fmla="*/ 212349 h 4817356"/>
              <a:gd name="connsiteX4-35" fmla="*/ 10696575 w 10696575"/>
              <a:gd name="connsiteY4-36" fmla="*/ 4605007 h 4817356"/>
              <a:gd name="connsiteX5-37" fmla="*/ 10484226 w 10696575"/>
              <a:gd name="connsiteY5-38" fmla="*/ 4817356 h 4817356"/>
              <a:gd name="connsiteX6-39" fmla="*/ 212349 w 10696575"/>
              <a:gd name="connsiteY6-40" fmla="*/ 4817356 h 4817356"/>
              <a:gd name="connsiteX7-41" fmla="*/ 0 w 10696575"/>
              <a:gd name="connsiteY7-42" fmla="*/ 4605007 h 4817356"/>
              <a:gd name="connsiteX8-43" fmla="*/ 0 w 10696575"/>
              <a:gd name="connsiteY8-44" fmla="*/ 212349 h 4817356"/>
              <a:gd name="connsiteX9-45" fmla="*/ 212349 w 10696575"/>
              <a:gd name="connsiteY9-46" fmla="*/ 0 h 4817356"/>
              <a:gd name="connsiteX10-47" fmla="*/ 3994548 w 10696575"/>
              <a:gd name="connsiteY10-48" fmla="*/ 0 h 4817356"/>
              <a:gd name="connsiteX11-49" fmla="*/ 3994548 w 10696575"/>
              <a:gd name="connsiteY11-50" fmla="*/ 519661 h 4817356"/>
              <a:gd name="connsiteX0-51" fmla="*/ 6702027 w 10696575"/>
              <a:gd name="connsiteY0-52" fmla="*/ 0 h 4817356"/>
              <a:gd name="connsiteX1-53" fmla="*/ 10484226 w 10696575"/>
              <a:gd name="connsiteY1-54" fmla="*/ 0 h 4817356"/>
              <a:gd name="connsiteX2-55" fmla="*/ 10696575 w 10696575"/>
              <a:gd name="connsiteY2-56" fmla="*/ 212349 h 4817356"/>
              <a:gd name="connsiteX3-57" fmla="*/ 10696575 w 10696575"/>
              <a:gd name="connsiteY3-58" fmla="*/ 4605007 h 4817356"/>
              <a:gd name="connsiteX4-59" fmla="*/ 10484226 w 10696575"/>
              <a:gd name="connsiteY4-60" fmla="*/ 4817356 h 4817356"/>
              <a:gd name="connsiteX5-61" fmla="*/ 212349 w 10696575"/>
              <a:gd name="connsiteY5-62" fmla="*/ 4817356 h 4817356"/>
              <a:gd name="connsiteX6-63" fmla="*/ 0 w 10696575"/>
              <a:gd name="connsiteY6-64" fmla="*/ 4605007 h 4817356"/>
              <a:gd name="connsiteX7-65" fmla="*/ 0 w 10696575"/>
              <a:gd name="connsiteY7-66" fmla="*/ 212349 h 4817356"/>
              <a:gd name="connsiteX8-67" fmla="*/ 212349 w 10696575"/>
              <a:gd name="connsiteY8-68" fmla="*/ 0 h 4817356"/>
              <a:gd name="connsiteX9-69" fmla="*/ 3994548 w 10696575"/>
              <a:gd name="connsiteY9-70" fmla="*/ 0 h 4817356"/>
              <a:gd name="connsiteX10-71" fmla="*/ 3994548 w 10696575"/>
              <a:gd name="connsiteY10-72" fmla="*/ 519661 h 4817356"/>
              <a:gd name="connsiteX0-73" fmla="*/ 6702027 w 10696575"/>
              <a:gd name="connsiteY0-74" fmla="*/ 0 h 4817356"/>
              <a:gd name="connsiteX1-75" fmla="*/ 10484226 w 10696575"/>
              <a:gd name="connsiteY1-76" fmla="*/ 0 h 4817356"/>
              <a:gd name="connsiteX2-77" fmla="*/ 10696575 w 10696575"/>
              <a:gd name="connsiteY2-78" fmla="*/ 212349 h 4817356"/>
              <a:gd name="connsiteX3-79" fmla="*/ 10696575 w 10696575"/>
              <a:gd name="connsiteY3-80" fmla="*/ 4605007 h 4817356"/>
              <a:gd name="connsiteX4-81" fmla="*/ 10484226 w 10696575"/>
              <a:gd name="connsiteY4-82" fmla="*/ 4817356 h 4817356"/>
              <a:gd name="connsiteX5-83" fmla="*/ 212349 w 10696575"/>
              <a:gd name="connsiteY5-84" fmla="*/ 4817356 h 4817356"/>
              <a:gd name="connsiteX6-85" fmla="*/ 0 w 10696575"/>
              <a:gd name="connsiteY6-86" fmla="*/ 4605007 h 4817356"/>
              <a:gd name="connsiteX7-87" fmla="*/ 0 w 10696575"/>
              <a:gd name="connsiteY7-88" fmla="*/ 212349 h 4817356"/>
              <a:gd name="connsiteX8-89" fmla="*/ 212349 w 10696575"/>
              <a:gd name="connsiteY8-90" fmla="*/ 0 h 4817356"/>
              <a:gd name="connsiteX9-91" fmla="*/ 3994548 w 10696575"/>
              <a:gd name="connsiteY9-92" fmla="*/ 0 h 48173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0696575" h="4817356">
                <a:moveTo>
                  <a:pt x="6702027" y="0"/>
                </a:moveTo>
                <a:lnTo>
                  <a:pt x="10484226" y="0"/>
                </a:lnTo>
                <a:cubicBezTo>
                  <a:pt x="10601503" y="0"/>
                  <a:pt x="10696575" y="95072"/>
                  <a:pt x="10696575" y="212349"/>
                </a:cubicBezTo>
                <a:lnTo>
                  <a:pt x="10696575" y="4605007"/>
                </a:lnTo>
                <a:cubicBezTo>
                  <a:pt x="10696575" y="4722284"/>
                  <a:pt x="10601503" y="4817356"/>
                  <a:pt x="10484226" y="4817356"/>
                </a:cubicBezTo>
                <a:lnTo>
                  <a:pt x="212349" y="4817356"/>
                </a:lnTo>
                <a:cubicBezTo>
                  <a:pt x="95072" y="4817356"/>
                  <a:pt x="0" y="4722284"/>
                  <a:pt x="0" y="4605007"/>
                </a:cubicBezTo>
                <a:lnTo>
                  <a:pt x="0" y="212349"/>
                </a:lnTo>
                <a:cubicBezTo>
                  <a:pt x="0" y="95072"/>
                  <a:pt x="95072" y="0"/>
                  <a:pt x="212349" y="0"/>
                </a:cubicBezTo>
                <a:lnTo>
                  <a:pt x="3994548" y="0"/>
                </a:lnTo>
              </a:path>
            </a:pathLst>
          </a:custGeom>
          <a:noFill/>
          <a:ln w="19050">
            <a:solidFill>
              <a:schemeClr val="accent1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5129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entr" presetSubtype="0" ac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9791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55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entr" presetSubtype="0" ac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7758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123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553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979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5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2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775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2" grpId="1"/>
      <p:bldP spid="6" grpId="0"/>
      <p:bldP spid="3" grpId="1" animBg="1"/>
      <p:bldP spid="6" grpId="1"/>
      <p:bldP spid="2" grpId="2"/>
      <p:bldP spid="3" grpId="2" animBg="1"/>
      <p:bldP spid="2" grpId="3"/>
      <p:bldP spid="6" grpId="2"/>
      <p:bldP spid="2" grpId="4"/>
      <p:bldP spid="3" grpId="3" animBg="1"/>
      <p:bldP spid="6" grpId="3"/>
      <p:bldP spid="3" grpId="4" animBg="1"/>
      <p:bldP spid="6" grpId="4"/>
      <p:bldP spid="2" grpId="5"/>
      <p:bldP spid="2" grpId="6"/>
      <p:bldP spid="3" grpId="5" bldLvl="0" animBg="1"/>
      <p:bldP spid="2" grpId="7"/>
      <p:bldP spid="6" grpId="5"/>
      <p:bldP spid="2" grpId="8"/>
      <p:bldP spid="3" grpId="6" bldLvl="0" animBg="1"/>
      <p:bldP spid="6" grpId="6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12725"/>
            <a:ext cx="238125" cy="5040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52450" y="326297"/>
            <a:ext cx="5338761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>
                <a:solidFill>
                  <a:schemeClr val="tx2"/>
                </a:solidFill>
                <a:latin typeface="+mj-ea"/>
                <a:ea typeface="+mj-ea"/>
              </a:rPr>
              <a:t>年度工作总结</a:t>
            </a:r>
            <a:endParaRPr lang="zh-CN" altLang="en-US">
              <a:solidFill>
                <a:schemeClr val="tx2"/>
              </a:solidFill>
              <a:latin typeface="+mj-ea"/>
              <a:ea typeface="+mj-ea"/>
            </a:endParaRPr>
          </a:p>
        </p:txBody>
      </p:sp>
      <p:grpSp>
        <p:nvGrpSpPr>
          <p:cNvPr id="2" name="标签框" descr="7b0a202020202274657874626f78223a20227b5c2263617465676f72795f69645c223a31303235302c5c2269645c223a32303239363237307d220a7d0a"/>
          <p:cNvGrpSpPr/>
          <p:nvPr/>
        </p:nvGrpSpPr>
        <p:grpSpPr>
          <a:xfrm>
            <a:off x="1618615" y="1098550"/>
            <a:ext cx="3823970" cy="2160270"/>
            <a:chOff x="6589" y="3698"/>
            <a:chExt cx="6022" cy="3402"/>
          </a:xfrm>
          <a:solidFill>
            <a:schemeClr val="tx2">
              <a:lumMod val="60000"/>
              <a:lumOff val="40000"/>
            </a:schemeClr>
          </a:solidFill>
        </p:grpSpPr>
        <p:pic>
          <p:nvPicPr>
            <p:cNvPr id="17" name="图片 16" descr="F:\稻壳-阿源设计\H活动供稿\2020-01-07-文本框\SVG-横着\横着_商务 3.svg横着_商务 3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6589" y="3698"/>
              <a:ext cx="6022" cy="3402"/>
            </a:xfrm>
            <a:prstGeom prst="rect">
              <a:avLst/>
            </a:prstGeom>
          </p:spPr>
        </p:pic>
        <p:sp>
          <p:nvSpPr>
            <p:cNvPr id="18" name="文字"/>
            <p:cNvSpPr txBox="1"/>
            <p:nvPr/>
          </p:nvSpPr>
          <p:spPr>
            <a:xfrm>
              <a:off x="7572" y="4969"/>
              <a:ext cx="3806" cy="111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zh-CN" sz="4000">
                  <a:solidFill>
                    <a:schemeClr val="bg1"/>
                  </a:solidFill>
                  <a:latin typeface="汉仪汉黑W" panose="00020600040101010101" charset="-122"/>
                  <a:ea typeface="汉仪汉黑W" panose="00020600040101010101" charset="-122"/>
                  <a:cs typeface="新宋体" panose="02010609030101010101" charset="-122"/>
                </a:rPr>
                <a:t>教学科研</a:t>
              </a:r>
              <a:endParaRPr lang="zh-CN" altLang="zh-CN" sz="4000">
                <a:solidFill>
                  <a:schemeClr val="bg1"/>
                </a:solidFill>
                <a:latin typeface="汉仪汉黑W" panose="00020600040101010101" charset="-122"/>
                <a:ea typeface="汉仪汉黑W" panose="00020600040101010101" charset="-122"/>
                <a:cs typeface="新宋体" panose="02010609030101010101" charset="-122"/>
              </a:endParaRPr>
            </a:p>
          </p:txBody>
        </p:sp>
        <p:sp>
          <p:nvSpPr>
            <p:cNvPr id="19" name="文字"/>
            <p:cNvSpPr txBox="1"/>
            <p:nvPr/>
          </p:nvSpPr>
          <p:spPr>
            <a:xfrm>
              <a:off x="7000" y="4004"/>
              <a:ext cx="1221" cy="6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000">
                  <a:solidFill>
                    <a:schemeClr val="bg1"/>
                  </a:solidFill>
                  <a:latin typeface="汉仪汉黑W" panose="00020600040101010101" charset="-122"/>
                  <a:ea typeface="汉仪汉黑W" panose="00020600040101010101" charset="-122"/>
                  <a:cs typeface="新宋体" panose="02010609030101010101" charset="-122"/>
                </a:rPr>
                <a:t>01</a:t>
              </a:r>
              <a:endParaRPr lang="en-US" altLang="zh-CN" sz="2000">
                <a:solidFill>
                  <a:schemeClr val="bg1"/>
                </a:solidFill>
                <a:latin typeface="汉仪汉黑W" panose="00020600040101010101" charset="-122"/>
                <a:ea typeface="汉仪汉黑W" panose="00020600040101010101" charset="-122"/>
                <a:cs typeface="新宋体" panose="02010609030101010101" charset="-122"/>
              </a:endParaRPr>
            </a:p>
          </p:txBody>
        </p:sp>
      </p:grpSp>
      <p:pic>
        <p:nvPicPr>
          <p:cNvPr id="20" name="图片 19" descr="F:\稻壳-阿源设计\H活动供稿\2020-01-07-文本框\SVG-横着\横着_商务 3.svg横着_商务 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4313555" y="3640455"/>
            <a:ext cx="3823970" cy="2160270"/>
          </a:xfrm>
          <a:prstGeom prst="rect">
            <a:avLst/>
          </a:prstGeom>
        </p:spPr>
      </p:pic>
      <p:sp>
        <p:nvSpPr>
          <p:cNvPr id="23" name="文字"/>
          <p:cNvSpPr txBox="1"/>
          <p:nvPr/>
        </p:nvSpPr>
        <p:spPr>
          <a:xfrm>
            <a:off x="4887595" y="4485640"/>
            <a:ext cx="24168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zh-CN" sz="4000">
                <a:solidFill>
                  <a:schemeClr val="bg1"/>
                </a:solidFill>
                <a:latin typeface="汉仪汉黑W" panose="00020600040101010101" charset="-122"/>
                <a:ea typeface="汉仪汉黑W" panose="00020600040101010101" charset="-122"/>
                <a:cs typeface="新宋体" panose="02010609030101010101" charset="-122"/>
              </a:rPr>
              <a:t>个人提升</a:t>
            </a:r>
            <a:endParaRPr lang="zh-CN" altLang="zh-CN" sz="4000">
              <a:solidFill>
                <a:schemeClr val="bg1"/>
              </a:solidFill>
              <a:latin typeface="汉仪汉黑W" panose="00020600040101010101" charset="-122"/>
              <a:ea typeface="汉仪汉黑W" panose="00020600040101010101" charset="-122"/>
              <a:cs typeface="新宋体" panose="02010609030101010101" charset="-122"/>
            </a:endParaRPr>
          </a:p>
        </p:txBody>
      </p:sp>
      <p:sp>
        <p:nvSpPr>
          <p:cNvPr id="24" name="文字"/>
          <p:cNvSpPr txBox="1"/>
          <p:nvPr/>
        </p:nvSpPr>
        <p:spPr>
          <a:xfrm>
            <a:off x="4552950" y="3921125"/>
            <a:ext cx="7753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>
                <a:solidFill>
                  <a:schemeClr val="bg1"/>
                </a:solidFill>
                <a:latin typeface="汉仪汉黑W" panose="00020600040101010101" charset="-122"/>
                <a:ea typeface="汉仪汉黑W" panose="00020600040101010101" charset="-122"/>
                <a:cs typeface="新宋体" panose="02010609030101010101" charset="-122"/>
              </a:rPr>
              <a:t>02</a:t>
            </a:r>
            <a:endParaRPr lang="en-US" altLang="zh-CN" sz="2000">
              <a:solidFill>
                <a:schemeClr val="bg1"/>
              </a:solidFill>
              <a:latin typeface="汉仪汉黑W" panose="00020600040101010101" charset="-122"/>
              <a:ea typeface="汉仪汉黑W" panose="00020600040101010101" charset="-122"/>
              <a:cs typeface="新宋体" panose="02010609030101010101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03009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0010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8833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1062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95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176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0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0560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95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176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0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0083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0523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06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8958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176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106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8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056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523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008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4" grpId="0"/>
      <p:bldP spid="23" grpId="1"/>
      <p:bldP spid="2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12725"/>
            <a:ext cx="238125" cy="5040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52450" y="326297"/>
            <a:ext cx="5338761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>
                <a:solidFill>
                  <a:schemeClr val="tx2"/>
                </a:solidFill>
                <a:latin typeface="+mj-ea"/>
                <a:ea typeface="+mj-ea"/>
              </a:rPr>
              <a:t>教学科研</a:t>
            </a:r>
            <a:endParaRPr lang="zh-CN" altLang="en-US">
              <a:solidFill>
                <a:schemeClr val="tx2"/>
              </a:solidFill>
              <a:latin typeface="+mj-ea"/>
              <a:ea typeface="+mj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71881" y="921856"/>
            <a:ext cx="3446462" cy="415771"/>
            <a:chOff x="4933951" y="1387946"/>
            <a:chExt cx="3446462" cy="415771"/>
          </a:xfrm>
        </p:grpSpPr>
        <p:sp>
          <p:nvSpPr>
            <p:cNvPr id="7" name="矩形: 圆角 6"/>
            <p:cNvSpPr/>
            <p:nvPr/>
          </p:nvSpPr>
          <p:spPr>
            <a:xfrm>
              <a:off x="4933951" y="1387946"/>
              <a:ext cx="3446462" cy="41577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286773" y="1399557"/>
              <a:ext cx="2971800" cy="36893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课堂教学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311275" y="1542415"/>
            <a:ext cx="894715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sz="2000"/>
              <a:t>执教校级教研课《后滚翻》</a:t>
            </a:r>
            <a:endParaRPr lang="zh-CN" sz="2000"/>
          </a:p>
          <a:p>
            <a:pPr>
              <a:lnSpc>
                <a:spcPct val="140000"/>
              </a:lnSpc>
            </a:pPr>
            <a:r>
              <a:rPr lang="zh-CN" sz="2000"/>
              <a:t>执教培育室公开课《原地侧向投掷轻物》、区督导课《原地侧向投掷轻物》</a:t>
            </a:r>
            <a:endParaRPr lang="zh-CN" altLang="en-US" sz="2000"/>
          </a:p>
          <a:p>
            <a:pPr>
              <a:lnSpc>
                <a:spcPct val="140000"/>
              </a:lnSpc>
            </a:pPr>
            <a:r>
              <a:rPr lang="zh-CN" sz="2000"/>
              <a:t>执教市级公开课《上步投掷轻物》</a:t>
            </a:r>
            <a:endParaRPr lang="zh-CN" sz="2000"/>
          </a:p>
          <a:p>
            <a:pPr>
              <a:lnSpc>
                <a:spcPct val="140000"/>
              </a:lnSpc>
            </a:pPr>
            <a:r>
              <a:rPr lang="zh-CN" sz="2000"/>
              <a:t>开设培育室讲座《指向学科核心素养的教师关键能力培养》</a:t>
            </a:r>
            <a:endParaRPr lang="zh-CN" sz="2000"/>
          </a:p>
        </p:txBody>
      </p:sp>
      <p:grpSp>
        <p:nvGrpSpPr>
          <p:cNvPr id="423" name="组合 422"/>
          <p:cNvGrpSpPr/>
          <p:nvPr>
            <p:custDataLst>
              <p:tags r:id="rId1"/>
            </p:custDataLst>
          </p:nvPr>
        </p:nvGrpSpPr>
        <p:grpSpPr>
          <a:xfrm>
            <a:off x="859155" y="3597275"/>
            <a:ext cx="4826000" cy="3027045"/>
            <a:chOff x="2444" y="5681"/>
            <a:chExt cx="7600" cy="4767"/>
          </a:xfrm>
        </p:grpSpPr>
        <p:sp>
          <p:nvSpPr>
            <p:cNvPr id="424" name="PA-圆角矩形 2"/>
            <p:cNvSpPr/>
            <p:nvPr>
              <p:custDataLst>
                <p:tags r:id="rId2"/>
              </p:custDataLst>
            </p:nvPr>
          </p:nvSpPr>
          <p:spPr>
            <a:xfrm>
              <a:off x="2444" y="5681"/>
              <a:ext cx="6118" cy="658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stretch>
                <a:fillRect l="-22000" r="-46000" b="-62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25" name="PA-圆角矩形 3"/>
            <p:cNvSpPr/>
            <p:nvPr>
              <p:custDataLst>
                <p:tags r:id="rId4"/>
              </p:custDataLst>
            </p:nvPr>
          </p:nvSpPr>
          <p:spPr>
            <a:xfrm>
              <a:off x="3926" y="6375"/>
              <a:ext cx="6118" cy="658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stretch>
                <a:fillRect l="-46000" t="-105000" r="-22000" b="-519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26" name="PA-圆角矩形 4"/>
            <p:cNvSpPr/>
            <p:nvPr>
              <p:custDataLst>
                <p:tags r:id="rId5"/>
              </p:custDataLst>
            </p:nvPr>
          </p:nvSpPr>
          <p:spPr>
            <a:xfrm>
              <a:off x="2829" y="7068"/>
              <a:ext cx="6118" cy="658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stretch>
                <a:fillRect l="-28000" t="-211000" r="-40000" b="-41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27" name="PA-圆角矩形 5"/>
            <p:cNvSpPr/>
            <p:nvPr>
              <p:custDataLst>
                <p:tags r:id="rId6"/>
              </p:custDataLst>
            </p:nvPr>
          </p:nvSpPr>
          <p:spPr>
            <a:xfrm>
              <a:off x="2444" y="7762"/>
              <a:ext cx="7292" cy="1298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stretch>
                <a:fillRect l="-18000" t="-160000" r="-23000" b="-107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28" name="PA-圆角矩形 6"/>
            <p:cNvSpPr/>
            <p:nvPr>
              <p:custDataLst>
                <p:tags r:id="rId7"/>
              </p:custDataLst>
            </p:nvPr>
          </p:nvSpPr>
          <p:spPr>
            <a:xfrm>
              <a:off x="2444" y="9096"/>
              <a:ext cx="6118" cy="658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stretch>
                <a:fillRect l="-22000" t="-519000" r="-46000" b="-10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29" name="PA-圆角矩形 7"/>
            <p:cNvSpPr/>
            <p:nvPr>
              <p:custDataLst>
                <p:tags r:id="rId8"/>
              </p:custDataLst>
            </p:nvPr>
          </p:nvSpPr>
          <p:spPr>
            <a:xfrm>
              <a:off x="3681" y="9790"/>
              <a:ext cx="6118" cy="658"/>
            </a:xfrm>
            <a:prstGeom prst="roundRect">
              <a:avLst>
                <a:gd name="adj" fmla="val 8586"/>
              </a:avLst>
            </a:prstGeom>
            <a:blipFill dpi="0" rotWithShape="0">
              <a:blip r:embed="rId3" cstate="screen"/>
              <a:srcRect/>
              <a:stretch>
                <a:fillRect l="-42000" t="-624000" r="-2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479" name="组合 478"/>
          <p:cNvGrpSpPr/>
          <p:nvPr>
            <p:custDataLst>
              <p:tags r:id="rId9"/>
            </p:custDataLst>
          </p:nvPr>
        </p:nvGrpSpPr>
        <p:grpSpPr>
          <a:xfrm>
            <a:off x="5776595" y="3584575"/>
            <a:ext cx="5120640" cy="3305810"/>
            <a:chOff x="9114" y="5472"/>
            <a:chExt cx="8064" cy="5057"/>
          </a:xfrm>
        </p:grpSpPr>
        <p:sp>
          <p:nvSpPr>
            <p:cNvPr id="480" name="PA-圆角矩形 2"/>
            <p:cNvSpPr/>
            <p:nvPr>
              <p:custDataLst>
                <p:tags r:id="rId10"/>
              </p:custDataLst>
            </p:nvPr>
          </p:nvSpPr>
          <p:spPr>
            <a:xfrm>
              <a:off x="9114" y="5472"/>
              <a:ext cx="6491" cy="698"/>
            </a:xfrm>
            <a:prstGeom prst="roundRect">
              <a:avLst>
                <a:gd name="adj" fmla="val 8586"/>
              </a:avLst>
            </a:prstGeom>
            <a:blipFill dpi="0" rotWithShape="0">
              <a:blip r:embed="rId11" cstate="screen"/>
              <a:srcRect/>
              <a:stretch>
                <a:fillRect t="-147000" r="-24000" b="-558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81" name="PA-圆角矩形 3"/>
            <p:cNvSpPr/>
            <p:nvPr>
              <p:custDataLst>
                <p:tags r:id="rId12"/>
              </p:custDataLst>
            </p:nvPr>
          </p:nvSpPr>
          <p:spPr>
            <a:xfrm>
              <a:off x="10687" y="6208"/>
              <a:ext cx="6491" cy="698"/>
            </a:xfrm>
            <a:prstGeom prst="roundRect">
              <a:avLst>
                <a:gd name="adj" fmla="val 8586"/>
              </a:avLst>
            </a:prstGeom>
            <a:blipFill dpi="0" rotWithShape="0">
              <a:blip r:embed="rId11" cstate="screen"/>
              <a:srcRect/>
              <a:stretch>
                <a:fillRect l="-24000" t="-252000" b="-45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82" name="PA-圆角矩形 4"/>
            <p:cNvSpPr/>
            <p:nvPr>
              <p:custDataLst>
                <p:tags r:id="rId13"/>
              </p:custDataLst>
            </p:nvPr>
          </p:nvSpPr>
          <p:spPr>
            <a:xfrm>
              <a:off x="9523" y="6944"/>
              <a:ext cx="6491" cy="698"/>
            </a:xfrm>
            <a:prstGeom prst="roundRect">
              <a:avLst>
                <a:gd name="adj" fmla="val 8586"/>
              </a:avLst>
            </a:prstGeom>
            <a:blipFill dpi="0" rotWithShape="0">
              <a:blip r:embed="rId11" cstate="screen"/>
              <a:srcRect/>
              <a:stretch>
                <a:fillRect l="-6000" t="-357000" r="-18000" b="-348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83" name="PA-圆角矩形 5"/>
            <p:cNvSpPr/>
            <p:nvPr>
              <p:custDataLst>
                <p:tags r:id="rId14"/>
              </p:custDataLst>
            </p:nvPr>
          </p:nvSpPr>
          <p:spPr>
            <a:xfrm>
              <a:off x="9114" y="7680"/>
              <a:ext cx="7737" cy="1377"/>
            </a:xfrm>
            <a:prstGeom prst="roundRect">
              <a:avLst>
                <a:gd name="adj" fmla="val 8586"/>
              </a:avLst>
            </a:prstGeom>
            <a:blipFill dpi="0" rotWithShape="0">
              <a:blip r:embed="rId11" cstate="screen"/>
              <a:srcRect/>
              <a:stretch>
                <a:fillRect t="-235000" r="-4000" b="-74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84" name="PA-圆角矩形 6"/>
            <p:cNvSpPr/>
            <p:nvPr>
              <p:custDataLst>
                <p:tags r:id="rId15"/>
              </p:custDataLst>
            </p:nvPr>
          </p:nvSpPr>
          <p:spPr>
            <a:xfrm>
              <a:off x="9114" y="9095"/>
              <a:ext cx="6491" cy="698"/>
            </a:xfrm>
            <a:prstGeom prst="roundRect">
              <a:avLst>
                <a:gd name="adj" fmla="val 8586"/>
              </a:avLst>
            </a:prstGeom>
            <a:blipFill dpi="0" rotWithShape="0">
              <a:blip r:embed="rId11" cstate="screen"/>
              <a:srcRect/>
              <a:stretch>
                <a:fillRect t="-665000" r="-24000" b="-4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85" name="PA-圆角矩形 7"/>
            <p:cNvSpPr/>
            <p:nvPr>
              <p:custDataLst>
                <p:tags r:id="rId16"/>
              </p:custDataLst>
            </p:nvPr>
          </p:nvSpPr>
          <p:spPr>
            <a:xfrm>
              <a:off x="10426" y="9831"/>
              <a:ext cx="6491" cy="698"/>
            </a:xfrm>
            <a:prstGeom prst="roundRect">
              <a:avLst>
                <a:gd name="adj" fmla="val 8586"/>
              </a:avLst>
            </a:prstGeom>
            <a:blipFill dpi="0" rotWithShape="0">
              <a:blip r:embed="rId11" cstate="screen"/>
              <a:srcRect/>
              <a:stretch>
                <a:fillRect l="-20000" t="-771000" r="-4000" b="66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6957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8213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0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1481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195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467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223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646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294583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554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8413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067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766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0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6370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8380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2925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647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7447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5722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6838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452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838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37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5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12725"/>
            <a:ext cx="238125" cy="5040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52450" y="326297"/>
            <a:ext cx="5338761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>
                <a:solidFill>
                  <a:schemeClr val="tx2"/>
                </a:solidFill>
                <a:latin typeface="+mj-ea"/>
                <a:ea typeface="+mj-ea"/>
              </a:rPr>
              <a:t>教学科研</a:t>
            </a:r>
            <a:endParaRPr lang="zh-CN" altLang="en-US">
              <a:solidFill>
                <a:schemeClr val="tx2"/>
              </a:solidFill>
              <a:latin typeface="+mj-ea"/>
              <a:ea typeface="+mj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47421" y="872326"/>
            <a:ext cx="3446462" cy="415771"/>
            <a:chOff x="4933951" y="1387946"/>
            <a:chExt cx="3446462" cy="415771"/>
          </a:xfrm>
        </p:grpSpPr>
        <p:sp>
          <p:nvSpPr>
            <p:cNvPr id="17" name="矩形: 圆角 6"/>
            <p:cNvSpPr/>
            <p:nvPr/>
          </p:nvSpPr>
          <p:spPr>
            <a:xfrm>
              <a:off x="4933951" y="1387946"/>
              <a:ext cx="3446462" cy="41577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 dirty="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286773" y="1399557"/>
              <a:ext cx="2971800" cy="36893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p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课题论文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13" name="图片 12" descr="C:/Users/Administrator/AppData/Local/Temp/picturescale_20210730131632/output_20210730131645.jpgoutput_202107301316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0480" y="3652520"/>
            <a:ext cx="4206875" cy="3155315"/>
          </a:xfrm>
          <a:prstGeom prst="rect">
            <a:avLst/>
          </a:prstGeom>
        </p:spPr>
      </p:pic>
      <p:pic>
        <p:nvPicPr>
          <p:cNvPr id="14" name="图片 13" descr="新智慧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710" y="3652520"/>
            <a:ext cx="2379980" cy="3173730"/>
          </a:xfrm>
          <a:prstGeom prst="rect">
            <a:avLst/>
          </a:prstGeom>
        </p:spPr>
      </p:pic>
      <p:pic>
        <p:nvPicPr>
          <p:cNvPr id="15" name="图片 14" descr="C:/Users/Administrator/AppData/Local/Temp/picturescale_20210730131758/output_20210730131759.jpgoutput_202107301317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045" y="3649345"/>
            <a:ext cx="2376805" cy="316992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180465" y="1252855"/>
            <a:ext cx="9830435" cy="2386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lnSpc>
                <a:spcPct val="150000"/>
              </a:lnSpc>
            </a:pPr>
            <a:r>
              <a:rPr lang="zh-CN" altLang="en-US" sz="2000">
                <a:sym typeface="+mn-ea"/>
              </a:rPr>
              <a:t>主持区级微型课题《我校开展手球项目的实践研究》获</a:t>
            </a:r>
            <a:r>
              <a:rPr lang="en-US" altLang="zh-CN" sz="2000">
                <a:sym typeface="+mn-ea"/>
              </a:rPr>
              <a:t>2020</a:t>
            </a:r>
            <a:r>
              <a:rPr lang="zh-CN" altLang="en-US" sz="2000">
                <a:sym typeface="+mn-ea"/>
              </a:rPr>
              <a:t>年度微型课题评比二等奖</a:t>
            </a:r>
            <a:endParaRPr lang="zh-CN" altLang="en-US" sz="2000"/>
          </a:p>
          <a:p>
            <a:pPr lvl="0" algn="l">
              <a:lnSpc>
                <a:spcPct val="150000"/>
              </a:lnSpc>
            </a:pPr>
            <a:r>
              <a:rPr lang="zh-CN" altLang="en-US" sz="2000">
                <a:sym typeface="+mn-ea"/>
              </a:rPr>
              <a:t>主持区级课题《学科育人背景下体育教师教学关键能力提升的实践研究》（开题）</a:t>
            </a:r>
            <a:endParaRPr lang="zh-CN" altLang="en-US" sz="2000"/>
          </a:p>
          <a:p>
            <a:pPr lvl="0" algn="l">
              <a:lnSpc>
                <a:spcPct val="150000"/>
              </a:lnSpc>
            </a:pPr>
            <a:r>
              <a:rPr lang="zh-CN" sz="2000">
                <a:sym typeface="+mn-ea"/>
              </a:rPr>
              <a:t>主持区级备案课题《体教融合背景下，小学校园手球运动开展的实践研究》（开题）</a:t>
            </a:r>
            <a:endParaRPr lang="zh-CN" sz="2000">
              <a:sym typeface="+mn-ea"/>
            </a:endParaRPr>
          </a:p>
          <a:p>
            <a:pPr lvl="0" algn="l">
              <a:lnSpc>
                <a:spcPct val="150000"/>
              </a:lnSpc>
            </a:pPr>
            <a:r>
              <a:rPr lang="zh-CN" altLang="en-US" sz="2000">
                <a:sym typeface="+mn-ea"/>
              </a:rPr>
              <a:t>论文《小学生手球运动开展的现状调查与发展对策研究》发表于《新智慧》</a:t>
            </a:r>
            <a:r>
              <a:rPr lang="en-US" altLang="zh-CN" sz="2000">
                <a:sym typeface="+mn-ea"/>
              </a:rPr>
              <a:t>2020.9</a:t>
            </a:r>
            <a:endParaRPr lang="en-US" altLang="zh-CN" sz="2000"/>
          </a:p>
          <a:p>
            <a:pPr lvl="0" algn="l">
              <a:lnSpc>
                <a:spcPct val="150000"/>
              </a:lnSpc>
            </a:pPr>
            <a:r>
              <a:rPr lang="zh-CN" altLang="en-US" sz="2000">
                <a:sym typeface="+mn-ea"/>
              </a:rPr>
              <a:t>论文《信息化环境下体育室内课教学研究》发表于《小学教学参考》</a:t>
            </a:r>
            <a:r>
              <a:rPr lang="en-US" altLang="zh-CN" sz="2000">
                <a:sym typeface="+mn-ea"/>
              </a:rPr>
              <a:t>2021.1</a:t>
            </a:r>
            <a:endParaRPr lang="zh-CN" altLang="en-US" sz="2000">
              <a:sym typeface="+mn-ea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61284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041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6398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489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4475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5885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6398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8453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4003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57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0018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263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76324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78924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354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57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9559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263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799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39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entr" presetSubtype="0" ac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356667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7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9974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19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15751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7919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263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635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398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77283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76324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97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5666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1"/>
      <p:bldP spid="20" grpId="2"/>
      <p:bldP spid="20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12725"/>
            <a:ext cx="238125" cy="5040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52450" y="326297"/>
            <a:ext cx="5338761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>
                <a:solidFill>
                  <a:schemeClr val="tx2"/>
                </a:solidFill>
                <a:latin typeface="+mj-ea"/>
                <a:ea typeface="+mj-ea"/>
              </a:rPr>
              <a:t>个人提升</a:t>
            </a:r>
            <a:endParaRPr lang="zh-CN" altLang="en-US">
              <a:solidFill>
                <a:schemeClr val="tx2"/>
              </a:solidFill>
              <a:latin typeface="+mj-ea"/>
              <a:ea typeface="+mj-ea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552450" y="1680845"/>
            <a:ext cx="3446145" cy="41592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789940" y="1704340"/>
            <a:ext cx="2971800" cy="36893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个人荣誉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2450" y="2437130"/>
            <a:ext cx="846201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000"/>
              <a:t>2020</a:t>
            </a:r>
            <a:r>
              <a:rPr lang="zh-CN" altLang="en-US" sz="2000"/>
              <a:t>年新北区小学体育学科教师基本功比赛一等奖</a:t>
            </a:r>
            <a:endParaRPr lang="zh-CN" altLang="en-US" sz="2000"/>
          </a:p>
          <a:p>
            <a:pPr>
              <a:lnSpc>
                <a:spcPct val="150000"/>
              </a:lnSpc>
            </a:pPr>
            <a:r>
              <a:rPr lang="en-US" altLang="zh-CN" sz="2000"/>
              <a:t>2020</a:t>
            </a:r>
            <a:r>
              <a:rPr lang="zh-CN" altLang="en-US" sz="2000"/>
              <a:t>年常州市第一届小学生手球锦标赛最佳教练员</a:t>
            </a:r>
            <a:endParaRPr lang="zh-CN" altLang="en-US" sz="2000"/>
          </a:p>
          <a:p>
            <a:pPr>
              <a:lnSpc>
                <a:spcPct val="150000"/>
              </a:lnSpc>
            </a:pPr>
            <a:r>
              <a:rPr lang="en-US" altLang="zh-CN" sz="2000"/>
              <a:t>2021</a:t>
            </a:r>
            <a:r>
              <a:rPr lang="zh-CN" altLang="en-US" sz="2000"/>
              <a:t>年常州市新北区小学生棋类比赛优秀教练员</a:t>
            </a:r>
            <a:endParaRPr lang="zh-CN" altLang="en-US" sz="2000"/>
          </a:p>
          <a:p>
            <a:pPr>
              <a:lnSpc>
                <a:spcPct val="150000"/>
              </a:lnSpc>
            </a:pPr>
            <a:r>
              <a:rPr lang="en-US" altLang="zh-CN" sz="2000"/>
              <a:t>2020</a:t>
            </a:r>
            <a:r>
              <a:rPr lang="zh-CN" altLang="en-US" sz="2000"/>
              <a:t>年度</a:t>
            </a:r>
            <a:r>
              <a:rPr lang="en-US" altLang="zh-CN" sz="2000"/>
              <a:t>“</a:t>
            </a:r>
            <a:r>
              <a:rPr lang="zh-CN" altLang="en-US" sz="2000"/>
              <a:t>感动百草园</a:t>
            </a:r>
            <a:r>
              <a:rPr lang="en-US" altLang="zh-CN" sz="2000"/>
              <a:t>”</a:t>
            </a:r>
            <a:r>
              <a:rPr lang="zh-CN" altLang="en-US" sz="2000"/>
              <a:t>优秀团队</a:t>
            </a:r>
            <a:endParaRPr lang="zh-CN" altLang="en-US" sz="2000"/>
          </a:p>
          <a:p>
            <a:endParaRPr lang="zh-CN" altLang="en-US" sz="2000"/>
          </a:p>
        </p:txBody>
      </p:sp>
      <p:pic>
        <p:nvPicPr>
          <p:cNvPr id="15" name="图片 14" descr="C:/Users/Administrator/AppData/Local/Temp/picturescale_20210730132003/output_20210730132004.jpgoutput_202107301320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6530" y="1704340"/>
            <a:ext cx="5058410" cy="3794125"/>
          </a:xfrm>
          <a:prstGeom prst="rect">
            <a:avLst/>
          </a:prstGeom>
        </p:spPr>
      </p:pic>
      <p:pic>
        <p:nvPicPr>
          <p:cNvPr id="16" name="图片 15" descr="C:/Users/Administrator/AppData/Local/Temp/picturescale_20210730132123/output_20210730132124.jpgoutput_20210730132124"/>
          <p:cNvPicPr>
            <a:picLocks noChangeAspect="1"/>
          </p:cNvPicPr>
          <p:nvPr/>
        </p:nvPicPr>
        <p:blipFill>
          <a:blip r:embed="rId2"/>
          <a:srcRect t="7519" r="6898"/>
          <a:stretch>
            <a:fillRect/>
          </a:stretch>
        </p:blipFill>
        <p:spPr>
          <a:xfrm>
            <a:off x="6733540" y="1705610"/>
            <a:ext cx="4970145" cy="3792855"/>
          </a:xfrm>
          <a:prstGeom prst="rect">
            <a:avLst/>
          </a:prstGeom>
        </p:spPr>
      </p:pic>
      <p:pic>
        <p:nvPicPr>
          <p:cNvPr id="20" name="图片 19" descr="C:/Users/Administrator/AppData/Local/Temp/picturescale_20210730132346/output_20210730132347.jpgoutput_202107301323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680" y="1680845"/>
            <a:ext cx="5057140" cy="3793490"/>
          </a:xfrm>
          <a:prstGeom prst="rect">
            <a:avLst/>
          </a:prstGeom>
        </p:spPr>
      </p:pic>
      <p:pic>
        <p:nvPicPr>
          <p:cNvPr id="19" name="图片 18" descr="C:/Users/Administrator/AppData/Local/Temp/picturescale_20210730132243/output_20210730132245.jpgoutput_202107301322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700" y="212725"/>
            <a:ext cx="4770120" cy="636206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552450" y="1680845"/>
            <a:ext cx="3445510" cy="415290"/>
            <a:chOff x="870" y="2647"/>
            <a:chExt cx="5426" cy="654"/>
          </a:xfrm>
        </p:grpSpPr>
        <p:sp>
          <p:nvSpPr>
            <p:cNvPr id="21" name="矩形: 圆角 6"/>
            <p:cNvSpPr/>
            <p:nvPr/>
          </p:nvSpPr>
          <p:spPr>
            <a:xfrm>
              <a:off x="870" y="2647"/>
              <a:ext cx="5427" cy="65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244" y="2684"/>
              <a:ext cx="4680" cy="58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p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个人荣誉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0*(1/3))-ceil(((deg(atan(abs((#ppt_y-0.5)/(#ppt_x-0.5)))))/90)-1*(1/3)))))*((1+floor(#ppt_y-0.5))+(2*floor(#ppt_y-0.5)+1)*0.5*#ppt_h)+(1-(1-(ceil(((deg(atan(abs((#ppt_y-0.5)/(#ppt_x-0.5)))))/90)-0*(1/3))-ceil(((deg(atan(abs((#ppt_y-0.5)/(#ppt_x-0.5)))))/90)-1*(1/3)))))*#ppt_y&#10;"/>
                                          </p:val>
                                        </p:tav>
                                        <p:tav tm="40700">
                                          <p:val>
                                            <p:strVal val="#ppt_y-((floor(#ppt_y-0.5)+ceil(#ppt_y-0.5))*0.02)"/>
                                          </p:val>
                                        </p:tav>
                                        <p:tav tm="58900">
                                          <p:val>
                                            <p:strVal val="#ppt_y+((floor(#ppt_y-0.5)+ceil(#ppt_y-0.5))*0.03)"/>
                                          </p:val>
                                        </p:tav>
                                        <p:tav tm="80400">
                                          <p:val>
                                            <p:strVal val="#ppt_y-((floor(#ppt_y-0.5)+ceil(#ppt_y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2*(1/3))-ceil(((deg(atan(abs((#ppt_y-0.5)/(#ppt_x-0.5)))))/90)-3*(1/3)))))*((1+floor(#ppt_x-0.5))+(2*floor(#ppt_x-0.5)+1)*0.5*#ppt_w)+(1-(1-(ceil(((deg(atan(abs((#ppt_y-0.5)/(#ppt_x-0.5)))))/90)-2*(1/3))-ceil(((deg(atan(abs((#ppt_y-0.5)/(#ppt_x-0.5)))))/90)-3*(1/3)))))*#ppt_x&#10;"/>
                                          </p:val>
                                        </p:tav>
                                        <p:tav tm="40000">
                                          <p:val>
                                            <p:strVal val="#ppt_x-((floor(#ppt_x-0.5)+ceil(#ppt_x-0.5))*0.02)"/>
                                          </p:val>
                                        </p:tav>
                                        <p:tav tm="60400">
                                          <p:val>
                                            <p:strVal val="#ppt_x+((floor(#ppt_x-0.5)+ceil(#ppt_x-0.5))*0.03)"/>
                                          </p:val>
                                        </p:tav>
                                        <p:tav tm="80000">
                                          <p:val>
                                            <p:strVal val="#ppt_x-((floor(#ppt_x-0.5)+ceil(#ppt_x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0*(1/3))-ceil(((deg(atan(abs((#ppt_y-0.5)/(#ppt_x-0.5)))))/90)-1*(1/3)))))*((1+floor(#ppt_y-0.5))+(2*floor(#ppt_y-0.5)+1)*0.5*#ppt_h)+(1-(1-(ceil(((deg(atan(abs((#ppt_y-0.5)/(#ppt_x-0.5)))))/90)-0*(1/3))-ceil(((deg(atan(abs((#ppt_y-0.5)/(#ppt_x-0.5)))))/90)-1*(1/3)))))*#ppt_y&#10;"/>
                                          </p:val>
                                        </p:tav>
                                        <p:tav tm="40700">
                                          <p:val>
                                            <p:strVal val="#ppt_y-((floor(#ppt_y-0.5)+ceil(#ppt_y-0.5))*0.02)"/>
                                          </p:val>
                                        </p:tav>
                                        <p:tav tm="58900">
                                          <p:val>
                                            <p:strVal val="#ppt_y+((floor(#ppt_y-0.5)+ceil(#ppt_y-0.5))*0.03)"/>
                                          </p:val>
                                        </p:tav>
                                        <p:tav tm="80400">
                                          <p:val>
                                            <p:strVal val="#ppt_y-((floor(#ppt_y-0.5)+ceil(#ppt_y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2*(1/3))-ceil(((deg(atan(abs((#ppt_y-0.5)/(#ppt_x-0.5)))))/90)-3*(1/3)))))*((1+floor(#ppt_x-0.5))+(2*floor(#ppt_x-0.5)+1)*0.5*#ppt_w)+(1-(1-(ceil(((deg(atan(abs((#ppt_y-0.5)/(#ppt_x-0.5)))))/90)-2*(1/3))-ceil(((deg(atan(abs((#ppt_y-0.5)/(#ppt_x-0.5)))))/90)-3*(1/3)))))*#ppt_x&#10;"/>
                                          </p:val>
                                        </p:tav>
                                        <p:tav tm="40000">
                                          <p:val>
                                            <p:strVal val="#ppt_x-((floor(#ppt_x-0.5)+ceil(#ppt_x-0.5))*0.02)"/>
                                          </p:val>
                                        </p:tav>
                                        <p:tav tm="60400">
                                          <p:val>
                                            <p:strVal val="#ppt_x+((floor(#ppt_x-0.5)+ceil(#ppt_x-0.5))*0.03)"/>
                                          </p:val>
                                        </p:tav>
                                        <p:tav tm="80000">
                                          <p:val>
                                            <p:strVal val="#ppt_x-((floor(#ppt_x-0.5)+ceil(#ppt_x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0*(1/3))-ceil(((deg(atan(abs((#ppt_y-0.5)/(#ppt_x-0.5)))))/90)-1*(1/3)))))*((1+floor(#ppt_y-0.5))+(2*floor(#ppt_y-0.5)+1)*0.5*#ppt_h)+(1-(1-(ceil(((deg(atan(abs((#ppt_y-0.5)/(#ppt_x-0.5)))))/90)-0*(1/3))-ceil(((deg(atan(abs((#ppt_y-0.5)/(#ppt_x-0.5)))))/90)-1*(1/3)))))*#ppt_y&#10;"/>
                                          </p:val>
                                        </p:tav>
                                        <p:tav tm="40700">
                                          <p:val>
                                            <p:strVal val="#ppt_y-((floor(#ppt_y-0.5)+ceil(#ppt_y-0.5))*0.02)"/>
                                          </p:val>
                                        </p:tav>
                                        <p:tav tm="58900">
                                          <p:val>
                                            <p:strVal val="#ppt_y+((floor(#ppt_y-0.5)+ceil(#ppt_y-0.5))*0.03)"/>
                                          </p:val>
                                        </p:tav>
                                        <p:tav tm="80400">
                                          <p:val>
                                            <p:strVal val="#ppt_y-((floor(#ppt_y-0.5)+ceil(#ppt_y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2*(1/3))-ceil(((deg(atan(abs((#ppt_y-0.5)/(#ppt_x-0.5)))))/90)-3*(1/3)))))*((1+floor(#ppt_x-0.5))+(2*floor(#ppt_x-0.5)+1)*0.5*#ppt_w)+(1-(1-(ceil(((deg(atan(abs((#ppt_y-0.5)/(#ppt_x-0.5)))))/90)-2*(1/3))-ceil(((deg(atan(abs((#ppt_y-0.5)/(#ppt_x-0.5)))))/90)-3*(1/3)))))*#ppt_x&#10;"/>
                                          </p:val>
                                        </p:tav>
                                        <p:tav tm="40000">
                                          <p:val>
                                            <p:strVal val="#ppt_x-((floor(#ppt_x-0.5)+ceil(#ppt_x-0.5))*0.02)"/>
                                          </p:val>
                                        </p:tav>
                                        <p:tav tm="60400">
                                          <p:val>
                                            <p:strVal val="#ppt_x+((floor(#ppt_x-0.5)+ceil(#ppt_x-0.5))*0.03)"/>
                                          </p:val>
                                        </p:tav>
                                        <p:tav tm="80000">
                                          <p:val>
                                            <p:strVal val="#ppt_x-((floor(#ppt_x-0.5)+ceil(#ppt_x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0*(1/3))-ceil(((deg(atan(abs((#ppt_y-0.5)/(#ppt_x-0.5)))))/90)-1*(1/3)))))*((1+floor(#ppt_y-0.5))+(2*floor(#ppt_y-0.5)+1)*0.5*#ppt_h)+(1-(1-(ceil(((deg(atan(abs((#ppt_y-0.5)/(#ppt_x-0.5)))))/90)-0*(1/3))-ceil(((deg(atan(abs((#ppt_y-0.5)/(#ppt_x-0.5)))))/90)-1*(1/3)))))*#ppt_y&#10;"/>
                                          </p:val>
                                        </p:tav>
                                        <p:tav tm="40700">
                                          <p:val>
                                            <p:strVal val="#ppt_y-((floor(#ppt_y-0.5)+ceil(#ppt_y-0.5))*0.02)"/>
                                          </p:val>
                                        </p:tav>
                                        <p:tav tm="58900">
                                          <p:val>
                                            <p:strVal val="#ppt_y+((floor(#ppt_y-0.5)+ceil(#ppt_y-0.5))*0.03)"/>
                                          </p:val>
                                        </p:tav>
                                        <p:tav tm="80400">
                                          <p:val>
                                            <p:strVal val="#ppt_y-((floor(#ppt_y-0.5)+ceil(#ppt_y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2*(1/3))-ceil(((deg(atan(abs((#ppt_y-0.5)/(#ppt_x-0.5)))))/90)-3*(1/3)))))*((1+floor(#ppt_x-0.5))+(2*floor(#ppt_x-0.5)+1)*0.5*#ppt_w)+(1-(1-(ceil(((deg(atan(abs((#ppt_y-0.5)/(#ppt_x-0.5)))))/90)-2*(1/3))-ceil(((deg(atan(abs((#ppt_y-0.5)/(#ppt_x-0.5)))))/90)-3*(1/3)))))*#ppt_x&#10;"/>
                                          </p:val>
                                        </p:tav>
                                        <p:tav tm="40000">
                                          <p:val>
                                            <p:strVal val="#ppt_x-((floor(#ppt_x-0.5)+ceil(#ppt_x-0.5))*0.02)"/>
                                          </p:val>
                                        </p:tav>
                                        <p:tav tm="60400">
                                          <p:val>
                                            <p:strVal val="#ppt_x+((floor(#ppt_x-0.5)+ceil(#ppt_x-0.5))*0.03)"/>
                                          </p:val>
                                        </p:tav>
                                        <p:tav tm="80000">
                                          <p:val>
                                            <p:strVal val="#ppt_x-((floor(#ppt_x-0.5)+ceil(#ppt_x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7" grpId="0" animBg="1"/>
      <p:bldP spid="8" grpId="1"/>
      <p:bldP spid="7" grpId="1" animBg="1"/>
      <p:bldP spid="8" grpId="2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12725"/>
            <a:ext cx="238125" cy="5040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52450" y="326297"/>
            <a:ext cx="5338761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>
                <a:solidFill>
                  <a:schemeClr val="tx2"/>
                </a:solidFill>
                <a:latin typeface="+mj-ea"/>
                <a:ea typeface="+mj-ea"/>
              </a:rPr>
              <a:t>个人提升</a:t>
            </a:r>
            <a:endParaRPr lang="zh-CN" altLang="en-US">
              <a:solidFill>
                <a:schemeClr val="tx2"/>
              </a:solidFill>
              <a:latin typeface="+mj-ea"/>
              <a:ea typeface="+mj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59411" y="1275551"/>
            <a:ext cx="3446462" cy="415771"/>
            <a:chOff x="4933951" y="1387946"/>
            <a:chExt cx="3446462" cy="415771"/>
          </a:xfrm>
        </p:grpSpPr>
        <p:sp>
          <p:nvSpPr>
            <p:cNvPr id="17" name="矩形: 圆角 6"/>
            <p:cNvSpPr/>
            <p:nvPr/>
          </p:nvSpPr>
          <p:spPr>
            <a:xfrm>
              <a:off x="4933951" y="1387946"/>
              <a:ext cx="3446462" cy="41577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 dirty="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286773" y="1399557"/>
              <a:ext cx="2971800" cy="36893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p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社团成绩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552450" y="1895475"/>
            <a:ext cx="1017524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2000"/>
              <a:t>田径社团获得</a:t>
            </a:r>
            <a:r>
              <a:rPr lang="en-US" altLang="zh-CN" sz="2000"/>
              <a:t>2020</a:t>
            </a:r>
            <a:r>
              <a:rPr lang="zh-CN" altLang="en-US" sz="2000"/>
              <a:t>年新北区中小学生田径运动会，小学</a:t>
            </a:r>
            <a:r>
              <a:rPr lang="en-US" altLang="zh-CN" sz="2000"/>
              <a:t>B</a:t>
            </a:r>
            <a:r>
              <a:rPr lang="zh-CN" altLang="en-US" sz="2000"/>
              <a:t>组团体第二名</a:t>
            </a:r>
            <a:endParaRPr lang="zh-CN" altLang="en-US" sz="2000"/>
          </a:p>
          <a:p>
            <a:pPr>
              <a:lnSpc>
                <a:spcPct val="140000"/>
              </a:lnSpc>
            </a:pPr>
            <a:r>
              <a:rPr lang="zh-CN" altLang="en-US" sz="2000"/>
              <a:t>国际象棋社团获得</a:t>
            </a:r>
            <a:r>
              <a:rPr lang="en-US" altLang="zh-CN" sz="2000"/>
              <a:t>2021</a:t>
            </a:r>
            <a:r>
              <a:rPr lang="zh-CN" altLang="en-US" sz="2000"/>
              <a:t>年新北区中小学生棋类比赛第二名</a:t>
            </a:r>
            <a:endParaRPr lang="zh-CN" altLang="en-US" sz="2000"/>
          </a:p>
          <a:p>
            <a:pPr>
              <a:lnSpc>
                <a:spcPct val="140000"/>
              </a:lnSpc>
            </a:pPr>
            <a:r>
              <a:rPr lang="zh-CN" altLang="en-US" sz="2000"/>
              <a:t>手球社团获得常州市第一届、第二届小学生手球锦标赛女子甲组冠军</a:t>
            </a:r>
            <a:endParaRPr lang="zh-CN" altLang="en-US" sz="2000"/>
          </a:p>
          <a:p>
            <a:pPr>
              <a:lnSpc>
                <a:spcPct val="140000"/>
              </a:lnSpc>
            </a:pPr>
            <a:endParaRPr lang="zh-CN" altLang="en-US" sz="2000"/>
          </a:p>
        </p:txBody>
      </p:sp>
      <p:pic>
        <p:nvPicPr>
          <p:cNvPr id="6" name="图片 5" descr="C:/Users/Administrator/AppData/Local/Temp/picturescale_20210730132707/output_20210730132710.jpgoutput_20210730132710"/>
          <p:cNvPicPr>
            <a:picLocks noChangeAspect="1"/>
          </p:cNvPicPr>
          <p:nvPr/>
        </p:nvPicPr>
        <p:blipFill>
          <a:blip r:embed="rId1"/>
          <a:srcRect t="5380"/>
          <a:stretch>
            <a:fillRect/>
          </a:stretch>
        </p:blipFill>
        <p:spPr>
          <a:xfrm>
            <a:off x="552450" y="3575685"/>
            <a:ext cx="3870960" cy="2747010"/>
          </a:xfrm>
          <a:prstGeom prst="rect">
            <a:avLst/>
          </a:prstGeom>
        </p:spPr>
      </p:pic>
      <p:pic>
        <p:nvPicPr>
          <p:cNvPr id="10" name="图片 9" descr="国象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085" y="3561715"/>
            <a:ext cx="3636645" cy="2775585"/>
          </a:xfrm>
          <a:prstGeom prst="rect">
            <a:avLst/>
          </a:prstGeom>
        </p:spPr>
      </p:pic>
      <p:pic>
        <p:nvPicPr>
          <p:cNvPr id="15" name="图片 14" descr="手球冠军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1405" y="3077210"/>
            <a:ext cx="2642870" cy="352488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4" grpId="0"/>
      <p:bldP spid="9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12725"/>
            <a:ext cx="238125" cy="5040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52450" y="326297"/>
            <a:ext cx="5338761" cy="27686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zh-CN" altLang="en-US">
                <a:solidFill>
                  <a:schemeClr val="tx2"/>
                </a:solidFill>
                <a:latin typeface="+mj-ea"/>
                <a:ea typeface="+mj-ea"/>
              </a:rPr>
              <a:t>个人提升</a:t>
            </a:r>
            <a:endParaRPr lang="zh-CN" altLang="en-US">
              <a:solidFill>
                <a:schemeClr val="tx2"/>
              </a:solidFill>
              <a:latin typeface="+mj-ea"/>
              <a:ea typeface="+mj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50571" y="2125816"/>
            <a:ext cx="3446462" cy="415771"/>
            <a:chOff x="4933951" y="1387946"/>
            <a:chExt cx="3446462" cy="415771"/>
          </a:xfrm>
        </p:grpSpPr>
        <p:sp>
          <p:nvSpPr>
            <p:cNvPr id="12" name="矩形: 圆角 6"/>
            <p:cNvSpPr/>
            <p:nvPr/>
          </p:nvSpPr>
          <p:spPr>
            <a:xfrm>
              <a:off x="4933951" y="1387946"/>
              <a:ext cx="3446462" cy="41577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286773" y="1399557"/>
              <a:ext cx="2971800" cy="36893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p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学习提升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922020" y="2944495"/>
            <a:ext cx="101752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2000"/>
              <a:t>获得手球国家二级裁判员</a:t>
            </a:r>
            <a:endParaRPr lang="zh-CN" altLang="en-US" sz="2000"/>
          </a:p>
          <a:p>
            <a:pPr>
              <a:lnSpc>
                <a:spcPct val="140000"/>
              </a:lnSpc>
            </a:pPr>
            <a:r>
              <a:rPr lang="zh-CN" altLang="en-US" sz="2000"/>
              <a:t>青少年手球教练员（</a:t>
            </a:r>
            <a:r>
              <a:rPr lang="en-US" altLang="zh-CN" sz="2000"/>
              <a:t>D</a:t>
            </a:r>
            <a:r>
              <a:rPr lang="zh-CN" altLang="en-US" sz="2000"/>
              <a:t>级）教练员</a:t>
            </a:r>
            <a:endParaRPr lang="zh-CN" altLang="en-US" sz="2000"/>
          </a:p>
          <a:p>
            <a:pPr>
              <a:lnSpc>
                <a:spcPct val="140000"/>
              </a:lnSpc>
            </a:pPr>
            <a:r>
              <a:rPr lang="zh-CN" altLang="en-US" sz="2000"/>
              <a:t>参加区培育室、市名师工作室</a:t>
            </a:r>
            <a:endParaRPr lang="zh-CN" altLang="en-US" sz="2000"/>
          </a:p>
        </p:txBody>
      </p:sp>
      <p:pic>
        <p:nvPicPr>
          <p:cNvPr id="10" name="图片 9" descr="C:/Users/Administrator/AppData/Local/Temp/picturescale_20210730133109/output_20210730133113.jpgoutput_202107301331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1585" y="1603375"/>
            <a:ext cx="5422265" cy="4066540"/>
          </a:xfrm>
          <a:prstGeom prst="rect">
            <a:avLst/>
          </a:prstGeom>
        </p:spPr>
      </p:pic>
      <p:pic>
        <p:nvPicPr>
          <p:cNvPr id="15" name="图片 14" descr="C:/Users/Administrator/AppData/Local/Temp/picturescale_20210730133142/output_20210730133143.jpgoutput_202107301331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950" y="1603375"/>
            <a:ext cx="5394325" cy="404685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3027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080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entr" presetSubtype="0" ac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89966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7839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078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40002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3027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4244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078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02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783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302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2884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69882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20290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4028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291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302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3752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3027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69882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2884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4" grpId="1"/>
      <p:bldP spid="14" grpId="2"/>
      <p:bldP spid="14" grpId="3"/>
      <p:bldP spid="14" grpId="4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4958_1*i*1"/>
  <p:tag name="KSO_WM_TEMPLATE_CATEGORY" val="crop"/>
  <p:tag name="KSO_WM_TEMPLATE_INDEX" val="20194958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589474624"/>
  <p:tag name="KSO_WM_UNIT_TYPE" val="ζ_h_d"/>
  <p:tag name="KSO_WM_UNIT_INDEX" val="1_1_2"/>
  <p:tag name="KSO_WM_UNIT_ID" val="crop20194958_1*ζ_h_d*1_1_2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-24"/>
  <p:tag name="KSO_WM_BLIP_RECT_RIGHT" val="0"/>
  <p:tag name="KSO_WM_BLIP_RECT_TOP" val="-252"/>
  <p:tag name="KSO_WM_BLIP_RECT_BOTTOM" val="-453"/>
  <p:tag name="KSO_WM_CREATIVE_CROP_ORG_WIDTH" val="403.2"/>
  <p:tag name="KSO_WM_CREATIVE_CROP_ORG_HEIGHT" val="295.6"/>
  <p:tag name="KSO_WM_CREATIVE_CROP_HEIGHT" val="252.85"/>
  <p:tag name="KSO_WM_CREATIVE_CROP_WIDTH" val="403.2"/>
  <p:tag name="KSO_WM_CREATIVE_CROP_VERSION" val="1"/>
  <p:tag name="KSO_WM_CREATIVE_CROP_TEMPLATE_ID" val="3106956"/>
</p:tagLst>
</file>

<file path=ppt/tags/tag11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589474624"/>
  <p:tag name="KSO_WM_UNIT_TYPE" val="ζ_h_d"/>
  <p:tag name="KSO_WM_UNIT_INDEX" val="1_1_3"/>
  <p:tag name="KSO_WM_UNIT_ID" val="crop20194958_1*ζ_h_d*1_1_3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-6"/>
  <p:tag name="KSO_WM_BLIP_RECT_RIGHT" val="-18"/>
  <p:tag name="KSO_WM_BLIP_RECT_TOP" val="-357"/>
  <p:tag name="KSO_WM_BLIP_RECT_BOTTOM" val="-348"/>
  <p:tag name="KSO_WM_CREATIVE_CROP_ORG_WIDTH" val="403.2"/>
  <p:tag name="KSO_WM_CREATIVE_CROP_ORG_HEIGHT" val="295.6"/>
  <p:tag name="KSO_WM_CREATIVE_CROP_HEIGHT" val="252.85"/>
  <p:tag name="KSO_WM_CREATIVE_CROP_WIDTH" val="403.2"/>
  <p:tag name="KSO_WM_CREATIVE_CROP_VERSION" val="1"/>
  <p:tag name="KSO_WM_CREATIVE_CROP_TEMPLATE_ID" val="3106956"/>
</p:tagLst>
</file>

<file path=ppt/tags/tag12.xml><?xml version="1.0" encoding="utf-8"?>
<p:tagLst xmlns:p="http://schemas.openxmlformats.org/presentationml/2006/main">
  <p:tag name="PA" val="v5.2.2"/>
  <p:tag name="PICTUREFILLRANGE" val="3cd313ed-37b2-48bd-b6c5-aa9984bc0d5d"/>
  <p:tag name="KSO_WM_UNIT_VALUE" val="370*2081"/>
  <p:tag name="KSO_WM_UNIT_HIGHLIGHT" val="0"/>
  <p:tag name="KSO_WM_UNIT_COMPATIBLE" val="0"/>
  <p:tag name="KSO_WM_UNIT_DIAGRAM_ISNUMVISUAL" val="0"/>
  <p:tag name="KSO_WM_UNIT_DIAGRAM_ISREFERUNIT" val="0"/>
  <p:tag name="KSO_WM_DIAGRAM_GROUP_CODE" val="1589474624"/>
  <p:tag name="KSO_WM_UNIT_TYPE" val="ζ_h_d"/>
  <p:tag name="KSO_WM_UNIT_INDEX" val="1_1_4"/>
  <p:tag name="KSO_WM_UNIT_ID" val="crop20194958_1*ζ_h_d*1_1_4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0"/>
  <p:tag name="KSO_WM_BLIP_RECT_RIGHT" val="-4"/>
  <p:tag name="KSO_WM_BLIP_RECT_TOP" val="-235"/>
  <p:tag name="KSO_WM_BLIP_RECT_BOTTOM" val="-74"/>
  <p:tag name="KSO_WM_CREATIVE_CROP_ORG_WIDTH" val="403.2"/>
  <p:tag name="KSO_WM_CREATIVE_CROP_ORG_HEIGHT" val="295.6"/>
  <p:tag name="KSO_WM_CREATIVE_CROP_HEIGHT" val="252.85"/>
  <p:tag name="KSO_WM_CREATIVE_CROP_WIDTH" val="403.2"/>
  <p:tag name="KSO_WM_CREATIVE_CROP_VERSION" val="1"/>
  <p:tag name="KSO_WM_CREATIVE_CROP_TEMPLATE_ID" val="3106956"/>
</p:tagLst>
</file>

<file path=ppt/tags/tag13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589474624"/>
  <p:tag name="KSO_WM_UNIT_TYPE" val="ζ_h_d"/>
  <p:tag name="KSO_WM_UNIT_INDEX" val="1_1_5"/>
  <p:tag name="KSO_WM_UNIT_ID" val="crop20194958_1*ζ_h_d*1_1_5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0"/>
  <p:tag name="KSO_WM_BLIP_RECT_RIGHT" val="-24"/>
  <p:tag name="KSO_WM_BLIP_RECT_TOP" val="-665"/>
  <p:tag name="KSO_WM_BLIP_RECT_BOTTOM" val="-40"/>
  <p:tag name="KSO_WM_CREATIVE_CROP_ORG_WIDTH" val="403.2"/>
  <p:tag name="KSO_WM_CREATIVE_CROP_ORG_HEIGHT" val="295.6"/>
  <p:tag name="KSO_WM_CREATIVE_CROP_HEIGHT" val="252.85"/>
  <p:tag name="KSO_WM_CREATIVE_CROP_WIDTH" val="403.2"/>
  <p:tag name="KSO_WM_CREATIVE_CROP_VERSION" val="1"/>
  <p:tag name="KSO_WM_CREATIVE_CROP_TEMPLATE_ID" val="3106956"/>
</p:tagLst>
</file>

<file path=ppt/tags/tag14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589474624"/>
  <p:tag name="KSO_WM_UNIT_TYPE" val="ζ_h_d"/>
  <p:tag name="KSO_WM_UNIT_INDEX" val="1_1_6"/>
  <p:tag name="KSO_WM_UNIT_ID" val="crop20194958_1*ζ_h_d*1_1_6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-20"/>
  <p:tag name="KSO_WM_BLIP_RECT_RIGHT" val="-4"/>
  <p:tag name="KSO_WM_BLIP_RECT_TOP" val="-771"/>
  <p:tag name="KSO_WM_BLIP_RECT_BOTTOM" val="66"/>
  <p:tag name="KSO_WM_CREATIVE_CROP_ORG_WIDTH" val="403.2"/>
  <p:tag name="KSO_WM_CREATIVE_CROP_ORG_HEIGHT" val="295.6"/>
  <p:tag name="KSO_WM_CREATIVE_CROP_HEIGHT" val="252.85"/>
  <p:tag name="KSO_WM_CREATIVE_CROP_WIDTH" val="403.2"/>
  <p:tag name="KSO_WM_CREATIVE_CROP_VERSION" val="1"/>
  <p:tag name="KSO_WM_CREATIVE_CROP_TEMPLATE_ID" val="310695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201211_1*i*1"/>
  <p:tag name="KSO_WM_TEMPLATE_CATEGORY" val="crop"/>
  <p:tag name="KSO_WM_TEMPLATE_INDEX" val="20201211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PICTUREFILLRANGE" val="87b149d8-953c-427b-9adb-5e7be0c46ba4"/>
  <p:tag name="KSO_WM_UNIT_DIAGRAM_MODELTYPE" val="creativeCrop"/>
  <p:tag name="KSO_WM_UNIT_VALUE" val="547*547"/>
  <p:tag name="KSO_WM_UNIT_HIGHLIGHT" val="0"/>
  <p:tag name="KSO_WM_UNIT_COMPATIBLE" val="0"/>
  <p:tag name="KSO_WM_UNIT_DIAGRAM_ISNUMVISUAL" val="0"/>
  <p:tag name="KSO_WM_UNIT_DIAGRAM_ISREFERUNIT" val="0"/>
  <p:tag name="KSO_WM_DIAGRAM_GROUP_CODE" val="1589497041"/>
  <p:tag name="KSO_WM_UNIT_TYPE" val="ζ_h_d"/>
  <p:tag name="KSO_WM_UNIT_INDEX" val="1_1_1"/>
  <p:tag name="KSO_WM_UNIT_ID" val="crop20201211_1*ζ_h_d*1_1_1"/>
  <p:tag name="KSO_WM_TEMPLATE_CATEGORY" val="crop"/>
  <p:tag name="KSO_WM_TEMPLATE_INDEX" val="20201211"/>
  <p:tag name="KSO_WM_UNIT_LAYERLEVEL" val="1_1_1"/>
  <p:tag name="KSO_WM_TAG_VERSION" val="1.0"/>
  <p:tag name="KSO_WM_BEAUTIFY_FLAG" val="#wm#"/>
  <p:tag name="KSO_WM_BLIP_RECT_LEFT" val="-54"/>
  <p:tag name="KSO_WM_BLIP_RECT_RIGHT" val="-390"/>
  <p:tag name="KSO_WM_BLIP_RECT_TOP" val="0"/>
  <p:tag name="KSO_WM_BLIP_RECT_BOTTOM" val="-219"/>
  <p:tag name="KSO_WM_CREATIVE_CROP_ORG_WIDTH" val="500"/>
  <p:tag name="KSO_WM_CREATIVE_CROP_ORG_HEIGHT" val="293.5"/>
  <p:tag name="KSO_WM_CREATIVE_CROP_HEIGHT" val="293.5"/>
  <p:tag name="KSO_WM_CREATIVE_CROP_WIDTH" val="400.25"/>
  <p:tag name="KSO_WM_CREATIVE_CROP_VERSION" val="1"/>
  <p:tag name="KSO_WM_CREATIVE_CROP_TEMPLATE_ID" val="3126133"/>
</p:tagLst>
</file>

<file path=ppt/tags/tag17.xml><?xml version="1.0" encoding="utf-8"?>
<p:tagLst xmlns:p="http://schemas.openxmlformats.org/presentationml/2006/main">
  <p:tag name="PICTUREFILLRANGE" val="87b149d8-953c-427b-9adb-5e7be0c46ba4"/>
  <p:tag name="KSO_WM_UNIT_DIAGRAM_MODELTYPE" val="creativeCrop"/>
  <p:tag name="KSO_WM_UNIT_VALUE" val="547*547"/>
  <p:tag name="KSO_WM_UNIT_HIGHLIGHT" val="0"/>
  <p:tag name="KSO_WM_UNIT_COMPATIBLE" val="0"/>
  <p:tag name="KSO_WM_UNIT_DIAGRAM_ISNUMVISUAL" val="0"/>
  <p:tag name="KSO_WM_UNIT_DIAGRAM_ISREFERUNIT" val="0"/>
  <p:tag name="KSO_WM_DIAGRAM_GROUP_CODE" val="1589497041"/>
  <p:tag name="KSO_WM_UNIT_TYPE" val="ζ_h_d"/>
  <p:tag name="KSO_WM_UNIT_INDEX" val="1_1_2"/>
  <p:tag name="KSO_WM_UNIT_ID" val="crop20201211_1*ζ_h_d*1_1_2"/>
  <p:tag name="KSO_WM_TEMPLATE_CATEGORY" val="crop"/>
  <p:tag name="KSO_WM_TEMPLATE_INDEX" val="20201211"/>
  <p:tag name="KSO_WM_UNIT_LAYERLEVEL" val="1_1_1"/>
  <p:tag name="KSO_WM_TAG_VERSION" val="1.0"/>
  <p:tag name="KSO_WM_BEAUTIFY_FLAG" val="#wm#"/>
  <p:tag name="KSO_WM_BLIP_RECT_LEFT" val="-166"/>
  <p:tag name="KSO_WM_BLIP_RECT_RIGHT" val="-278"/>
  <p:tag name="KSO_WM_BLIP_RECT_TOP" val="0"/>
  <p:tag name="KSO_WM_BLIP_RECT_BOTTOM" val="-219"/>
  <p:tag name="KSO_WM_CREATIVE_CROP_ORG_WIDTH" val="500"/>
  <p:tag name="KSO_WM_CREATIVE_CROP_ORG_HEIGHT" val="293.5"/>
  <p:tag name="KSO_WM_CREATIVE_CROP_HEIGHT" val="293.5"/>
  <p:tag name="KSO_WM_CREATIVE_CROP_WIDTH" val="400.25"/>
  <p:tag name="KSO_WM_CREATIVE_CROP_VERSION" val="1"/>
  <p:tag name="KSO_WM_CREATIVE_CROP_TEMPLATE_ID" val="3126133"/>
</p:tagLst>
</file>

<file path=ppt/tags/tag18.xml><?xml version="1.0" encoding="utf-8"?>
<p:tagLst xmlns:p="http://schemas.openxmlformats.org/presentationml/2006/main">
  <p:tag name="PICTUREFILLRANGE" val="87b149d8-953c-427b-9adb-5e7be0c46ba4"/>
  <p:tag name="KSO_WM_UNIT_DIAGRAM_MODELTYPE" val="creativeCrop"/>
  <p:tag name="KSO_WM_UNIT_VALUE" val="547*547"/>
  <p:tag name="KSO_WM_UNIT_HIGHLIGHT" val="0"/>
  <p:tag name="KSO_WM_UNIT_COMPATIBLE" val="0"/>
  <p:tag name="KSO_WM_UNIT_DIAGRAM_ISNUMVISUAL" val="0"/>
  <p:tag name="KSO_WM_UNIT_DIAGRAM_ISREFERUNIT" val="0"/>
  <p:tag name="KSO_WM_DIAGRAM_GROUP_CODE" val="1589497041"/>
  <p:tag name="KSO_WM_UNIT_TYPE" val="ζ_h_d"/>
  <p:tag name="KSO_WM_UNIT_INDEX" val="1_1_3"/>
  <p:tag name="KSO_WM_UNIT_ID" val="crop20201211_1*ζ_h_d*1_1_3"/>
  <p:tag name="KSO_WM_TEMPLATE_CATEGORY" val="crop"/>
  <p:tag name="KSO_WM_TEMPLATE_INDEX" val="20201211"/>
  <p:tag name="KSO_WM_UNIT_LAYERLEVEL" val="1_1_1"/>
  <p:tag name="KSO_WM_TAG_VERSION" val="1.0"/>
  <p:tag name="KSO_WM_BEAUTIFY_FLAG" val="#wm#"/>
  <p:tag name="KSO_WM_BLIP_RECT_LEFT" val="-54"/>
  <p:tag name="KSO_WM_BLIP_RECT_RIGHT" val="-390"/>
  <p:tag name="KSO_WM_BLIP_RECT_TOP" val="-110"/>
  <p:tag name="KSO_WM_BLIP_RECT_BOTTOM" val="-110"/>
  <p:tag name="KSO_WM_CREATIVE_CROP_ORG_WIDTH" val="500"/>
  <p:tag name="KSO_WM_CREATIVE_CROP_ORG_HEIGHT" val="293.5"/>
  <p:tag name="KSO_WM_CREATIVE_CROP_HEIGHT" val="293.5"/>
  <p:tag name="KSO_WM_CREATIVE_CROP_WIDTH" val="400.25"/>
  <p:tag name="KSO_WM_CREATIVE_CROP_VERSION" val="1"/>
  <p:tag name="KSO_WM_CREATIVE_CROP_TEMPLATE_ID" val="3126133"/>
</p:tagLst>
</file>

<file path=ppt/tags/tag19.xml><?xml version="1.0" encoding="utf-8"?>
<p:tagLst xmlns:p="http://schemas.openxmlformats.org/presentationml/2006/main">
  <p:tag name="PICTUREFILLRANGE" val="87b149d8-953c-427b-9adb-5e7be0c46ba4"/>
  <p:tag name="KSO_WM_UNIT_DIAGRAM_MODELTYPE" val="creativeCrop"/>
  <p:tag name="KSO_WM_UNIT_VALUE" val="547*547"/>
  <p:tag name="KSO_WM_UNIT_HIGHLIGHT" val="0"/>
  <p:tag name="KSO_WM_UNIT_COMPATIBLE" val="0"/>
  <p:tag name="KSO_WM_UNIT_DIAGRAM_ISNUMVISUAL" val="0"/>
  <p:tag name="KSO_WM_UNIT_DIAGRAM_ISREFERUNIT" val="0"/>
  <p:tag name="KSO_WM_DIAGRAM_GROUP_CODE" val="1589497041"/>
  <p:tag name="KSO_WM_UNIT_TYPE" val="ζ_h_d"/>
  <p:tag name="KSO_WM_UNIT_INDEX" val="1_1_4"/>
  <p:tag name="KSO_WM_UNIT_ID" val="crop20201211_1*ζ_h_d*1_1_4"/>
  <p:tag name="KSO_WM_TEMPLATE_CATEGORY" val="crop"/>
  <p:tag name="KSO_WM_TEMPLATE_INDEX" val="20201211"/>
  <p:tag name="KSO_WM_UNIT_LAYERLEVEL" val="1_1_1"/>
  <p:tag name="KSO_WM_TAG_VERSION" val="1.0"/>
  <p:tag name="KSO_WM_BEAUTIFY_FLAG" val="#wm#"/>
  <p:tag name="KSO_WM_BLIP_RECT_LEFT" val="-166"/>
  <p:tag name="KSO_WM_BLIP_RECT_RIGHT" val="-278"/>
  <p:tag name="KSO_WM_BLIP_RECT_TOP" val="-110"/>
  <p:tag name="KSO_WM_BLIP_RECT_BOTTOM" val="-110"/>
  <p:tag name="KSO_WM_CREATIVE_CROP_ORG_WIDTH" val="500"/>
  <p:tag name="KSO_WM_CREATIVE_CROP_ORG_HEIGHT" val="293.5"/>
  <p:tag name="KSO_WM_CREATIVE_CROP_HEIGHT" val="293.5"/>
  <p:tag name="KSO_WM_CREATIVE_CROP_WIDTH" val="400.25"/>
  <p:tag name="KSO_WM_CREATIVE_CROP_VERSION" val="1"/>
  <p:tag name="KSO_WM_CREATIVE_CROP_TEMPLATE_ID" val="3126133"/>
</p:tagLst>
</file>

<file path=ppt/tags/tag2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589474560"/>
  <p:tag name="KSO_WM_UNIT_TYPE" val="ζ_h_d"/>
  <p:tag name="KSO_WM_UNIT_INDEX" val="1_1_1"/>
  <p:tag name="KSO_WM_UNIT_ID" val="crop20194958_1*ζ_h_d*1_1_1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-22"/>
  <p:tag name="KSO_WM_BLIP_RECT_RIGHT" val="-46"/>
  <p:tag name="KSO_WM_BLIP_RECT_TOP" val="0"/>
  <p:tag name="KSO_WM_BLIP_RECT_BOTTOM" val="-624"/>
  <p:tag name="KSO_WM_CREATIVE_CROP_ORG_WIDTH" val="513.8"/>
  <p:tag name="KSO_WM_CREATIVE_CROP_ORG_HEIGHT" val="238.35"/>
  <p:tag name="KSO_WM_CREATIVE_CROP_HEIGHT" val="238.35"/>
  <p:tag name="KSO_WM_CREATIVE_CROP_WIDTH" val="380"/>
  <p:tag name="KSO_WM_CREATIVE_CROP_VERSION" val="1"/>
  <p:tag name="KSO_WM_CREATIVE_CROP_TEMPLATE_ID" val="3106956"/>
</p:tagLst>
</file>

<file path=ppt/tags/tag20.xml><?xml version="1.0" encoding="utf-8"?>
<p:tagLst xmlns:p="http://schemas.openxmlformats.org/presentationml/2006/main">
  <p:tag name="PICTUREFILLRANGE" val="87b149d8-953c-427b-9adb-5e7be0c46ba4"/>
  <p:tag name="KSO_WM_UNIT_DIAGRAM_MODELTYPE" val="creativeCrop"/>
  <p:tag name="KSO_WM_UNIT_VALUE" val="547*547"/>
  <p:tag name="KSO_WM_UNIT_HIGHLIGHT" val="0"/>
  <p:tag name="KSO_WM_UNIT_COMPATIBLE" val="0"/>
  <p:tag name="KSO_WM_UNIT_DIAGRAM_ISNUMVISUAL" val="0"/>
  <p:tag name="KSO_WM_UNIT_DIAGRAM_ISREFERUNIT" val="0"/>
  <p:tag name="KSO_WM_DIAGRAM_GROUP_CODE" val="1589497041"/>
  <p:tag name="KSO_WM_UNIT_TYPE" val="ζ_h_d"/>
  <p:tag name="KSO_WM_UNIT_INDEX" val="1_1_5"/>
  <p:tag name="KSO_WM_UNIT_ID" val="crop20201211_1*ζ_h_d*1_1_5"/>
  <p:tag name="KSO_WM_TEMPLATE_CATEGORY" val="crop"/>
  <p:tag name="KSO_WM_TEMPLATE_INDEX" val="20201211"/>
  <p:tag name="KSO_WM_UNIT_LAYERLEVEL" val="1_1_1"/>
  <p:tag name="KSO_WM_TAG_VERSION" val="1.0"/>
  <p:tag name="KSO_WM_BEAUTIFY_FLAG" val="#wm#"/>
  <p:tag name="KSO_WM_BLIP_RECT_LEFT" val="-278"/>
  <p:tag name="KSO_WM_BLIP_RECT_RIGHT" val="-166"/>
  <p:tag name="KSO_WM_BLIP_RECT_TOP" val="-110"/>
  <p:tag name="KSO_WM_BLIP_RECT_BOTTOM" val="-110"/>
  <p:tag name="KSO_WM_CREATIVE_CROP_ORG_WIDTH" val="500"/>
  <p:tag name="KSO_WM_CREATIVE_CROP_ORG_HEIGHT" val="293.5"/>
  <p:tag name="KSO_WM_CREATIVE_CROP_HEIGHT" val="293.5"/>
  <p:tag name="KSO_WM_CREATIVE_CROP_WIDTH" val="400.25"/>
  <p:tag name="KSO_WM_CREATIVE_CROP_VERSION" val="1"/>
  <p:tag name="KSO_WM_CREATIVE_CROP_TEMPLATE_ID" val="3126133"/>
</p:tagLst>
</file>

<file path=ppt/tags/tag21.xml><?xml version="1.0" encoding="utf-8"?>
<p:tagLst xmlns:p="http://schemas.openxmlformats.org/presentationml/2006/main">
  <p:tag name="PICTUREFILLRANGE" val="87b149d8-953c-427b-9adb-5e7be0c46ba4"/>
  <p:tag name="KSO_WM_UNIT_DIAGRAM_MODELTYPE" val="creativeCrop"/>
  <p:tag name="KSO_WM_UNIT_VALUE" val="547*547"/>
  <p:tag name="KSO_WM_UNIT_HIGHLIGHT" val="0"/>
  <p:tag name="KSO_WM_UNIT_COMPATIBLE" val="0"/>
  <p:tag name="KSO_WM_UNIT_DIAGRAM_ISNUMVISUAL" val="0"/>
  <p:tag name="KSO_WM_UNIT_DIAGRAM_ISREFERUNIT" val="0"/>
  <p:tag name="KSO_WM_DIAGRAM_GROUP_CODE" val="1589497041"/>
  <p:tag name="KSO_WM_UNIT_TYPE" val="ζ_h_d"/>
  <p:tag name="KSO_WM_UNIT_INDEX" val="1_1_6"/>
  <p:tag name="KSO_WM_UNIT_ID" val="crop20201211_1*ζ_h_d*1_1_6"/>
  <p:tag name="KSO_WM_TEMPLATE_CATEGORY" val="crop"/>
  <p:tag name="KSO_WM_TEMPLATE_INDEX" val="20201211"/>
  <p:tag name="KSO_WM_UNIT_LAYERLEVEL" val="1_1_1"/>
  <p:tag name="KSO_WM_TAG_VERSION" val="1.0"/>
  <p:tag name="KSO_WM_BEAUTIFY_FLAG" val="#wm#"/>
  <p:tag name="KSO_WM_BLIP_RECT_LEFT" val="-390"/>
  <p:tag name="KSO_WM_BLIP_RECT_RIGHT" val="-54"/>
  <p:tag name="KSO_WM_BLIP_RECT_TOP" val="-110"/>
  <p:tag name="KSO_WM_BLIP_RECT_BOTTOM" val="-110"/>
  <p:tag name="KSO_WM_CREATIVE_CROP_ORG_WIDTH" val="500"/>
  <p:tag name="KSO_WM_CREATIVE_CROP_ORG_HEIGHT" val="293.5"/>
  <p:tag name="KSO_WM_CREATIVE_CROP_HEIGHT" val="293.5"/>
  <p:tag name="KSO_WM_CREATIVE_CROP_WIDTH" val="400.25"/>
  <p:tag name="KSO_WM_CREATIVE_CROP_VERSION" val="1"/>
  <p:tag name="KSO_WM_CREATIVE_CROP_TEMPLATE_ID" val="3126133"/>
</p:tagLst>
</file>

<file path=ppt/tags/tag22.xml><?xml version="1.0" encoding="utf-8"?>
<p:tagLst xmlns:p="http://schemas.openxmlformats.org/presentationml/2006/main">
  <p:tag name="PICTUREFILLRANGE" val="87b149d8-953c-427b-9adb-5e7be0c46ba4"/>
  <p:tag name="KSO_WM_UNIT_DIAGRAM_MODELTYPE" val="creativeCrop"/>
  <p:tag name="KSO_WM_UNIT_VALUE" val="547*547"/>
  <p:tag name="KSO_WM_UNIT_HIGHLIGHT" val="0"/>
  <p:tag name="KSO_WM_UNIT_COMPATIBLE" val="0"/>
  <p:tag name="KSO_WM_UNIT_DIAGRAM_ISNUMVISUAL" val="0"/>
  <p:tag name="KSO_WM_UNIT_DIAGRAM_ISREFERUNIT" val="0"/>
  <p:tag name="KSO_WM_DIAGRAM_GROUP_CODE" val="1589497041"/>
  <p:tag name="KSO_WM_UNIT_TYPE" val="ζ_h_d"/>
  <p:tag name="KSO_WM_UNIT_INDEX" val="1_1_7"/>
  <p:tag name="KSO_WM_UNIT_ID" val="crop20201211_1*ζ_h_d*1_1_7"/>
  <p:tag name="KSO_WM_TEMPLATE_CATEGORY" val="crop"/>
  <p:tag name="KSO_WM_TEMPLATE_INDEX" val="20201211"/>
  <p:tag name="KSO_WM_UNIT_LAYERLEVEL" val="1_1_1"/>
  <p:tag name="KSO_WM_TAG_VERSION" val="1.0"/>
  <p:tag name="KSO_WM_BEAUTIFY_FLAG" val="#wm#"/>
  <p:tag name="KSO_WM_BLIP_RECT_LEFT" val="-278"/>
  <p:tag name="KSO_WM_BLIP_RECT_RIGHT" val="-166"/>
  <p:tag name="KSO_WM_BLIP_RECT_TOP" val="-219"/>
  <p:tag name="KSO_WM_BLIP_RECT_BOTTOM" val="0"/>
  <p:tag name="KSO_WM_CREATIVE_CROP_ORG_WIDTH" val="500"/>
  <p:tag name="KSO_WM_CREATIVE_CROP_ORG_HEIGHT" val="293.5"/>
  <p:tag name="KSO_WM_CREATIVE_CROP_HEIGHT" val="293.5"/>
  <p:tag name="KSO_WM_CREATIVE_CROP_WIDTH" val="400.25"/>
  <p:tag name="KSO_WM_CREATIVE_CROP_VERSION" val="1"/>
  <p:tag name="KSO_WM_CREATIVE_CROP_TEMPLATE_ID" val="3126133"/>
</p:tagLst>
</file>

<file path=ppt/tags/tag23.xml><?xml version="1.0" encoding="utf-8"?>
<p:tagLst xmlns:p="http://schemas.openxmlformats.org/presentationml/2006/main">
  <p:tag name="PICTUREFILLRANGE" val="87b149d8-953c-427b-9adb-5e7be0c46ba4"/>
  <p:tag name="KSO_WM_UNIT_DIAGRAM_MODELTYPE" val="creativeCrop"/>
  <p:tag name="KSO_WM_UNIT_VALUE" val="547*547"/>
  <p:tag name="KSO_WM_UNIT_HIGHLIGHT" val="0"/>
  <p:tag name="KSO_WM_UNIT_COMPATIBLE" val="0"/>
  <p:tag name="KSO_WM_UNIT_DIAGRAM_ISNUMVISUAL" val="0"/>
  <p:tag name="KSO_WM_UNIT_DIAGRAM_ISREFERUNIT" val="0"/>
  <p:tag name="KSO_WM_DIAGRAM_GROUP_CODE" val="1589497041"/>
  <p:tag name="KSO_WM_UNIT_TYPE" val="ζ_h_d"/>
  <p:tag name="KSO_WM_UNIT_INDEX" val="1_1_8"/>
  <p:tag name="KSO_WM_UNIT_ID" val="crop20201211_1*ζ_h_d*1_1_8"/>
  <p:tag name="KSO_WM_TEMPLATE_CATEGORY" val="crop"/>
  <p:tag name="KSO_WM_TEMPLATE_INDEX" val="20201211"/>
  <p:tag name="KSO_WM_UNIT_LAYERLEVEL" val="1_1_1"/>
  <p:tag name="KSO_WM_TAG_VERSION" val="1.0"/>
  <p:tag name="KSO_WM_BEAUTIFY_FLAG" val="#wm#"/>
  <p:tag name="KSO_WM_BLIP_RECT_LEFT" val="-390"/>
  <p:tag name="KSO_WM_BLIP_RECT_RIGHT" val="-54"/>
  <p:tag name="KSO_WM_BLIP_RECT_TOP" val="-219"/>
  <p:tag name="KSO_WM_BLIP_RECT_BOTTOM" val="0"/>
  <p:tag name="KSO_WM_CREATIVE_CROP_ORG_WIDTH" val="500"/>
  <p:tag name="KSO_WM_CREATIVE_CROP_ORG_HEIGHT" val="293.5"/>
  <p:tag name="KSO_WM_CREATIVE_CROP_HEIGHT" val="293.5"/>
  <p:tag name="KSO_WM_CREATIVE_CROP_WIDTH" val="400.25"/>
  <p:tag name="KSO_WM_CREATIVE_CROP_VERSION" val="1"/>
  <p:tag name="KSO_WM_CREATIVE_CROP_TEMPLATE_ID" val="3126133"/>
</p:tagLst>
</file>

<file path=ppt/tags/tag3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589474560"/>
  <p:tag name="KSO_WM_UNIT_TYPE" val="ζ_h_d"/>
  <p:tag name="KSO_WM_UNIT_INDEX" val="1_1_2"/>
  <p:tag name="KSO_WM_UNIT_ID" val="crop20194958_1*ζ_h_d*1_1_2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-46"/>
  <p:tag name="KSO_WM_BLIP_RECT_RIGHT" val="-22"/>
  <p:tag name="KSO_WM_BLIP_RECT_TOP" val="-105"/>
  <p:tag name="KSO_WM_BLIP_RECT_BOTTOM" val="-519"/>
  <p:tag name="KSO_WM_CREATIVE_CROP_ORG_WIDTH" val="513.8"/>
  <p:tag name="KSO_WM_CREATIVE_CROP_ORG_HEIGHT" val="238.35"/>
  <p:tag name="KSO_WM_CREATIVE_CROP_HEIGHT" val="238.35"/>
  <p:tag name="KSO_WM_CREATIVE_CROP_WIDTH" val="380"/>
  <p:tag name="KSO_WM_CREATIVE_CROP_VERSION" val="1"/>
  <p:tag name="KSO_WM_CREATIVE_CROP_TEMPLATE_ID" val="3106956"/>
</p:tagLst>
</file>

<file path=ppt/tags/tag4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589474560"/>
  <p:tag name="KSO_WM_UNIT_TYPE" val="ζ_h_d"/>
  <p:tag name="KSO_WM_UNIT_INDEX" val="1_1_3"/>
  <p:tag name="KSO_WM_UNIT_ID" val="crop20194958_1*ζ_h_d*1_1_3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-28"/>
  <p:tag name="KSO_WM_BLIP_RECT_RIGHT" val="-40"/>
  <p:tag name="KSO_WM_BLIP_RECT_TOP" val="-211"/>
  <p:tag name="KSO_WM_BLIP_RECT_BOTTOM" val="-413"/>
  <p:tag name="KSO_WM_CREATIVE_CROP_ORG_WIDTH" val="513.8"/>
  <p:tag name="KSO_WM_CREATIVE_CROP_ORG_HEIGHT" val="238.35"/>
  <p:tag name="KSO_WM_CREATIVE_CROP_HEIGHT" val="238.35"/>
  <p:tag name="KSO_WM_CREATIVE_CROP_WIDTH" val="380"/>
  <p:tag name="KSO_WM_CREATIVE_CROP_VERSION" val="1"/>
  <p:tag name="KSO_WM_CREATIVE_CROP_TEMPLATE_ID" val="3106956"/>
</p:tagLst>
</file>

<file path=ppt/tags/tag5.xml><?xml version="1.0" encoding="utf-8"?>
<p:tagLst xmlns:p="http://schemas.openxmlformats.org/presentationml/2006/main">
  <p:tag name="PA" val="v5.2.2"/>
  <p:tag name="PICTUREFILLRANGE" val="3cd313ed-37b2-48bd-b6c5-aa9984bc0d5d"/>
  <p:tag name="KSO_WM_UNIT_VALUE" val="370*2081"/>
  <p:tag name="KSO_WM_UNIT_HIGHLIGHT" val="0"/>
  <p:tag name="KSO_WM_UNIT_COMPATIBLE" val="0"/>
  <p:tag name="KSO_WM_UNIT_DIAGRAM_ISNUMVISUAL" val="0"/>
  <p:tag name="KSO_WM_UNIT_DIAGRAM_ISREFERUNIT" val="0"/>
  <p:tag name="KSO_WM_DIAGRAM_GROUP_CODE" val="1589474560"/>
  <p:tag name="KSO_WM_UNIT_TYPE" val="ζ_h_d"/>
  <p:tag name="KSO_WM_UNIT_INDEX" val="1_1_4"/>
  <p:tag name="KSO_WM_UNIT_ID" val="crop20194958_1*ζ_h_d*1_1_4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-18"/>
  <p:tag name="KSO_WM_BLIP_RECT_RIGHT" val="-23"/>
  <p:tag name="KSO_WM_BLIP_RECT_TOP" val="-160"/>
  <p:tag name="KSO_WM_BLIP_RECT_BOTTOM" val="-107"/>
  <p:tag name="KSO_WM_CREATIVE_CROP_ORG_WIDTH" val="513.8"/>
  <p:tag name="KSO_WM_CREATIVE_CROP_ORG_HEIGHT" val="238.35"/>
  <p:tag name="KSO_WM_CREATIVE_CROP_HEIGHT" val="238.35"/>
  <p:tag name="KSO_WM_CREATIVE_CROP_WIDTH" val="380"/>
  <p:tag name="KSO_WM_CREATIVE_CROP_VERSION" val="1"/>
  <p:tag name="KSO_WM_CREATIVE_CROP_TEMPLATE_ID" val="3106956"/>
</p:tagLst>
</file>

<file path=ppt/tags/tag6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589474560"/>
  <p:tag name="KSO_WM_UNIT_TYPE" val="ζ_h_d"/>
  <p:tag name="KSO_WM_UNIT_INDEX" val="1_1_5"/>
  <p:tag name="KSO_WM_UNIT_ID" val="crop20194958_1*ζ_h_d*1_1_5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-22"/>
  <p:tag name="KSO_WM_BLIP_RECT_RIGHT" val="-46"/>
  <p:tag name="KSO_WM_BLIP_RECT_TOP" val="-519"/>
  <p:tag name="KSO_WM_BLIP_RECT_BOTTOM" val="-105"/>
  <p:tag name="KSO_WM_CREATIVE_CROP_ORG_WIDTH" val="513.8"/>
  <p:tag name="KSO_WM_CREATIVE_CROP_ORG_HEIGHT" val="238.35"/>
  <p:tag name="KSO_WM_CREATIVE_CROP_HEIGHT" val="238.35"/>
  <p:tag name="KSO_WM_CREATIVE_CROP_WIDTH" val="380"/>
  <p:tag name="KSO_WM_CREATIVE_CROP_VERSION" val="1"/>
  <p:tag name="KSO_WM_CREATIVE_CROP_TEMPLATE_ID" val="3106956"/>
</p:tagLst>
</file>

<file path=ppt/tags/tag7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589474560"/>
  <p:tag name="KSO_WM_UNIT_TYPE" val="ζ_h_d"/>
  <p:tag name="KSO_WM_UNIT_INDEX" val="1_1_6"/>
  <p:tag name="KSO_WM_UNIT_ID" val="crop20194958_1*ζ_h_d*1_1_6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-42"/>
  <p:tag name="KSO_WM_BLIP_RECT_RIGHT" val="-26"/>
  <p:tag name="KSO_WM_BLIP_RECT_TOP" val="-624"/>
  <p:tag name="KSO_WM_BLIP_RECT_BOTTOM" val="0"/>
  <p:tag name="KSO_WM_CREATIVE_CROP_ORG_WIDTH" val="513.8"/>
  <p:tag name="KSO_WM_CREATIVE_CROP_ORG_HEIGHT" val="238.35"/>
  <p:tag name="KSO_WM_CREATIVE_CROP_HEIGHT" val="238.35"/>
  <p:tag name="KSO_WM_CREATIVE_CROP_WIDTH" val="380"/>
  <p:tag name="KSO_WM_CREATIVE_CROP_VERSION" val="1"/>
  <p:tag name="KSO_WM_CREATIVE_CROP_TEMPLATE_ID" val="310695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4958_1*i*1"/>
  <p:tag name="KSO_WM_TEMPLATE_CATEGORY" val="crop"/>
  <p:tag name="KSO_WM_TEMPLATE_INDEX" val="20194958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PA" val="v5.2.2"/>
  <p:tag name="PICTUREFILLRANGE" val="3cd313ed-37b2-48bd-b6c5-aa9984bc0d5d"/>
  <p:tag name="KSO_WM_UNIT_VALUE" val="188*1746"/>
  <p:tag name="KSO_WM_UNIT_HIGHLIGHT" val="0"/>
  <p:tag name="KSO_WM_UNIT_COMPATIBLE" val="0"/>
  <p:tag name="KSO_WM_UNIT_DIAGRAM_ISNUMVISUAL" val="0"/>
  <p:tag name="KSO_WM_UNIT_DIAGRAM_ISREFERUNIT" val="0"/>
  <p:tag name="KSO_WM_DIAGRAM_GROUP_CODE" val="1589474624"/>
  <p:tag name="KSO_WM_UNIT_TYPE" val="ζ_h_d"/>
  <p:tag name="KSO_WM_UNIT_INDEX" val="1_1_1"/>
  <p:tag name="KSO_WM_UNIT_ID" val="crop20194958_1*ζ_h_d*1_1_1"/>
  <p:tag name="KSO_WM_TEMPLATE_CATEGORY" val="crop"/>
  <p:tag name="KSO_WM_TEMPLATE_INDEX" val="20194958"/>
  <p:tag name="KSO_WM_UNIT_LAYERLEVEL" val="1_1_1"/>
  <p:tag name="KSO_WM_TAG_VERSION" val="1.0"/>
  <p:tag name="KSO_WM_BEAUTIFY_FLAG" val="#wm#"/>
  <p:tag name="KSO_WM_UNIT_DIAGRAM_MODELTYPE" val="creativeCrop"/>
  <p:tag name="KSO_WM_BLIP_RECT_LEFT" val="0"/>
  <p:tag name="KSO_WM_BLIP_RECT_RIGHT" val="-24"/>
  <p:tag name="KSO_WM_BLIP_RECT_TOP" val="-147"/>
  <p:tag name="KSO_WM_BLIP_RECT_BOTTOM" val="-558"/>
  <p:tag name="KSO_WM_CREATIVE_CROP_ORG_WIDTH" val="403.2"/>
  <p:tag name="KSO_WM_CREATIVE_CROP_ORG_HEIGHT" val="295.6"/>
  <p:tag name="KSO_WM_CREATIVE_CROP_HEIGHT" val="252.85"/>
  <p:tag name="KSO_WM_CREATIVE_CROP_WIDTH" val="403.2"/>
  <p:tag name="KSO_WM_CREATIVE_CROP_VERSION" val="1"/>
  <p:tag name="KSO_WM_CREATIVE_CROP_TEMPLATE_ID" val="3106956"/>
</p:tagLst>
</file>

<file path=ppt/theme/theme1.xml><?xml version="1.0" encoding="utf-8"?>
<a:theme xmlns:a="http://schemas.openxmlformats.org/drawingml/2006/main" name="基本版式">
  <a:themeElements>
    <a:clrScheme name="自定义 1">
      <a:dk1>
        <a:sysClr val="windowText" lastClr="000000"/>
      </a:dk1>
      <a:lt1>
        <a:srgbClr val="FFFFFF"/>
      </a:lt1>
      <a:dk2>
        <a:srgbClr val="33462E"/>
      </a:dk2>
      <a:lt2>
        <a:srgbClr val="BEBEBE"/>
      </a:lt2>
      <a:accent1>
        <a:srgbClr val="487A3C"/>
      </a:accent1>
      <a:accent2>
        <a:srgbClr val="B3E5E6"/>
      </a:accent2>
      <a:accent3>
        <a:srgbClr val="F9B407"/>
      </a:accent3>
      <a:accent4>
        <a:srgbClr val="CBE2B1"/>
      </a:accent4>
      <a:accent5>
        <a:srgbClr val="C490AA"/>
      </a:accent5>
      <a:accent6>
        <a:srgbClr val="6088C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版权与说明">
  <a:themeElements>
    <a:clrScheme name="标准配色（勿删）">
      <a:dk1>
        <a:sysClr val="windowText" lastClr="000000"/>
      </a:dk1>
      <a:lt1>
        <a:srgbClr val="FFFFFF"/>
      </a:lt1>
      <a:dk2>
        <a:srgbClr val="262626"/>
      </a:dk2>
      <a:lt2>
        <a:srgbClr val="BEBEBE"/>
      </a:lt2>
      <a:accent1>
        <a:srgbClr val="27467D"/>
      </a:accent1>
      <a:accent2>
        <a:srgbClr val="5B9BD5"/>
      </a:accent2>
      <a:accent3>
        <a:srgbClr val="B72B2B"/>
      </a:accent3>
      <a:accent4>
        <a:srgbClr val="FFC000"/>
      </a:accent4>
      <a:accent5>
        <a:srgbClr val="42BDC0"/>
      </a:accent5>
      <a:accent6>
        <a:srgbClr val="7CB141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813</Words>
  <Application>WPS 演示</Application>
  <PresentationFormat>宽屏</PresentationFormat>
  <Paragraphs>119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汉仪汉黑W</vt:lpstr>
      <vt:lpstr>新宋体</vt:lpstr>
      <vt:lpstr>Arial Unicode MS</vt:lpstr>
      <vt:lpstr>等线</vt:lpstr>
      <vt:lpstr>Arial Black</vt:lpstr>
      <vt:lpstr>基本版式</vt:lpstr>
      <vt:lpstr>版权与说明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x</cp:lastModifiedBy>
  <cp:revision>185</cp:revision>
  <dcterms:created xsi:type="dcterms:W3CDTF">2014-12-24T03:19:00Z</dcterms:created>
  <dcterms:modified xsi:type="dcterms:W3CDTF">2021-12-16T08:11:46Z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KSOSaveFontToCloudKey">
    <vt:lpwstr>365023433_cloud</vt:lpwstr>
  </property>
  <property fmtid="{D5CDD505-2E9C-101B-9397-08002B2CF9AE}" pid="4" name="ICV">
    <vt:lpwstr>ACE1FFDC8AC64BCDA1947E99BBD4C1C5</vt:lpwstr>
  </property>
</Properties>
</file>