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media/image1.svg" ContentType="image/svg+xml"/>
  <Override PartName="/ppt/media/image2.svg" ContentType="image/svg+xml"/>
  <Override PartName="/ppt/media/image3.svg" ContentType="image/svg+xml"/>
  <Override PartName="/ppt/media/image4.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3"/>
  </p:sldMasterIdLst>
  <p:notesMasterIdLst>
    <p:notesMasterId r:id="rId16"/>
  </p:notesMasterIdLst>
  <p:sldIdLst>
    <p:sldId id="256" r:id="rId4"/>
    <p:sldId id="276" r:id="rId5"/>
    <p:sldId id="258" r:id="rId6"/>
    <p:sldId id="278" r:id="rId7"/>
    <p:sldId id="291" r:id="rId8"/>
    <p:sldId id="294" r:id="rId9"/>
    <p:sldId id="300" r:id="rId10"/>
    <p:sldId id="261" r:id="rId11"/>
    <p:sldId id="293" r:id="rId12"/>
    <p:sldId id="298" r:id="rId13"/>
    <p:sldId id="266" r:id="rId14"/>
    <p:sldId id="307" r:id="rId15"/>
  </p:sldIdLst>
  <p:sldSz cx="12192000" cy="6858000"/>
  <p:notesSz cx="6858000" cy="9144000"/>
  <p:embeddedFontLst>
    <p:embeddedFont>
      <p:font typeface="微软雅黑" panose="020B0503020204020204" pitchFamily="34" charset="-122"/>
      <p:regular r:id="rId20"/>
    </p:embeddedFont>
    <p:embeddedFont>
      <p:font typeface="等线" panose="02010600030101010101" charset="-122"/>
      <p:regular r:id="rId21"/>
    </p:embeddedFont>
    <p:embeddedFont>
      <p:font typeface="Arial Black" panose="020B0A04020102020204" charset="0"/>
      <p:bold r:id="rId2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B407"/>
    <a:srgbClr val="51783E"/>
    <a:srgbClr val="EEF7E5"/>
    <a:srgbClr val="5F773F"/>
    <a:srgbClr val="F5FAF0"/>
    <a:srgbClr val="FBFDF9"/>
    <a:srgbClr val="344C35"/>
    <a:srgbClr val="2B552B"/>
    <a:srgbClr val="D3E7BE"/>
    <a:srgbClr val="3B45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06" autoAdjust="0"/>
    <p:restoredTop sz="94434" autoAdjust="0"/>
  </p:normalViewPr>
  <p:slideViewPr>
    <p:cSldViewPr snapToGrid="0" showGuides="1">
      <p:cViewPr varScale="1">
        <p:scale>
          <a:sx n="109" d="100"/>
          <a:sy n="109" d="100"/>
        </p:scale>
        <p:origin x="924" y="102"/>
      </p:cViewPr>
      <p:guideLst>
        <p:guide orient="horz" pos="2167"/>
        <p:guide pos="3843"/>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notesMaster" Target="notesMasters/notes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DFE432-6270-47A7-847A-3BD3FDBD8C8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5C99AB-A938-4B03-BD13-96093DAA8B1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与封底">
    <p:spTree>
      <p:nvGrpSpPr>
        <p:cNvPr id="1" name=""/>
        <p:cNvGrpSpPr/>
        <p:nvPr/>
      </p:nvGrpSpPr>
      <p:grpSpPr>
        <a:xfrm>
          <a:off x="0" y="0"/>
          <a:ext cx="0" cy="0"/>
          <a:chOff x="0" y="0"/>
          <a:chExt cx="0" cy="0"/>
        </a:xfrm>
      </p:grpSpPr>
      <p:sp>
        <p:nvSpPr>
          <p:cNvPr id="13" name="椭圆 12"/>
          <p:cNvSpPr/>
          <p:nvPr userDrawn="1"/>
        </p:nvSpPr>
        <p:spPr>
          <a:xfrm>
            <a:off x="9486563" y="-279176"/>
            <a:ext cx="2067262" cy="206726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椭圆 2"/>
          <p:cNvSpPr/>
          <p:nvPr userDrawn="1"/>
        </p:nvSpPr>
        <p:spPr>
          <a:xfrm>
            <a:off x="8690488" y="4308243"/>
            <a:ext cx="4265494" cy="4265494"/>
          </a:xfrm>
          <a:prstGeom prst="ellipse">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4" name="椭圆 3"/>
          <p:cNvSpPr/>
          <p:nvPr userDrawn="1"/>
        </p:nvSpPr>
        <p:spPr>
          <a:xfrm>
            <a:off x="-637201" y="1071938"/>
            <a:ext cx="1875673" cy="1875673"/>
          </a:xfrm>
          <a:prstGeom prst="ellipse">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userDrawn="1"/>
        </p:nvSpPr>
        <p:spPr>
          <a:xfrm>
            <a:off x="1542001" y="5044812"/>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椭圆 5"/>
          <p:cNvSpPr/>
          <p:nvPr userDrawn="1"/>
        </p:nvSpPr>
        <p:spPr>
          <a:xfrm>
            <a:off x="11799845" y="3611640"/>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椭圆 6"/>
          <p:cNvSpPr/>
          <p:nvPr userDrawn="1"/>
        </p:nvSpPr>
        <p:spPr>
          <a:xfrm>
            <a:off x="9938956" y="168122"/>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椭圆 7"/>
          <p:cNvSpPr/>
          <p:nvPr userDrawn="1"/>
        </p:nvSpPr>
        <p:spPr>
          <a:xfrm>
            <a:off x="376532" y="-710963"/>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9451589" y="1195136"/>
            <a:ext cx="439233" cy="43923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userDrawn="1"/>
        </p:nvSpPr>
        <p:spPr>
          <a:xfrm>
            <a:off x="2791938" y="543561"/>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userDrawn="1"/>
        </p:nvSpPr>
        <p:spPr>
          <a:xfrm>
            <a:off x="747713" y="1020322"/>
            <a:ext cx="10696575" cy="4817356"/>
          </a:xfrm>
          <a:custGeom>
            <a:avLst/>
            <a:gdLst>
              <a:gd name="connsiteX0" fmla="*/ 212349 w 10696575"/>
              <a:gd name="connsiteY0" fmla="*/ 0 h 4817356"/>
              <a:gd name="connsiteX1" fmla="*/ 3994548 w 10696575"/>
              <a:gd name="connsiteY1" fmla="*/ 0 h 4817356"/>
              <a:gd name="connsiteX2" fmla="*/ 3994548 w 10696575"/>
              <a:gd name="connsiteY2" fmla="*/ 519661 h 4817356"/>
              <a:gd name="connsiteX3" fmla="*/ 6702027 w 10696575"/>
              <a:gd name="connsiteY3" fmla="*/ 519661 h 4817356"/>
              <a:gd name="connsiteX4" fmla="*/ 6702027 w 10696575"/>
              <a:gd name="connsiteY4" fmla="*/ 0 h 4817356"/>
              <a:gd name="connsiteX5" fmla="*/ 10484226 w 10696575"/>
              <a:gd name="connsiteY5" fmla="*/ 0 h 4817356"/>
              <a:gd name="connsiteX6" fmla="*/ 10696575 w 10696575"/>
              <a:gd name="connsiteY6" fmla="*/ 212349 h 4817356"/>
              <a:gd name="connsiteX7" fmla="*/ 10696575 w 10696575"/>
              <a:gd name="connsiteY7" fmla="*/ 4605007 h 4817356"/>
              <a:gd name="connsiteX8" fmla="*/ 10484226 w 10696575"/>
              <a:gd name="connsiteY8" fmla="*/ 4817356 h 4817356"/>
              <a:gd name="connsiteX9" fmla="*/ 212349 w 10696575"/>
              <a:gd name="connsiteY9" fmla="*/ 4817356 h 4817356"/>
              <a:gd name="connsiteX10" fmla="*/ 0 w 10696575"/>
              <a:gd name="connsiteY10" fmla="*/ 4605007 h 4817356"/>
              <a:gd name="connsiteX11" fmla="*/ 0 w 10696575"/>
              <a:gd name="connsiteY11" fmla="*/ 212349 h 4817356"/>
              <a:gd name="connsiteX12" fmla="*/ 212349 w 10696575"/>
              <a:gd name="connsiteY12" fmla="*/ 0 h 4817356"/>
              <a:gd name="connsiteX0-1" fmla="*/ 6702027 w 10696575"/>
              <a:gd name="connsiteY0-2" fmla="*/ 519661 h 4817356"/>
              <a:gd name="connsiteX1-3" fmla="*/ 6702027 w 10696575"/>
              <a:gd name="connsiteY1-4" fmla="*/ 0 h 4817356"/>
              <a:gd name="connsiteX2-5" fmla="*/ 10484226 w 10696575"/>
              <a:gd name="connsiteY2-6" fmla="*/ 0 h 4817356"/>
              <a:gd name="connsiteX3-7" fmla="*/ 10696575 w 10696575"/>
              <a:gd name="connsiteY3-8" fmla="*/ 212349 h 4817356"/>
              <a:gd name="connsiteX4-9" fmla="*/ 10696575 w 10696575"/>
              <a:gd name="connsiteY4-10" fmla="*/ 4605007 h 4817356"/>
              <a:gd name="connsiteX5-11" fmla="*/ 10484226 w 10696575"/>
              <a:gd name="connsiteY5-12" fmla="*/ 4817356 h 4817356"/>
              <a:gd name="connsiteX6-13" fmla="*/ 212349 w 10696575"/>
              <a:gd name="connsiteY6-14" fmla="*/ 4817356 h 4817356"/>
              <a:gd name="connsiteX7-15" fmla="*/ 0 w 10696575"/>
              <a:gd name="connsiteY7-16" fmla="*/ 4605007 h 4817356"/>
              <a:gd name="connsiteX8-17" fmla="*/ 0 w 10696575"/>
              <a:gd name="connsiteY8-18" fmla="*/ 212349 h 4817356"/>
              <a:gd name="connsiteX9-19" fmla="*/ 212349 w 10696575"/>
              <a:gd name="connsiteY9-20" fmla="*/ 0 h 4817356"/>
              <a:gd name="connsiteX10-21" fmla="*/ 3994548 w 10696575"/>
              <a:gd name="connsiteY10-22" fmla="*/ 0 h 4817356"/>
              <a:gd name="connsiteX11-23" fmla="*/ 3994548 w 10696575"/>
              <a:gd name="connsiteY11-24" fmla="*/ 519661 h 4817356"/>
              <a:gd name="connsiteX12-25" fmla="*/ 6793467 w 10696575"/>
              <a:gd name="connsiteY12-26" fmla="*/ 611101 h 4817356"/>
              <a:gd name="connsiteX0-27" fmla="*/ 6702027 w 10696575"/>
              <a:gd name="connsiteY0-28" fmla="*/ 519661 h 4817356"/>
              <a:gd name="connsiteX1-29" fmla="*/ 6702027 w 10696575"/>
              <a:gd name="connsiteY1-30" fmla="*/ 0 h 4817356"/>
              <a:gd name="connsiteX2-31" fmla="*/ 10484226 w 10696575"/>
              <a:gd name="connsiteY2-32" fmla="*/ 0 h 4817356"/>
              <a:gd name="connsiteX3-33" fmla="*/ 10696575 w 10696575"/>
              <a:gd name="connsiteY3-34" fmla="*/ 212349 h 4817356"/>
              <a:gd name="connsiteX4-35" fmla="*/ 10696575 w 10696575"/>
              <a:gd name="connsiteY4-36" fmla="*/ 4605007 h 4817356"/>
              <a:gd name="connsiteX5-37" fmla="*/ 10484226 w 10696575"/>
              <a:gd name="connsiteY5-38" fmla="*/ 4817356 h 4817356"/>
              <a:gd name="connsiteX6-39" fmla="*/ 212349 w 10696575"/>
              <a:gd name="connsiteY6-40" fmla="*/ 4817356 h 4817356"/>
              <a:gd name="connsiteX7-41" fmla="*/ 0 w 10696575"/>
              <a:gd name="connsiteY7-42" fmla="*/ 4605007 h 4817356"/>
              <a:gd name="connsiteX8-43" fmla="*/ 0 w 10696575"/>
              <a:gd name="connsiteY8-44" fmla="*/ 212349 h 4817356"/>
              <a:gd name="connsiteX9-45" fmla="*/ 212349 w 10696575"/>
              <a:gd name="connsiteY9-46" fmla="*/ 0 h 4817356"/>
              <a:gd name="connsiteX10-47" fmla="*/ 3994548 w 10696575"/>
              <a:gd name="connsiteY10-48" fmla="*/ 0 h 4817356"/>
              <a:gd name="connsiteX11-49" fmla="*/ 3994548 w 10696575"/>
              <a:gd name="connsiteY11-50" fmla="*/ 519661 h 4817356"/>
              <a:gd name="connsiteX0-51" fmla="*/ 6702027 w 10696575"/>
              <a:gd name="connsiteY0-52" fmla="*/ 0 h 4817356"/>
              <a:gd name="connsiteX1-53" fmla="*/ 10484226 w 10696575"/>
              <a:gd name="connsiteY1-54" fmla="*/ 0 h 4817356"/>
              <a:gd name="connsiteX2-55" fmla="*/ 10696575 w 10696575"/>
              <a:gd name="connsiteY2-56" fmla="*/ 212349 h 4817356"/>
              <a:gd name="connsiteX3-57" fmla="*/ 10696575 w 10696575"/>
              <a:gd name="connsiteY3-58" fmla="*/ 4605007 h 4817356"/>
              <a:gd name="connsiteX4-59" fmla="*/ 10484226 w 10696575"/>
              <a:gd name="connsiteY4-60" fmla="*/ 4817356 h 4817356"/>
              <a:gd name="connsiteX5-61" fmla="*/ 212349 w 10696575"/>
              <a:gd name="connsiteY5-62" fmla="*/ 4817356 h 4817356"/>
              <a:gd name="connsiteX6-63" fmla="*/ 0 w 10696575"/>
              <a:gd name="connsiteY6-64" fmla="*/ 4605007 h 4817356"/>
              <a:gd name="connsiteX7-65" fmla="*/ 0 w 10696575"/>
              <a:gd name="connsiteY7-66" fmla="*/ 212349 h 4817356"/>
              <a:gd name="connsiteX8-67" fmla="*/ 212349 w 10696575"/>
              <a:gd name="connsiteY8-68" fmla="*/ 0 h 4817356"/>
              <a:gd name="connsiteX9-69" fmla="*/ 3994548 w 10696575"/>
              <a:gd name="connsiteY9-70" fmla="*/ 0 h 4817356"/>
              <a:gd name="connsiteX10-71" fmla="*/ 3994548 w 10696575"/>
              <a:gd name="connsiteY10-72" fmla="*/ 519661 h 4817356"/>
              <a:gd name="connsiteX0-73" fmla="*/ 6702027 w 10696575"/>
              <a:gd name="connsiteY0-74" fmla="*/ 0 h 4817356"/>
              <a:gd name="connsiteX1-75" fmla="*/ 10484226 w 10696575"/>
              <a:gd name="connsiteY1-76" fmla="*/ 0 h 4817356"/>
              <a:gd name="connsiteX2-77" fmla="*/ 10696575 w 10696575"/>
              <a:gd name="connsiteY2-78" fmla="*/ 212349 h 4817356"/>
              <a:gd name="connsiteX3-79" fmla="*/ 10696575 w 10696575"/>
              <a:gd name="connsiteY3-80" fmla="*/ 4605007 h 4817356"/>
              <a:gd name="connsiteX4-81" fmla="*/ 10484226 w 10696575"/>
              <a:gd name="connsiteY4-82" fmla="*/ 4817356 h 4817356"/>
              <a:gd name="connsiteX5-83" fmla="*/ 212349 w 10696575"/>
              <a:gd name="connsiteY5-84" fmla="*/ 4817356 h 4817356"/>
              <a:gd name="connsiteX6-85" fmla="*/ 0 w 10696575"/>
              <a:gd name="connsiteY6-86" fmla="*/ 4605007 h 4817356"/>
              <a:gd name="connsiteX7-87" fmla="*/ 0 w 10696575"/>
              <a:gd name="connsiteY7-88" fmla="*/ 212349 h 4817356"/>
              <a:gd name="connsiteX8-89" fmla="*/ 212349 w 10696575"/>
              <a:gd name="connsiteY8-90" fmla="*/ 0 h 4817356"/>
              <a:gd name="connsiteX9-91" fmla="*/ 3994548 w 10696575"/>
              <a:gd name="connsiteY9-92" fmla="*/ 0 h 4817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696575" h="4817356">
                <a:moveTo>
                  <a:pt x="6702027" y="0"/>
                </a:moveTo>
                <a:lnTo>
                  <a:pt x="10484226" y="0"/>
                </a:lnTo>
                <a:cubicBezTo>
                  <a:pt x="10601503" y="0"/>
                  <a:pt x="10696575" y="95072"/>
                  <a:pt x="10696575" y="212349"/>
                </a:cubicBezTo>
                <a:lnTo>
                  <a:pt x="10696575" y="4605007"/>
                </a:lnTo>
                <a:cubicBezTo>
                  <a:pt x="10696575" y="4722284"/>
                  <a:pt x="10601503" y="4817356"/>
                  <a:pt x="10484226" y="4817356"/>
                </a:cubicBezTo>
                <a:lnTo>
                  <a:pt x="212349" y="4817356"/>
                </a:lnTo>
                <a:cubicBezTo>
                  <a:pt x="95072" y="4817356"/>
                  <a:pt x="0" y="4722284"/>
                  <a:pt x="0" y="4605007"/>
                </a:cubicBezTo>
                <a:lnTo>
                  <a:pt x="0" y="212349"/>
                </a:lnTo>
                <a:cubicBezTo>
                  <a:pt x="0" y="95072"/>
                  <a:pt x="95072" y="0"/>
                  <a:pt x="212349" y="0"/>
                </a:cubicBezTo>
                <a:lnTo>
                  <a:pt x="3994548" y="0"/>
                </a:lnTo>
              </a:path>
            </a:pathLst>
          </a:custGeom>
          <a:noFill/>
          <a:ln w="19050">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2" name="椭圆 11"/>
          <p:cNvSpPr/>
          <p:nvPr userDrawn="1"/>
        </p:nvSpPr>
        <p:spPr>
          <a:xfrm>
            <a:off x="1339773" y="4848225"/>
            <a:ext cx="2011046" cy="2011046"/>
          </a:xfrm>
          <a:prstGeom prst="ellipse">
            <a:avLst/>
          </a:prstGeom>
          <a:noFill/>
          <a:ln>
            <a:solidFill>
              <a:srgbClr val="B1D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内容页1">
    <p:spTree>
      <p:nvGrpSpPr>
        <p:cNvPr id="1" name=""/>
        <p:cNvGrpSpPr/>
        <p:nvPr/>
      </p:nvGrpSpPr>
      <p:grpSpPr>
        <a:xfrm>
          <a:off x="0" y="0"/>
          <a:ext cx="0" cy="0"/>
          <a:chOff x="0" y="0"/>
          <a:chExt cx="0" cy="0"/>
        </a:xfrm>
      </p:grpSpPr>
      <p:sp>
        <p:nvSpPr>
          <p:cNvPr id="2" name="椭圆 1"/>
          <p:cNvSpPr/>
          <p:nvPr userDrawn="1"/>
        </p:nvSpPr>
        <p:spPr>
          <a:xfrm>
            <a:off x="7490338" y="6146568"/>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p:cNvSpPr/>
          <p:nvPr userDrawn="1"/>
        </p:nvSpPr>
        <p:spPr>
          <a:xfrm>
            <a:off x="10329316" y="5916066"/>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7" name="椭圆 6"/>
          <p:cNvSpPr/>
          <p:nvPr userDrawn="1"/>
        </p:nvSpPr>
        <p:spPr>
          <a:xfrm>
            <a:off x="650561" y="-1888906"/>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9" name="椭圆 8"/>
          <p:cNvSpPr/>
          <p:nvPr userDrawn="1"/>
        </p:nvSpPr>
        <p:spPr>
          <a:xfrm>
            <a:off x="2818889" y="-340236"/>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椭圆 10"/>
          <p:cNvSpPr/>
          <p:nvPr userDrawn="1"/>
        </p:nvSpPr>
        <p:spPr>
          <a:xfrm>
            <a:off x="9400962" y="-774853"/>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3" name="椭圆 12"/>
          <p:cNvSpPr/>
          <p:nvPr userDrawn="1"/>
        </p:nvSpPr>
        <p:spPr>
          <a:xfrm>
            <a:off x="-1404391" y="4527866"/>
            <a:ext cx="2011046" cy="2011046"/>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userDrawn="1"/>
        </p:nvSpPr>
        <p:spPr>
          <a:xfrm>
            <a:off x="-1202163" y="4730094"/>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3" name="日期占位符 2"/>
          <p:cNvSpPr>
            <a:spLocks noGrp="1"/>
          </p:cNvSpPr>
          <p:nvPr>
            <p:ph type="dt" sz="half" idx="10"/>
          </p:nvPr>
        </p:nvSpPr>
        <p:spPr/>
        <p:txBody>
          <a:bodyPr/>
          <a:lstStyle/>
          <a:p>
            <a:fld id="{8B707E49-4202-4010-9CDE-18E87C44CB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73FC22-4EA5-4E12-9542-52EABB823E53}" type="slidenum">
              <a:rPr lang="zh-CN" altLang="en-US" smtClean="0"/>
            </a:fld>
            <a:endParaRPr lang="zh-CN" altLang="en-US"/>
          </a:p>
        </p:txBody>
      </p:sp>
      <p:sp>
        <p:nvSpPr>
          <p:cNvPr id="23" name="图片占位符 22"/>
          <p:cNvSpPr>
            <a:spLocks noGrp="1"/>
          </p:cNvSpPr>
          <p:nvPr>
            <p:ph type="pic" sz="quarter" idx="13"/>
          </p:nvPr>
        </p:nvSpPr>
        <p:spPr>
          <a:xfrm>
            <a:off x="1294290" y="1495425"/>
            <a:ext cx="2520000" cy="2313904"/>
          </a:xfrm>
          <a:custGeom>
            <a:avLst/>
            <a:gdLst>
              <a:gd name="connsiteX0" fmla="*/ 1260000 w 2520000"/>
              <a:gd name="connsiteY0" fmla="*/ 0 h 2313904"/>
              <a:gd name="connsiteX1" fmla="*/ 2520000 w 2520000"/>
              <a:gd name="connsiteY1" fmla="*/ 1260000 h 2313904"/>
              <a:gd name="connsiteX2" fmla="*/ 1964478 w 2520000"/>
              <a:gd name="connsiteY2" fmla="*/ 2304812 h 2313904"/>
              <a:gd name="connsiteX3" fmla="*/ 1949512 w 2520000"/>
              <a:gd name="connsiteY3" fmla="*/ 2313904 h 2313904"/>
              <a:gd name="connsiteX4" fmla="*/ 570488 w 2520000"/>
              <a:gd name="connsiteY4" fmla="*/ 2313904 h 2313904"/>
              <a:gd name="connsiteX5" fmla="*/ 555522 w 2520000"/>
              <a:gd name="connsiteY5" fmla="*/ 2304812 h 2313904"/>
              <a:gd name="connsiteX6" fmla="*/ 0 w 2520000"/>
              <a:gd name="connsiteY6" fmla="*/ 1260000 h 2313904"/>
              <a:gd name="connsiteX7" fmla="*/ 1260000 w 2520000"/>
              <a:gd name="connsiteY7" fmla="*/ 0 h 23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000" h="2313904">
                <a:moveTo>
                  <a:pt x="1260000" y="0"/>
                </a:moveTo>
                <a:cubicBezTo>
                  <a:pt x="1955879" y="0"/>
                  <a:pt x="2520000" y="564121"/>
                  <a:pt x="2520000" y="1260000"/>
                </a:cubicBezTo>
                <a:cubicBezTo>
                  <a:pt x="2520000" y="1694925"/>
                  <a:pt x="2299640" y="2078381"/>
                  <a:pt x="1964478" y="2304812"/>
                </a:cubicBezTo>
                <a:lnTo>
                  <a:pt x="1949512" y="2313904"/>
                </a:lnTo>
                <a:lnTo>
                  <a:pt x="570488" y="2313904"/>
                </a:lnTo>
                <a:lnTo>
                  <a:pt x="555522" y="2304812"/>
                </a:lnTo>
                <a:cubicBezTo>
                  <a:pt x="220360" y="2078381"/>
                  <a:pt x="0" y="1694925"/>
                  <a:pt x="0" y="1260000"/>
                </a:cubicBezTo>
                <a:cubicBezTo>
                  <a:pt x="0" y="564121"/>
                  <a:pt x="564121" y="0"/>
                  <a:pt x="1260000" y="0"/>
                </a:cubicBezTo>
                <a:close/>
              </a:path>
            </a:pathLst>
          </a:custGeom>
        </p:spPr>
        <p:txBody>
          <a:bodyPr wrap="square">
            <a:noAutofit/>
          </a:bodyPr>
          <a:lstStyle>
            <a:lvl1pPr marL="0" indent="0" algn="ctr">
              <a:buNone/>
              <a:defRPr sz="1200"/>
            </a:lvl1pPr>
          </a:lstStyle>
          <a:p>
            <a:endParaRPr lang="zh-CN" altLang="en-US" dirty="0"/>
          </a:p>
        </p:txBody>
      </p:sp>
      <p:sp>
        <p:nvSpPr>
          <p:cNvPr id="24" name="图片占位符 23"/>
          <p:cNvSpPr>
            <a:spLocks noGrp="1"/>
          </p:cNvSpPr>
          <p:nvPr>
            <p:ph type="pic" sz="quarter" idx="16"/>
          </p:nvPr>
        </p:nvSpPr>
        <p:spPr>
          <a:xfrm>
            <a:off x="4836000" y="1495425"/>
            <a:ext cx="2520000" cy="2313904"/>
          </a:xfrm>
          <a:custGeom>
            <a:avLst/>
            <a:gdLst>
              <a:gd name="connsiteX0" fmla="*/ 1260000 w 2520000"/>
              <a:gd name="connsiteY0" fmla="*/ 0 h 2313904"/>
              <a:gd name="connsiteX1" fmla="*/ 2520000 w 2520000"/>
              <a:gd name="connsiteY1" fmla="*/ 1260000 h 2313904"/>
              <a:gd name="connsiteX2" fmla="*/ 1964478 w 2520000"/>
              <a:gd name="connsiteY2" fmla="*/ 2304812 h 2313904"/>
              <a:gd name="connsiteX3" fmla="*/ 1949512 w 2520000"/>
              <a:gd name="connsiteY3" fmla="*/ 2313904 h 2313904"/>
              <a:gd name="connsiteX4" fmla="*/ 570488 w 2520000"/>
              <a:gd name="connsiteY4" fmla="*/ 2313904 h 2313904"/>
              <a:gd name="connsiteX5" fmla="*/ 555522 w 2520000"/>
              <a:gd name="connsiteY5" fmla="*/ 2304812 h 2313904"/>
              <a:gd name="connsiteX6" fmla="*/ 0 w 2520000"/>
              <a:gd name="connsiteY6" fmla="*/ 1260000 h 2313904"/>
              <a:gd name="connsiteX7" fmla="*/ 1260000 w 2520000"/>
              <a:gd name="connsiteY7" fmla="*/ 0 h 23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000" h="2313904">
                <a:moveTo>
                  <a:pt x="1260000" y="0"/>
                </a:moveTo>
                <a:cubicBezTo>
                  <a:pt x="1955879" y="0"/>
                  <a:pt x="2520000" y="564121"/>
                  <a:pt x="2520000" y="1260000"/>
                </a:cubicBezTo>
                <a:cubicBezTo>
                  <a:pt x="2520000" y="1694925"/>
                  <a:pt x="2299640" y="2078381"/>
                  <a:pt x="1964478" y="2304812"/>
                </a:cubicBezTo>
                <a:lnTo>
                  <a:pt x="1949512" y="2313904"/>
                </a:lnTo>
                <a:lnTo>
                  <a:pt x="570488" y="2313904"/>
                </a:lnTo>
                <a:lnTo>
                  <a:pt x="555522" y="2304812"/>
                </a:lnTo>
                <a:cubicBezTo>
                  <a:pt x="220360" y="2078381"/>
                  <a:pt x="0" y="1694925"/>
                  <a:pt x="0" y="1260000"/>
                </a:cubicBezTo>
                <a:cubicBezTo>
                  <a:pt x="0" y="564121"/>
                  <a:pt x="564121" y="0"/>
                  <a:pt x="1260000" y="0"/>
                </a:cubicBezTo>
                <a:close/>
              </a:path>
            </a:pathLst>
          </a:custGeom>
        </p:spPr>
        <p:txBody>
          <a:bodyPr wrap="square">
            <a:noAutofit/>
          </a:bodyPr>
          <a:lstStyle>
            <a:lvl1pPr marL="0" indent="0" algn="ctr">
              <a:buNone/>
              <a:defRPr sz="1200"/>
            </a:lvl1pPr>
          </a:lstStyle>
          <a:p>
            <a:endParaRPr lang="zh-CN" altLang="en-US" dirty="0"/>
          </a:p>
        </p:txBody>
      </p:sp>
      <p:sp>
        <p:nvSpPr>
          <p:cNvPr id="25" name="图片占位符 24"/>
          <p:cNvSpPr>
            <a:spLocks noGrp="1"/>
          </p:cNvSpPr>
          <p:nvPr>
            <p:ph type="pic" sz="quarter" idx="17"/>
          </p:nvPr>
        </p:nvSpPr>
        <p:spPr>
          <a:xfrm>
            <a:off x="8375646" y="1495425"/>
            <a:ext cx="2520000" cy="2313904"/>
          </a:xfrm>
          <a:custGeom>
            <a:avLst/>
            <a:gdLst>
              <a:gd name="connsiteX0" fmla="*/ 1260000 w 2520000"/>
              <a:gd name="connsiteY0" fmla="*/ 0 h 2313904"/>
              <a:gd name="connsiteX1" fmla="*/ 2520000 w 2520000"/>
              <a:gd name="connsiteY1" fmla="*/ 1260000 h 2313904"/>
              <a:gd name="connsiteX2" fmla="*/ 1964478 w 2520000"/>
              <a:gd name="connsiteY2" fmla="*/ 2304812 h 2313904"/>
              <a:gd name="connsiteX3" fmla="*/ 1949512 w 2520000"/>
              <a:gd name="connsiteY3" fmla="*/ 2313904 h 2313904"/>
              <a:gd name="connsiteX4" fmla="*/ 570488 w 2520000"/>
              <a:gd name="connsiteY4" fmla="*/ 2313904 h 2313904"/>
              <a:gd name="connsiteX5" fmla="*/ 555522 w 2520000"/>
              <a:gd name="connsiteY5" fmla="*/ 2304812 h 2313904"/>
              <a:gd name="connsiteX6" fmla="*/ 0 w 2520000"/>
              <a:gd name="connsiteY6" fmla="*/ 1260000 h 2313904"/>
              <a:gd name="connsiteX7" fmla="*/ 1260000 w 2520000"/>
              <a:gd name="connsiteY7" fmla="*/ 0 h 2313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20000" h="2313904">
                <a:moveTo>
                  <a:pt x="1260000" y="0"/>
                </a:moveTo>
                <a:cubicBezTo>
                  <a:pt x="1955879" y="0"/>
                  <a:pt x="2520000" y="564121"/>
                  <a:pt x="2520000" y="1260000"/>
                </a:cubicBezTo>
                <a:cubicBezTo>
                  <a:pt x="2520000" y="1694925"/>
                  <a:pt x="2299640" y="2078381"/>
                  <a:pt x="1964478" y="2304812"/>
                </a:cubicBezTo>
                <a:lnTo>
                  <a:pt x="1949512" y="2313904"/>
                </a:lnTo>
                <a:lnTo>
                  <a:pt x="570488" y="2313904"/>
                </a:lnTo>
                <a:lnTo>
                  <a:pt x="555522" y="2304812"/>
                </a:lnTo>
                <a:cubicBezTo>
                  <a:pt x="220360" y="2078381"/>
                  <a:pt x="0" y="1694925"/>
                  <a:pt x="0" y="1260000"/>
                </a:cubicBezTo>
                <a:cubicBezTo>
                  <a:pt x="0" y="564121"/>
                  <a:pt x="564121" y="0"/>
                  <a:pt x="1260000" y="0"/>
                </a:cubicBezTo>
                <a:close/>
              </a:path>
            </a:pathLst>
          </a:custGeom>
        </p:spPr>
        <p:txBody>
          <a:bodyPr wrap="square">
            <a:noAutofit/>
          </a:bodyPr>
          <a:lstStyle>
            <a:lvl1pPr marL="0" indent="0" algn="ctr">
              <a:buNone/>
              <a:defRPr sz="1200"/>
            </a:lvl1pPr>
          </a:lstStyle>
          <a:p>
            <a:endParaRPr lang="zh-CN" altLang="en-US" dirty="0"/>
          </a:p>
        </p:txBody>
      </p:sp>
    </p:spTree>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内容页1">
    <p:spTree>
      <p:nvGrpSpPr>
        <p:cNvPr id="1" name=""/>
        <p:cNvGrpSpPr/>
        <p:nvPr/>
      </p:nvGrpSpPr>
      <p:grpSpPr>
        <a:xfrm>
          <a:off x="0" y="0"/>
          <a:ext cx="0" cy="0"/>
          <a:chOff x="0" y="0"/>
          <a:chExt cx="0" cy="0"/>
        </a:xfrm>
      </p:grpSpPr>
      <p:sp>
        <p:nvSpPr>
          <p:cNvPr id="2" name="椭圆 1"/>
          <p:cNvSpPr/>
          <p:nvPr userDrawn="1"/>
        </p:nvSpPr>
        <p:spPr>
          <a:xfrm>
            <a:off x="7490338" y="6146568"/>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6" name="椭圆 5"/>
          <p:cNvSpPr/>
          <p:nvPr userDrawn="1"/>
        </p:nvSpPr>
        <p:spPr>
          <a:xfrm>
            <a:off x="10329316" y="5916066"/>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7" name="椭圆 6"/>
          <p:cNvSpPr/>
          <p:nvPr userDrawn="1"/>
        </p:nvSpPr>
        <p:spPr>
          <a:xfrm>
            <a:off x="650561" y="-1888906"/>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5" name="椭圆 14"/>
          <p:cNvSpPr/>
          <p:nvPr userDrawn="1"/>
        </p:nvSpPr>
        <p:spPr>
          <a:xfrm>
            <a:off x="2818889" y="-340236"/>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7" name="椭圆 16"/>
          <p:cNvSpPr/>
          <p:nvPr userDrawn="1"/>
        </p:nvSpPr>
        <p:spPr>
          <a:xfrm>
            <a:off x="9400962" y="-774853"/>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9" name="椭圆 18"/>
          <p:cNvSpPr/>
          <p:nvPr userDrawn="1"/>
        </p:nvSpPr>
        <p:spPr>
          <a:xfrm>
            <a:off x="-1404391" y="4527866"/>
            <a:ext cx="2011046" cy="2011046"/>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p:cNvSpPr/>
          <p:nvPr userDrawn="1"/>
        </p:nvSpPr>
        <p:spPr>
          <a:xfrm>
            <a:off x="-1202163" y="4730094"/>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3" name="日期占位符 2"/>
          <p:cNvSpPr>
            <a:spLocks noGrp="1"/>
          </p:cNvSpPr>
          <p:nvPr>
            <p:ph type="dt" sz="half" idx="10"/>
          </p:nvPr>
        </p:nvSpPr>
        <p:spPr/>
        <p:txBody>
          <a:bodyPr/>
          <a:lstStyle/>
          <a:p>
            <a:fld id="{8B707E49-4202-4010-9CDE-18E87C44CB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73FC22-4EA5-4E12-9542-52EABB823E53}" type="slidenum">
              <a:rPr lang="zh-CN" altLang="en-US" smtClean="0"/>
            </a:fld>
            <a:endParaRPr lang="zh-CN" altLang="en-US"/>
          </a:p>
        </p:txBody>
      </p:sp>
      <p:sp>
        <p:nvSpPr>
          <p:cNvPr id="9" name="图片占位符 8"/>
          <p:cNvSpPr>
            <a:spLocks noGrp="1"/>
          </p:cNvSpPr>
          <p:nvPr>
            <p:ph type="pic" sz="quarter" idx="13"/>
          </p:nvPr>
        </p:nvSpPr>
        <p:spPr>
          <a:xfrm>
            <a:off x="5159828" y="1259649"/>
            <a:ext cx="1872344" cy="1872344"/>
          </a:xfrm>
          <a:custGeom>
            <a:avLst/>
            <a:gdLst>
              <a:gd name="connsiteX0" fmla="*/ 936172 w 1872344"/>
              <a:gd name="connsiteY0" fmla="*/ 0 h 1872344"/>
              <a:gd name="connsiteX1" fmla="*/ 1872344 w 1872344"/>
              <a:gd name="connsiteY1" fmla="*/ 936172 h 1872344"/>
              <a:gd name="connsiteX2" fmla="*/ 936172 w 1872344"/>
              <a:gd name="connsiteY2" fmla="*/ 1872344 h 1872344"/>
              <a:gd name="connsiteX3" fmla="*/ 0 w 1872344"/>
              <a:gd name="connsiteY3" fmla="*/ 936172 h 1872344"/>
              <a:gd name="connsiteX4" fmla="*/ 936172 w 1872344"/>
              <a:gd name="connsiteY4" fmla="*/ 0 h 187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344" h="1872344">
                <a:moveTo>
                  <a:pt x="936172" y="0"/>
                </a:moveTo>
                <a:cubicBezTo>
                  <a:pt x="1453206" y="0"/>
                  <a:pt x="1872344" y="419138"/>
                  <a:pt x="1872344" y="936172"/>
                </a:cubicBezTo>
                <a:cubicBezTo>
                  <a:pt x="1872344" y="1453206"/>
                  <a:pt x="1453206" y="1872344"/>
                  <a:pt x="936172" y="1872344"/>
                </a:cubicBezTo>
                <a:cubicBezTo>
                  <a:pt x="419138" y="1872344"/>
                  <a:pt x="0" y="1453206"/>
                  <a:pt x="0" y="936172"/>
                </a:cubicBezTo>
                <a:cubicBezTo>
                  <a:pt x="0" y="419138"/>
                  <a:pt x="419138" y="0"/>
                  <a:pt x="936172" y="0"/>
                </a:cubicBezTo>
                <a:close/>
              </a:path>
            </a:pathLst>
          </a:custGeom>
          <a:ln w="57150">
            <a:solidFill>
              <a:schemeClr val="accent3"/>
            </a:solidFill>
          </a:ln>
        </p:spPr>
        <p:txBody>
          <a:bodyPr wrap="square">
            <a:noAutofit/>
          </a:bodyPr>
          <a:lstStyle>
            <a:lvl1pPr marL="0" indent="0" algn="ctr">
              <a:buNone/>
              <a:defRPr sz="1200"/>
            </a:lvl1pPr>
          </a:lstStyle>
          <a:p>
            <a:endParaRPr lang="zh-CN" altLang="en-US" dirty="0"/>
          </a:p>
        </p:txBody>
      </p:sp>
      <p:sp>
        <p:nvSpPr>
          <p:cNvPr id="10" name="图片占位符 9"/>
          <p:cNvSpPr>
            <a:spLocks noGrp="1"/>
          </p:cNvSpPr>
          <p:nvPr>
            <p:ph type="pic" sz="quarter" idx="14"/>
          </p:nvPr>
        </p:nvSpPr>
        <p:spPr>
          <a:xfrm>
            <a:off x="1761308" y="1789024"/>
            <a:ext cx="1872344" cy="1872344"/>
          </a:xfrm>
          <a:custGeom>
            <a:avLst/>
            <a:gdLst>
              <a:gd name="connsiteX0" fmla="*/ 936172 w 1872344"/>
              <a:gd name="connsiteY0" fmla="*/ 0 h 1872344"/>
              <a:gd name="connsiteX1" fmla="*/ 1872344 w 1872344"/>
              <a:gd name="connsiteY1" fmla="*/ 936172 h 1872344"/>
              <a:gd name="connsiteX2" fmla="*/ 936172 w 1872344"/>
              <a:gd name="connsiteY2" fmla="*/ 1872344 h 1872344"/>
              <a:gd name="connsiteX3" fmla="*/ 0 w 1872344"/>
              <a:gd name="connsiteY3" fmla="*/ 936172 h 1872344"/>
              <a:gd name="connsiteX4" fmla="*/ 936172 w 1872344"/>
              <a:gd name="connsiteY4" fmla="*/ 0 h 187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344" h="1872344">
                <a:moveTo>
                  <a:pt x="936172" y="0"/>
                </a:moveTo>
                <a:cubicBezTo>
                  <a:pt x="1453206" y="0"/>
                  <a:pt x="1872344" y="419138"/>
                  <a:pt x="1872344" y="936172"/>
                </a:cubicBezTo>
                <a:cubicBezTo>
                  <a:pt x="1872344" y="1453206"/>
                  <a:pt x="1453206" y="1872344"/>
                  <a:pt x="936172" y="1872344"/>
                </a:cubicBezTo>
                <a:cubicBezTo>
                  <a:pt x="419138" y="1872344"/>
                  <a:pt x="0" y="1453206"/>
                  <a:pt x="0" y="936172"/>
                </a:cubicBezTo>
                <a:cubicBezTo>
                  <a:pt x="0" y="419138"/>
                  <a:pt x="419138" y="0"/>
                  <a:pt x="936172" y="0"/>
                </a:cubicBezTo>
                <a:close/>
              </a:path>
            </a:pathLst>
          </a:custGeom>
          <a:ln w="57150">
            <a:solidFill>
              <a:schemeClr val="accent3"/>
            </a:solidFill>
          </a:ln>
        </p:spPr>
        <p:txBody>
          <a:bodyPr wrap="square">
            <a:noAutofit/>
          </a:bodyPr>
          <a:lstStyle>
            <a:lvl1pPr marL="0" indent="0" algn="ctr">
              <a:buNone/>
              <a:defRPr sz="1200"/>
            </a:lvl1pPr>
          </a:lstStyle>
          <a:p>
            <a:endParaRPr lang="zh-CN" altLang="en-US" dirty="0"/>
          </a:p>
        </p:txBody>
      </p:sp>
      <p:sp>
        <p:nvSpPr>
          <p:cNvPr id="11" name="图片占位符 10"/>
          <p:cNvSpPr>
            <a:spLocks noGrp="1"/>
          </p:cNvSpPr>
          <p:nvPr>
            <p:ph type="pic" sz="quarter" idx="15"/>
          </p:nvPr>
        </p:nvSpPr>
        <p:spPr>
          <a:xfrm>
            <a:off x="8558348" y="1789024"/>
            <a:ext cx="1872344" cy="1872344"/>
          </a:xfrm>
          <a:custGeom>
            <a:avLst/>
            <a:gdLst>
              <a:gd name="connsiteX0" fmla="*/ 936172 w 1872344"/>
              <a:gd name="connsiteY0" fmla="*/ 0 h 1872344"/>
              <a:gd name="connsiteX1" fmla="*/ 1872344 w 1872344"/>
              <a:gd name="connsiteY1" fmla="*/ 936172 h 1872344"/>
              <a:gd name="connsiteX2" fmla="*/ 936172 w 1872344"/>
              <a:gd name="connsiteY2" fmla="*/ 1872344 h 1872344"/>
              <a:gd name="connsiteX3" fmla="*/ 0 w 1872344"/>
              <a:gd name="connsiteY3" fmla="*/ 936172 h 1872344"/>
              <a:gd name="connsiteX4" fmla="*/ 936172 w 1872344"/>
              <a:gd name="connsiteY4" fmla="*/ 0 h 187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2344" h="1872344">
                <a:moveTo>
                  <a:pt x="936172" y="0"/>
                </a:moveTo>
                <a:cubicBezTo>
                  <a:pt x="1453206" y="0"/>
                  <a:pt x="1872344" y="419138"/>
                  <a:pt x="1872344" y="936172"/>
                </a:cubicBezTo>
                <a:cubicBezTo>
                  <a:pt x="1872344" y="1453206"/>
                  <a:pt x="1453206" y="1872344"/>
                  <a:pt x="936172" y="1872344"/>
                </a:cubicBezTo>
                <a:cubicBezTo>
                  <a:pt x="419138" y="1872344"/>
                  <a:pt x="0" y="1453206"/>
                  <a:pt x="0" y="936172"/>
                </a:cubicBezTo>
                <a:cubicBezTo>
                  <a:pt x="0" y="419138"/>
                  <a:pt x="419138" y="0"/>
                  <a:pt x="936172" y="0"/>
                </a:cubicBezTo>
                <a:close/>
              </a:path>
            </a:pathLst>
          </a:custGeom>
          <a:ln w="57150">
            <a:solidFill>
              <a:schemeClr val="accent3"/>
            </a:solidFill>
          </a:ln>
        </p:spPr>
        <p:txBody>
          <a:bodyPr wrap="square">
            <a:noAutofit/>
          </a:bodyPr>
          <a:lstStyle>
            <a:lvl1pPr marL="0" indent="0" algn="ctr">
              <a:buNone/>
              <a:defRPr sz="1200"/>
            </a:lvl1pPr>
          </a:lstStyle>
          <a:p>
            <a:endParaRPr lang="zh-CN" altLang="en-US" dirty="0"/>
          </a:p>
        </p:txBody>
      </p:sp>
    </p:spTree>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12192000" cy="6858000"/>
          </a:xfrm>
          <a:prstGeom prst="rect">
            <a:avLst/>
          </a:prstGeom>
        </p:spPr>
      </p:pic>
      <p:sp>
        <p:nvSpPr>
          <p:cNvPr id="5" name="文本框 4"/>
          <p:cNvSpPr txBox="1"/>
          <p:nvPr userDrawn="1"/>
        </p:nvSpPr>
        <p:spPr>
          <a:xfrm>
            <a:off x="5362467" y="3984040"/>
            <a:ext cx="1467069" cy="307777"/>
          </a:xfrm>
          <a:prstGeom prst="rect">
            <a:avLst/>
          </a:prstGeom>
          <a:noFill/>
        </p:spPr>
        <p:txBody>
          <a:bodyPr wrap="none" rtlCol="0">
            <a:spAutoFit/>
          </a:bodyPr>
          <a:lstStyle/>
          <a:p>
            <a:pPr algn="ctr"/>
            <a:r>
              <a:rPr lang="en-US" altLang="zh-CN" sz="1400">
                <a:solidFill>
                  <a:schemeClr val="tx1">
                    <a:lumMod val="50000"/>
                    <a:lumOff val="50000"/>
                  </a:schemeClr>
                </a:solidFill>
                <a:latin typeface="Arial" panose="020B0604020202020204" pitchFamily="34" charset="0"/>
                <a:cs typeface="Arial" panose="020B0604020202020204" pitchFamily="34" charset="0"/>
              </a:rPr>
              <a:t>MB-170-200622</a:t>
            </a:r>
            <a:endParaRPr lang="zh-CN" altLang="en-US" sz="1400" dirty="0">
              <a:solidFill>
                <a:schemeClr val="tx1">
                  <a:lumMod val="50000"/>
                  <a:lumOff val="50000"/>
                </a:schemeClr>
              </a:solidFill>
              <a:latin typeface="Arial" panose="020B0604020202020204" pitchFamily="34" charset="0"/>
              <a:cs typeface="Arial" panose="020B0604020202020204" pitchFamily="34" charset="0"/>
            </a:endParaRPr>
          </a:p>
        </p:txBody>
      </p:sp>
    </p:spTree>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模板使用说明">
    <p:spTree>
      <p:nvGrpSpPr>
        <p:cNvPr id="1" name=""/>
        <p:cNvGrpSpPr/>
        <p:nvPr/>
      </p:nvGrpSpPr>
      <p:grpSpPr>
        <a:xfrm>
          <a:off x="0" y="0"/>
          <a:ext cx="0" cy="0"/>
          <a:chOff x="0" y="0"/>
          <a:chExt cx="0" cy="0"/>
        </a:xfrm>
      </p:grpSpPr>
      <p:sp>
        <p:nvSpPr>
          <p:cNvPr id="3" name="文本框 2"/>
          <p:cNvSpPr txBox="1"/>
          <p:nvPr userDrawn="1"/>
        </p:nvSpPr>
        <p:spPr>
          <a:xfrm>
            <a:off x="4818727" y="361658"/>
            <a:ext cx="2554545" cy="461665"/>
          </a:xfrm>
          <a:prstGeom prst="rect">
            <a:avLst/>
          </a:prstGeom>
          <a:noFill/>
          <a:ln>
            <a:noFill/>
          </a:ln>
        </p:spPr>
        <p:txBody>
          <a:bodyPr wrap="none" lIns="0" rtlCol="0">
            <a:spAutoFit/>
          </a:bodyPr>
          <a:lstStyle/>
          <a:p>
            <a:pPr algn="ctr"/>
            <a:r>
              <a:rPr lang="zh-CN" altLang="en-US" sz="2400" dirty="0">
                <a:solidFill>
                  <a:srgbClr val="111111"/>
                </a:solidFill>
                <a:latin typeface="微软雅黑" panose="020B0503020204020204" pitchFamily="34" charset="-122"/>
                <a:ea typeface="微软雅黑" panose="020B0503020204020204" pitchFamily="34" charset="-122"/>
              </a:rPr>
              <a:t>模板使用</a:t>
            </a:r>
            <a:r>
              <a:rPr lang="zh-CN" altLang="en-US" sz="2400">
                <a:solidFill>
                  <a:srgbClr val="111111"/>
                </a:solidFill>
                <a:latin typeface="微软雅黑" panose="020B0503020204020204" pitchFamily="34" charset="-122"/>
                <a:ea typeface="微软雅黑" panose="020B0503020204020204" pitchFamily="34" charset="-122"/>
              </a:rPr>
              <a:t>常见问题</a:t>
            </a:r>
            <a:endParaRPr lang="zh-CN" altLang="en-US" sz="2400" dirty="0">
              <a:solidFill>
                <a:srgbClr val="111111"/>
              </a:solidFill>
              <a:latin typeface="微软雅黑" panose="020B0503020204020204" pitchFamily="34" charset="-122"/>
              <a:ea typeface="微软雅黑" panose="020B0503020204020204" pitchFamily="34" charset="-122"/>
            </a:endParaRPr>
          </a:p>
        </p:txBody>
      </p:sp>
      <p:cxnSp>
        <p:nvCxnSpPr>
          <p:cNvPr id="4" name="直接连接符 3"/>
          <p:cNvCxnSpPr/>
          <p:nvPr userDrawn="1"/>
        </p:nvCxnSpPr>
        <p:spPr>
          <a:xfrm>
            <a:off x="1218000" y="911128"/>
            <a:ext cx="9756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1216799" y="1328087"/>
            <a:ext cx="2857514" cy="307777"/>
          </a:xfrm>
          <a:prstGeom prst="rect">
            <a:avLst/>
          </a:prstGeom>
          <a:noFill/>
        </p:spPr>
        <p:txBody>
          <a:bodyPr wrap="none" lIns="0" rtlCol="0">
            <a:spAutoFit/>
          </a:bodyPr>
          <a:lstStyle/>
          <a:p>
            <a:r>
              <a:rPr lang="en-US" altLang="zh-CN" sz="1400" dirty="0">
                <a:solidFill>
                  <a:srgbClr val="111111"/>
                </a:solidFill>
                <a:latin typeface="微软雅黑" panose="020B0503020204020204" pitchFamily="34" charset="-122"/>
                <a:ea typeface="微软雅黑" panose="020B0503020204020204" pitchFamily="34" charset="-122"/>
              </a:rPr>
              <a:t>Q1</a:t>
            </a:r>
            <a:r>
              <a:rPr lang="zh-CN" altLang="en-US" sz="1400" dirty="0">
                <a:solidFill>
                  <a:srgbClr val="111111"/>
                </a:solidFill>
                <a:latin typeface="微软雅黑" panose="020B0503020204020204" pitchFamily="34" charset="-122"/>
                <a:ea typeface="微软雅黑" panose="020B0503020204020204" pitchFamily="34" charset="-122"/>
              </a:rPr>
              <a:t>：关于模板中使用的特殊字体。</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6" name="文本框 5"/>
          <p:cNvSpPr txBox="1"/>
          <p:nvPr userDrawn="1"/>
        </p:nvSpPr>
        <p:spPr>
          <a:xfrm>
            <a:off x="1216799" y="1635864"/>
            <a:ext cx="5374500" cy="890693"/>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如模板中使用了您计算机中未安装的特殊字体，可能会提示字体受限制、以只读方式打开文件。如因版权问题未能提供相关字体，请自行下载安装，因此带来的不便，敬请谅解。</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7" name="文本框 6"/>
          <p:cNvSpPr txBox="1"/>
          <p:nvPr userDrawn="1"/>
        </p:nvSpPr>
        <p:spPr>
          <a:xfrm>
            <a:off x="1216799" y="4479016"/>
            <a:ext cx="2876750" cy="307777"/>
          </a:xfrm>
          <a:prstGeom prst="rect">
            <a:avLst/>
          </a:prstGeom>
          <a:noFill/>
        </p:spPr>
        <p:txBody>
          <a:bodyPr wrap="none" lIns="0" rtlCol="0">
            <a:spAutoFit/>
          </a:bodyPr>
          <a:lstStyle/>
          <a:p>
            <a:r>
              <a:rPr lang="en-US" altLang="zh-CN" sz="1400">
                <a:solidFill>
                  <a:srgbClr val="111111"/>
                </a:solidFill>
                <a:latin typeface="微软雅黑" panose="020B0503020204020204" pitchFamily="34" charset="-122"/>
                <a:ea typeface="微软雅黑" panose="020B0503020204020204" pitchFamily="34" charset="-122"/>
              </a:rPr>
              <a:t>Q3</a:t>
            </a:r>
            <a:r>
              <a:rPr lang="zh-CN" altLang="en-US" sz="1400">
                <a:solidFill>
                  <a:srgbClr val="111111"/>
                </a:solidFill>
                <a:latin typeface="微软雅黑" panose="020B0503020204020204" pitchFamily="34" charset="-122"/>
                <a:ea typeface="微软雅黑" panose="020B0503020204020204" pitchFamily="34" charset="-122"/>
              </a:rPr>
              <a:t>：</a:t>
            </a:r>
            <a:r>
              <a:rPr lang="zh-CN" altLang="en-US" sz="1400" dirty="0">
                <a:solidFill>
                  <a:srgbClr val="111111"/>
                </a:solidFill>
                <a:latin typeface="微软雅黑" panose="020B0503020204020204" pitchFamily="34" charset="-122"/>
                <a:ea typeface="微软雅黑" panose="020B0503020204020204" pitchFamily="34" charset="-122"/>
              </a:rPr>
              <a:t>如何替换图片，修改配色</a:t>
            </a:r>
            <a:r>
              <a:rPr lang="en-US" altLang="zh-CN" sz="1400" dirty="0">
                <a:solidFill>
                  <a:srgbClr val="111111"/>
                </a:solidFill>
                <a:latin typeface="微软雅黑" panose="020B0503020204020204" pitchFamily="34" charset="-122"/>
                <a:ea typeface="微软雅黑" panose="020B0503020204020204" pitchFamily="34" charset="-122"/>
              </a:rPr>
              <a:t>……?</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1216800" y="4824990"/>
            <a:ext cx="5374500" cy="1167692"/>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常见的模板使用问题，可参考模板附录中的</a:t>
            </a:r>
            <a:r>
              <a:rPr lang="en-US" altLang="zh-CN" sz="1200" dirty="0">
                <a:solidFill>
                  <a:srgbClr val="777777"/>
                </a:solidFill>
                <a:latin typeface="微软雅黑" panose="020B0503020204020204" pitchFamily="34" charset="-122"/>
                <a:ea typeface="微软雅黑" panose="020B0503020204020204" pitchFamily="34" charset="-122"/>
              </a:rPr>
              <a:t>《PPT</a:t>
            </a:r>
            <a:r>
              <a:rPr lang="zh-CN" altLang="en-US" sz="1200" dirty="0">
                <a:solidFill>
                  <a:srgbClr val="777777"/>
                </a:solidFill>
                <a:latin typeface="微软雅黑" panose="020B0503020204020204" pitchFamily="34" charset="-122"/>
                <a:ea typeface="微软雅黑" panose="020B0503020204020204" pitchFamily="34" charset="-122"/>
              </a:rPr>
              <a:t>模板使用手册</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简易图文版</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，该手册的完整视频版请在</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网易云课堂</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中搜索学习。想更全面详细的了解</a:t>
            </a:r>
            <a:r>
              <a:rPr lang="en-US" altLang="zh-CN" sz="1200" dirty="0">
                <a:solidFill>
                  <a:srgbClr val="777777"/>
                </a:solidFill>
                <a:latin typeface="微软雅黑" panose="020B0503020204020204" pitchFamily="34" charset="-122"/>
                <a:ea typeface="微软雅黑" panose="020B0503020204020204" pitchFamily="34" charset="-122"/>
              </a:rPr>
              <a:t>PowerPoint</a:t>
            </a:r>
            <a:r>
              <a:rPr lang="zh-CN" altLang="en-US" sz="1200" dirty="0">
                <a:solidFill>
                  <a:srgbClr val="777777"/>
                </a:solidFill>
                <a:latin typeface="微软雅黑" panose="020B0503020204020204" pitchFamily="34" charset="-122"/>
                <a:ea typeface="微软雅黑" panose="020B0503020204020204" pitchFamily="34" charset="-122"/>
              </a:rPr>
              <a:t>软件使用方法与技巧，可在</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网易云课堂</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中搜索学习</a:t>
            </a:r>
            <a:r>
              <a:rPr lang="en-US" altLang="zh-CN" sz="1200" dirty="0">
                <a:solidFill>
                  <a:srgbClr val="777777"/>
                </a:solidFill>
                <a:latin typeface="微软雅黑" panose="020B0503020204020204" pitchFamily="34" charset="-122"/>
                <a:ea typeface="微软雅黑" panose="020B0503020204020204" pitchFamily="34" charset="-122"/>
              </a:rPr>
              <a:t>《PPT</a:t>
            </a:r>
            <a:r>
              <a:rPr lang="zh-CN" altLang="en-US" sz="1200" dirty="0">
                <a:solidFill>
                  <a:srgbClr val="777777"/>
                </a:solidFill>
                <a:latin typeface="微软雅黑" panose="020B0503020204020204" pitchFamily="34" charset="-122"/>
                <a:ea typeface="微软雅黑" panose="020B0503020204020204" pitchFamily="34" charset="-122"/>
              </a:rPr>
              <a:t>从菜鸟到高手实用教程</a:t>
            </a:r>
            <a:r>
              <a:rPr lang="en-US" altLang="zh-CN" sz="1200" dirty="0">
                <a:solidFill>
                  <a:srgbClr val="777777"/>
                </a:solidFill>
                <a:latin typeface="微软雅黑" panose="020B0503020204020204" pitchFamily="34" charset="-122"/>
                <a:ea typeface="微软雅黑" panose="020B0503020204020204" pitchFamily="34" charset="-122"/>
              </a:rPr>
              <a:t>》</a:t>
            </a:r>
            <a:r>
              <a:rPr lang="zh-CN" altLang="en-US" sz="1200" dirty="0">
                <a:solidFill>
                  <a:srgbClr val="777777"/>
                </a:solidFill>
                <a:latin typeface="微软雅黑" panose="020B0503020204020204" pitchFamily="34" charset="-122"/>
                <a:ea typeface="微软雅黑" panose="020B0503020204020204" pitchFamily="34" charset="-122"/>
              </a:rPr>
              <a:t>。</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13" name="文本框 12"/>
          <p:cNvSpPr txBox="1"/>
          <p:nvPr userDrawn="1"/>
        </p:nvSpPr>
        <p:spPr>
          <a:xfrm>
            <a:off x="1216799" y="2989998"/>
            <a:ext cx="2585003" cy="307777"/>
          </a:xfrm>
          <a:prstGeom prst="rect">
            <a:avLst/>
          </a:prstGeom>
          <a:noFill/>
        </p:spPr>
        <p:txBody>
          <a:bodyPr wrap="none" lIns="0" rtlCol="0">
            <a:spAutoFit/>
          </a:bodyPr>
          <a:lstStyle/>
          <a:p>
            <a:r>
              <a:rPr lang="en-US" altLang="zh-CN" sz="1400" dirty="0">
                <a:solidFill>
                  <a:srgbClr val="111111"/>
                </a:solidFill>
                <a:latin typeface="微软雅黑" panose="020B0503020204020204" pitchFamily="34" charset="-122"/>
                <a:ea typeface="微软雅黑" panose="020B0503020204020204" pitchFamily="34" charset="-122"/>
              </a:rPr>
              <a:t>Q2</a:t>
            </a:r>
            <a:r>
              <a:rPr lang="zh-CN" altLang="en-US" sz="1400" dirty="0">
                <a:solidFill>
                  <a:srgbClr val="111111"/>
                </a:solidFill>
                <a:latin typeface="微软雅黑" panose="020B0503020204020204" pitchFamily="34" charset="-122"/>
                <a:ea typeface="微软雅黑" panose="020B0503020204020204" pitchFamily="34" charset="-122"/>
              </a:rPr>
              <a:t>：为什么与预览效果不一样</a:t>
            </a:r>
            <a:r>
              <a:rPr lang="en-US" altLang="zh-CN" sz="1400" dirty="0">
                <a:solidFill>
                  <a:srgbClr val="111111"/>
                </a:solidFill>
                <a:latin typeface="微软雅黑" panose="020B0503020204020204" pitchFamily="34" charset="-122"/>
                <a:ea typeface="微软雅黑" panose="020B0503020204020204" pitchFamily="34" charset="-122"/>
              </a:rPr>
              <a:t>?</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15" name="文本框 14"/>
          <p:cNvSpPr txBox="1"/>
          <p:nvPr userDrawn="1"/>
        </p:nvSpPr>
        <p:spPr>
          <a:xfrm>
            <a:off x="1216799" y="3296187"/>
            <a:ext cx="5374500" cy="613694"/>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本套模板使用</a:t>
            </a:r>
            <a:r>
              <a:rPr lang="en-US" altLang="zh-CN" sz="1200" dirty="0">
                <a:solidFill>
                  <a:srgbClr val="777777"/>
                </a:solidFill>
                <a:latin typeface="微软雅黑" panose="020B0503020204020204" pitchFamily="34" charset="-122"/>
                <a:ea typeface="微软雅黑" panose="020B0503020204020204" pitchFamily="34" charset="-122"/>
              </a:rPr>
              <a:t>PowerPoint</a:t>
            </a:r>
            <a:r>
              <a:rPr lang="zh-CN" altLang="en-US" sz="1200" dirty="0">
                <a:solidFill>
                  <a:srgbClr val="777777"/>
                </a:solidFill>
                <a:latin typeface="微软雅黑" panose="020B0503020204020204" pitchFamily="34" charset="-122"/>
                <a:ea typeface="微软雅黑" panose="020B0503020204020204" pitchFamily="34" charset="-122"/>
              </a:rPr>
              <a:t>最新版设计制作，适用于</a:t>
            </a:r>
            <a:r>
              <a:rPr lang="en-US" altLang="zh-CN" sz="1200" dirty="0">
                <a:solidFill>
                  <a:srgbClr val="777777"/>
                </a:solidFill>
                <a:latin typeface="微软雅黑" panose="020B0503020204020204" pitchFamily="34" charset="-122"/>
                <a:ea typeface="微软雅黑" panose="020B0503020204020204" pitchFamily="34" charset="-122"/>
              </a:rPr>
              <a:t>PPT2007</a:t>
            </a:r>
            <a:r>
              <a:rPr lang="zh-CN" altLang="en-US" sz="1200" dirty="0">
                <a:solidFill>
                  <a:srgbClr val="777777"/>
                </a:solidFill>
                <a:latin typeface="微软雅黑" panose="020B0503020204020204" pitchFamily="34" charset="-122"/>
                <a:ea typeface="微软雅黑" panose="020B0503020204020204" pitchFamily="34" charset="-122"/>
              </a:rPr>
              <a:t>及以上版本，也适用于</a:t>
            </a:r>
            <a:r>
              <a:rPr lang="en-US" altLang="zh-CN" sz="1200" dirty="0">
                <a:solidFill>
                  <a:srgbClr val="777777"/>
                </a:solidFill>
                <a:latin typeface="微软雅黑" panose="020B0503020204020204" pitchFamily="34" charset="-122"/>
                <a:ea typeface="微软雅黑" panose="020B0503020204020204" pitchFamily="34" charset="-122"/>
              </a:rPr>
              <a:t>WPS</a:t>
            </a:r>
            <a:r>
              <a:rPr lang="zh-CN" altLang="en-US" sz="1200" dirty="0">
                <a:solidFill>
                  <a:srgbClr val="777777"/>
                </a:solidFill>
                <a:latin typeface="微软雅黑" panose="020B0503020204020204" pitchFamily="34" charset="-122"/>
                <a:ea typeface="微软雅黑" panose="020B0503020204020204" pitchFamily="34" charset="-122"/>
              </a:rPr>
              <a:t>演示，但也可能存在部分兼容问题。</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14" name="文本框 13"/>
          <p:cNvSpPr txBox="1"/>
          <p:nvPr userDrawn="1"/>
        </p:nvSpPr>
        <p:spPr>
          <a:xfrm>
            <a:off x="7373272" y="3319823"/>
            <a:ext cx="3987663" cy="276999"/>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rgbClr val="111111"/>
                </a:solidFill>
                <a:latin typeface="微软雅黑" panose="020B0503020204020204" pitchFamily="34" charset="-122"/>
                <a:ea typeface="微软雅黑" panose="020B0503020204020204" pitchFamily="34" charset="-122"/>
              </a:rPr>
              <a:t>网易云课堂中搜索</a:t>
            </a:r>
            <a:r>
              <a:rPr lang="en-US" altLang="zh-CN" sz="1200" dirty="0">
                <a:solidFill>
                  <a:srgbClr val="111111"/>
                </a:solidFill>
                <a:latin typeface="微软雅黑" panose="020B0503020204020204" pitchFamily="34" charset="-122"/>
                <a:ea typeface="微软雅黑" panose="020B0503020204020204" pitchFamily="34" charset="-122"/>
              </a:rPr>
              <a:t>《PPT</a:t>
            </a:r>
            <a:r>
              <a:rPr lang="zh-CN" altLang="en-US" sz="1200" dirty="0">
                <a:solidFill>
                  <a:srgbClr val="111111"/>
                </a:solidFill>
                <a:latin typeface="微软雅黑" panose="020B0503020204020204" pitchFamily="34" charset="-122"/>
                <a:ea typeface="微软雅黑" panose="020B0503020204020204" pitchFamily="34" charset="-122"/>
              </a:rPr>
              <a:t>从菜鸟到高手实用教程</a:t>
            </a:r>
            <a:r>
              <a:rPr lang="en-US" altLang="zh-CN" sz="1200" dirty="0">
                <a:solidFill>
                  <a:srgbClr val="111111"/>
                </a:solidFill>
                <a:latin typeface="微软雅黑" panose="020B0503020204020204" pitchFamily="34" charset="-122"/>
                <a:ea typeface="微软雅黑" panose="020B0503020204020204" pitchFamily="34" charset="-122"/>
              </a:rPr>
              <a:t>》</a:t>
            </a:r>
            <a:endParaRPr lang="en-US" altLang="zh-CN" sz="1200" dirty="0">
              <a:solidFill>
                <a:srgbClr val="111111"/>
              </a:solidFill>
              <a:latin typeface="微软雅黑" panose="020B0503020204020204" pitchFamily="34" charset="-122"/>
              <a:ea typeface="微软雅黑" panose="020B0503020204020204" pitchFamily="34" charset="-122"/>
            </a:endParaRPr>
          </a:p>
        </p:txBody>
      </p:sp>
      <p:pic>
        <p:nvPicPr>
          <p:cNvPr id="9" name="图片 8" descr="图片包含 文字&#10;&#10;描述已自动生成"/>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07309" y="1328087"/>
            <a:ext cx="3339315" cy="1882159"/>
          </a:xfrm>
          <a:prstGeom prst="rect">
            <a:avLst/>
          </a:prstGeom>
        </p:spPr>
      </p:pic>
      <p:pic>
        <p:nvPicPr>
          <p:cNvPr id="11" name="图片 10" descr="图片包含 文字&#10;&#10;描述已自动生成"/>
          <p:cNvPicPr>
            <a:picLocks noChangeAspect="1"/>
          </p:cNvPicPr>
          <p:nvPr userDrawn="1"/>
        </p:nvPicPr>
        <p:blipFill>
          <a:blip r:embed="rId3" cstate="screen"/>
          <a:stretch>
            <a:fillRect/>
          </a:stretch>
        </p:blipFill>
        <p:spPr>
          <a:xfrm>
            <a:off x="7591425" y="3945505"/>
            <a:ext cx="3355200" cy="1887300"/>
          </a:xfrm>
          <a:prstGeom prst="rect">
            <a:avLst/>
          </a:prstGeom>
        </p:spPr>
      </p:pic>
      <p:sp>
        <p:nvSpPr>
          <p:cNvPr id="16" name="文本框 15"/>
          <p:cNvSpPr txBox="1"/>
          <p:nvPr userDrawn="1"/>
        </p:nvSpPr>
        <p:spPr>
          <a:xfrm>
            <a:off x="7373272" y="5946872"/>
            <a:ext cx="3987663" cy="276999"/>
          </a:xfrm>
          <a:prstGeom prst="rect">
            <a:avLst/>
          </a:prstGeom>
          <a:noFill/>
        </p:spPr>
        <p:txBody>
          <a:bodyPr wrap="square" lIns="0"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200" dirty="0">
                <a:solidFill>
                  <a:srgbClr val="111111"/>
                </a:solidFill>
                <a:latin typeface="微软雅黑" panose="020B0503020204020204" pitchFamily="34" charset="-122"/>
                <a:ea typeface="微软雅黑" panose="020B0503020204020204" pitchFamily="34" charset="-122"/>
              </a:rPr>
              <a:t>网易云课堂中搜索</a:t>
            </a:r>
            <a:r>
              <a:rPr lang="en-US" altLang="zh-CN" sz="1200" dirty="0">
                <a:solidFill>
                  <a:srgbClr val="111111"/>
                </a:solidFill>
                <a:latin typeface="微软雅黑" panose="020B0503020204020204" pitchFamily="34" charset="-122"/>
                <a:ea typeface="微软雅黑" panose="020B0503020204020204" pitchFamily="34" charset="-122"/>
              </a:rPr>
              <a:t>《PPT</a:t>
            </a:r>
            <a:r>
              <a:rPr lang="zh-CN" altLang="en-US" sz="1200" dirty="0">
                <a:solidFill>
                  <a:srgbClr val="111111"/>
                </a:solidFill>
                <a:latin typeface="微软雅黑" panose="020B0503020204020204" pitchFamily="34" charset="-122"/>
                <a:ea typeface="微软雅黑" panose="020B0503020204020204" pitchFamily="34" charset="-122"/>
              </a:rPr>
              <a:t>模板使用手册</a:t>
            </a:r>
            <a:r>
              <a:rPr lang="en-US" altLang="zh-CN" sz="1200" dirty="0">
                <a:solidFill>
                  <a:srgbClr val="111111"/>
                </a:solidFill>
                <a:latin typeface="微软雅黑" panose="020B0503020204020204" pitchFamily="34" charset="-122"/>
                <a:ea typeface="微软雅黑" panose="020B0503020204020204" pitchFamily="34" charset="-122"/>
              </a:rPr>
              <a:t>》</a:t>
            </a:r>
            <a:endParaRPr lang="en-US" altLang="zh-CN" sz="1200" dirty="0">
              <a:solidFill>
                <a:srgbClr val="111111"/>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userDrawn="1"/>
        </p:nvSpPr>
        <p:spPr>
          <a:xfrm>
            <a:off x="3003645" y="2252024"/>
            <a:ext cx="6184706" cy="1015663"/>
          </a:xfrm>
          <a:prstGeom prst="rect">
            <a:avLst/>
          </a:prstGeom>
          <a:noFill/>
        </p:spPr>
        <p:txBody>
          <a:bodyPr wrap="none" rtlCol="0">
            <a:spAutoFit/>
          </a:bodyPr>
          <a:lstStyle/>
          <a:p>
            <a:pPr algn="ctr"/>
            <a:r>
              <a:rPr lang="en-US" altLang="zh-CN" sz="6000" dirty="0">
                <a:solidFill>
                  <a:schemeClr val="bg1"/>
                </a:solidFill>
                <a:latin typeface="微软雅黑" panose="020B0503020204020204" pitchFamily="34" charset="-122"/>
                <a:ea typeface="微软雅黑" panose="020B0503020204020204" pitchFamily="34" charset="-122"/>
              </a:rPr>
              <a:t>PPT</a:t>
            </a:r>
            <a:r>
              <a:rPr lang="zh-CN" altLang="en-US" sz="6000" dirty="0">
                <a:solidFill>
                  <a:schemeClr val="bg1"/>
                </a:solidFill>
                <a:latin typeface="微软雅黑" panose="020B0503020204020204" pitchFamily="34" charset="-122"/>
                <a:ea typeface="微软雅黑" panose="020B0503020204020204" pitchFamily="34" charset="-122"/>
              </a:rPr>
              <a:t>模板使用手册</a:t>
            </a:r>
            <a:endParaRPr lang="zh-CN" altLang="en-US" sz="60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userDrawn="1"/>
        </p:nvSpPr>
        <p:spPr>
          <a:xfrm>
            <a:off x="4641112" y="3643551"/>
            <a:ext cx="2909772" cy="523220"/>
          </a:xfrm>
          <a:prstGeom prst="rect">
            <a:avLst/>
          </a:prstGeom>
          <a:noFill/>
        </p:spPr>
        <p:txBody>
          <a:bodyPr wrap="none" rtlCol="0">
            <a:spAutoFit/>
          </a:bodyPr>
          <a:lstStyle/>
          <a:p>
            <a:pPr algn="ctr"/>
            <a:r>
              <a:rPr lang="zh-CN" altLang="en-US" sz="2800" dirty="0">
                <a:solidFill>
                  <a:schemeClr val="bg1"/>
                </a:solidFill>
                <a:latin typeface="微软雅黑" panose="020B0503020204020204" pitchFamily="34" charset="-122"/>
                <a:ea typeface="微软雅黑" panose="020B0503020204020204" pitchFamily="34" charset="-122"/>
              </a:rPr>
              <a:t>（ 简易图文版 ）</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文本框 2"/>
          <p:cNvSpPr txBox="1"/>
          <p:nvPr userDrawn="1"/>
        </p:nvSpPr>
        <p:spPr>
          <a:xfrm>
            <a:off x="606000" y="312961"/>
            <a:ext cx="3683060"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模板使用帮助：替换与调整图片</a:t>
            </a:r>
            <a:endParaRPr lang="zh-CN" altLang="en-US" sz="2000" dirty="0">
              <a:solidFill>
                <a:srgbClr val="111111"/>
              </a:solidFill>
              <a:latin typeface="微软雅黑" panose="020B0503020204020204" pitchFamily="34" charset="-122"/>
              <a:ea typeface="微软雅黑" panose="020B0503020204020204" pitchFamily="34" charset="-122"/>
            </a:endParaRPr>
          </a:p>
        </p:txBody>
      </p:sp>
      <p:cxnSp>
        <p:nvCxnSpPr>
          <p:cNvPr id="4" name="直接连接符 3"/>
          <p:cNvCxnSpPr/>
          <p:nvPr userDrawn="1"/>
        </p:nvCxnSpPr>
        <p:spPr>
          <a:xfrm>
            <a:off x="606000" y="764481"/>
            <a:ext cx="10980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614626" y="1166711"/>
            <a:ext cx="1528624"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替换图片方法一：</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6" name="文本框 5"/>
          <p:cNvSpPr txBox="1"/>
          <p:nvPr userDrawn="1"/>
        </p:nvSpPr>
        <p:spPr>
          <a:xfrm>
            <a:off x="614626" y="1535413"/>
            <a:ext cx="3498282" cy="613694"/>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选中需替换图片，点击“图片格式”选项卡中“更改图片”按钮，选择一种图片来源，完成替换。</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8" name="文本框 7"/>
          <p:cNvSpPr txBox="1"/>
          <p:nvPr userDrawn="1"/>
        </p:nvSpPr>
        <p:spPr>
          <a:xfrm>
            <a:off x="614626" y="4459871"/>
            <a:ext cx="1528624"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替换图片方法二：</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10" name="文本框 9"/>
          <p:cNvSpPr txBox="1"/>
          <p:nvPr userDrawn="1"/>
        </p:nvSpPr>
        <p:spPr>
          <a:xfrm>
            <a:off x="614624" y="4822553"/>
            <a:ext cx="1803825" cy="1167692"/>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1.</a:t>
            </a:r>
            <a:r>
              <a:rPr lang="zh-CN" altLang="en-US" sz="1200" dirty="0">
                <a:solidFill>
                  <a:srgbClr val="777777"/>
                </a:solidFill>
                <a:latin typeface="微软雅黑" panose="020B0503020204020204" pitchFamily="34" charset="-122"/>
                <a:ea typeface="微软雅黑" panose="020B0503020204020204" pitchFamily="34" charset="-122"/>
              </a:rPr>
              <a:t>选中需替换图片，点击键盘</a:t>
            </a:r>
            <a:r>
              <a:rPr lang="en-US" altLang="zh-CN" sz="1200" dirty="0">
                <a:solidFill>
                  <a:srgbClr val="777777"/>
                </a:solidFill>
                <a:latin typeface="微软雅黑" panose="020B0503020204020204" pitchFamily="34" charset="-122"/>
                <a:ea typeface="微软雅黑" panose="020B0503020204020204" pitchFamily="34" charset="-122"/>
              </a:rPr>
              <a:t>Delete</a:t>
            </a:r>
            <a:r>
              <a:rPr lang="zh-CN" altLang="en-US" sz="1200" dirty="0">
                <a:solidFill>
                  <a:srgbClr val="777777"/>
                </a:solidFill>
                <a:latin typeface="微软雅黑" panose="020B0503020204020204" pitchFamily="34" charset="-122"/>
                <a:ea typeface="微软雅黑" panose="020B0503020204020204" pitchFamily="34" charset="-122"/>
              </a:rPr>
              <a:t>键，删除图片。</a:t>
            </a:r>
            <a:endParaRPr lang="en-US" altLang="zh-CN" sz="1200" dirty="0">
              <a:solidFill>
                <a:srgbClr val="777777"/>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2.</a:t>
            </a:r>
            <a:r>
              <a:rPr lang="zh-CN" altLang="en-US" sz="1200" dirty="0">
                <a:solidFill>
                  <a:srgbClr val="777777"/>
                </a:solidFill>
                <a:latin typeface="微软雅黑" panose="020B0503020204020204" pitchFamily="34" charset="-122"/>
                <a:ea typeface="微软雅黑" panose="020B0503020204020204" pitchFamily="34" charset="-122"/>
              </a:rPr>
              <a:t>点击图标，打开对话框，选择图片，完成替换。</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userDrawn="1"/>
        </p:nvPicPr>
        <p:blipFill>
          <a:blip r:embed="rId2"/>
          <a:stretch>
            <a:fillRect/>
          </a:stretch>
        </p:blipFill>
        <p:spPr>
          <a:xfrm>
            <a:off x="2609495" y="4822553"/>
            <a:ext cx="2099100" cy="1446880"/>
          </a:xfrm>
          <a:prstGeom prst="rect">
            <a:avLst/>
          </a:prstGeom>
        </p:spPr>
      </p:pic>
      <p:sp>
        <p:nvSpPr>
          <p:cNvPr id="17" name="文本框 16"/>
          <p:cNvSpPr txBox="1"/>
          <p:nvPr userDrawn="1"/>
        </p:nvSpPr>
        <p:spPr>
          <a:xfrm>
            <a:off x="5110426" y="1172480"/>
            <a:ext cx="1349087"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修改图片大小：</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18" name="文本框 17"/>
          <p:cNvSpPr txBox="1"/>
          <p:nvPr userDrawn="1"/>
        </p:nvSpPr>
        <p:spPr>
          <a:xfrm>
            <a:off x="5110426" y="1541182"/>
            <a:ext cx="2576249" cy="890693"/>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替换图片后，点击拖动图片周围控制柄，可随意修改图片大小，按住</a:t>
            </a:r>
            <a:r>
              <a:rPr lang="en-US" altLang="zh-CN" sz="1200" dirty="0">
                <a:solidFill>
                  <a:srgbClr val="777777"/>
                </a:solidFill>
                <a:latin typeface="微软雅黑" panose="020B0503020204020204" pitchFamily="34" charset="-122"/>
                <a:ea typeface="微软雅黑" panose="020B0503020204020204" pitchFamily="34" charset="-122"/>
              </a:rPr>
              <a:t>shift</a:t>
            </a:r>
            <a:r>
              <a:rPr lang="zh-CN" altLang="en-US" sz="1200" dirty="0">
                <a:solidFill>
                  <a:srgbClr val="777777"/>
                </a:solidFill>
                <a:latin typeface="微软雅黑" panose="020B0503020204020204" pitchFamily="34" charset="-122"/>
                <a:ea typeface="微软雅黑" panose="020B0503020204020204" pitchFamily="34" charset="-122"/>
              </a:rPr>
              <a:t>键，等比例调整大小。</a:t>
            </a:r>
            <a:endParaRPr lang="en-US" altLang="zh-CN" sz="1200" dirty="0">
              <a:solidFill>
                <a:srgbClr val="777777"/>
              </a:solidFill>
              <a:latin typeface="微软雅黑" panose="020B0503020204020204" pitchFamily="34" charset="-122"/>
              <a:ea typeface="微软雅黑" panose="020B0503020204020204" pitchFamily="34" charset="-122"/>
            </a:endParaRPr>
          </a:p>
        </p:txBody>
      </p:sp>
      <p:sp>
        <p:nvSpPr>
          <p:cNvPr id="20" name="文本框 19"/>
          <p:cNvSpPr txBox="1"/>
          <p:nvPr userDrawn="1"/>
        </p:nvSpPr>
        <p:spPr>
          <a:xfrm>
            <a:off x="5110426" y="2801986"/>
            <a:ext cx="1708160" cy="307777"/>
          </a:xfrm>
          <a:prstGeom prst="rect">
            <a:avLst/>
          </a:prstGeom>
          <a:noFill/>
        </p:spPr>
        <p:txBody>
          <a:bodyPr wrap="none" lIns="0" rtlCol="0">
            <a:spAutoFit/>
          </a:bodyPr>
          <a:lstStyle/>
          <a:p>
            <a:r>
              <a:rPr lang="zh-CN" altLang="en-US" sz="1400" dirty="0">
                <a:solidFill>
                  <a:srgbClr val="111111"/>
                </a:solidFill>
                <a:latin typeface="微软雅黑" panose="020B0503020204020204" pitchFamily="34" charset="-122"/>
                <a:ea typeface="微软雅黑" panose="020B0503020204020204" pitchFamily="34" charset="-122"/>
              </a:rPr>
              <a:t>修改图片显示区域：</a:t>
            </a:r>
            <a:endParaRPr lang="en-US" altLang="zh-CN" sz="1400" dirty="0">
              <a:solidFill>
                <a:srgbClr val="111111"/>
              </a:solidFill>
              <a:latin typeface="微软雅黑" panose="020B0503020204020204" pitchFamily="34" charset="-122"/>
              <a:ea typeface="微软雅黑" panose="020B0503020204020204" pitchFamily="34" charset="-122"/>
            </a:endParaRPr>
          </a:p>
        </p:txBody>
      </p:sp>
      <p:sp>
        <p:nvSpPr>
          <p:cNvPr id="21" name="文本框 20"/>
          <p:cNvSpPr txBox="1"/>
          <p:nvPr userDrawn="1"/>
        </p:nvSpPr>
        <p:spPr>
          <a:xfrm>
            <a:off x="5110426" y="3170688"/>
            <a:ext cx="2576249" cy="890693"/>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1.</a:t>
            </a:r>
            <a:r>
              <a:rPr lang="zh-CN" altLang="en-US" sz="1200" dirty="0">
                <a:solidFill>
                  <a:srgbClr val="777777"/>
                </a:solidFill>
                <a:latin typeface="微软雅黑" panose="020B0503020204020204" pitchFamily="34" charset="-122"/>
                <a:ea typeface="微软雅黑" panose="020B0503020204020204" pitchFamily="34" charset="-122"/>
              </a:rPr>
              <a:t>替换图片后，会根据预设尺寸对图片进行裁切，如需修改，请点击“图片格式”选项卡中的“裁剪”按钮。</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userDrawn="1"/>
        </p:nvPicPr>
        <p:blipFill>
          <a:blip r:embed="rId3"/>
          <a:stretch>
            <a:fillRect/>
          </a:stretch>
        </p:blipFill>
        <p:spPr>
          <a:xfrm>
            <a:off x="6479431" y="4297947"/>
            <a:ext cx="438150" cy="676275"/>
          </a:xfrm>
          <a:prstGeom prst="rect">
            <a:avLst/>
          </a:prstGeom>
        </p:spPr>
      </p:pic>
      <p:sp>
        <p:nvSpPr>
          <p:cNvPr id="23" name="文本框 22"/>
          <p:cNvSpPr txBox="1"/>
          <p:nvPr userDrawn="1"/>
        </p:nvSpPr>
        <p:spPr>
          <a:xfrm>
            <a:off x="8234626" y="3170688"/>
            <a:ext cx="3351372" cy="890693"/>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2.</a:t>
            </a:r>
            <a:r>
              <a:rPr lang="zh-CN" altLang="en-US" sz="1200" dirty="0">
                <a:solidFill>
                  <a:srgbClr val="777777"/>
                </a:solidFill>
                <a:latin typeface="微软雅黑" panose="020B0503020204020204" pitchFamily="34" charset="-122"/>
                <a:ea typeface="微软雅黑" panose="020B0503020204020204" pitchFamily="34" charset="-122"/>
              </a:rPr>
              <a:t>点击拖动图片周围白色控制点，调整图片大小。鼠标放置在图片上，显示四向箭头，点击拖动调整图片显示区域。在空白处点击，完成修改。</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24" name="图片 23"/>
          <p:cNvPicPr>
            <a:picLocks noChangeAspect="1"/>
          </p:cNvPicPr>
          <p:nvPr userDrawn="1"/>
        </p:nvPicPr>
        <p:blipFill>
          <a:blip r:embed="rId4"/>
          <a:stretch>
            <a:fillRect/>
          </a:stretch>
        </p:blipFill>
        <p:spPr>
          <a:xfrm>
            <a:off x="8129587" y="4210429"/>
            <a:ext cx="2581275" cy="1962150"/>
          </a:xfrm>
          <a:prstGeom prst="rect">
            <a:avLst/>
          </a:prstGeom>
        </p:spPr>
      </p:pic>
      <p:pic>
        <p:nvPicPr>
          <p:cNvPr id="25" name="图片 24"/>
          <p:cNvPicPr>
            <a:picLocks noChangeAspect="1"/>
          </p:cNvPicPr>
          <p:nvPr userDrawn="1"/>
        </p:nvPicPr>
        <p:blipFill>
          <a:blip r:embed="rId5"/>
          <a:stretch>
            <a:fillRect/>
          </a:stretch>
        </p:blipFill>
        <p:spPr>
          <a:xfrm>
            <a:off x="4976211" y="4297947"/>
            <a:ext cx="819150" cy="323850"/>
          </a:xfrm>
          <a:prstGeom prst="rect">
            <a:avLst/>
          </a:prstGeom>
        </p:spPr>
      </p:pic>
      <p:sp>
        <p:nvSpPr>
          <p:cNvPr id="26" name="箭头: 右 25"/>
          <p:cNvSpPr/>
          <p:nvPr userDrawn="1"/>
        </p:nvSpPr>
        <p:spPr>
          <a:xfrm>
            <a:off x="5931393" y="4360731"/>
            <a:ext cx="329214" cy="198281"/>
          </a:xfrm>
          <a:prstGeom prst="rightArrow">
            <a:avLst>
              <a:gd name="adj1" fmla="val 18776"/>
              <a:gd name="adj2"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图片 26"/>
          <p:cNvPicPr>
            <a:picLocks noChangeAspect="1"/>
          </p:cNvPicPr>
          <p:nvPr userDrawn="1"/>
        </p:nvPicPr>
        <p:blipFill>
          <a:blip r:embed="rId6"/>
          <a:stretch>
            <a:fillRect/>
          </a:stretch>
        </p:blipFill>
        <p:spPr>
          <a:xfrm>
            <a:off x="606000" y="2300084"/>
            <a:ext cx="1685925" cy="1847850"/>
          </a:xfrm>
          <a:prstGeom prst="rect">
            <a:avLst/>
          </a:prstGeom>
        </p:spPr>
      </p:pic>
    </p:spTree>
  </p:cSld>
  <p:clrMapOvr>
    <a:masterClrMapping/>
  </p:clrMapOvr>
  <p:transitio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cxnSp>
        <p:nvCxnSpPr>
          <p:cNvPr id="3" name="直接连接符 2"/>
          <p:cNvCxnSpPr/>
          <p:nvPr userDrawn="1"/>
        </p:nvCxnSpPr>
        <p:spPr>
          <a:xfrm>
            <a:off x="606000" y="764481"/>
            <a:ext cx="10980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4" name="文本框 3"/>
          <p:cNvSpPr txBox="1"/>
          <p:nvPr userDrawn="1"/>
        </p:nvSpPr>
        <p:spPr>
          <a:xfrm>
            <a:off x="614886" y="1158022"/>
            <a:ext cx="3626314" cy="369332"/>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1.</a:t>
            </a:r>
            <a:r>
              <a:rPr lang="zh-CN" altLang="en-US" sz="1200" dirty="0">
                <a:solidFill>
                  <a:srgbClr val="777777"/>
                </a:solidFill>
                <a:latin typeface="微软雅黑" panose="020B0503020204020204" pitchFamily="34" charset="-122"/>
                <a:ea typeface="微软雅黑" panose="020B0503020204020204" pitchFamily="34" charset="-122"/>
              </a:rPr>
              <a:t>设计</a:t>
            </a:r>
            <a:r>
              <a:rPr lang="zh-CN" altLang="en-US" sz="1200">
                <a:solidFill>
                  <a:srgbClr val="777777"/>
                </a:solidFill>
                <a:latin typeface="微软雅黑" panose="020B0503020204020204" pitchFamily="34" charset="-122"/>
                <a:ea typeface="微软雅黑" panose="020B0503020204020204" pitchFamily="34" charset="-122"/>
              </a:rPr>
              <a:t>选项卡 → 变体 → 颜色 → 自定义</a:t>
            </a:r>
            <a:r>
              <a:rPr lang="zh-CN" altLang="en-US" sz="1200" dirty="0">
                <a:solidFill>
                  <a:srgbClr val="777777"/>
                </a:solidFill>
                <a:latin typeface="微软雅黑" panose="020B0503020204020204" pitchFamily="34" charset="-122"/>
                <a:ea typeface="微软雅黑" panose="020B0503020204020204" pitchFamily="34" charset="-122"/>
              </a:rPr>
              <a:t>颜色</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5" name="图片 4"/>
          <p:cNvPicPr/>
          <p:nvPr userDrawn="1"/>
        </p:nvPicPr>
        <p:blipFill>
          <a:blip r:embed="rId2"/>
          <a:stretch>
            <a:fillRect/>
          </a:stretch>
        </p:blipFill>
        <p:spPr>
          <a:xfrm>
            <a:off x="624411" y="1723072"/>
            <a:ext cx="4663132" cy="1953578"/>
          </a:xfrm>
          <a:prstGeom prst="rect">
            <a:avLst/>
          </a:prstGeom>
        </p:spPr>
      </p:pic>
      <p:sp>
        <p:nvSpPr>
          <p:cNvPr id="6" name="文本框 5"/>
          <p:cNvSpPr txBox="1"/>
          <p:nvPr userDrawn="1"/>
        </p:nvSpPr>
        <p:spPr>
          <a:xfrm>
            <a:off x="6015562" y="1158022"/>
            <a:ext cx="5570438" cy="646331"/>
          </a:xfrm>
          <a:prstGeom prst="rect">
            <a:avLst/>
          </a:prstGeom>
          <a:noFill/>
        </p:spPr>
        <p:txBody>
          <a:bodyPr wrap="square" lIns="0" rtlCol="0">
            <a:spAutoFit/>
          </a:bodyPr>
          <a:lstStyle/>
          <a:p>
            <a:pPr algn="just">
              <a:lnSpc>
                <a:spcPct val="150000"/>
              </a:lnSpc>
            </a:pPr>
            <a:r>
              <a:rPr lang="en-US" altLang="zh-CN" sz="1200" dirty="0">
                <a:solidFill>
                  <a:srgbClr val="777777"/>
                </a:solidFill>
                <a:latin typeface="微软雅黑" panose="020B0503020204020204" pitchFamily="34" charset="-122"/>
                <a:ea typeface="微软雅黑" panose="020B0503020204020204" pitchFamily="34" charset="-122"/>
              </a:rPr>
              <a:t>2.</a:t>
            </a:r>
            <a:r>
              <a:rPr lang="zh-CN" altLang="en-US" sz="1200" dirty="0">
                <a:solidFill>
                  <a:srgbClr val="777777"/>
                </a:solidFill>
                <a:latin typeface="微软雅黑" panose="020B0503020204020204" pitchFamily="34" charset="-122"/>
                <a:ea typeface="微软雅黑" panose="020B0503020204020204" pitchFamily="34" charset="-122"/>
              </a:rPr>
              <a:t>在新建主题颜色对话框中，可以对主题颜色进行修改，并命名，点击保存，</a:t>
            </a:r>
            <a:r>
              <a:rPr lang="zh-CN" altLang="en-US" sz="1200">
                <a:solidFill>
                  <a:srgbClr val="777777"/>
                </a:solidFill>
                <a:latin typeface="微软雅黑" panose="020B0503020204020204" pitchFamily="34" charset="-122"/>
                <a:ea typeface="微软雅黑" panose="020B0503020204020204" pitchFamily="34" charset="-122"/>
              </a:rPr>
              <a:t>完成设置。</a:t>
            </a:r>
            <a:endParaRPr lang="en-US" altLang="zh-CN" sz="1200" dirty="0">
              <a:solidFill>
                <a:srgbClr val="777777"/>
              </a:solidFill>
              <a:latin typeface="微软雅黑" panose="020B0503020204020204" pitchFamily="34" charset="-122"/>
              <a:ea typeface="微软雅黑" panose="020B0503020204020204" pitchFamily="34" charset="-122"/>
            </a:endParaRPr>
          </a:p>
        </p:txBody>
      </p:sp>
      <p:pic>
        <p:nvPicPr>
          <p:cNvPr id="7" name="图片 6"/>
          <p:cNvPicPr/>
          <p:nvPr userDrawn="1"/>
        </p:nvPicPr>
        <p:blipFill>
          <a:blip r:embed="rId3"/>
          <a:stretch>
            <a:fillRect/>
          </a:stretch>
        </p:blipFill>
        <p:spPr>
          <a:xfrm>
            <a:off x="6015561" y="2038984"/>
            <a:ext cx="3776139" cy="4081969"/>
          </a:xfrm>
          <a:prstGeom prst="rect">
            <a:avLst/>
          </a:prstGeom>
        </p:spPr>
      </p:pic>
      <p:sp>
        <p:nvSpPr>
          <p:cNvPr id="8" name="文本框 7"/>
          <p:cNvSpPr txBox="1"/>
          <p:nvPr userDrawn="1"/>
        </p:nvSpPr>
        <p:spPr>
          <a:xfrm>
            <a:off x="606000" y="312961"/>
            <a:ext cx="3939540"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模板使用帮助：修改模板主题配色</a:t>
            </a:r>
            <a:endParaRPr lang="zh-CN" altLang="en-US" sz="2000" dirty="0">
              <a:solidFill>
                <a:srgbClr val="111111"/>
              </a:solidFill>
              <a:latin typeface="微软雅黑" panose="020B0503020204020204" pitchFamily="34" charset="-122"/>
              <a:ea typeface="微软雅黑" panose="020B0503020204020204" pitchFamily="34" charset="-122"/>
            </a:endParaRPr>
          </a:p>
        </p:txBody>
      </p:sp>
    </p:spTree>
  </p:cSld>
  <p:clrMapOvr>
    <a:masterClrMapping/>
  </p:clrMapOvr>
  <p:transition>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文本框 2"/>
          <p:cNvSpPr txBox="1"/>
          <p:nvPr userDrawn="1"/>
        </p:nvSpPr>
        <p:spPr>
          <a:xfrm>
            <a:off x="614886" y="312961"/>
            <a:ext cx="3426579"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模板使用帮助：使用母版视图</a:t>
            </a:r>
            <a:endParaRPr lang="zh-CN" altLang="en-US" sz="2000" dirty="0">
              <a:solidFill>
                <a:srgbClr val="111111"/>
              </a:solidFill>
              <a:latin typeface="微软雅黑" panose="020B0503020204020204" pitchFamily="34" charset="-122"/>
              <a:ea typeface="微软雅黑" panose="020B0503020204020204" pitchFamily="34" charset="-122"/>
            </a:endParaRPr>
          </a:p>
        </p:txBody>
      </p:sp>
      <p:cxnSp>
        <p:nvCxnSpPr>
          <p:cNvPr id="4" name="直接连接符 3"/>
          <p:cNvCxnSpPr/>
          <p:nvPr userDrawn="1"/>
        </p:nvCxnSpPr>
        <p:spPr>
          <a:xfrm>
            <a:off x="606000" y="764481"/>
            <a:ext cx="4392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5" name="文本框 4"/>
          <p:cNvSpPr txBox="1"/>
          <p:nvPr userDrawn="1"/>
        </p:nvSpPr>
        <p:spPr>
          <a:xfrm>
            <a:off x="614886" y="1015489"/>
            <a:ext cx="4509564" cy="890693"/>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模板中的部分对象（例如页面背景等），通常需要进入幻灯片母版视图中进行修改。</a:t>
            </a:r>
            <a:endParaRPr lang="zh-CN" altLang="en-US" sz="1200" dirty="0">
              <a:solidFill>
                <a:srgbClr val="777777"/>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视图选项卡中点击“幻灯片母板”，进入母板视图中。</a:t>
            </a:r>
            <a:endParaRPr lang="zh-CN" altLang="en-US" sz="1200" dirty="0">
              <a:solidFill>
                <a:srgbClr val="777777"/>
              </a:solidFill>
              <a:latin typeface="微软雅黑" panose="020B0503020204020204" pitchFamily="34" charset="-122"/>
              <a:ea typeface="微软雅黑" panose="020B0503020204020204" pitchFamily="34" charset="-122"/>
            </a:endParaRPr>
          </a:p>
        </p:txBody>
      </p:sp>
      <p:pic>
        <p:nvPicPr>
          <p:cNvPr id="6" name="图片 5"/>
          <p:cNvPicPr/>
          <p:nvPr userDrawn="1"/>
        </p:nvPicPr>
        <p:blipFill>
          <a:blip r:embed="rId2"/>
          <a:stretch>
            <a:fillRect/>
          </a:stretch>
        </p:blipFill>
        <p:spPr>
          <a:xfrm>
            <a:off x="606000" y="2119105"/>
            <a:ext cx="2533015" cy="1285240"/>
          </a:xfrm>
          <a:prstGeom prst="rect">
            <a:avLst/>
          </a:prstGeom>
        </p:spPr>
      </p:pic>
      <p:pic>
        <p:nvPicPr>
          <p:cNvPr id="7" name="图片 6"/>
          <p:cNvPicPr/>
          <p:nvPr userDrawn="1"/>
        </p:nvPicPr>
        <p:blipFill>
          <a:blip r:embed="rId3"/>
          <a:stretch>
            <a:fillRect/>
          </a:stretch>
        </p:blipFill>
        <p:spPr>
          <a:xfrm>
            <a:off x="606000" y="5137516"/>
            <a:ext cx="885190" cy="1009015"/>
          </a:xfrm>
          <a:prstGeom prst="rect">
            <a:avLst/>
          </a:prstGeom>
        </p:spPr>
      </p:pic>
      <p:sp>
        <p:nvSpPr>
          <p:cNvPr id="8" name="文本框 7"/>
          <p:cNvSpPr txBox="1"/>
          <p:nvPr userDrawn="1"/>
        </p:nvSpPr>
        <p:spPr>
          <a:xfrm>
            <a:off x="606000" y="3786922"/>
            <a:ext cx="4509564" cy="1167692"/>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在母板视图中可以替换背景图片、添加</a:t>
            </a:r>
            <a:r>
              <a:rPr lang="en-US" altLang="zh-CN" sz="1200" dirty="0">
                <a:solidFill>
                  <a:srgbClr val="777777"/>
                </a:solidFill>
                <a:latin typeface="微软雅黑" panose="020B0503020204020204" pitchFamily="34" charset="-122"/>
                <a:ea typeface="微软雅黑" panose="020B0503020204020204" pitchFamily="34" charset="-122"/>
              </a:rPr>
              <a:t>logo</a:t>
            </a:r>
            <a:r>
              <a:rPr lang="zh-CN" altLang="en-US" sz="1200" dirty="0">
                <a:solidFill>
                  <a:srgbClr val="777777"/>
                </a:solidFill>
                <a:latin typeface="微软雅黑" panose="020B0503020204020204" pitchFamily="34" charset="-122"/>
                <a:ea typeface="微软雅黑" panose="020B0503020204020204" pitchFamily="34" charset="-122"/>
              </a:rPr>
              <a:t>、修改幻灯片每页固定内容等。</a:t>
            </a:r>
            <a:endParaRPr lang="zh-CN" altLang="en-US" sz="1200" dirty="0">
              <a:solidFill>
                <a:srgbClr val="777777"/>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完成设置后，点击幻灯片母板选项卡中的“关闭幻灯片母板”，退出母板视图。</a:t>
            </a:r>
            <a:endParaRPr lang="zh-CN" altLang="en-US" sz="1200" dirty="0">
              <a:solidFill>
                <a:srgbClr val="777777"/>
              </a:solidFill>
              <a:latin typeface="微软雅黑" panose="020B0503020204020204" pitchFamily="34" charset="-122"/>
              <a:ea typeface="微软雅黑" panose="020B0503020204020204" pitchFamily="34" charset="-122"/>
            </a:endParaRPr>
          </a:p>
        </p:txBody>
      </p:sp>
      <p:sp>
        <p:nvSpPr>
          <p:cNvPr id="9" name="文本框 8"/>
          <p:cNvSpPr txBox="1"/>
          <p:nvPr userDrawn="1"/>
        </p:nvSpPr>
        <p:spPr>
          <a:xfrm>
            <a:off x="5872686" y="312961"/>
            <a:ext cx="3426579" cy="400110"/>
          </a:xfrm>
          <a:prstGeom prst="rect">
            <a:avLst/>
          </a:prstGeom>
          <a:noFill/>
          <a:ln>
            <a:noFill/>
          </a:ln>
        </p:spPr>
        <p:txBody>
          <a:bodyPr wrap="none" lIns="0" rtlCol="0">
            <a:spAutoFit/>
          </a:bodyPr>
          <a:lstStyle/>
          <a:p>
            <a:pPr algn="l"/>
            <a:r>
              <a:rPr lang="zh-CN" altLang="en-US" sz="2000" dirty="0">
                <a:solidFill>
                  <a:srgbClr val="111111"/>
                </a:solidFill>
                <a:latin typeface="微软雅黑" panose="020B0503020204020204" pitchFamily="34" charset="-122"/>
                <a:ea typeface="微软雅黑" panose="020B0503020204020204" pitchFamily="34" charset="-122"/>
              </a:rPr>
              <a:t>模板使用帮助：使用选择窗格</a:t>
            </a:r>
            <a:endParaRPr lang="zh-CN" altLang="en-US" sz="2000" dirty="0">
              <a:solidFill>
                <a:srgbClr val="111111"/>
              </a:solidFill>
              <a:latin typeface="微软雅黑" panose="020B0503020204020204" pitchFamily="34" charset="-122"/>
              <a:ea typeface="微软雅黑" panose="020B0503020204020204" pitchFamily="34" charset="-122"/>
            </a:endParaRPr>
          </a:p>
        </p:txBody>
      </p:sp>
      <p:cxnSp>
        <p:nvCxnSpPr>
          <p:cNvPr id="10" name="直接连接符 9"/>
          <p:cNvCxnSpPr/>
          <p:nvPr userDrawn="1"/>
        </p:nvCxnSpPr>
        <p:spPr>
          <a:xfrm>
            <a:off x="5863800" y="764481"/>
            <a:ext cx="5688000" cy="0"/>
          </a:xfrm>
          <a:prstGeom prst="line">
            <a:avLst/>
          </a:prstGeom>
          <a:ln w="19050">
            <a:solidFill>
              <a:srgbClr val="7B7B7B"/>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userDrawn="1"/>
        </p:nvSpPr>
        <p:spPr>
          <a:xfrm>
            <a:off x="5872685" y="1015489"/>
            <a:ext cx="5679115" cy="923330"/>
          </a:xfrm>
          <a:prstGeom prst="rect">
            <a:avLst/>
          </a:prstGeom>
          <a:noFill/>
        </p:spPr>
        <p:txBody>
          <a:bodyPr wrap="square" lIns="0" rtlCol="0">
            <a:spAutoFit/>
          </a:bodyPr>
          <a:lstStyle/>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在修改模板时，有时因为对象间层次遮挡关系，某些</a:t>
            </a:r>
            <a:r>
              <a:rPr lang="zh-CN" altLang="en-US" sz="1200">
                <a:solidFill>
                  <a:srgbClr val="777777"/>
                </a:solidFill>
                <a:latin typeface="微软雅黑" panose="020B0503020204020204" pitchFamily="34" charset="-122"/>
                <a:ea typeface="微软雅黑" panose="020B0503020204020204" pitchFamily="34" charset="-122"/>
              </a:rPr>
              <a:t>对象不容易</a:t>
            </a:r>
            <a:r>
              <a:rPr lang="zh-CN" altLang="en-US" sz="1200" dirty="0">
                <a:solidFill>
                  <a:srgbClr val="777777"/>
                </a:solidFill>
                <a:latin typeface="微软雅黑" panose="020B0503020204020204" pitchFamily="34" charset="-122"/>
                <a:ea typeface="微软雅黑" panose="020B0503020204020204" pitchFamily="34" charset="-122"/>
              </a:rPr>
              <a:t>被选中</a:t>
            </a:r>
            <a:r>
              <a:rPr lang="zh-CN" altLang="en-US" sz="1200">
                <a:solidFill>
                  <a:srgbClr val="777777"/>
                </a:solidFill>
                <a:latin typeface="微软雅黑" panose="020B0503020204020204" pitchFamily="34" charset="-122"/>
                <a:ea typeface="微软雅黑" panose="020B0503020204020204" pitchFamily="34" charset="-122"/>
              </a:rPr>
              <a:t>，这时可借助</a:t>
            </a:r>
            <a:r>
              <a:rPr lang="zh-CN" altLang="en-US" sz="1200" dirty="0">
                <a:solidFill>
                  <a:srgbClr val="777777"/>
                </a:solidFill>
                <a:latin typeface="微软雅黑" panose="020B0503020204020204" pitchFamily="34" charset="-122"/>
                <a:ea typeface="微软雅黑" panose="020B0503020204020204" pitchFamily="34" charset="-122"/>
              </a:rPr>
              <a:t>“选择窗格”来完成选择。</a:t>
            </a:r>
            <a:endParaRPr lang="zh-CN" altLang="en-US" sz="1200" dirty="0">
              <a:solidFill>
                <a:srgbClr val="777777"/>
              </a:solidFill>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rgbClr val="777777"/>
                </a:solidFill>
                <a:latin typeface="微软雅黑" panose="020B0503020204020204" pitchFamily="34" charset="-122"/>
                <a:ea typeface="微软雅黑" panose="020B0503020204020204" pitchFamily="34" charset="-122"/>
              </a:rPr>
              <a:t>开始</a:t>
            </a:r>
            <a:r>
              <a:rPr lang="zh-CN" altLang="en-US" sz="1200">
                <a:solidFill>
                  <a:srgbClr val="777777"/>
                </a:solidFill>
                <a:latin typeface="微软雅黑" panose="020B0503020204020204" pitchFamily="34" charset="-122"/>
                <a:ea typeface="微软雅黑" panose="020B0503020204020204" pitchFamily="34" charset="-122"/>
              </a:rPr>
              <a:t>选项卡 → 选择 → 选择</a:t>
            </a:r>
            <a:r>
              <a:rPr lang="zh-CN" altLang="en-US" sz="1200" dirty="0">
                <a:solidFill>
                  <a:srgbClr val="777777"/>
                </a:solidFill>
                <a:latin typeface="微软雅黑" panose="020B0503020204020204" pitchFamily="34" charset="-122"/>
                <a:ea typeface="微软雅黑" panose="020B0503020204020204" pitchFamily="34" charset="-122"/>
              </a:rPr>
              <a:t>窗格，打开选择窗格。</a:t>
            </a:r>
            <a:endParaRPr lang="zh-CN" altLang="en-US" sz="1200" dirty="0">
              <a:solidFill>
                <a:srgbClr val="777777"/>
              </a:solidFill>
              <a:latin typeface="微软雅黑" panose="020B0503020204020204" pitchFamily="34" charset="-122"/>
              <a:ea typeface="微软雅黑" panose="020B0503020204020204" pitchFamily="34" charset="-122"/>
            </a:endParaRPr>
          </a:p>
        </p:txBody>
      </p:sp>
      <p:pic>
        <p:nvPicPr>
          <p:cNvPr id="12" name="图片 11"/>
          <p:cNvPicPr/>
          <p:nvPr userDrawn="1"/>
        </p:nvPicPr>
        <p:blipFill>
          <a:blip r:embed="rId4"/>
          <a:stretch>
            <a:fillRect/>
          </a:stretch>
        </p:blipFill>
        <p:spPr>
          <a:xfrm>
            <a:off x="5872685" y="2119105"/>
            <a:ext cx="1447165" cy="1513840"/>
          </a:xfrm>
          <a:prstGeom prst="rect">
            <a:avLst/>
          </a:prstGeom>
        </p:spPr>
      </p:pic>
      <p:sp>
        <p:nvSpPr>
          <p:cNvPr id="13" name="文本框 12"/>
          <p:cNvSpPr txBox="1"/>
          <p:nvPr userDrawn="1"/>
        </p:nvSpPr>
        <p:spPr>
          <a:xfrm>
            <a:off x="5872685" y="4072335"/>
            <a:ext cx="2928415" cy="923330"/>
          </a:xfrm>
          <a:prstGeom prst="rect">
            <a:avLst/>
          </a:prstGeom>
          <a:noFill/>
        </p:spPr>
        <p:txBody>
          <a:bodyPr wrap="square" lIns="0" rtlCol="0">
            <a:spAutoFit/>
          </a:bodyPr>
          <a:lstStyle/>
          <a:p>
            <a:pPr algn="just">
              <a:lnSpc>
                <a:spcPct val="150000"/>
              </a:lnSpc>
            </a:pPr>
            <a:r>
              <a:rPr lang="zh-CN" altLang="en-US" sz="1200">
                <a:solidFill>
                  <a:srgbClr val="777777"/>
                </a:solidFill>
                <a:latin typeface="微软雅黑" panose="020B0503020204020204" pitchFamily="34" charset="-122"/>
                <a:ea typeface="微软雅黑" panose="020B0503020204020204" pitchFamily="34" charset="-122"/>
              </a:rPr>
              <a:t>在选择</a:t>
            </a:r>
            <a:r>
              <a:rPr lang="zh-CN" altLang="en-US" sz="1200" dirty="0">
                <a:solidFill>
                  <a:srgbClr val="777777"/>
                </a:solidFill>
                <a:latin typeface="微软雅黑" panose="020B0503020204020204" pitchFamily="34" charset="-122"/>
                <a:ea typeface="微软雅黑" panose="020B0503020204020204" pitchFamily="34" charset="-122"/>
              </a:rPr>
              <a:t>窗格中可以直接选择页面中的对象，也可以拖动对象，修改层次关系，点击眼睛图标可以显示或隐藏对象。</a:t>
            </a:r>
            <a:endParaRPr lang="zh-CN" altLang="en-US" sz="1200" dirty="0">
              <a:solidFill>
                <a:srgbClr val="777777"/>
              </a:solidFill>
              <a:latin typeface="微软雅黑" panose="020B0503020204020204" pitchFamily="34" charset="-122"/>
              <a:ea typeface="微软雅黑" panose="020B0503020204020204" pitchFamily="34" charset="-122"/>
            </a:endParaRPr>
          </a:p>
        </p:txBody>
      </p:sp>
      <p:pic>
        <p:nvPicPr>
          <p:cNvPr id="14" name="图片 13"/>
          <p:cNvPicPr/>
          <p:nvPr userDrawn="1"/>
        </p:nvPicPr>
        <p:blipFill>
          <a:blip r:embed="rId5"/>
          <a:stretch>
            <a:fillRect/>
          </a:stretch>
        </p:blipFill>
        <p:spPr>
          <a:xfrm>
            <a:off x="9228335" y="3394441"/>
            <a:ext cx="2323465" cy="2752090"/>
          </a:xfrm>
          <a:prstGeom prst="rect">
            <a:avLst/>
          </a:prstGeom>
        </p:spPr>
      </p:pic>
    </p:spTree>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分节标题">
    <p:spTree>
      <p:nvGrpSpPr>
        <p:cNvPr id="1" name=""/>
        <p:cNvGrpSpPr/>
        <p:nvPr/>
      </p:nvGrpSpPr>
      <p:grpSpPr>
        <a:xfrm>
          <a:off x="0" y="0"/>
          <a:ext cx="0" cy="0"/>
          <a:chOff x="0" y="0"/>
          <a:chExt cx="0" cy="0"/>
        </a:xfrm>
      </p:grpSpPr>
      <p:sp>
        <p:nvSpPr>
          <p:cNvPr id="17" name="椭圆 16"/>
          <p:cNvSpPr/>
          <p:nvPr userDrawn="1"/>
        </p:nvSpPr>
        <p:spPr>
          <a:xfrm>
            <a:off x="9486563" y="-279176"/>
            <a:ext cx="2067262" cy="206726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椭圆 17"/>
          <p:cNvSpPr/>
          <p:nvPr userDrawn="1"/>
        </p:nvSpPr>
        <p:spPr>
          <a:xfrm>
            <a:off x="8690488" y="4308243"/>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userDrawn="1"/>
        </p:nvSpPr>
        <p:spPr>
          <a:xfrm>
            <a:off x="-539476" y="1327479"/>
            <a:ext cx="1875673" cy="1875673"/>
          </a:xfrm>
          <a:prstGeom prst="ellipse">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userDrawn="1"/>
        </p:nvSpPr>
        <p:spPr>
          <a:xfrm>
            <a:off x="1542001" y="5044812"/>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1" name="椭圆 20"/>
          <p:cNvSpPr/>
          <p:nvPr userDrawn="1"/>
        </p:nvSpPr>
        <p:spPr>
          <a:xfrm>
            <a:off x="11799845" y="3611640"/>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椭圆 21"/>
          <p:cNvSpPr/>
          <p:nvPr userDrawn="1"/>
        </p:nvSpPr>
        <p:spPr>
          <a:xfrm>
            <a:off x="9938956" y="168122"/>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椭圆 22"/>
          <p:cNvSpPr/>
          <p:nvPr userDrawn="1"/>
        </p:nvSpPr>
        <p:spPr>
          <a:xfrm>
            <a:off x="1088711" y="-583981"/>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userDrawn="1"/>
        </p:nvSpPr>
        <p:spPr>
          <a:xfrm>
            <a:off x="9451589" y="1195136"/>
            <a:ext cx="439233" cy="439233"/>
          </a:xfrm>
          <a:prstGeom prst="ellipse">
            <a:avLst/>
          </a:prstGeom>
          <a:solidFill>
            <a:schemeClr val="accent3">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椭圆 24"/>
          <p:cNvSpPr/>
          <p:nvPr userDrawn="1"/>
        </p:nvSpPr>
        <p:spPr>
          <a:xfrm>
            <a:off x="3332688" y="488585"/>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椭圆 25"/>
          <p:cNvSpPr/>
          <p:nvPr userDrawn="1"/>
        </p:nvSpPr>
        <p:spPr>
          <a:xfrm>
            <a:off x="1339773" y="4848225"/>
            <a:ext cx="2011046" cy="2011046"/>
          </a:xfrm>
          <a:prstGeom prst="ellipse">
            <a:avLst/>
          </a:prstGeom>
          <a:noFill/>
          <a:ln>
            <a:solidFill>
              <a:srgbClr val="B1D48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前言页">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
        <p:nvSpPr>
          <p:cNvPr id="6" name="椭圆 5"/>
          <p:cNvSpPr/>
          <p:nvPr userDrawn="1"/>
        </p:nvSpPr>
        <p:spPr>
          <a:xfrm>
            <a:off x="3248526" y="-916243"/>
            <a:ext cx="8690486" cy="8690486"/>
          </a:xfrm>
          <a:prstGeom prst="ellipse">
            <a:avLst/>
          </a:prstGeom>
          <a:solidFill>
            <a:schemeClr val="accent4">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userDrawn="1"/>
        </p:nvSpPr>
        <p:spPr>
          <a:xfrm>
            <a:off x="3793430" y="-336884"/>
            <a:ext cx="7600678" cy="7600678"/>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userDrawn="1"/>
        </p:nvSpPr>
        <p:spPr>
          <a:xfrm>
            <a:off x="-825313" y="1852548"/>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userDrawn="1"/>
        </p:nvSpPr>
        <p:spPr>
          <a:xfrm>
            <a:off x="639091" y="389837"/>
            <a:ext cx="2683920" cy="2683920"/>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椭圆 9"/>
          <p:cNvSpPr/>
          <p:nvPr userDrawn="1"/>
        </p:nvSpPr>
        <p:spPr>
          <a:xfrm>
            <a:off x="2526632" y="4639707"/>
            <a:ext cx="1549732" cy="1549732"/>
          </a:xfrm>
          <a:prstGeom prst="ellipse">
            <a:avLst/>
          </a:prstGeom>
          <a:solidFill>
            <a:schemeClr val="accent3">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nvSpPr>
        <p:spPr>
          <a:xfrm>
            <a:off x="918113" y="668859"/>
            <a:ext cx="2125876" cy="212587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椭圆 11"/>
          <p:cNvSpPr/>
          <p:nvPr userDrawn="1"/>
        </p:nvSpPr>
        <p:spPr>
          <a:xfrm>
            <a:off x="10494960" y="622386"/>
            <a:ext cx="1444052" cy="1444052"/>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日期占位符 2"/>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内容页1">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sp>
        <p:nvSpPr>
          <p:cNvPr id="7" name="椭圆 6"/>
          <p:cNvSpPr/>
          <p:nvPr userDrawn="1"/>
        </p:nvSpPr>
        <p:spPr>
          <a:xfrm>
            <a:off x="7490338" y="6146568"/>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8" name="椭圆 7"/>
          <p:cNvSpPr/>
          <p:nvPr userDrawn="1"/>
        </p:nvSpPr>
        <p:spPr>
          <a:xfrm>
            <a:off x="10329316" y="5916066"/>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9" name="椭圆 8"/>
          <p:cNvSpPr/>
          <p:nvPr userDrawn="1"/>
        </p:nvSpPr>
        <p:spPr>
          <a:xfrm>
            <a:off x="650561" y="-1888906"/>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椭圆 9"/>
          <p:cNvSpPr/>
          <p:nvPr userDrawn="1"/>
        </p:nvSpPr>
        <p:spPr>
          <a:xfrm>
            <a:off x="2818889" y="-340236"/>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椭圆 10"/>
          <p:cNvSpPr/>
          <p:nvPr userDrawn="1"/>
        </p:nvSpPr>
        <p:spPr>
          <a:xfrm>
            <a:off x="9400962" y="-774853"/>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2" name="椭圆 11"/>
          <p:cNvSpPr/>
          <p:nvPr userDrawn="1"/>
        </p:nvSpPr>
        <p:spPr>
          <a:xfrm>
            <a:off x="-1404391" y="4527866"/>
            <a:ext cx="2011046" cy="2011046"/>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p:cNvSpPr/>
          <p:nvPr userDrawn="1"/>
        </p:nvSpPr>
        <p:spPr>
          <a:xfrm>
            <a:off x="-1202163" y="4730094"/>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Tree>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页2">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备用页">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B2DA330-99E0-4B4D-9C61-82CFEE5A232F}"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8E02866-32EA-4EDE-B1EF-E5D366E4AC42}" type="slidenum">
              <a:rPr lang="zh-CN" altLang="en-US" smtClean="0"/>
            </a:fld>
            <a:endParaRPr lang="zh-CN" altLang="en-US"/>
          </a:p>
        </p:txBody>
      </p:sp>
    </p:spTree>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内容页1">
    <p:spTree>
      <p:nvGrpSpPr>
        <p:cNvPr id="1" name=""/>
        <p:cNvGrpSpPr/>
        <p:nvPr/>
      </p:nvGrpSpPr>
      <p:grpSpPr>
        <a:xfrm>
          <a:off x="0" y="0"/>
          <a:ext cx="0" cy="0"/>
          <a:chOff x="0" y="0"/>
          <a:chExt cx="0" cy="0"/>
        </a:xfrm>
      </p:grpSpPr>
      <p:sp>
        <p:nvSpPr>
          <p:cNvPr id="6" name="椭圆 5"/>
          <p:cNvSpPr/>
          <p:nvPr userDrawn="1"/>
        </p:nvSpPr>
        <p:spPr>
          <a:xfrm>
            <a:off x="7490338" y="6146568"/>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7" name="椭圆 6"/>
          <p:cNvSpPr/>
          <p:nvPr userDrawn="1"/>
        </p:nvSpPr>
        <p:spPr>
          <a:xfrm>
            <a:off x="10329316" y="5916066"/>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8" name="椭圆 7"/>
          <p:cNvSpPr/>
          <p:nvPr userDrawn="1"/>
        </p:nvSpPr>
        <p:spPr>
          <a:xfrm>
            <a:off x="650561" y="-1888906"/>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0" name="椭圆 9"/>
          <p:cNvSpPr/>
          <p:nvPr userDrawn="1"/>
        </p:nvSpPr>
        <p:spPr>
          <a:xfrm>
            <a:off x="2818889" y="-340236"/>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1" name="椭圆 10"/>
          <p:cNvSpPr/>
          <p:nvPr userDrawn="1"/>
        </p:nvSpPr>
        <p:spPr>
          <a:xfrm>
            <a:off x="9400962" y="-774853"/>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2" name="椭圆 11"/>
          <p:cNvSpPr/>
          <p:nvPr userDrawn="1"/>
        </p:nvSpPr>
        <p:spPr>
          <a:xfrm>
            <a:off x="-1404391" y="4527866"/>
            <a:ext cx="2011046" cy="2011046"/>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p:cNvSpPr/>
          <p:nvPr userDrawn="1"/>
        </p:nvSpPr>
        <p:spPr>
          <a:xfrm>
            <a:off x="-1202163" y="4730094"/>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3" name="日期占位符 2"/>
          <p:cNvSpPr>
            <a:spLocks noGrp="1"/>
          </p:cNvSpPr>
          <p:nvPr>
            <p:ph type="dt" sz="half" idx="10"/>
          </p:nvPr>
        </p:nvSpPr>
        <p:spPr/>
        <p:txBody>
          <a:bodyPr/>
          <a:lstStyle/>
          <a:p>
            <a:fld id="{8B707E49-4202-4010-9CDE-18E87C44CB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73FC22-4EA5-4E12-9542-52EABB823E53}" type="slidenum">
              <a:rPr lang="zh-CN" altLang="en-US" smtClean="0"/>
            </a:fld>
            <a:endParaRPr lang="zh-CN" altLang="en-US"/>
          </a:p>
        </p:txBody>
      </p:sp>
      <p:sp>
        <p:nvSpPr>
          <p:cNvPr id="9" name="图片占位符 8"/>
          <p:cNvSpPr>
            <a:spLocks noGrp="1"/>
          </p:cNvSpPr>
          <p:nvPr>
            <p:ph type="pic" sz="quarter" idx="13"/>
          </p:nvPr>
        </p:nvSpPr>
        <p:spPr>
          <a:xfrm>
            <a:off x="1177925" y="1498793"/>
            <a:ext cx="4242633" cy="3704786"/>
          </a:xfrm>
          <a:custGeom>
            <a:avLst/>
            <a:gdLst>
              <a:gd name="connsiteX0" fmla="*/ 3548865 w 4573561"/>
              <a:gd name="connsiteY0" fmla="*/ 637 h 3993762"/>
              <a:gd name="connsiteX1" fmla="*/ 4072648 w 4573561"/>
              <a:gd name="connsiteY1" fmla="*/ 130982 h 3993762"/>
              <a:gd name="connsiteX2" fmla="*/ 3758323 w 4573561"/>
              <a:gd name="connsiteY2" fmla="*/ 3950507 h 3993762"/>
              <a:gd name="connsiteX3" fmla="*/ 710 w 4573561"/>
              <a:gd name="connsiteY3" fmla="*/ 1750232 h 3993762"/>
              <a:gd name="connsiteX4" fmla="*/ 3548865 w 4573561"/>
              <a:gd name="connsiteY4" fmla="*/ 637 h 399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3561" h="3993762">
                <a:moveTo>
                  <a:pt x="3548865" y="637"/>
                </a:moveTo>
                <a:cubicBezTo>
                  <a:pt x="3769202" y="6098"/>
                  <a:pt x="3950981" y="46894"/>
                  <a:pt x="4072648" y="130982"/>
                </a:cubicBezTo>
                <a:cubicBezTo>
                  <a:pt x="4851317" y="669144"/>
                  <a:pt x="4703679" y="3623482"/>
                  <a:pt x="3758323" y="3950507"/>
                </a:cubicBezTo>
                <a:cubicBezTo>
                  <a:pt x="2812967" y="4277532"/>
                  <a:pt x="-51677" y="2672569"/>
                  <a:pt x="710" y="1750232"/>
                </a:cubicBezTo>
                <a:cubicBezTo>
                  <a:pt x="44912" y="972010"/>
                  <a:pt x="2359048" y="-28854"/>
                  <a:pt x="3548865" y="637"/>
                </a:cubicBezTo>
                <a:close/>
              </a:path>
            </a:pathLst>
          </a:custGeom>
        </p:spPr>
        <p:txBody>
          <a:bodyPr wrap="square">
            <a:noAutofit/>
          </a:bodyPr>
          <a:lstStyle>
            <a:lvl1pPr marL="0" indent="0" algn="ctr">
              <a:buNone/>
              <a:defRPr sz="1200"/>
            </a:lvl1pPr>
          </a:lstStyle>
          <a:p>
            <a:endParaRPr lang="zh-CN" altLang="en-US" dirty="0"/>
          </a:p>
        </p:txBody>
      </p:sp>
    </p:spTree>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内容页1">
    <p:spTree>
      <p:nvGrpSpPr>
        <p:cNvPr id="1" name=""/>
        <p:cNvGrpSpPr/>
        <p:nvPr/>
      </p:nvGrpSpPr>
      <p:grpSpPr>
        <a:xfrm>
          <a:off x="0" y="0"/>
          <a:ext cx="0" cy="0"/>
          <a:chOff x="0" y="0"/>
          <a:chExt cx="0" cy="0"/>
        </a:xfrm>
      </p:grpSpPr>
      <p:sp>
        <p:nvSpPr>
          <p:cNvPr id="7" name="椭圆 6"/>
          <p:cNvSpPr/>
          <p:nvPr userDrawn="1"/>
        </p:nvSpPr>
        <p:spPr>
          <a:xfrm>
            <a:off x="7490338" y="6146568"/>
            <a:ext cx="4265494" cy="4265494"/>
          </a:xfrm>
          <a:prstGeom prst="ellipse">
            <a:avLst/>
          </a:prstGeom>
          <a:solidFill>
            <a:schemeClr val="accent3">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8" name="椭圆 7"/>
          <p:cNvSpPr/>
          <p:nvPr userDrawn="1"/>
        </p:nvSpPr>
        <p:spPr>
          <a:xfrm>
            <a:off x="10329316" y="5916066"/>
            <a:ext cx="2048968" cy="2048968"/>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1" name="椭圆 10"/>
          <p:cNvSpPr/>
          <p:nvPr userDrawn="1"/>
        </p:nvSpPr>
        <p:spPr>
          <a:xfrm>
            <a:off x="650561" y="-1888906"/>
            <a:ext cx="2720738" cy="2720738"/>
          </a:xfrm>
          <a:prstGeom prst="ellipse">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2" name="椭圆 11"/>
          <p:cNvSpPr/>
          <p:nvPr userDrawn="1"/>
        </p:nvSpPr>
        <p:spPr>
          <a:xfrm>
            <a:off x="2818889" y="-340236"/>
            <a:ext cx="953522" cy="953522"/>
          </a:xfrm>
          <a:prstGeom prst="ellipse">
            <a:avLst/>
          </a:prstGeom>
          <a:solidFill>
            <a:schemeClr val="accent1">
              <a:lumMod val="40000"/>
              <a:lumOff val="6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p>
        </p:txBody>
      </p:sp>
      <p:sp>
        <p:nvSpPr>
          <p:cNvPr id="13" name="椭圆 12"/>
          <p:cNvSpPr/>
          <p:nvPr userDrawn="1"/>
        </p:nvSpPr>
        <p:spPr>
          <a:xfrm>
            <a:off x="9400962" y="-774853"/>
            <a:ext cx="1162475" cy="1162475"/>
          </a:xfrm>
          <a:prstGeom prst="ellipse">
            <a:avLst/>
          </a:prstGeom>
          <a:solidFill>
            <a:schemeClr val="accent1">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14" name="椭圆 13"/>
          <p:cNvSpPr/>
          <p:nvPr userDrawn="1"/>
        </p:nvSpPr>
        <p:spPr>
          <a:xfrm>
            <a:off x="-1404391" y="4527866"/>
            <a:ext cx="2011046" cy="2011046"/>
          </a:xfrm>
          <a:prstGeom prst="ellipse">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userDrawn="1"/>
        </p:nvSpPr>
        <p:spPr>
          <a:xfrm>
            <a:off x="-1202163" y="4730094"/>
            <a:ext cx="1606590" cy="1606590"/>
          </a:xfrm>
          <a:prstGeom prst="ellipse">
            <a:avLst/>
          </a:prstGeom>
          <a:solidFill>
            <a:schemeClr val="accent1">
              <a:lumMod val="60000"/>
              <a:lumOff val="4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dirty="0"/>
          </a:p>
        </p:txBody>
      </p:sp>
      <p:sp>
        <p:nvSpPr>
          <p:cNvPr id="3" name="日期占位符 2"/>
          <p:cNvSpPr>
            <a:spLocks noGrp="1"/>
          </p:cNvSpPr>
          <p:nvPr>
            <p:ph type="dt" sz="half" idx="10"/>
          </p:nvPr>
        </p:nvSpPr>
        <p:spPr/>
        <p:txBody>
          <a:bodyPr/>
          <a:lstStyle/>
          <a:p>
            <a:fld id="{8B707E49-4202-4010-9CDE-18E87C44CB1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73FC22-4EA5-4E12-9542-52EABB823E53}" type="slidenum">
              <a:rPr lang="zh-CN" altLang="en-US" smtClean="0"/>
            </a:fld>
            <a:endParaRPr lang="zh-CN" altLang="en-US"/>
          </a:p>
        </p:txBody>
      </p:sp>
      <p:sp>
        <p:nvSpPr>
          <p:cNvPr id="9" name="图片占位符 8"/>
          <p:cNvSpPr>
            <a:spLocks noGrp="1"/>
          </p:cNvSpPr>
          <p:nvPr>
            <p:ph type="pic" sz="quarter" idx="13"/>
          </p:nvPr>
        </p:nvSpPr>
        <p:spPr>
          <a:xfrm>
            <a:off x="2113982" y="1226003"/>
            <a:ext cx="3715318" cy="2202997"/>
          </a:xfrm>
          <a:custGeom>
            <a:avLst/>
            <a:gdLst>
              <a:gd name="connsiteX0" fmla="*/ 0 w 4262438"/>
              <a:gd name="connsiteY0" fmla="*/ 0 h 2527412"/>
              <a:gd name="connsiteX1" fmla="*/ 3630585 w 4262438"/>
              <a:gd name="connsiteY1" fmla="*/ 0 h 2527412"/>
              <a:gd name="connsiteX2" fmla="*/ 4262438 w 4262438"/>
              <a:gd name="connsiteY2" fmla="*/ 2527412 h 2527412"/>
              <a:gd name="connsiteX3" fmla="*/ 631853 w 4262438"/>
              <a:gd name="connsiteY3" fmla="*/ 2527412 h 2527412"/>
            </a:gdLst>
            <a:ahLst/>
            <a:cxnLst>
              <a:cxn ang="0">
                <a:pos x="connsiteX0" y="connsiteY0"/>
              </a:cxn>
              <a:cxn ang="0">
                <a:pos x="connsiteX1" y="connsiteY1"/>
              </a:cxn>
              <a:cxn ang="0">
                <a:pos x="connsiteX2" y="connsiteY2"/>
              </a:cxn>
              <a:cxn ang="0">
                <a:pos x="connsiteX3" y="connsiteY3"/>
              </a:cxn>
            </a:cxnLst>
            <a:rect l="l" t="t" r="r" b="b"/>
            <a:pathLst>
              <a:path w="4262438" h="2527412">
                <a:moveTo>
                  <a:pt x="0" y="0"/>
                </a:moveTo>
                <a:lnTo>
                  <a:pt x="3630585" y="0"/>
                </a:lnTo>
                <a:lnTo>
                  <a:pt x="4262438" y="2527412"/>
                </a:lnTo>
                <a:lnTo>
                  <a:pt x="631853" y="2527412"/>
                </a:lnTo>
                <a:close/>
              </a:path>
            </a:pathLst>
          </a:custGeom>
        </p:spPr>
        <p:txBody>
          <a:bodyPr wrap="square">
            <a:noAutofit/>
          </a:bodyPr>
          <a:lstStyle>
            <a:lvl1pPr marL="0" indent="0" algn="ctr">
              <a:buNone/>
              <a:defRPr sz="1200"/>
            </a:lvl1pPr>
          </a:lstStyle>
          <a:p>
            <a:endParaRPr lang="zh-CN" altLang="en-US" dirty="0"/>
          </a:p>
        </p:txBody>
      </p:sp>
      <p:sp>
        <p:nvSpPr>
          <p:cNvPr id="10" name="图片占位符 9"/>
          <p:cNvSpPr>
            <a:spLocks noGrp="1"/>
          </p:cNvSpPr>
          <p:nvPr>
            <p:ph type="pic" sz="quarter" idx="14"/>
          </p:nvPr>
        </p:nvSpPr>
        <p:spPr>
          <a:xfrm>
            <a:off x="6353175" y="3434444"/>
            <a:ext cx="3715318" cy="2202997"/>
          </a:xfrm>
          <a:custGeom>
            <a:avLst/>
            <a:gdLst>
              <a:gd name="connsiteX0" fmla="*/ 0 w 4262438"/>
              <a:gd name="connsiteY0" fmla="*/ 0 h 2527412"/>
              <a:gd name="connsiteX1" fmla="*/ 3630585 w 4262438"/>
              <a:gd name="connsiteY1" fmla="*/ 0 h 2527412"/>
              <a:gd name="connsiteX2" fmla="*/ 4262438 w 4262438"/>
              <a:gd name="connsiteY2" fmla="*/ 2527412 h 2527412"/>
              <a:gd name="connsiteX3" fmla="*/ 631853 w 4262438"/>
              <a:gd name="connsiteY3" fmla="*/ 2527412 h 2527412"/>
            </a:gdLst>
            <a:ahLst/>
            <a:cxnLst>
              <a:cxn ang="0">
                <a:pos x="connsiteX0" y="connsiteY0"/>
              </a:cxn>
              <a:cxn ang="0">
                <a:pos x="connsiteX1" y="connsiteY1"/>
              </a:cxn>
              <a:cxn ang="0">
                <a:pos x="connsiteX2" y="connsiteY2"/>
              </a:cxn>
              <a:cxn ang="0">
                <a:pos x="connsiteX3" y="connsiteY3"/>
              </a:cxn>
            </a:cxnLst>
            <a:rect l="l" t="t" r="r" b="b"/>
            <a:pathLst>
              <a:path w="4262438" h="2527412">
                <a:moveTo>
                  <a:pt x="0" y="0"/>
                </a:moveTo>
                <a:lnTo>
                  <a:pt x="3630585" y="0"/>
                </a:lnTo>
                <a:lnTo>
                  <a:pt x="4262438" y="2527412"/>
                </a:lnTo>
                <a:lnTo>
                  <a:pt x="631853" y="2527412"/>
                </a:lnTo>
                <a:close/>
              </a:path>
            </a:pathLst>
          </a:custGeom>
        </p:spPr>
        <p:txBody>
          <a:bodyPr wrap="square">
            <a:noAutofit/>
          </a:bodyPr>
          <a:lstStyle>
            <a:lvl1pPr marL="0" indent="0" algn="ctr">
              <a:buNone/>
              <a:defRPr sz="1200"/>
            </a:lvl1pPr>
          </a:lstStyle>
          <a:p>
            <a:endParaRPr lang="zh-CN" altLang="en-US" dirty="0"/>
          </a:p>
        </p:txBody>
      </p:sp>
    </p:spTree>
  </p:cSld>
  <p:clrMapOvr>
    <a:masterClrMapping/>
  </p:clrMapOvr>
  <p:transition>
    <p:random/>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image" Target="../media/image15.png"/><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2DA330-99E0-4B4D-9C61-82CFEE5A232F}"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E02866-32EA-4EDE-B1EF-E5D366E4AC42}" type="slidenum">
              <a:rPr lang="zh-CN" altLang="en-US" smtClean="0"/>
            </a:fld>
            <a:endParaRPr lang="zh-CN" altLang="en-US"/>
          </a:p>
        </p:txBody>
      </p:sp>
      <p:sp>
        <p:nvSpPr>
          <p:cNvPr id="7" name="矩形 6"/>
          <p:cNvSpPr/>
          <p:nvPr userDrawn="1"/>
        </p:nvSpPr>
        <p:spPr>
          <a:xfrm>
            <a:off x="0" y="0"/>
            <a:ext cx="12192000" cy="6858000"/>
          </a:xfrm>
          <a:prstGeom prst="rect">
            <a:avLst/>
          </a:prstGeom>
          <a:solidFill>
            <a:srgbClr val="EEF7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62" y="429"/>
            <a:ext cx="12190476" cy="6857143"/>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png"/><Relationship Id="rId1" Type="http://schemas.openxmlformats.org/officeDocument/2006/relationships/image" Target="../media/image16.png"/></Relationships>
</file>

<file path=ppt/slides/_rels/slide11.xml.rels><?xml version="1.0" encoding="UTF-8" standalone="yes"?>
<Relationships xmlns="http://schemas.openxmlformats.org/package/2006/relationships"><Relationship Id="rId9" Type="http://schemas.openxmlformats.org/officeDocument/2006/relationships/image" Target="../media/image4.svg"/><Relationship Id="rId8" Type="http://schemas.openxmlformats.org/officeDocument/2006/relationships/image" Target="../media/image31.png"/><Relationship Id="rId7" Type="http://schemas.openxmlformats.org/officeDocument/2006/relationships/image" Target="../media/image3.svg"/><Relationship Id="rId6" Type="http://schemas.openxmlformats.org/officeDocument/2006/relationships/image" Target="../media/image30.png"/><Relationship Id="rId5" Type="http://schemas.openxmlformats.org/officeDocument/2006/relationships/image" Target="../media/image2.svg"/><Relationship Id="rId4" Type="http://schemas.openxmlformats.org/officeDocument/2006/relationships/image" Target="../media/image29.png"/><Relationship Id="rId3" Type="http://schemas.openxmlformats.org/officeDocument/2006/relationships/image" Target="../media/image28.jpeg"/><Relationship Id="rId2" Type="http://schemas.openxmlformats.org/officeDocument/2006/relationships/image" Target="../media/image27.jpeg"/><Relationship Id="rId10" Type="http://schemas.openxmlformats.org/officeDocument/2006/relationships/slideLayout" Target="../slideLayouts/slideLayout11.xml"/><Relationship Id="rId1" Type="http://schemas.openxmlformats.org/officeDocument/2006/relationships/image" Target="../media/image26.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19.jpeg"/><Relationship Id="rId2" Type="http://schemas.openxmlformats.org/officeDocument/2006/relationships/image" Target="../media/image1.svg"/><Relationship Id="rId1"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10.xml"/><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jpe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2190107" y="2297072"/>
            <a:ext cx="7811770" cy="913130"/>
          </a:xfrm>
          <a:prstGeom prst="rect">
            <a:avLst/>
          </a:prstGeom>
          <a:noFill/>
          <a:ln>
            <a:noFill/>
          </a:ln>
        </p:spPr>
        <p:txBody>
          <a:bodyPr wrap="none" lIns="0" tIns="0" rIns="0" bIns="0" rtlCol="0">
            <a:spAutoFit/>
          </a:bodyPr>
          <a:lstStyle/>
          <a:p>
            <a:pPr algn="ctr">
              <a:lnSpc>
                <a:spcPct val="110000"/>
              </a:lnSpc>
            </a:pPr>
            <a:r>
              <a:rPr lang="zh-CN" altLang="en-US" sz="5400" b="1" dirty="0">
                <a:solidFill>
                  <a:schemeClr val="tx2"/>
                </a:solidFill>
                <a:latin typeface="+mj-ea"/>
                <a:ea typeface="+mj-ea"/>
              </a:rPr>
              <a:t>赵金华</a:t>
            </a:r>
            <a:r>
              <a:rPr lang="zh-CN" altLang="en-US" sz="4800" b="1" dirty="0">
                <a:solidFill>
                  <a:schemeClr val="tx2"/>
                </a:solidFill>
                <a:latin typeface="+mj-ea"/>
                <a:ea typeface="+mj-ea"/>
              </a:rPr>
              <a:t>培育</a:t>
            </a:r>
            <a:r>
              <a:rPr lang="zh-CN" altLang="en-US" sz="4800" b="1" dirty="0">
                <a:solidFill>
                  <a:schemeClr val="tx2"/>
                </a:solidFill>
                <a:latin typeface="+mj-ea"/>
                <a:ea typeface="+mj-ea"/>
              </a:rPr>
              <a:t>室</a:t>
            </a:r>
            <a:r>
              <a:rPr lang="en-US" altLang="zh-CN" sz="4800" b="1" dirty="0">
                <a:solidFill>
                  <a:schemeClr val="tx2"/>
                </a:solidFill>
                <a:latin typeface="+mj-ea"/>
                <a:ea typeface="+mj-ea"/>
              </a:rPr>
              <a:t>·</a:t>
            </a:r>
            <a:r>
              <a:rPr lang="zh-CN" altLang="en-US" sz="4800" b="1" dirty="0">
                <a:solidFill>
                  <a:schemeClr val="tx2"/>
                </a:solidFill>
                <a:latin typeface="+mj-ea"/>
                <a:ea typeface="+mj-ea"/>
              </a:rPr>
              <a:t>中期交流分享</a:t>
            </a:r>
            <a:endParaRPr lang="zh-CN" altLang="en-US" sz="4800" b="1" dirty="0">
              <a:solidFill>
                <a:schemeClr val="tx2"/>
              </a:solidFill>
              <a:latin typeface="+mj-ea"/>
              <a:ea typeface="+mj-ea"/>
            </a:endParaRPr>
          </a:p>
        </p:txBody>
      </p:sp>
      <p:grpSp>
        <p:nvGrpSpPr>
          <p:cNvPr id="26" name="组合 25"/>
          <p:cNvGrpSpPr/>
          <p:nvPr/>
        </p:nvGrpSpPr>
        <p:grpSpPr>
          <a:xfrm>
            <a:off x="5716270" y="4034155"/>
            <a:ext cx="3133725" cy="601345"/>
            <a:chOff x="4529137" y="4600029"/>
            <a:chExt cx="3133725" cy="399021"/>
          </a:xfrm>
        </p:grpSpPr>
        <p:sp>
          <p:nvSpPr>
            <p:cNvPr id="15" name="矩形: 圆角 14"/>
            <p:cNvSpPr/>
            <p:nvPr/>
          </p:nvSpPr>
          <p:spPr>
            <a:xfrm>
              <a:off x="4529137" y="4600029"/>
              <a:ext cx="3133725" cy="39902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496826"/>
                </a:solidFill>
              </a:endParaRPr>
            </a:p>
          </p:txBody>
        </p:sp>
        <p:sp>
          <p:nvSpPr>
            <p:cNvPr id="16" name="文本框 15"/>
            <p:cNvSpPr txBox="1"/>
            <p:nvPr/>
          </p:nvSpPr>
          <p:spPr>
            <a:xfrm>
              <a:off x="4918392" y="4667445"/>
              <a:ext cx="2489835" cy="203935"/>
            </a:xfrm>
            <a:prstGeom prst="rect">
              <a:avLst/>
            </a:prstGeom>
            <a:noFill/>
            <a:ln>
              <a:noFill/>
            </a:ln>
          </p:spPr>
          <p:txBody>
            <a:bodyPr wrap="square" lIns="0" tIns="0" rIns="0" bIns="0" rtlCol="0">
              <a:spAutoFit/>
            </a:bodyPr>
            <a:lstStyle/>
            <a:p>
              <a:pPr algn="ctr"/>
              <a:r>
                <a:rPr lang="zh-CN" altLang="en-US" sz="2000" dirty="0">
                  <a:solidFill>
                    <a:schemeClr val="bg1"/>
                  </a:solidFill>
                  <a:latin typeface="+mj-ea"/>
                  <a:ea typeface="+mj-ea"/>
                </a:rPr>
                <a:t>圩塘中心小学  朱香云</a:t>
              </a:r>
              <a:endParaRPr lang="zh-CN" altLang="en-US" sz="2000" dirty="0">
                <a:solidFill>
                  <a:schemeClr val="bg1"/>
                </a:solidFill>
                <a:latin typeface="+mj-ea"/>
                <a:ea typeface="+mj-ea"/>
              </a:endParaRPr>
            </a:p>
          </p:txBody>
        </p:sp>
      </p:grpSp>
      <p:sp>
        <p:nvSpPr>
          <p:cNvPr id="17" name="文本框 16"/>
          <p:cNvSpPr txBox="1"/>
          <p:nvPr/>
        </p:nvSpPr>
        <p:spPr>
          <a:xfrm>
            <a:off x="6731632" y="4970334"/>
            <a:ext cx="1399540" cy="307340"/>
          </a:xfrm>
          <a:prstGeom prst="rect">
            <a:avLst/>
          </a:prstGeom>
          <a:noFill/>
          <a:ln>
            <a:noFill/>
          </a:ln>
        </p:spPr>
        <p:txBody>
          <a:bodyPr wrap="none" lIns="0" tIns="0" rIns="0" bIns="0" rtlCol="0">
            <a:spAutoFit/>
          </a:bodyPr>
          <a:lstStyle/>
          <a:p>
            <a:pPr algn="ctr"/>
            <a:r>
              <a:rPr lang="en-US" altLang="zh-CN" sz="2000" b="1" dirty="0">
                <a:solidFill>
                  <a:schemeClr val="tx2"/>
                </a:solidFill>
                <a:latin typeface="+mj-ea"/>
                <a:ea typeface="+mj-ea"/>
              </a:rPr>
              <a:t>2021.12.17</a:t>
            </a:r>
            <a:endParaRPr lang="zh-CN" altLang="en-US" sz="2000" b="1" dirty="0">
              <a:solidFill>
                <a:schemeClr val="tx2"/>
              </a:solidFill>
              <a:latin typeface="+mj-ea"/>
              <a:ea typeface="+mj-ea"/>
            </a:endParaRPr>
          </a:p>
        </p:txBody>
      </p:sp>
      <p:pic>
        <p:nvPicPr>
          <p:cNvPr id="6146" name="图片 1"/>
          <p:cNvPicPr>
            <a:picLocks noChangeAspect="1"/>
          </p:cNvPicPr>
          <p:nvPr/>
        </p:nvPicPr>
        <p:blipFill>
          <a:blip r:embed="rId1"/>
          <a:stretch>
            <a:fillRect/>
          </a:stretch>
        </p:blipFill>
        <p:spPr>
          <a:xfrm>
            <a:off x="5498465" y="612775"/>
            <a:ext cx="1401445" cy="1264285"/>
          </a:xfrm>
          <a:prstGeom prst="rect">
            <a:avLst/>
          </a:prstGeom>
          <a:noFill/>
          <a:ln w="9525">
            <a:noFill/>
          </a:ln>
        </p:spPr>
      </p:pic>
      <p:pic>
        <p:nvPicPr>
          <p:cNvPr id="4" name="图片 3" descr="图片1"/>
          <p:cNvPicPr>
            <a:picLocks noChangeAspect="1"/>
          </p:cNvPicPr>
          <p:nvPr/>
        </p:nvPicPr>
        <p:blipFill>
          <a:blip r:embed="rId2"/>
          <a:stretch>
            <a:fillRect/>
          </a:stretch>
        </p:blipFill>
        <p:spPr>
          <a:xfrm>
            <a:off x="237490" y="0"/>
            <a:ext cx="3773170" cy="1022350"/>
          </a:xfrm>
          <a:prstGeom prst="rect">
            <a:avLst/>
          </a:prstGeom>
        </p:spPr>
      </p:pic>
    </p:spTree>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93297" y="754375"/>
            <a:ext cx="1005403" cy="1862048"/>
          </a:xfrm>
          <a:prstGeom prst="rect">
            <a:avLst/>
          </a:prstGeom>
          <a:noFill/>
        </p:spPr>
        <p:txBody>
          <a:bodyPr wrap="none" rtlCol="0">
            <a:spAutoFit/>
          </a:bodyPr>
          <a:lstStyle/>
          <a:p>
            <a:pPr algn="ctr"/>
            <a:r>
              <a:rPr lang="en-US" altLang="zh-CN" sz="11500">
                <a:solidFill>
                  <a:schemeClr val="tx2"/>
                </a:solidFill>
              </a:rPr>
              <a:t>3</a:t>
            </a:r>
            <a:endParaRPr lang="zh-CN" altLang="en-US" sz="11500" dirty="0">
              <a:solidFill>
                <a:schemeClr val="tx2"/>
              </a:solidFill>
            </a:endParaRPr>
          </a:p>
        </p:txBody>
      </p:sp>
      <p:sp>
        <p:nvSpPr>
          <p:cNvPr id="5" name="任意多边形: 形状 4"/>
          <p:cNvSpPr/>
          <p:nvPr/>
        </p:nvSpPr>
        <p:spPr>
          <a:xfrm>
            <a:off x="1864819" y="1829390"/>
            <a:ext cx="8462362" cy="3199220"/>
          </a:xfrm>
          <a:custGeom>
            <a:avLst/>
            <a:gdLst>
              <a:gd name="connsiteX0" fmla="*/ 212349 w 10696575"/>
              <a:gd name="connsiteY0" fmla="*/ 0 h 4817356"/>
              <a:gd name="connsiteX1" fmla="*/ 3994548 w 10696575"/>
              <a:gd name="connsiteY1" fmla="*/ 0 h 4817356"/>
              <a:gd name="connsiteX2" fmla="*/ 3994548 w 10696575"/>
              <a:gd name="connsiteY2" fmla="*/ 519661 h 4817356"/>
              <a:gd name="connsiteX3" fmla="*/ 6702027 w 10696575"/>
              <a:gd name="connsiteY3" fmla="*/ 519661 h 4817356"/>
              <a:gd name="connsiteX4" fmla="*/ 6702027 w 10696575"/>
              <a:gd name="connsiteY4" fmla="*/ 0 h 4817356"/>
              <a:gd name="connsiteX5" fmla="*/ 10484226 w 10696575"/>
              <a:gd name="connsiteY5" fmla="*/ 0 h 4817356"/>
              <a:gd name="connsiteX6" fmla="*/ 10696575 w 10696575"/>
              <a:gd name="connsiteY6" fmla="*/ 212349 h 4817356"/>
              <a:gd name="connsiteX7" fmla="*/ 10696575 w 10696575"/>
              <a:gd name="connsiteY7" fmla="*/ 4605007 h 4817356"/>
              <a:gd name="connsiteX8" fmla="*/ 10484226 w 10696575"/>
              <a:gd name="connsiteY8" fmla="*/ 4817356 h 4817356"/>
              <a:gd name="connsiteX9" fmla="*/ 212349 w 10696575"/>
              <a:gd name="connsiteY9" fmla="*/ 4817356 h 4817356"/>
              <a:gd name="connsiteX10" fmla="*/ 0 w 10696575"/>
              <a:gd name="connsiteY10" fmla="*/ 4605007 h 4817356"/>
              <a:gd name="connsiteX11" fmla="*/ 0 w 10696575"/>
              <a:gd name="connsiteY11" fmla="*/ 212349 h 4817356"/>
              <a:gd name="connsiteX12" fmla="*/ 212349 w 10696575"/>
              <a:gd name="connsiteY12" fmla="*/ 0 h 4817356"/>
              <a:gd name="connsiteX0-1" fmla="*/ 6702027 w 10696575"/>
              <a:gd name="connsiteY0-2" fmla="*/ 519661 h 4817356"/>
              <a:gd name="connsiteX1-3" fmla="*/ 6702027 w 10696575"/>
              <a:gd name="connsiteY1-4" fmla="*/ 0 h 4817356"/>
              <a:gd name="connsiteX2-5" fmla="*/ 10484226 w 10696575"/>
              <a:gd name="connsiteY2-6" fmla="*/ 0 h 4817356"/>
              <a:gd name="connsiteX3-7" fmla="*/ 10696575 w 10696575"/>
              <a:gd name="connsiteY3-8" fmla="*/ 212349 h 4817356"/>
              <a:gd name="connsiteX4-9" fmla="*/ 10696575 w 10696575"/>
              <a:gd name="connsiteY4-10" fmla="*/ 4605007 h 4817356"/>
              <a:gd name="connsiteX5-11" fmla="*/ 10484226 w 10696575"/>
              <a:gd name="connsiteY5-12" fmla="*/ 4817356 h 4817356"/>
              <a:gd name="connsiteX6-13" fmla="*/ 212349 w 10696575"/>
              <a:gd name="connsiteY6-14" fmla="*/ 4817356 h 4817356"/>
              <a:gd name="connsiteX7-15" fmla="*/ 0 w 10696575"/>
              <a:gd name="connsiteY7-16" fmla="*/ 4605007 h 4817356"/>
              <a:gd name="connsiteX8-17" fmla="*/ 0 w 10696575"/>
              <a:gd name="connsiteY8-18" fmla="*/ 212349 h 4817356"/>
              <a:gd name="connsiteX9-19" fmla="*/ 212349 w 10696575"/>
              <a:gd name="connsiteY9-20" fmla="*/ 0 h 4817356"/>
              <a:gd name="connsiteX10-21" fmla="*/ 3994548 w 10696575"/>
              <a:gd name="connsiteY10-22" fmla="*/ 0 h 4817356"/>
              <a:gd name="connsiteX11-23" fmla="*/ 3994548 w 10696575"/>
              <a:gd name="connsiteY11-24" fmla="*/ 519661 h 4817356"/>
              <a:gd name="connsiteX12-25" fmla="*/ 6793467 w 10696575"/>
              <a:gd name="connsiteY12-26" fmla="*/ 611101 h 4817356"/>
              <a:gd name="connsiteX0-27" fmla="*/ 6702027 w 10696575"/>
              <a:gd name="connsiteY0-28" fmla="*/ 519661 h 4817356"/>
              <a:gd name="connsiteX1-29" fmla="*/ 6702027 w 10696575"/>
              <a:gd name="connsiteY1-30" fmla="*/ 0 h 4817356"/>
              <a:gd name="connsiteX2-31" fmla="*/ 10484226 w 10696575"/>
              <a:gd name="connsiteY2-32" fmla="*/ 0 h 4817356"/>
              <a:gd name="connsiteX3-33" fmla="*/ 10696575 w 10696575"/>
              <a:gd name="connsiteY3-34" fmla="*/ 212349 h 4817356"/>
              <a:gd name="connsiteX4-35" fmla="*/ 10696575 w 10696575"/>
              <a:gd name="connsiteY4-36" fmla="*/ 4605007 h 4817356"/>
              <a:gd name="connsiteX5-37" fmla="*/ 10484226 w 10696575"/>
              <a:gd name="connsiteY5-38" fmla="*/ 4817356 h 4817356"/>
              <a:gd name="connsiteX6-39" fmla="*/ 212349 w 10696575"/>
              <a:gd name="connsiteY6-40" fmla="*/ 4817356 h 4817356"/>
              <a:gd name="connsiteX7-41" fmla="*/ 0 w 10696575"/>
              <a:gd name="connsiteY7-42" fmla="*/ 4605007 h 4817356"/>
              <a:gd name="connsiteX8-43" fmla="*/ 0 w 10696575"/>
              <a:gd name="connsiteY8-44" fmla="*/ 212349 h 4817356"/>
              <a:gd name="connsiteX9-45" fmla="*/ 212349 w 10696575"/>
              <a:gd name="connsiteY9-46" fmla="*/ 0 h 4817356"/>
              <a:gd name="connsiteX10-47" fmla="*/ 3994548 w 10696575"/>
              <a:gd name="connsiteY10-48" fmla="*/ 0 h 4817356"/>
              <a:gd name="connsiteX11-49" fmla="*/ 3994548 w 10696575"/>
              <a:gd name="connsiteY11-50" fmla="*/ 519661 h 4817356"/>
              <a:gd name="connsiteX0-51" fmla="*/ 6702027 w 10696575"/>
              <a:gd name="connsiteY0-52" fmla="*/ 0 h 4817356"/>
              <a:gd name="connsiteX1-53" fmla="*/ 10484226 w 10696575"/>
              <a:gd name="connsiteY1-54" fmla="*/ 0 h 4817356"/>
              <a:gd name="connsiteX2-55" fmla="*/ 10696575 w 10696575"/>
              <a:gd name="connsiteY2-56" fmla="*/ 212349 h 4817356"/>
              <a:gd name="connsiteX3-57" fmla="*/ 10696575 w 10696575"/>
              <a:gd name="connsiteY3-58" fmla="*/ 4605007 h 4817356"/>
              <a:gd name="connsiteX4-59" fmla="*/ 10484226 w 10696575"/>
              <a:gd name="connsiteY4-60" fmla="*/ 4817356 h 4817356"/>
              <a:gd name="connsiteX5-61" fmla="*/ 212349 w 10696575"/>
              <a:gd name="connsiteY5-62" fmla="*/ 4817356 h 4817356"/>
              <a:gd name="connsiteX6-63" fmla="*/ 0 w 10696575"/>
              <a:gd name="connsiteY6-64" fmla="*/ 4605007 h 4817356"/>
              <a:gd name="connsiteX7-65" fmla="*/ 0 w 10696575"/>
              <a:gd name="connsiteY7-66" fmla="*/ 212349 h 4817356"/>
              <a:gd name="connsiteX8-67" fmla="*/ 212349 w 10696575"/>
              <a:gd name="connsiteY8-68" fmla="*/ 0 h 4817356"/>
              <a:gd name="connsiteX9-69" fmla="*/ 3994548 w 10696575"/>
              <a:gd name="connsiteY9-70" fmla="*/ 0 h 4817356"/>
              <a:gd name="connsiteX10-71" fmla="*/ 3994548 w 10696575"/>
              <a:gd name="connsiteY10-72" fmla="*/ 519661 h 4817356"/>
              <a:gd name="connsiteX0-73" fmla="*/ 6702027 w 10696575"/>
              <a:gd name="connsiteY0-74" fmla="*/ 0 h 4817356"/>
              <a:gd name="connsiteX1-75" fmla="*/ 10484226 w 10696575"/>
              <a:gd name="connsiteY1-76" fmla="*/ 0 h 4817356"/>
              <a:gd name="connsiteX2-77" fmla="*/ 10696575 w 10696575"/>
              <a:gd name="connsiteY2-78" fmla="*/ 212349 h 4817356"/>
              <a:gd name="connsiteX3-79" fmla="*/ 10696575 w 10696575"/>
              <a:gd name="connsiteY3-80" fmla="*/ 4605007 h 4817356"/>
              <a:gd name="connsiteX4-81" fmla="*/ 10484226 w 10696575"/>
              <a:gd name="connsiteY4-82" fmla="*/ 4817356 h 4817356"/>
              <a:gd name="connsiteX5-83" fmla="*/ 212349 w 10696575"/>
              <a:gd name="connsiteY5-84" fmla="*/ 4817356 h 4817356"/>
              <a:gd name="connsiteX6-85" fmla="*/ 0 w 10696575"/>
              <a:gd name="connsiteY6-86" fmla="*/ 4605007 h 4817356"/>
              <a:gd name="connsiteX7-87" fmla="*/ 0 w 10696575"/>
              <a:gd name="connsiteY7-88" fmla="*/ 212349 h 4817356"/>
              <a:gd name="connsiteX8-89" fmla="*/ 212349 w 10696575"/>
              <a:gd name="connsiteY8-90" fmla="*/ 0 h 4817356"/>
              <a:gd name="connsiteX9-91" fmla="*/ 3994548 w 10696575"/>
              <a:gd name="connsiteY9-92" fmla="*/ 0 h 4817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696575" h="4817356">
                <a:moveTo>
                  <a:pt x="6702027" y="0"/>
                </a:moveTo>
                <a:lnTo>
                  <a:pt x="10484226" y="0"/>
                </a:lnTo>
                <a:cubicBezTo>
                  <a:pt x="10601503" y="0"/>
                  <a:pt x="10696575" y="95072"/>
                  <a:pt x="10696575" y="212349"/>
                </a:cubicBezTo>
                <a:lnTo>
                  <a:pt x="10696575" y="4605007"/>
                </a:lnTo>
                <a:cubicBezTo>
                  <a:pt x="10696575" y="4722284"/>
                  <a:pt x="10601503" y="4817356"/>
                  <a:pt x="10484226" y="4817356"/>
                </a:cubicBezTo>
                <a:lnTo>
                  <a:pt x="212349" y="4817356"/>
                </a:lnTo>
                <a:cubicBezTo>
                  <a:pt x="95072" y="4817356"/>
                  <a:pt x="0" y="4722284"/>
                  <a:pt x="0" y="4605007"/>
                </a:cubicBezTo>
                <a:lnTo>
                  <a:pt x="0" y="212349"/>
                </a:lnTo>
                <a:cubicBezTo>
                  <a:pt x="0" y="95072"/>
                  <a:pt x="95072" y="0"/>
                  <a:pt x="212349" y="0"/>
                </a:cubicBezTo>
                <a:lnTo>
                  <a:pt x="3994548" y="0"/>
                </a:lnTo>
              </a:path>
            </a:pathLst>
          </a:custGeom>
          <a:noFill/>
          <a:ln w="19050">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3503132" y="2767602"/>
            <a:ext cx="5486400" cy="1217930"/>
          </a:xfrm>
          <a:prstGeom prst="rect">
            <a:avLst/>
          </a:prstGeom>
          <a:noFill/>
          <a:ln>
            <a:noFill/>
          </a:ln>
        </p:spPr>
        <p:txBody>
          <a:bodyPr wrap="none" lIns="0" tIns="0" rIns="0" bIns="0" rtlCol="0">
            <a:spAutoFit/>
          </a:bodyPr>
          <a:lstStyle/>
          <a:p>
            <a:pPr algn="ctr">
              <a:lnSpc>
                <a:spcPct val="110000"/>
              </a:lnSpc>
            </a:pPr>
            <a:r>
              <a:rPr lang="zh-CN" altLang="en-US" sz="7200" b="1">
                <a:solidFill>
                  <a:schemeClr val="tx2"/>
                </a:solidFill>
                <a:latin typeface="+mj-ea"/>
                <a:ea typeface="+mj-ea"/>
              </a:rPr>
              <a:t>反思、再前行</a:t>
            </a:r>
            <a:endParaRPr lang="zh-CN" altLang="en-US" sz="7200" b="1" dirty="0">
              <a:solidFill>
                <a:schemeClr val="tx2"/>
              </a:solidFill>
              <a:latin typeface="+mj-ea"/>
              <a:ea typeface="+mj-ea"/>
            </a:endParaRPr>
          </a:p>
        </p:txBody>
      </p:sp>
      <p:sp>
        <p:nvSpPr>
          <p:cNvPr id="7" name="文本框 6"/>
          <p:cNvSpPr txBox="1"/>
          <p:nvPr/>
        </p:nvSpPr>
        <p:spPr>
          <a:xfrm>
            <a:off x="3476339" y="4052616"/>
            <a:ext cx="5470812" cy="202565"/>
          </a:xfrm>
          <a:prstGeom prst="rect">
            <a:avLst/>
          </a:prstGeom>
          <a:noFill/>
          <a:ln>
            <a:noFill/>
          </a:ln>
        </p:spPr>
        <p:txBody>
          <a:bodyPr wrap="square" lIns="0" tIns="0" rIns="0" bIns="0" rtlCol="0">
            <a:spAutoFit/>
          </a:bodyPr>
          <a:lstStyle/>
          <a:p>
            <a:pPr algn="dist">
              <a:lnSpc>
                <a:spcPct val="110000"/>
              </a:lnSpc>
            </a:pPr>
            <a:r>
              <a:rPr lang="en-US" altLang="zh-CN" sz="1200" dirty="0">
                <a:solidFill>
                  <a:schemeClr val="tx2"/>
                </a:solidFill>
                <a:latin typeface="+mj-ea"/>
                <a:ea typeface="+mj-ea"/>
              </a:rPr>
              <a:t>E</a:t>
            </a:r>
            <a:endParaRPr lang="zh-CN" altLang="en-US" sz="1200" dirty="0">
              <a:solidFill>
                <a:schemeClr val="tx2"/>
              </a:solidFill>
              <a:latin typeface="+mj-ea"/>
              <a:ea typeface="+mj-ea"/>
            </a:endParaRPr>
          </a:p>
        </p:txBody>
      </p:sp>
      <p:pic>
        <p:nvPicPr>
          <p:cNvPr id="6146" name="图片 1"/>
          <p:cNvPicPr>
            <a:picLocks noChangeAspect="1"/>
          </p:cNvPicPr>
          <p:nvPr/>
        </p:nvPicPr>
        <p:blipFill>
          <a:blip r:embed="rId1"/>
          <a:stretch>
            <a:fillRect/>
          </a:stretch>
        </p:blipFill>
        <p:spPr>
          <a:xfrm>
            <a:off x="10327640" y="5433695"/>
            <a:ext cx="1401445" cy="1264285"/>
          </a:xfrm>
          <a:prstGeom prst="rect">
            <a:avLst/>
          </a:prstGeom>
          <a:noFill/>
          <a:ln w="9525">
            <a:noFill/>
          </a:ln>
        </p:spPr>
      </p:pic>
      <p:pic>
        <p:nvPicPr>
          <p:cNvPr id="2" name="图片 1" descr="图片1"/>
          <p:cNvPicPr>
            <a:picLocks noChangeAspect="1"/>
          </p:cNvPicPr>
          <p:nvPr/>
        </p:nvPicPr>
        <p:blipFill>
          <a:blip r:embed="rId2"/>
          <a:stretch>
            <a:fillRect/>
          </a:stretch>
        </p:blipFill>
        <p:spPr>
          <a:xfrm>
            <a:off x="64770" y="0"/>
            <a:ext cx="3773170" cy="1022350"/>
          </a:xfrm>
          <a:prstGeom prst="rect">
            <a:avLst/>
          </a:prstGeom>
        </p:spPr>
      </p:pic>
    </p:spTree>
  </p:cSld>
  <p:clrMapOvr>
    <a:masterClrMapping/>
  </p:clrMapOvr>
  <p:transition>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形状 41"/>
          <p:cNvSpPr/>
          <p:nvPr/>
        </p:nvSpPr>
        <p:spPr>
          <a:xfrm>
            <a:off x="911225" y="2550094"/>
            <a:ext cx="10333716" cy="837335"/>
          </a:xfrm>
          <a:custGeom>
            <a:avLst/>
            <a:gdLst>
              <a:gd name="connsiteX0" fmla="*/ 0 w 2464526"/>
              <a:gd name="connsiteY0" fmla="*/ 502837 h 816345"/>
              <a:gd name="connsiteX1" fmla="*/ 1114697 w 2464526"/>
              <a:gd name="connsiteY1" fmla="*/ 6448 h 816345"/>
              <a:gd name="connsiteX2" fmla="*/ 2464526 w 2464526"/>
              <a:gd name="connsiteY2" fmla="*/ 816345 h 816345"/>
              <a:gd name="connsiteX3" fmla="*/ 2464526 w 2464526"/>
              <a:gd name="connsiteY3" fmla="*/ 816345 h 816345"/>
              <a:gd name="connsiteX0-1" fmla="*/ 0 w 2978331"/>
              <a:gd name="connsiteY0-2" fmla="*/ 1178715 h 1178715"/>
              <a:gd name="connsiteX1-3" fmla="*/ 1628502 w 2978331"/>
              <a:gd name="connsiteY1-4" fmla="*/ 3058 h 1178715"/>
              <a:gd name="connsiteX2-5" fmla="*/ 2978331 w 2978331"/>
              <a:gd name="connsiteY2-6" fmla="*/ 812955 h 1178715"/>
              <a:gd name="connsiteX3-7" fmla="*/ 2978331 w 2978331"/>
              <a:gd name="connsiteY3-8" fmla="*/ 812955 h 1178715"/>
              <a:gd name="connsiteX0-9" fmla="*/ 0 w 4328159"/>
              <a:gd name="connsiteY0-10" fmla="*/ 1178715 h 1178715"/>
              <a:gd name="connsiteX1-11" fmla="*/ 1628502 w 4328159"/>
              <a:gd name="connsiteY1-12" fmla="*/ 3058 h 1178715"/>
              <a:gd name="connsiteX2-13" fmla="*/ 2978331 w 4328159"/>
              <a:gd name="connsiteY2-14" fmla="*/ 812955 h 1178715"/>
              <a:gd name="connsiteX3-15" fmla="*/ 4328159 w 4328159"/>
              <a:gd name="connsiteY3-16" fmla="*/ 630075 h 1178715"/>
              <a:gd name="connsiteX0-17" fmla="*/ 0 w 2978331"/>
              <a:gd name="connsiteY0-18" fmla="*/ 1178715 h 1178715"/>
              <a:gd name="connsiteX1-19" fmla="*/ 1628502 w 2978331"/>
              <a:gd name="connsiteY1-20" fmla="*/ 3058 h 1178715"/>
              <a:gd name="connsiteX2-21" fmla="*/ 2978331 w 2978331"/>
              <a:gd name="connsiteY2-22" fmla="*/ 812955 h 1178715"/>
              <a:gd name="connsiteX0-23" fmla="*/ 0 w 10345782"/>
              <a:gd name="connsiteY0-24" fmla="*/ 1175659 h 1184368"/>
              <a:gd name="connsiteX1-25" fmla="*/ 1628502 w 10345782"/>
              <a:gd name="connsiteY1-26" fmla="*/ 2 h 1184368"/>
              <a:gd name="connsiteX2-27" fmla="*/ 10345782 w 10345782"/>
              <a:gd name="connsiteY2-28" fmla="*/ 1184368 h 1184368"/>
              <a:gd name="connsiteX0-29" fmla="*/ 0 w 10345782"/>
              <a:gd name="connsiteY0-30" fmla="*/ 827317 h 836026"/>
              <a:gd name="connsiteX1-31" fmla="*/ 5129347 w 10345782"/>
              <a:gd name="connsiteY1-32" fmla="*/ 3 h 836026"/>
              <a:gd name="connsiteX2-33" fmla="*/ 10345782 w 10345782"/>
              <a:gd name="connsiteY2-34" fmla="*/ 836026 h 836026"/>
              <a:gd name="connsiteX0-35" fmla="*/ 0 w 10345782"/>
              <a:gd name="connsiteY0-36" fmla="*/ 836024 h 844733"/>
              <a:gd name="connsiteX1-37" fmla="*/ 5138055 w 10345782"/>
              <a:gd name="connsiteY1-38" fmla="*/ 2 h 844733"/>
              <a:gd name="connsiteX2-39" fmla="*/ 10345782 w 10345782"/>
              <a:gd name="connsiteY2-40" fmla="*/ 844733 h 844733"/>
              <a:gd name="connsiteX0-41" fmla="*/ 0 w 10345782"/>
              <a:gd name="connsiteY0-42" fmla="*/ 836027 h 844736"/>
              <a:gd name="connsiteX1-43" fmla="*/ 5138055 w 10345782"/>
              <a:gd name="connsiteY1-44" fmla="*/ 5 h 844736"/>
              <a:gd name="connsiteX2-45" fmla="*/ 10345782 w 10345782"/>
              <a:gd name="connsiteY2-46" fmla="*/ 844736 h 844736"/>
              <a:gd name="connsiteX0-47" fmla="*/ 0 w 10241279"/>
              <a:gd name="connsiteY0-48" fmla="*/ 842134 h 842134"/>
              <a:gd name="connsiteX1-49" fmla="*/ 5138055 w 10241279"/>
              <a:gd name="connsiteY1-50" fmla="*/ 6112 h 842134"/>
              <a:gd name="connsiteX2-51" fmla="*/ 10241279 w 10241279"/>
              <a:gd name="connsiteY2-52" fmla="*/ 441540 h 842134"/>
              <a:gd name="connsiteX0-53" fmla="*/ 0 w 10337074"/>
              <a:gd name="connsiteY0-54" fmla="*/ 836024 h 836024"/>
              <a:gd name="connsiteX1-55" fmla="*/ 5138055 w 10337074"/>
              <a:gd name="connsiteY1-56" fmla="*/ 2 h 836024"/>
              <a:gd name="connsiteX2-57" fmla="*/ 10337074 w 10337074"/>
              <a:gd name="connsiteY2-58" fmla="*/ 827316 h 836024"/>
              <a:gd name="connsiteX0-59" fmla="*/ 0 w 10337074"/>
              <a:gd name="connsiteY0-60" fmla="*/ 836911 h 836911"/>
              <a:gd name="connsiteX1-61" fmla="*/ 5138055 w 10337074"/>
              <a:gd name="connsiteY1-62" fmla="*/ 889 h 836911"/>
              <a:gd name="connsiteX2-63" fmla="*/ 10337074 w 10337074"/>
              <a:gd name="connsiteY2-64" fmla="*/ 662740 h 836911"/>
              <a:gd name="connsiteX0-65" fmla="*/ 0 w 10319656"/>
              <a:gd name="connsiteY0-66" fmla="*/ 836022 h 836022"/>
              <a:gd name="connsiteX1-67" fmla="*/ 5138055 w 10319656"/>
              <a:gd name="connsiteY1-68" fmla="*/ 0 h 836022"/>
              <a:gd name="connsiteX2-69" fmla="*/ 10319656 w 10319656"/>
              <a:gd name="connsiteY2-70" fmla="*/ 836022 h 836022"/>
              <a:gd name="connsiteX0-71" fmla="*/ 0 w 10502703"/>
              <a:gd name="connsiteY0-72" fmla="*/ 837664 h 837664"/>
              <a:gd name="connsiteX1-73" fmla="*/ 5138055 w 10502703"/>
              <a:gd name="connsiteY1-74" fmla="*/ 1642 h 837664"/>
              <a:gd name="connsiteX2-75" fmla="*/ 10046334 w 10502703"/>
              <a:gd name="connsiteY2-76" fmla="*/ 629790 h 837664"/>
              <a:gd name="connsiteX3-77" fmla="*/ 10319656 w 10502703"/>
              <a:gd name="connsiteY3-78" fmla="*/ 837664 h 837664"/>
              <a:gd name="connsiteX0-79" fmla="*/ 0 w 10046334"/>
              <a:gd name="connsiteY0-80" fmla="*/ 837664 h 837664"/>
              <a:gd name="connsiteX1-81" fmla="*/ 5138055 w 10046334"/>
              <a:gd name="connsiteY1-82" fmla="*/ 1642 h 837664"/>
              <a:gd name="connsiteX2-83" fmla="*/ 10046334 w 10046334"/>
              <a:gd name="connsiteY2-84" fmla="*/ 629790 h 837664"/>
              <a:gd name="connsiteX0-85" fmla="*/ 0 w 10333716"/>
              <a:gd name="connsiteY0-86" fmla="*/ 836023 h 837155"/>
              <a:gd name="connsiteX1-87" fmla="*/ 5138055 w 10333716"/>
              <a:gd name="connsiteY1-88" fmla="*/ 1 h 837155"/>
              <a:gd name="connsiteX2-89" fmla="*/ 10333716 w 10333716"/>
              <a:gd name="connsiteY2-90" fmla="*/ 837155 h 837155"/>
              <a:gd name="connsiteX0-91" fmla="*/ 0 w 10333716"/>
              <a:gd name="connsiteY0-92" fmla="*/ 836023 h 837155"/>
              <a:gd name="connsiteX1-93" fmla="*/ 5138055 w 10333716"/>
              <a:gd name="connsiteY1-94" fmla="*/ 1 h 837155"/>
              <a:gd name="connsiteX2-95" fmla="*/ 10333716 w 10333716"/>
              <a:gd name="connsiteY2-96" fmla="*/ 837155 h 837155"/>
              <a:gd name="connsiteX0-97" fmla="*/ 0 w 10333716"/>
              <a:gd name="connsiteY0-98" fmla="*/ 836023 h 837155"/>
              <a:gd name="connsiteX1-99" fmla="*/ 5138055 w 10333716"/>
              <a:gd name="connsiteY1-100" fmla="*/ 1 h 837155"/>
              <a:gd name="connsiteX2-101" fmla="*/ 10333716 w 10333716"/>
              <a:gd name="connsiteY2-102" fmla="*/ 837155 h 837155"/>
              <a:gd name="connsiteX0-103" fmla="*/ 0 w 10333716"/>
              <a:gd name="connsiteY0-104" fmla="*/ 836203 h 837335"/>
              <a:gd name="connsiteX1-105" fmla="*/ 5138055 w 10333716"/>
              <a:gd name="connsiteY1-106" fmla="*/ 181 h 837335"/>
              <a:gd name="connsiteX2-107" fmla="*/ 10333716 w 10333716"/>
              <a:gd name="connsiteY2-108" fmla="*/ 837335 h 837335"/>
            </a:gdLst>
            <a:ahLst/>
            <a:cxnLst>
              <a:cxn ang="0">
                <a:pos x="connsiteX0-1" y="connsiteY0-2"/>
              </a:cxn>
              <a:cxn ang="0">
                <a:pos x="connsiteX1-3" y="connsiteY1-4"/>
              </a:cxn>
              <a:cxn ang="0">
                <a:pos x="connsiteX2-5" y="connsiteY2-6"/>
              </a:cxn>
            </a:cxnLst>
            <a:rect l="l" t="t" r="r" b="b"/>
            <a:pathLst>
              <a:path w="10333716" h="837335">
                <a:moveTo>
                  <a:pt x="0" y="836203"/>
                </a:moveTo>
                <a:cubicBezTo>
                  <a:pt x="1423125" y="309334"/>
                  <a:pt x="3407061" y="-8717"/>
                  <a:pt x="5138055" y="181"/>
                </a:cubicBezTo>
                <a:cubicBezTo>
                  <a:pt x="6869049" y="9079"/>
                  <a:pt x="8956310" y="323529"/>
                  <a:pt x="10333716" y="837335"/>
                </a:cubicBezTo>
              </a:path>
            </a:pathLst>
          </a:cu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占位符 5" descr="穿黑色衣服的人&#10;&#10;描述已自动生成"/>
          <p:cNvPicPr>
            <a:picLocks noGrp="1" noChangeAspect="1"/>
          </p:cNvPicPr>
          <p:nvPr>
            <p:ph type="pic" sz="quarter" idx="13"/>
          </p:nvPr>
        </p:nvPicPr>
        <p:blipFill>
          <a:blip r:embed="rId1" cstate="print">
            <a:extLst>
              <a:ext uri="{28A0092B-C50C-407E-A947-70E740481C1C}">
                <a14:useLocalDpi xmlns:a14="http://schemas.microsoft.com/office/drawing/2010/main" val="0"/>
              </a:ext>
            </a:extLst>
          </a:blip>
          <a:srcRect/>
          <a:stretch>
            <a:fillRect/>
          </a:stretch>
        </p:blipFill>
        <p:spPr/>
      </p:pic>
      <p:pic>
        <p:nvPicPr>
          <p:cNvPr id="8" name="图片占位符 7" descr="穿白色衣服的小孩在微笑&#10;&#10;描述已自动生成"/>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42" b="42"/>
          <a:stretch>
            <a:fillRect/>
          </a:stretch>
        </p:blipFill>
        <p:spPr/>
      </p:pic>
      <p:pic>
        <p:nvPicPr>
          <p:cNvPr id="14" name="图片占位符 13" descr="穿着西装的男人在微笑&#10;&#10;描述已自动生成"/>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42" b="42"/>
          <a:stretch>
            <a:fillRect/>
          </a:stretch>
        </p:blipFill>
        <p:spPr/>
      </p:pic>
      <p:grpSp>
        <p:nvGrpSpPr>
          <p:cNvPr id="18" name="组合 17"/>
          <p:cNvGrpSpPr/>
          <p:nvPr/>
        </p:nvGrpSpPr>
        <p:grpSpPr>
          <a:xfrm>
            <a:off x="8226425" y="4016431"/>
            <a:ext cx="2378075" cy="1424297"/>
            <a:chOff x="8448380" y="4212830"/>
            <a:chExt cx="2219960" cy="926430"/>
          </a:xfrm>
        </p:grpSpPr>
        <p:sp>
          <p:nvSpPr>
            <p:cNvPr id="16" name="文本框 15"/>
            <p:cNvSpPr txBox="1"/>
            <p:nvPr/>
          </p:nvSpPr>
          <p:spPr>
            <a:xfrm>
              <a:off x="8448380" y="4508970"/>
              <a:ext cx="2219960" cy="630290"/>
            </a:xfrm>
            <a:prstGeom prst="rect">
              <a:avLst/>
            </a:prstGeom>
            <a:noFill/>
          </p:spPr>
          <p:txBody>
            <a:bodyPr wrap="square" lIns="0" tIns="0" rIns="0" bIns="0" rtlCol="0">
              <a:spAutoFit/>
            </a:bodyPr>
            <a:lstStyle/>
            <a:p>
              <a:pPr algn="just">
                <a:lnSpc>
                  <a:spcPct val="150000"/>
                </a:lnSpc>
              </a:pPr>
              <a:r>
                <a:rPr sz="1400" b="1" dirty="0">
                  <a:solidFill>
                    <a:schemeClr val="tx2"/>
                  </a:solidFill>
                  <a:latin typeface="+mn-ea"/>
                </a:rPr>
                <a:t>不断地向他人学习，多听课看课，不断尝试新的教学方法，及时反思，总结经验。</a:t>
              </a:r>
              <a:endParaRPr sz="1400" b="1" dirty="0">
                <a:solidFill>
                  <a:schemeClr val="tx2"/>
                </a:solidFill>
                <a:latin typeface="+mn-ea"/>
              </a:endParaRPr>
            </a:p>
          </p:txBody>
        </p:sp>
        <p:sp>
          <p:nvSpPr>
            <p:cNvPr id="17" name="文本框 16"/>
            <p:cNvSpPr txBox="1"/>
            <p:nvPr/>
          </p:nvSpPr>
          <p:spPr>
            <a:xfrm>
              <a:off x="8448380" y="4212830"/>
              <a:ext cx="2219704" cy="159844"/>
            </a:xfrm>
            <a:prstGeom prst="rect">
              <a:avLst/>
            </a:prstGeom>
            <a:noFill/>
          </p:spPr>
          <p:txBody>
            <a:bodyPr wrap="square" lIns="0" tIns="0" rIns="0" bIns="0" rtlCol="0" anchor="ctr">
              <a:spAutoFit/>
            </a:bodyPr>
            <a:lstStyle/>
            <a:p>
              <a:pPr algn="ctr"/>
              <a:r>
                <a:rPr lang="zh-CN" altLang="en-US" sz="1600" b="1">
                  <a:solidFill>
                    <a:schemeClr val="tx2"/>
                  </a:solidFill>
                  <a:latin typeface="+mj-ea"/>
                  <a:ea typeface="+mj-ea"/>
                </a:rPr>
                <a:t>提升教学技能与水平</a:t>
              </a:r>
              <a:endParaRPr lang="zh-CN" altLang="en-US" sz="1600" b="1" dirty="0">
                <a:solidFill>
                  <a:schemeClr val="tx2"/>
                </a:solidFill>
                <a:latin typeface="+mj-ea"/>
                <a:ea typeface="+mj-ea"/>
              </a:endParaRPr>
            </a:p>
          </p:txBody>
        </p:sp>
      </p:grpSp>
      <p:grpSp>
        <p:nvGrpSpPr>
          <p:cNvPr id="19" name="组合 18"/>
          <p:cNvGrpSpPr/>
          <p:nvPr/>
        </p:nvGrpSpPr>
        <p:grpSpPr>
          <a:xfrm>
            <a:off x="4986147" y="3397635"/>
            <a:ext cx="2512695" cy="985040"/>
            <a:chOff x="8448380" y="4169880"/>
            <a:chExt cx="2512695" cy="985040"/>
          </a:xfrm>
        </p:grpSpPr>
        <p:sp>
          <p:nvSpPr>
            <p:cNvPr id="20" name="文本框 19"/>
            <p:cNvSpPr txBox="1"/>
            <p:nvPr/>
          </p:nvSpPr>
          <p:spPr>
            <a:xfrm>
              <a:off x="8448381" y="4509125"/>
              <a:ext cx="2219704" cy="645795"/>
            </a:xfrm>
            <a:prstGeom prst="rect">
              <a:avLst/>
            </a:prstGeom>
            <a:noFill/>
          </p:spPr>
          <p:txBody>
            <a:bodyPr wrap="square" lIns="0" tIns="0" rIns="0" bIns="0" rtlCol="0">
              <a:spAutoFit/>
            </a:bodyPr>
            <a:lstStyle/>
            <a:p>
              <a:pPr algn="just">
                <a:lnSpc>
                  <a:spcPct val="150000"/>
                </a:lnSpc>
              </a:pPr>
              <a:r>
                <a:rPr sz="1400" b="1" dirty="0">
                  <a:solidFill>
                    <a:schemeClr val="tx2"/>
                  </a:solidFill>
                  <a:latin typeface="+mn-ea"/>
                </a:rPr>
                <a:t>勤读理论书籍，拓展视野，专注于课题研究。</a:t>
              </a:r>
              <a:endParaRPr sz="1400" b="1" dirty="0">
                <a:solidFill>
                  <a:schemeClr val="tx2"/>
                </a:solidFill>
                <a:latin typeface="+mn-ea"/>
              </a:endParaRPr>
            </a:p>
          </p:txBody>
        </p:sp>
        <p:sp>
          <p:nvSpPr>
            <p:cNvPr id="21" name="文本框 20"/>
            <p:cNvSpPr txBox="1"/>
            <p:nvPr/>
          </p:nvSpPr>
          <p:spPr>
            <a:xfrm>
              <a:off x="8448380" y="4169880"/>
              <a:ext cx="2512695" cy="245745"/>
            </a:xfrm>
            <a:prstGeom prst="rect">
              <a:avLst/>
            </a:prstGeom>
            <a:noFill/>
          </p:spPr>
          <p:txBody>
            <a:bodyPr wrap="square" lIns="0" tIns="0" rIns="0" bIns="0" rtlCol="0" anchor="ctr">
              <a:spAutoFit/>
            </a:bodyPr>
            <a:lstStyle/>
            <a:p>
              <a:pPr algn="ctr"/>
              <a:r>
                <a:rPr lang="en-US" altLang="zh-CN" sz="1600" b="1" dirty="0">
                  <a:solidFill>
                    <a:schemeClr val="tx2"/>
                  </a:solidFill>
                  <a:latin typeface="+mj-ea"/>
                  <a:ea typeface="+mj-ea"/>
                </a:rPr>
                <a:t>加</a:t>
              </a:r>
              <a:r>
                <a:rPr lang="en-US" altLang="zh-CN" sz="1600" b="1" dirty="0">
                  <a:solidFill>
                    <a:schemeClr val="tx2"/>
                  </a:solidFill>
                  <a:latin typeface="+mj-ea"/>
                  <a:ea typeface="+mj-ea"/>
                </a:rPr>
                <a:t>快科研脚步、专心做课</a:t>
              </a:r>
              <a:r>
                <a:rPr lang="en-US" altLang="zh-CN" sz="1400" b="1" dirty="0">
                  <a:solidFill>
                    <a:schemeClr val="tx2"/>
                  </a:solidFill>
                  <a:latin typeface="+mj-ea"/>
                  <a:ea typeface="+mj-ea"/>
                </a:rPr>
                <a:t>题</a:t>
              </a:r>
              <a:endParaRPr lang="en-US" altLang="zh-CN" sz="1400" b="1" dirty="0">
                <a:solidFill>
                  <a:schemeClr val="tx2"/>
                </a:solidFill>
                <a:latin typeface="+mj-ea"/>
                <a:ea typeface="+mj-ea"/>
              </a:endParaRPr>
            </a:p>
          </p:txBody>
        </p:sp>
      </p:grpSp>
      <p:grpSp>
        <p:nvGrpSpPr>
          <p:cNvPr id="22" name="组合 21"/>
          <p:cNvGrpSpPr/>
          <p:nvPr/>
        </p:nvGrpSpPr>
        <p:grpSpPr>
          <a:xfrm>
            <a:off x="1587627" y="3958863"/>
            <a:ext cx="2219705" cy="1308255"/>
            <a:chOff x="8448380" y="4169880"/>
            <a:chExt cx="2219705" cy="1308255"/>
          </a:xfrm>
        </p:grpSpPr>
        <p:sp>
          <p:nvSpPr>
            <p:cNvPr id="23" name="文本框 22"/>
            <p:cNvSpPr txBox="1"/>
            <p:nvPr/>
          </p:nvSpPr>
          <p:spPr>
            <a:xfrm>
              <a:off x="8448381" y="4509125"/>
              <a:ext cx="2219704" cy="969010"/>
            </a:xfrm>
            <a:prstGeom prst="rect">
              <a:avLst/>
            </a:prstGeom>
            <a:noFill/>
          </p:spPr>
          <p:txBody>
            <a:bodyPr wrap="square" lIns="0" tIns="0" rIns="0" bIns="0" rtlCol="0">
              <a:spAutoFit/>
            </a:bodyPr>
            <a:lstStyle/>
            <a:p>
              <a:pPr algn="just">
                <a:lnSpc>
                  <a:spcPct val="150000"/>
                </a:lnSpc>
              </a:pPr>
              <a:r>
                <a:rPr sz="1400" b="1" dirty="0">
                  <a:solidFill>
                    <a:schemeClr val="tx2"/>
                  </a:solidFill>
                  <a:latin typeface="+mn-ea"/>
                </a:rPr>
                <a:t>我会常常反思自己的不足</a:t>
              </a:r>
              <a:r>
                <a:rPr lang="zh-CN" sz="1400" b="1" dirty="0">
                  <a:solidFill>
                    <a:schemeClr val="tx2"/>
                  </a:solidFill>
                  <a:latin typeface="+mn-ea"/>
                </a:rPr>
                <a:t>、勤于思考、多研究写论文、勤动笔。</a:t>
              </a:r>
              <a:endParaRPr lang="zh-CN" sz="1400" b="1" dirty="0">
                <a:solidFill>
                  <a:schemeClr val="tx2"/>
                </a:solidFill>
                <a:latin typeface="+mn-ea"/>
              </a:endParaRPr>
            </a:p>
          </p:txBody>
        </p:sp>
        <p:sp>
          <p:nvSpPr>
            <p:cNvPr id="24" name="文本框 23"/>
            <p:cNvSpPr txBox="1"/>
            <p:nvPr/>
          </p:nvSpPr>
          <p:spPr>
            <a:xfrm>
              <a:off x="8448380" y="4169880"/>
              <a:ext cx="2219704" cy="245745"/>
            </a:xfrm>
            <a:prstGeom prst="rect">
              <a:avLst/>
            </a:prstGeom>
            <a:noFill/>
          </p:spPr>
          <p:txBody>
            <a:bodyPr wrap="square" lIns="0" tIns="0" rIns="0" bIns="0" rtlCol="0" anchor="ctr">
              <a:spAutoFit/>
            </a:bodyPr>
            <a:lstStyle/>
            <a:p>
              <a:pPr algn="ctr"/>
              <a:r>
                <a:rPr lang="en-US" altLang="zh-CN" sz="1600" b="1">
                  <a:solidFill>
                    <a:schemeClr val="tx2"/>
                  </a:solidFill>
                  <a:latin typeface="+mj-ea"/>
                  <a:ea typeface="+mj-ea"/>
                </a:rPr>
                <a:t>勤于笔耕</a:t>
              </a:r>
              <a:endParaRPr lang="en-US" altLang="zh-CN" sz="1600" b="1">
                <a:solidFill>
                  <a:schemeClr val="tx2"/>
                </a:solidFill>
                <a:latin typeface="+mj-ea"/>
                <a:ea typeface="+mj-ea"/>
              </a:endParaRPr>
            </a:p>
          </p:txBody>
        </p:sp>
      </p:grpSp>
      <p:grpSp>
        <p:nvGrpSpPr>
          <p:cNvPr id="32" name="组合 31"/>
          <p:cNvGrpSpPr/>
          <p:nvPr/>
        </p:nvGrpSpPr>
        <p:grpSpPr>
          <a:xfrm>
            <a:off x="3310484" y="1769240"/>
            <a:ext cx="576000" cy="576000"/>
            <a:chOff x="3310484" y="1989049"/>
            <a:chExt cx="576000" cy="576000"/>
          </a:xfrm>
        </p:grpSpPr>
        <p:sp>
          <p:nvSpPr>
            <p:cNvPr id="25" name="椭圆 24"/>
            <p:cNvSpPr/>
            <p:nvPr/>
          </p:nvSpPr>
          <p:spPr>
            <a:xfrm>
              <a:off x="3310484" y="1989049"/>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1" name="图形 30" descr="奖杯"/>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43392" y="2121957"/>
              <a:ext cx="310184" cy="310184"/>
            </a:xfrm>
            <a:prstGeom prst="rect">
              <a:avLst/>
            </a:prstGeom>
          </p:spPr>
        </p:pic>
      </p:grpSp>
      <p:grpSp>
        <p:nvGrpSpPr>
          <p:cNvPr id="35" name="组合 34"/>
          <p:cNvGrpSpPr/>
          <p:nvPr/>
        </p:nvGrpSpPr>
        <p:grpSpPr>
          <a:xfrm>
            <a:off x="6673811" y="1238867"/>
            <a:ext cx="576000" cy="576000"/>
            <a:chOff x="6673811" y="1458676"/>
            <a:chExt cx="576000" cy="576000"/>
          </a:xfrm>
        </p:grpSpPr>
        <p:sp>
          <p:nvSpPr>
            <p:cNvPr id="33" name="椭圆 32"/>
            <p:cNvSpPr/>
            <p:nvPr/>
          </p:nvSpPr>
          <p:spPr>
            <a:xfrm>
              <a:off x="6673811" y="1458676"/>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4" name="图形 33" descr="功能区"/>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80302" y="1566331"/>
              <a:ext cx="360690" cy="360690"/>
            </a:xfrm>
            <a:prstGeom prst="rect">
              <a:avLst/>
            </a:prstGeom>
          </p:spPr>
        </p:pic>
      </p:grpSp>
      <p:grpSp>
        <p:nvGrpSpPr>
          <p:cNvPr id="38" name="组合 37"/>
          <p:cNvGrpSpPr/>
          <p:nvPr/>
        </p:nvGrpSpPr>
        <p:grpSpPr>
          <a:xfrm>
            <a:off x="10081123" y="1769240"/>
            <a:ext cx="576000" cy="576000"/>
            <a:chOff x="10081123" y="1989049"/>
            <a:chExt cx="576000" cy="576000"/>
          </a:xfrm>
        </p:grpSpPr>
        <p:sp>
          <p:nvSpPr>
            <p:cNvPr id="36" name="椭圆 35"/>
            <p:cNvSpPr/>
            <p:nvPr/>
          </p:nvSpPr>
          <p:spPr>
            <a:xfrm>
              <a:off x="10081123" y="1989049"/>
              <a:ext cx="576000" cy="57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37" name="图形 36" descr="奖牌"/>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199902" y="2111712"/>
              <a:ext cx="338442" cy="338442"/>
            </a:xfrm>
            <a:prstGeom prst="rect">
              <a:avLst/>
            </a:prstGeom>
          </p:spPr>
        </p:pic>
      </p:grpSp>
      <p:sp>
        <p:nvSpPr>
          <p:cNvPr id="40" name="矩形 39"/>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文本框 40"/>
          <p:cNvSpPr txBox="1"/>
          <p:nvPr/>
        </p:nvSpPr>
        <p:spPr>
          <a:xfrm>
            <a:off x="552451" y="326228"/>
            <a:ext cx="4063512" cy="276999"/>
          </a:xfrm>
          <a:prstGeom prst="rect">
            <a:avLst/>
          </a:prstGeom>
          <a:noFill/>
        </p:spPr>
        <p:txBody>
          <a:bodyPr wrap="square" lIns="0" tIns="0" rIns="0" bIns="0" rtlCol="0" anchor="ctr">
            <a:spAutoFit/>
          </a:bodyPr>
          <a:lstStyle/>
          <a:p>
            <a:r>
              <a:rPr lang="zh-CN" altLang="en-US" dirty="0">
                <a:solidFill>
                  <a:schemeClr val="tx2"/>
                </a:solidFill>
                <a:latin typeface="+mj-ea"/>
                <a:ea typeface="+mj-ea"/>
              </a:rPr>
              <a:t>请在此添加幻灯片标题</a:t>
            </a:r>
            <a:endParaRPr lang="zh-CN" altLang="en-US" dirty="0">
              <a:solidFill>
                <a:schemeClr val="tx2"/>
              </a:solidFill>
              <a:latin typeface="+mj-ea"/>
              <a:ea typeface="+mj-ea"/>
            </a:endParaRPr>
          </a:p>
        </p:txBody>
      </p:sp>
    </p:spTree>
  </p:cSld>
  <p:clrMapOvr>
    <a:masterClrMapping/>
  </p:clrMapOvr>
  <p:transition>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4249335" y="2297072"/>
            <a:ext cx="3693319" cy="1133837"/>
          </a:xfrm>
          <a:prstGeom prst="rect">
            <a:avLst/>
          </a:prstGeom>
          <a:noFill/>
          <a:ln>
            <a:noFill/>
          </a:ln>
        </p:spPr>
        <p:txBody>
          <a:bodyPr wrap="none" lIns="0" tIns="0" rIns="0" bIns="0" rtlCol="0">
            <a:spAutoFit/>
          </a:bodyPr>
          <a:lstStyle/>
          <a:p>
            <a:pPr algn="ctr">
              <a:lnSpc>
                <a:spcPct val="110000"/>
              </a:lnSpc>
            </a:pPr>
            <a:r>
              <a:rPr lang="zh-CN" altLang="en-US" sz="7200" b="1">
                <a:solidFill>
                  <a:schemeClr val="tx2"/>
                </a:solidFill>
                <a:latin typeface="+mj-ea"/>
                <a:ea typeface="+mj-ea"/>
              </a:rPr>
              <a:t>感谢聆听</a:t>
            </a:r>
            <a:endParaRPr lang="zh-CN" altLang="en-US" sz="7200" b="1" dirty="0">
              <a:solidFill>
                <a:schemeClr val="tx2"/>
              </a:solidFill>
              <a:latin typeface="+mj-ea"/>
              <a:ea typeface="+mj-ea"/>
            </a:endParaRPr>
          </a:p>
        </p:txBody>
      </p:sp>
      <p:sp>
        <p:nvSpPr>
          <p:cNvPr id="3" name="文本框 2"/>
          <p:cNvSpPr txBox="1"/>
          <p:nvPr/>
        </p:nvSpPr>
        <p:spPr>
          <a:xfrm>
            <a:off x="4320541" y="3570497"/>
            <a:ext cx="3558540" cy="188962"/>
          </a:xfrm>
          <a:prstGeom prst="rect">
            <a:avLst/>
          </a:prstGeom>
          <a:noFill/>
          <a:ln>
            <a:noFill/>
          </a:ln>
        </p:spPr>
        <p:txBody>
          <a:bodyPr wrap="square" lIns="0" tIns="0" rIns="0" bIns="0" rtlCol="0">
            <a:spAutoFit/>
          </a:bodyPr>
          <a:lstStyle/>
          <a:p>
            <a:pPr algn="dist">
              <a:lnSpc>
                <a:spcPct val="110000"/>
              </a:lnSpc>
            </a:pPr>
            <a:r>
              <a:rPr lang="en-US" altLang="zh-CN" sz="1200">
                <a:solidFill>
                  <a:schemeClr val="tx2"/>
                </a:solidFill>
                <a:latin typeface="+mj-ea"/>
                <a:ea typeface="+mj-ea"/>
              </a:rPr>
              <a:t>THANK YOU</a:t>
            </a:r>
            <a:endParaRPr lang="zh-CN" altLang="en-US" sz="1200" dirty="0">
              <a:solidFill>
                <a:schemeClr val="tx2"/>
              </a:solidFill>
              <a:latin typeface="+mj-ea"/>
              <a:ea typeface="+mj-ea"/>
            </a:endParaRPr>
          </a:p>
        </p:txBody>
      </p:sp>
      <p:pic>
        <p:nvPicPr>
          <p:cNvPr id="6146" name="图片 1"/>
          <p:cNvPicPr>
            <a:picLocks noChangeAspect="1"/>
          </p:cNvPicPr>
          <p:nvPr/>
        </p:nvPicPr>
        <p:blipFill>
          <a:blip r:embed="rId1"/>
          <a:stretch>
            <a:fillRect/>
          </a:stretch>
        </p:blipFill>
        <p:spPr>
          <a:xfrm>
            <a:off x="5394960" y="681355"/>
            <a:ext cx="1401445" cy="1264285"/>
          </a:xfrm>
          <a:prstGeom prst="rect">
            <a:avLst/>
          </a:prstGeom>
          <a:noFill/>
          <a:ln w="9525">
            <a:noFill/>
          </a:ln>
        </p:spPr>
      </p:pic>
    </p:spTree>
  </p:cSld>
  <p:clrMapOvr>
    <a:masterClrMapping/>
  </p:clrMapOvr>
  <p:transition>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7043934" y="1429838"/>
            <a:ext cx="1422400" cy="473710"/>
          </a:xfrm>
          <a:prstGeom prst="rect">
            <a:avLst/>
          </a:prstGeom>
          <a:noFill/>
          <a:ln>
            <a:noFill/>
          </a:ln>
        </p:spPr>
        <p:txBody>
          <a:bodyPr wrap="none" lIns="0" tIns="0" rIns="0" bIns="0" rtlCol="0">
            <a:spAutoFit/>
          </a:bodyPr>
          <a:lstStyle/>
          <a:p>
            <a:pPr algn="l">
              <a:lnSpc>
                <a:spcPct val="110000"/>
              </a:lnSpc>
            </a:pPr>
            <a:r>
              <a:rPr lang="zh-CN" altLang="en-US" sz="2800" dirty="0">
                <a:solidFill>
                  <a:schemeClr val="tx2"/>
                </a:solidFill>
                <a:latin typeface="+mj-ea"/>
                <a:ea typeface="+mj-ea"/>
              </a:rPr>
              <a:t>感悟成长</a:t>
            </a:r>
            <a:endParaRPr lang="zh-CN" altLang="en-US" sz="2800" dirty="0">
              <a:solidFill>
                <a:schemeClr val="tx2"/>
              </a:solidFill>
              <a:latin typeface="+mj-ea"/>
              <a:ea typeface="+mj-ea"/>
            </a:endParaRPr>
          </a:p>
        </p:txBody>
      </p:sp>
      <p:grpSp>
        <p:nvGrpSpPr>
          <p:cNvPr id="4" name="组合 3"/>
          <p:cNvGrpSpPr/>
          <p:nvPr/>
        </p:nvGrpSpPr>
        <p:grpSpPr>
          <a:xfrm>
            <a:off x="5893599" y="1279055"/>
            <a:ext cx="841358" cy="841358"/>
            <a:chOff x="5292743" y="1120926"/>
            <a:chExt cx="1022332" cy="1022332"/>
          </a:xfrm>
        </p:grpSpPr>
        <p:sp>
          <p:nvSpPr>
            <p:cNvPr id="12" name="椭圆 11"/>
            <p:cNvSpPr/>
            <p:nvPr/>
          </p:nvSpPr>
          <p:spPr>
            <a:xfrm>
              <a:off x="5351397" y="1179580"/>
              <a:ext cx="905024" cy="905024"/>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5292743" y="1120926"/>
              <a:ext cx="1022332" cy="10223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4" name="文本框 33"/>
          <p:cNvSpPr txBox="1"/>
          <p:nvPr/>
        </p:nvSpPr>
        <p:spPr>
          <a:xfrm>
            <a:off x="6064850" y="1328346"/>
            <a:ext cx="498855" cy="769441"/>
          </a:xfrm>
          <a:prstGeom prst="rect">
            <a:avLst/>
          </a:prstGeom>
          <a:noFill/>
        </p:spPr>
        <p:txBody>
          <a:bodyPr wrap="none" rtlCol="0">
            <a:spAutoFit/>
          </a:bodyPr>
          <a:lstStyle/>
          <a:p>
            <a:pPr algn="ctr"/>
            <a:r>
              <a:rPr lang="en-US" altLang="zh-CN" sz="4400" dirty="0">
                <a:solidFill>
                  <a:schemeClr val="bg1"/>
                </a:solidFill>
              </a:rPr>
              <a:t>1</a:t>
            </a:r>
            <a:endParaRPr lang="zh-CN" altLang="en-US" sz="4400" dirty="0">
              <a:solidFill>
                <a:schemeClr val="bg1"/>
              </a:solidFill>
            </a:endParaRPr>
          </a:p>
        </p:txBody>
      </p:sp>
      <p:sp>
        <p:nvSpPr>
          <p:cNvPr id="36" name="文本框 35"/>
          <p:cNvSpPr txBox="1"/>
          <p:nvPr/>
        </p:nvSpPr>
        <p:spPr>
          <a:xfrm>
            <a:off x="7043934" y="3034483"/>
            <a:ext cx="711200" cy="473710"/>
          </a:xfrm>
          <a:prstGeom prst="rect">
            <a:avLst/>
          </a:prstGeom>
          <a:noFill/>
          <a:ln>
            <a:noFill/>
          </a:ln>
        </p:spPr>
        <p:txBody>
          <a:bodyPr wrap="none" lIns="0" tIns="0" rIns="0" bIns="0" rtlCol="0">
            <a:spAutoFit/>
          </a:bodyPr>
          <a:lstStyle/>
          <a:p>
            <a:pPr>
              <a:lnSpc>
                <a:spcPct val="110000"/>
              </a:lnSpc>
            </a:pPr>
            <a:r>
              <a:rPr lang="zh-CN" altLang="en-US" sz="2800" dirty="0">
                <a:solidFill>
                  <a:schemeClr val="tx2"/>
                </a:solidFill>
                <a:latin typeface="+mj-ea"/>
                <a:ea typeface="+mj-ea"/>
              </a:rPr>
              <a:t>成果</a:t>
            </a:r>
            <a:endParaRPr lang="zh-CN" altLang="en-US" sz="2800" dirty="0">
              <a:solidFill>
                <a:schemeClr val="tx2"/>
              </a:solidFill>
              <a:latin typeface="+mj-ea"/>
              <a:ea typeface="+mj-ea"/>
            </a:endParaRPr>
          </a:p>
        </p:txBody>
      </p:sp>
      <p:grpSp>
        <p:nvGrpSpPr>
          <p:cNvPr id="37" name="组合 36"/>
          <p:cNvGrpSpPr/>
          <p:nvPr/>
        </p:nvGrpSpPr>
        <p:grpSpPr>
          <a:xfrm>
            <a:off x="5893599" y="2840520"/>
            <a:ext cx="841358" cy="841358"/>
            <a:chOff x="5292743" y="1120926"/>
            <a:chExt cx="1022332" cy="1022332"/>
          </a:xfrm>
        </p:grpSpPr>
        <p:sp>
          <p:nvSpPr>
            <p:cNvPr id="39" name="椭圆 38"/>
            <p:cNvSpPr/>
            <p:nvPr/>
          </p:nvSpPr>
          <p:spPr>
            <a:xfrm>
              <a:off x="5351397" y="1179580"/>
              <a:ext cx="905024" cy="905024"/>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5292743" y="1120926"/>
              <a:ext cx="1022332" cy="10223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8" name="文本框 37"/>
          <p:cNvSpPr txBox="1"/>
          <p:nvPr/>
        </p:nvSpPr>
        <p:spPr>
          <a:xfrm>
            <a:off x="6064850" y="2857426"/>
            <a:ext cx="498855" cy="769441"/>
          </a:xfrm>
          <a:prstGeom prst="rect">
            <a:avLst/>
          </a:prstGeom>
          <a:noFill/>
        </p:spPr>
        <p:txBody>
          <a:bodyPr wrap="none" rtlCol="0">
            <a:spAutoFit/>
          </a:bodyPr>
          <a:lstStyle/>
          <a:p>
            <a:pPr algn="ctr"/>
            <a:r>
              <a:rPr lang="en-US" altLang="zh-CN" sz="4400" dirty="0">
                <a:solidFill>
                  <a:schemeClr val="bg1"/>
                </a:solidFill>
              </a:rPr>
              <a:t>2</a:t>
            </a:r>
            <a:endParaRPr lang="zh-CN" altLang="en-US" sz="4400" dirty="0">
              <a:solidFill>
                <a:schemeClr val="bg1"/>
              </a:solidFill>
            </a:endParaRPr>
          </a:p>
        </p:txBody>
      </p:sp>
      <p:sp>
        <p:nvSpPr>
          <p:cNvPr id="42" name="文本框 41"/>
          <p:cNvSpPr txBox="1"/>
          <p:nvPr/>
        </p:nvSpPr>
        <p:spPr>
          <a:xfrm>
            <a:off x="7043934" y="4434023"/>
            <a:ext cx="2133600" cy="473710"/>
          </a:xfrm>
          <a:prstGeom prst="rect">
            <a:avLst/>
          </a:prstGeom>
          <a:noFill/>
          <a:ln>
            <a:noFill/>
          </a:ln>
        </p:spPr>
        <p:txBody>
          <a:bodyPr wrap="none" lIns="0" tIns="0" rIns="0" bIns="0" rtlCol="0">
            <a:spAutoFit/>
          </a:bodyPr>
          <a:lstStyle/>
          <a:p>
            <a:pPr>
              <a:lnSpc>
                <a:spcPct val="110000"/>
              </a:lnSpc>
            </a:pPr>
            <a:r>
              <a:rPr lang="zh-CN" altLang="en-US" sz="2800" dirty="0">
                <a:solidFill>
                  <a:schemeClr val="tx2"/>
                </a:solidFill>
                <a:latin typeface="+mj-ea"/>
                <a:ea typeface="+mj-ea"/>
              </a:rPr>
              <a:t>反思、再前行</a:t>
            </a:r>
            <a:endParaRPr lang="zh-CN" altLang="en-US" sz="2800" dirty="0">
              <a:solidFill>
                <a:schemeClr val="tx2"/>
              </a:solidFill>
              <a:latin typeface="+mj-ea"/>
              <a:ea typeface="+mj-ea"/>
            </a:endParaRPr>
          </a:p>
        </p:txBody>
      </p:sp>
      <p:grpSp>
        <p:nvGrpSpPr>
          <p:cNvPr id="43" name="组合 42"/>
          <p:cNvGrpSpPr/>
          <p:nvPr/>
        </p:nvGrpSpPr>
        <p:grpSpPr>
          <a:xfrm>
            <a:off x="5893599" y="4315625"/>
            <a:ext cx="841358" cy="841358"/>
            <a:chOff x="5292743" y="1120926"/>
            <a:chExt cx="1022332" cy="1022332"/>
          </a:xfrm>
        </p:grpSpPr>
        <p:sp>
          <p:nvSpPr>
            <p:cNvPr id="45" name="椭圆 44"/>
            <p:cNvSpPr/>
            <p:nvPr/>
          </p:nvSpPr>
          <p:spPr>
            <a:xfrm>
              <a:off x="5351397" y="1179580"/>
              <a:ext cx="905024" cy="905024"/>
            </a:xfrm>
            <a:prstGeom prst="ellipse">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p:cNvSpPr/>
            <p:nvPr/>
          </p:nvSpPr>
          <p:spPr>
            <a:xfrm>
              <a:off x="5292743" y="1120926"/>
              <a:ext cx="1022332" cy="1022332"/>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4" name="文本框 43"/>
          <p:cNvSpPr txBox="1"/>
          <p:nvPr/>
        </p:nvSpPr>
        <p:spPr>
          <a:xfrm>
            <a:off x="6064850" y="4343326"/>
            <a:ext cx="498855" cy="769441"/>
          </a:xfrm>
          <a:prstGeom prst="rect">
            <a:avLst/>
          </a:prstGeom>
          <a:noFill/>
        </p:spPr>
        <p:txBody>
          <a:bodyPr wrap="none" rtlCol="0">
            <a:spAutoFit/>
          </a:bodyPr>
          <a:lstStyle/>
          <a:p>
            <a:pPr algn="ctr"/>
            <a:r>
              <a:rPr lang="en-US" altLang="zh-CN" sz="4400" dirty="0">
                <a:solidFill>
                  <a:schemeClr val="bg1"/>
                </a:solidFill>
              </a:rPr>
              <a:t>3</a:t>
            </a:r>
            <a:endParaRPr lang="zh-CN" altLang="en-US" sz="4400" dirty="0">
              <a:solidFill>
                <a:schemeClr val="bg1"/>
              </a:solidFill>
            </a:endParaRPr>
          </a:p>
        </p:txBody>
      </p:sp>
      <p:sp>
        <p:nvSpPr>
          <p:cNvPr id="55" name="文本框 54"/>
          <p:cNvSpPr txBox="1"/>
          <p:nvPr/>
        </p:nvSpPr>
        <p:spPr>
          <a:xfrm>
            <a:off x="1367569" y="1159329"/>
            <a:ext cx="1231106" cy="738664"/>
          </a:xfrm>
          <a:prstGeom prst="rect">
            <a:avLst/>
          </a:prstGeom>
          <a:noFill/>
        </p:spPr>
        <p:txBody>
          <a:bodyPr wrap="none" lIns="0" tIns="0" rIns="0" bIns="0" rtlCol="0">
            <a:spAutoFit/>
          </a:bodyPr>
          <a:lstStyle/>
          <a:p>
            <a:pPr algn="ctr"/>
            <a:r>
              <a:rPr lang="zh-CN" altLang="en-US" sz="4800" b="1" dirty="0">
                <a:solidFill>
                  <a:schemeClr val="bg1"/>
                </a:solidFill>
                <a:latin typeface="+mj-lt"/>
                <a:ea typeface="+mj-ea"/>
              </a:rPr>
              <a:t>目录</a:t>
            </a:r>
            <a:endParaRPr lang="zh-CN" altLang="en-US" sz="4800" b="1" dirty="0">
              <a:solidFill>
                <a:schemeClr val="bg1"/>
              </a:solidFill>
              <a:latin typeface="+mj-lt"/>
              <a:ea typeface="+mj-ea"/>
            </a:endParaRPr>
          </a:p>
        </p:txBody>
      </p:sp>
      <p:sp>
        <p:nvSpPr>
          <p:cNvPr id="60" name="矩形 59"/>
          <p:cNvSpPr/>
          <p:nvPr/>
        </p:nvSpPr>
        <p:spPr>
          <a:xfrm>
            <a:off x="1256000" y="1897993"/>
            <a:ext cx="1454244" cy="369332"/>
          </a:xfrm>
          <a:prstGeom prst="rect">
            <a:avLst/>
          </a:prstGeom>
        </p:spPr>
        <p:txBody>
          <a:bodyPr wrap="none">
            <a:spAutoFit/>
          </a:bodyPr>
          <a:lstStyle/>
          <a:p>
            <a:pPr algn="ctr"/>
            <a:r>
              <a:rPr lang="zh-CN" altLang="en-US" dirty="0">
                <a:solidFill>
                  <a:schemeClr val="bg1"/>
                </a:solidFill>
              </a:rPr>
              <a:t>CONTENTS</a:t>
            </a:r>
            <a:endParaRPr lang="zh-CN" altLang="en-US"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93297" y="754375"/>
            <a:ext cx="1005403" cy="1862048"/>
          </a:xfrm>
          <a:prstGeom prst="rect">
            <a:avLst/>
          </a:prstGeom>
          <a:noFill/>
        </p:spPr>
        <p:txBody>
          <a:bodyPr wrap="none" rtlCol="0">
            <a:spAutoFit/>
          </a:bodyPr>
          <a:lstStyle/>
          <a:p>
            <a:pPr algn="ctr"/>
            <a:r>
              <a:rPr lang="en-US" altLang="zh-CN" sz="11500" dirty="0">
                <a:solidFill>
                  <a:schemeClr val="tx2"/>
                </a:solidFill>
              </a:rPr>
              <a:t>1</a:t>
            </a:r>
            <a:endParaRPr lang="zh-CN" altLang="en-US" sz="11500" dirty="0">
              <a:solidFill>
                <a:schemeClr val="tx2"/>
              </a:solidFill>
            </a:endParaRPr>
          </a:p>
        </p:txBody>
      </p:sp>
      <p:sp>
        <p:nvSpPr>
          <p:cNvPr id="5" name="任意多边形: 形状 4"/>
          <p:cNvSpPr/>
          <p:nvPr/>
        </p:nvSpPr>
        <p:spPr>
          <a:xfrm>
            <a:off x="1864819" y="1829390"/>
            <a:ext cx="8462362" cy="3199220"/>
          </a:xfrm>
          <a:custGeom>
            <a:avLst/>
            <a:gdLst>
              <a:gd name="connsiteX0" fmla="*/ 212349 w 10696575"/>
              <a:gd name="connsiteY0" fmla="*/ 0 h 4817356"/>
              <a:gd name="connsiteX1" fmla="*/ 3994548 w 10696575"/>
              <a:gd name="connsiteY1" fmla="*/ 0 h 4817356"/>
              <a:gd name="connsiteX2" fmla="*/ 3994548 w 10696575"/>
              <a:gd name="connsiteY2" fmla="*/ 519661 h 4817356"/>
              <a:gd name="connsiteX3" fmla="*/ 6702027 w 10696575"/>
              <a:gd name="connsiteY3" fmla="*/ 519661 h 4817356"/>
              <a:gd name="connsiteX4" fmla="*/ 6702027 w 10696575"/>
              <a:gd name="connsiteY4" fmla="*/ 0 h 4817356"/>
              <a:gd name="connsiteX5" fmla="*/ 10484226 w 10696575"/>
              <a:gd name="connsiteY5" fmla="*/ 0 h 4817356"/>
              <a:gd name="connsiteX6" fmla="*/ 10696575 w 10696575"/>
              <a:gd name="connsiteY6" fmla="*/ 212349 h 4817356"/>
              <a:gd name="connsiteX7" fmla="*/ 10696575 w 10696575"/>
              <a:gd name="connsiteY7" fmla="*/ 4605007 h 4817356"/>
              <a:gd name="connsiteX8" fmla="*/ 10484226 w 10696575"/>
              <a:gd name="connsiteY8" fmla="*/ 4817356 h 4817356"/>
              <a:gd name="connsiteX9" fmla="*/ 212349 w 10696575"/>
              <a:gd name="connsiteY9" fmla="*/ 4817356 h 4817356"/>
              <a:gd name="connsiteX10" fmla="*/ 0 w 10696575"/>
              <a:gd name="connsiteY10" fmla="*/ 4605007 h 4817356"/>
              <a:gd name="connsiteX11" fmla="*/ 0 w 10696575"/>
              <a:gd name="connsiteY11" fmla="*/ 212349 h 4817356"/>
              <a:gd name="connsiteX12" fmla="*/ 212349 w 10696575"/>
              <a:gd name="connsiteY12" fmla="*/ 0 h 4817356"/>
              <a:gd name="connsiteX0-1" fmla="*/ 6702027 w 10696575"/>
              <a:gd name="connsiteY0-2" fmla="*/ 519661 h 4817356"/>
              <a:gd name="connsiteX1-3" fmla="*/ 6702027 w 10696575"/>
              <a:gd name="connsiteY1-4" fmla="*/ 0 h 4817356"/>
              <a:gd name="connsiteX2-5" fmla="*/ 10484226 w 10696575"/>
              <a:gd name="connsiteY2-6" fmla="*/ 0 h 4817356"/>
              <a:gd name="connsiteX3-7" fmla="*/ 10696575 w 10696575"/>
              <a:gd name="connsiteY3-8" fmla="*/ 212349 h 4817356"/>
              <a:gd name="connsiteX4-9" fmla="*/ 10696575 w 10696575"/>
              <a:gd name="connsiteY4-10" fmla="*/ 4605007 h 4817356"/>
              <a:gd name="connsiteX5-11" fmla="*/ 10484226 w 10696575"/>
              <a:gd name="connsiteY5-12" fmla="*/ 4817356 h 4817356"/>
              <a:gd name="connsiteX6-13" fmla="*/ 212349 w 10696575"/>
              <a:gd name="connsiteY6-14" fmla="*/ 4817356 h 4817356"/>
              <a:gd name="connsiteX7-15" fmla="*/ 0 w 10696575"/>
              <a:gd name="connsiteY7-16" fmla="*/ 4605007 h 4817356"/>
              <a:gd name="connsiteX8-17" fmla="*/ 0 w 10696575"/>
              <a:gd name="connsiteY8-18" fmla="*/ 212349 h 4817356"/>
              <a:gd name="connsiteX9-19" fmla="*/ 212349 w 10696575"/>
              <a:gd name="connsiteY9-20" fmla="*/ 0 h 4817356"/>
              <a:gd name="connsiteX10-21" fmla="*/ 3994548 w 10696575"/>
              <a:gd name="connsiteY10-22" fmla="*/ 0 h 4817356"/>
              <a:gd name="connsiteX11-23" fmla="*/ 3994548 w 10696575"/>
              <a:gd name="connsiteY11-24" fmla="*/ 519661 h 4817356"/>
              <a:gd name="connsiteX12-25" fmla="*/ 6793467 w 10696575"/>
              <a:gd name="connsiteY12-26" fmla="*/ 611101 h 4817356"/>
              <a:gd name="connsiteX0-27" fmla="*/ 6702027 w 10696575"/>
              <a:gd name="connsiteY0-28" fmla="*/ 519661 h 4817356"/>
              <a:gd name="connsiteX1-29" fmla="*/ 6702027 w 10696575"/>
              <a:gd name="connsiteY1-30" fmla="*/ 0 h 4817356"/>
              <a:gd name="connsiteX2-31" fmla="*/ 10484226 w 10696575"/>
              <a:gd name="connsiteY2-32" fmla="*/ 0 h 4817356"/>
              <a:gd name="connsiteX3-33" fmla="*/ 10696575 w 10696575"/>
              <a:gd name="connsiteY3-34" fmla="*/ 212349 h 4817356"/>
              <a:gd name="connsiteX4-35" fmla="*/ 10696575 w 10696575"/>
              <a:gd name="connsiteY4-36" fmla="*/ 4605007 h 4817356"/>
              <a:gd name="connsiteX5-37" fmla="*/ 10484226 w 10696575"/>
              <a:gd name="connsiteY5-38" fmla="*/ 4817356 h 4817356"/>
              <a:gd name="connsiteX6-39" fmla="*/ 212349 w 10696575"/>
              <a:gd name="connsiteY6-40" fmla="*/ 4817356 h 4817356"/>
              <a:gd name="connsiteX7-41" fmla="*/ 0 w 10696575"/>
              <a:gd name="connsiteY7-42" fmla="*/ 4605007 h 4817356"/>
              <a:gd name="connsiteX8-43" fmla="*/ 0 w 10696575"/>
              <a:gd name="connsiteY8-44" fmla="*/ 212349 h 4817356"/>
              <a:gd name="connsiteX9-45" fmla="*/ 212349 w 10696575"/>
              <a:gd name="connsiteY9-46" fmla="*/ 0 h 4817356"/>
              <a:gd name="connsiteX10-47" fmla="*/ 3994548 w 10696575"/>
              <a:gd name="connsiteY10-48" fmla="*/ 0 h 4817356"/>
              <a:gd name="connsiteX11-49" fmla="*/ 3994548 w 10696575"/>
              <a:gd name="connsiteY11-50" fmla="*/ 519661 h 4817356"/>
              <a:gd name="connsiteX0-51" fmla="*/ 6702027 w 10696575"/>
              <a:gd name="connsiteY0-52" fmla="*/ 0 h 4817356"/>
              <a:gd name="connsiteX1-53" fmla="*/ 10484226 w 10696575"/>
              <a:gd name="connsiteY1-54" fmla="*/ 0 h 4817356"/>
              <a:gd name="connsiteX2-55" fmla="*/ 10696575 w 10696575"/>
              <a:gd name="connsiteY2-56" fmla="*/ 212349 h 4817356"/>
              <a:gd name="connsiteX3-57" fmla="*/ 10696575 w 10696575"/>
              <a:gd name="connsiteY3-58" fmla="*/ 4605007 h 4817356"/>
              <a:gd name="connsiteX4-59" fmla="*/ 10484226 w 10696575"/>
              <a:gd name="connsiteY4-60" fmla="*/ 4817356 h 4817356"/>
              <a:gd name="connsiteX5-61" fmla="*/ 212349 w 10696575"/>
              <a:gd name="connsiteY5-62" fmla="*/ 4817356 h 4817356"/>
              <a:gd name="connsiteX6-63" fmla="*/ 0 w 10696575"/>
              <a:gd name="connsiteY6-64" fmla="*/ 4605007 h 4817356"/>
              <a:gd name="connsiteX7-65" fmla="*/ 0 w 10696575"/>
              <a:gd name="connsiteY7-66" fmla="*/ 212349 h 4817356"/>
              <a:gd name="connsiteX8-67" fmla="*/ 212349 w 10696575"/>
              <a:gd name="connsiteY8-68" fmla="*/ 0 h 4817356"/>
              <a:gd name="connsiteX9-69" fmla="*/ 3994548 w 10696575"/>
              <a:gd name="connsiteY9-70" fmla="*/ 0 h 4817356"/>
              <a:gd name="connsiteX10-71" fmla="*/ 3994548 w 10696575"/>
              <a:gd name="connsiteY10-72" fmla="*/ 519661 h 4817356"/>
              <a:gd name="connsiteX0-73" fmla="*/ 6702027 w 10696575"/>
              <a:gd name="connsiteY0-74" fmla="*/ 0 h 4817356"/>
              <a:gd name="connsiteX1-75" fmla="*/ 10484226 w 10696575"/>
              <a:gd name="connsiteY1-76" fmla="*/ 0 h 4817356"/>
              <a:gd name="connsiteX2-77" fmla="*/ 10696575 w 10696575"/>
              <a:gd name="connsiteY2-78" fmla="*/ 212349 h 4817356"/>
              <a:gd name="connsiteX3-79" fmla="*/ 10696575 w 10696575"/>
              <a:gd name="connsiteY3-80" fmla="*/ 4605007 h 4817356"/>
              <a:gd name="connsiteX4-81" fmla="*/ 10484226 w 10696575"/>
              <a:gd name="connsiteY4-82" fmla="*/ 4817356 h 4817356"/>
              <a:gd name="connsiteX5-83" fmla="*/ 212349 w 10696575"/>
              <a:gd name="connsiteY5-84" fmla="*/ 4817356 h 4817356"/>
              <a:gd name="connsiteX6-85" fmla="*/ 0 w 10696575"/>
              <a:gd name="connsiteY6-86" fmla="*/ 4605007 h 4817356"/>
              <a:gd name="connsiteX7-87" fmla="*/ 0 w 10696575"/>
              <a:gd name="connsiteY7-88" fmla="*/ 212349 h 4817356"/>
              <a:gd name="connsiteX8-89" fmla="*/ 212349 w 10696575"/>
              <a:gd name="connsiteY8-90" fmla="*/ 0 h 4817356"/>
              <a:gd name="connsiteX9-91" fmla="*/ 3994548 w 10696575"/>
              <a:gd name="connsiteY9-92" fmla="*/ 0 h 4817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696575" h="4817356">
                <a:moveTo>
                  <a:pt x="6702027" y="0"/>
                </a:moveTo>
                <a:lnTo>
                  <a:pt x="10484226" y="0"/>
                </a:lnTo>
                <a:cubicBezTo>
                  <a:pt x="10601503" y="0"/>
                  <a:pt x="10696575" y="95072"/>
                  <a:pt x="10696575" y="212349"/>
                </a:cubicBezTo>
                <a:lnTo>
                  <a:pt x="10696575" y="4605007"/>
                </a:lnTo>
                <a:cubicBezTo>
                  <a:pt x="10696575" y="4722284"/>
                  <a:pt x="10601503" y="4817356"/>
                  <a:pt x="10484226" y="4817356"/>
                </a:cubicBezTo>
                <a:lnTo>
                  <a:pt x="212349" y="4817356"/>
                </a:lnTo>
                <a:cubicBezTo>
                  <a:pt x="95072" y="4817356"/>
                  <a:pt x="0" y="4722284"/>
                  <a:pt x="0" y="4605007"/>
                </a:cubicBezTo>
                <a:lnTo>
                  <a:pt x="0" y="212349"/>
                </a:lnTo>
                <a:cubicBezTo>
                  <a:pt x="0" y="95072"/>
                  <a:pt x="95072" y="0"/>
                  <a:pt x="212349" y="0"/>
                </a:cubicBezTo>
                <a:lnTo>
                  <a:pt x="3994548" y="0"/>
                </a:lnTo>
              </a:path>
            </a:pathLst>
          </a:custGeom>
          <a:noFill/>
          <a:ln w="19050">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4417528" y="2767602"/>
            <a:ext cx="3657600" cy="1217930"/>
          </a:xfrm>
          <a:prstGeom prst="rect">
            <a:avLst/>
          </a:prstGeom>
          <a:noFill/>
          <a:ln>
            <a:noFill/>
          </a:ln>
        </p:spPr>
        <p:txBody>
          <a:bodyPr wrap="none" lIns="0" tIns="0" rIns="0" bIns="0" rtlCol="0">
            <a:spAutoFit/>
          </a:bodyPr>
          <a:lstStyle/>
          <a:p>
            <a:pPr algn="ctr">
              <a:lnSpc>
                <a:spcPct val="110000"/>
              </a:lnSpc>
            </a:pPr>
            <a:r>
              <a:rPr lang="zh-CN" altLang="en-US" sz="7200" b="1" dirty="0">
                <a:solidFill>
                  <a:schemeClr val="tx2"/>
                </a:solidFill>
                <a:latin typeface="+mj-ea"/>
                <a:ea typeface="+mj-ea"/>
              </a:rPr>
              <a:t>感悟成长</a:t>
            </a:r>
            <a:endParaRPr lang="zh-CN" altLang="en-US" sz="7200" b="1" dirty="0">
              <a:solidFill>
                <a:schemeClr val="tx2"/>
              </a:solidFill>
              <a:latin typeface="+mj-ea"/>
              <a:ea typeface="+mj-ea"/>
            </a:endParaRPr>
          </a:p>
        </p:txBody>
      </p:sp>
      <p:pic>
        <p:nvPicPr>
          <p:cNvPr id="2" name="图片 1" descr="图片1"/>
          <p:cNvPicPr>
            <a:picLocks noChangeAspect="1"/>
          </p:cNvPicPr>
          <p:nvPr/>
        </p:nvPicPr>
        <p:blipFill>
          <a:blip r:embed="rId1"/>
          <a:stretch>
            <a:fillRect/>
          </a:stretch>
        </p:blipFill>
        <p:spPr>
          <a:xfrm>
            <a:off x="151130" y="0"/>
            <a:ext cx="3773170" cy="1022350"/>
          </a:xfrm>
          <a:prstGeom prst="rect">
            <a:avLst/>
          </a:prstGeom>
        </p:spPr>
      </p:pic>
      <p:pic>
        <p:nvPicPr>
          <p:cNvPr id="6146" name="图片 1"/>
          <p:cNvPicPr>
            <a:picLocks noChangeAspect="1"/>
          </p:cNvPicPr>
          <p:nvPr/>
        </p:nvPicPr>
        <p:blipFill>
          <a:blip r:embed="rId2"/>
          <a:stretch>
            <a:fillRect/>
          </a:stretch>
        </p:blipFill>
        <p:spPr>
          <a:xfrm>
            <a:off x="10036175" y="5593715"/>
            <a:ext cx="1401445" cy="1264285"/>
          </a:xfrm>
          <a:prstGeom prst="rect">
            <a:avLst/>
          </a:prstGeom>
          <a:noFill/>
          <a:ln w="9525">
            <a:noFill/>
          </a:ln>
        </p:spPr>
      </p:pic>
    </p:spTree>
  </p:cSld>
  <p:clrMapOvr>
    <a:masterClrMapping/>
  </p:clrMapOvr>
  <p:transition>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52450" y="280260"/>
            <a:ext cx="5338761" cy="368935"/>
          </a:xfrm>
          <a:prstGeom prst="rect">
            <a:avLst/>
          </a:prstGeom>
          <a:noFill/>
        </p:spPr>
        <p:txBody>
          <a:bodyPr wrap="square" lIns="0" tIns="0" rIns="0" bIns="0" rtlCol="0" anchor="ctr">
            <a:spAutoFit/>
          </a:bodyPr>
          <a:lstStyle/>
          <a:p>
            <a:r>
              <a:rPr lang="zh-CN" altLang="en-US" sz="2400">
                <a:solidFill>
                  <a:schemeClr val="tx2"/>
                </a:solidFill>
                <a:latin typeface="+mj-ea"/>
                <a:ea typeface="+mj-ea"/>
              </a:rPr>
              <a:t>心境的变化</a:t>
            </a:r>
            <a:endParaRPr lang="zh-CN" altLang="en-US" sz="2400">
              <a:solidFill>
                <a:schemeClr val="tx2"/>
              </a:solidFill>
              <a:latin typeface="+mj-ea"/>
              <a:ea typeface="+mj-ea"/>
            </a:endParaRPr>
          </a:p>
        </p:txBody>
      </p:sp>
      <p:grpSp>
        <p:nvGrpSpPr>
          <p:cNvPr id="6" name="组合 5"/>
          <p:cNvGrpSpPr/>
          <p:nvPr/>
        </p:nvGrpSpPr>
        <p:grpSpPr>
          <a:xfrm>
            <a:off x="5387340" y="1477010"/>
            <a:ext cx="3446145" cy="618490"/>
            <a:chOff x="4933951" y="1387946"/>
            <a:chExt cx="3446462" cy="415771"/>
          </a:xfrm>
        </p:grpSpPr>
        <p:sp>
          <p:nvSpPr>
            <p:cNvPr id="7" name="矩形: 圆角 6"/>
            <p:cNvSpPr/>
            <p:nvPr/>
          </p:nvSpPr>
          <p:spPr>
            <a:xfrm>
              <a:off x="4933951" y="1387946"/>
              <a:ext cx="3446462" cy="4157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文本框 7"/>
            <p:cNvSpPr txBox="1"/>
            <p:nvPr/>
          </p:nvSpPr>
          <p:spPr>
            <a:xfrm>
              <a:off x="5286773" y="1476391"/>
              <a:ext cx="2971800" cy="215265"/>
            </a:xfrm>
            <a:prstGeom prst="rect">
              <a:avLst/>
            </a:prstGeom>
            <a:noFill/>
          </p:spPr>
          <p:txBody>
            <a:bodyPr wrap="square" lIns="0" tIns="0" rIns="0" bIns="0" rtlCol="0" anchor="ctr">
              <a:spAutoFit/>
            </a:bodyPr>
            <a:lstStyle/>
            <a:p>
              <a:endParaRPr lang="zh-CN" altLang="en-US" sz="1400" dirty="0">
                <a:solidFill>
                  <a:schemeClr val="bg1"/>
                </a:solidFill>
                <a:latin typeface="+mj-ea"/>
                <a:ea typeface="+mj-ea"/>
              </a:endParaRPr>
            </a:p>
          </p:txBody>
        </p:sp>
      </p:grpSp>
      <p:grpSp>
        <p:nvGrpSpPr>
          <p:cNvPr id="10" name="组合 9"/>
          <p:cNvGrpSpPr/>
          <p:nvPr/>
        </p:nvGrpSpPr>
        <p:grpSpPr>
          <a:xfrm>
            <a:off x="5408930" y="3103880"/>
            <a:ext cx="3446145" cy="586740"/>
            <a:chOff x="5182259" y="2982976"/>
            <a:chExt cx="3446462" cy="415771"/>
          </a:xfrm>
        </p:grpSpPr>
        <p:sp>
          <p:nvSpPr>
            <p:cNvPr id="11" name="矩形: 圆角 10"/>
            <p:cNvSpPr/>
            <p:nvPr/>
          </p:nvSpPr>
          <p:spPr>
            <a:xfrm>
              <a:off x="5182259" y="2982976"/>
              <a:ext cx="3446462" cy="4157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文本框 11"/>
            <p:cNvSpPr txBox="1"/>
            <p:nvPr/>
          </p:nvSpPr>
          <p:spPr>
            <a:xfrm>
              <a:off x="5513489" y="3080961"/>
              <a:ext cx="2971800" cy="196186"/>
            </a:xfrm>
            <a:prstGeom prst="rect">
              <a:avLst/>
            </a:prstGeom>
            <a:noFill/>
          </p:spPr>
          <p:txBody>
            <a:bodyPr wrap="square" lIns="0" tIns="0" rIns="0" bIns="0" rtlCol="0" anchor="ctr">
              <a:spAutoFit/>
            </a:bodyPr>
            <a:lstStyle/>
            <a:p>
              <a:pPr algn="ctr"/>
              <a:r>
                <a:rPr lang="zh-CN" altLang="en-US" b="1" dirty="0">
                  <a:solidFill>
                    <a:schemeClr val="bg1"/>
                  </a:solidFill>
                  <a:latin typeface="+mj-ea"/>
                  <a:ea typeface="+mj-ea"/>
                </a:rPr>
                <a:t>幸运</a:t>
              </a:r>
              <a:endParaRPr lang="zh-CN" altLang="en-US" b="1" dirty="0">
                <a:solidFill>
                  <a:schemeClr val="bg1"/>
                </a:solidFill>
                <a:latin typeface="+mj-ea"/>
                <a:ea typeface="+mj-ea"/>
              </a:endParaRPr>
            </a:p>
          </p:txBody>
        </p:sp>
      </p:grpSp>
      <p:grpSp>
        <p:nvGrpSpPr>
          <p:cNvPr id="14" name="组合 13"/>
          <p:cNvGrpSpPr/>
          <p:nvPr/>
        </p:nvGrpSpPr>
        <p:grpSpPr>
          <a:xfrm>
            <a:off x="5441315" y="4699635"/>
            <a:ext cx="3446145" cy="585470"/>
            <a:chOff x="4933951" y="4578006"/>
            <a:chExt cx="3446462" cy="415771"/>
          </a:xfrm>
        </p:grpSpPr>
        <p:sp>
          <p:nvSpPr>
            <p:cNvPr id="15" name="矩形: 圆角 14"/>
            <p:cNvSpPr/>
            <p:nvPr/>
          </p:nvSpPr>
          <p:spPr>
            <a:xfrm>
              <a:off x="4933951" y="4578006"/>
              <a:ext cx="3446462" cy="415771"/>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文本框 15"/>
            <p:cNvSpPr txBox="1"/>
            <p:nvPr/>
          </p:nvSpPr>
          <p:spPr>
            <a:xfrm>
              <a:off x="5286773" y="4675778"/>
              <a:ext cx="2971800" cy="196612"/>
            </a:xfrm>
            <a:prstGeom prst="rect">
              <a:avLst/>
            </a:prstGeom>
            <a:noFill/>
          </p:spPr>
          <p:txBody>
            <a:bodyPr wrap="square" lIns="0" tIns="0" rIns="0" bIns="0" rtlCol="0" anchor="ctr">
              <a:spAutoFit/>
            </a:bodyPr>
            <a:lstStyle/>
            <a:p>
              <a:pPr algn="ctr"/>
              <a:r>
                <a:rPr lang="zh-CN" altLang="en-US" b="1" dirty="0">
                  <a:solidFill>
                    <a:schemeClr val="bg1"/>
                  </a:solidFill>
                  <a:latin typeface="+mj-ea"/>
                  <a:ea typeface="+mj-ea"/>
                </a:rPr>
                <a:t>坦然</a:t>
              </a:r>
              <a:endParaRPr lang="zh-CN" altLang="en-US" b="1" dirty="0">
                <a:solidFill>
                  <a:schemeClr val="bg1"/>
                </a:solidFill>
                <a:latin typeface="+mj-ea"/>
                <a:ea typeface="+mj-ea"/>
              </a:endParaRPr>
            </a:p>
          </p:txBody>
        </p:sp>
      </p:grpSp>
      <p:grpSp>
        <p:nvGrpSpPr>
          <p:cNvPr id="17" name="组合 16"/>
          <p:cNvGrpSpPr/>
          <p:nvPr/>
        </p:nvGrpSpPr>
        <p:grpSpPr>
          <a:xfrm>
            <a:off x="887095" y="1185545"/>
            <a:ext cx="3960495" cy="4335145"/>
            <a:chOff x="1266911" y="1500954"/>
            <a:chExt cx="2772000" cy="3196249"/>
          </a:xfrm>
        </p:grpSpPr>
        <p:sp>
          <p:nvSpPr>
            <p:cNvPr id="18" name="椭圆 17"/>
            <p:cNvSpPr/>
            <p:nvPr/>
          </p:nvSpPr>
          <p:spPr>
            <a:xfrm>
              <a:off x="1266911" y="1925203"/>
              <a:ext cx="2772000" cy="2772000"/>
            </a:xfrm>
            <a:prstGeom prst="ellipse">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2214761" y="1500954"/>
              <a:ext cx="880864" cy="880864"/>
              <a:chOff x="6685359" y="1406524"/>
              <a:chExt cx="571500" cy="571500"/>
            </a:xfrm>
          </p:grpSpPr>
          <p:sp>
            <p:nvSpPr>
              <p:cNvPr id="21" name="椭圆 20"/>
              <p:cNvSpPr/>
              <p:nvPr userDrawn="1"/>
            </p:nvSpPr>
            <p:spPr>
              <a:xfrm>
                <a:off x="6685359" y="1406524"/>
                <a:ext cx="571500" cy="571500"/>
              </a:xfrm>
              <a:prstGeom prst="ellipse">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2" name="图形 21" descr="书籍"/>
              <p:cNvPicPr>
                <a:picLocks noChangeAspect="1"/>
              </p:cNvPicPr>
              <p:nvPr userDrawn="1"/>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6783784" y="1504950"/>
                <a:ext cx="374652" cy="374650"/>
              </a:xfrm>
              <a:prstGeom prst="rect">
                <a:avLst/>
              </a:prstGeom>
            </p:spPr>
          </p:pic>
        </p:grpSp>
        <p:sp>
          <p:nvSpPr>
            <p:cNvPr id="20" name="文本框 19"/>
            <p:cNvSpPr txBox="1"/>
            <p:nvPr/>
          </p:nvSpPr>
          <p:spPr>
            <a:xfrm>
              <a:off x="1725507" y="2635024"/>
              <a:ext cx="1958223" cy="276860"/>
            </a:xfrm>
            <a:prstGeom prst="rect">
              <a:avLst/>
            </a:prstGeom>
            <a:noFill/>
          </p:spPr>
          <p:txBody>
            <a:bodyPr wrap="square" lIns="0" tIns="0" rIns="0" bIns="0" rtlCol="0">
              <a:spAutoFit/>
            </a:bodyPr>
            <a:lstStyle/>
            <a:p>
              <a:pPr algn="just">
                <a:lnSpc>
                  <a:spcPct val="150000"/>
                </a:lnSpc>
              </a:pPr>
              <a:endParaRPr lang="zh-CN" altLang="en-US" sz="1200" dirty="0">
                <a:solidFill>
                  <a:schemeClr val="tx2"/>
                </a:solidFill>
                <a:latin typeface="+mn-ea"/>
              </a:endParaRPr>
            </a:p>
          </p:txBody>
        </p:sp>
      </p:grpSp>
      <p:pic>
        <p:nvPicPr>
          <p:cNvPr id="2" name="图片 1" descr="培育室第一次活动"/>
          <p:cNvPicPr>
            <a:picLocks noChangeAspect="1"/>
          </p:cNvPicPr>
          <p:nvPr/>
        </p:nvPicPr>
        <p:blipFill>
          <a:blip r:embed="rId3"/>
          <a:stretch>
            <a:fillRect/>
          </a:stretch>
        </p:blipFill>
        <p:spPr>
          <a:xfrm>
            <a:off x="920750" y="1783080"/>
            <a:ext cx="3893185" cy="3715385"/>
          </a:xfrm>
          <a:prstGeom prst="ellipse">
            <a:avLst/>
          </a:prstGeom>
        </p:spPr>
      </p:pic>
      <p:sp>
        <p:nvSpPr>
          <p:cNvPr id="23" name="文本框 22"/>
          <p:cNvSpPr txBox="1"/>
          <p:nvPr/>
        </p:nvSpPr>
        <p:spPr>
          <a:xfrm>
            <a:off x="5772548" y="1607429"/>
            <a:ext cx="2971800" cy="276860"/>
          </a:xfrm>
          <a:prstGeom prst="rect">
            <a:avLst/>
          </a:prstGeom>
          <a:noFill/>
        </p:spPr>
        <p:txBody>
          <a:bodyPr wrap="square" lIns="0" tIns="0" rIns="0" bIns="0" rtlCol="0" anchor="ctr">
            <a:spAutoFit/>
          </a:bodyPr>
          <a:p>
            <a:pPr algn="ctr"/>
            <a:r>
              <a:rPr lang="zh-CN" altLang="en-US" b="1" dirty="0">
                <a:solidFill>
                  <a:schemeClr val="bg1"/>
                </a:solidFill>
                <a:latin typeface="+mj-ea"/>
                <a:ea typeface="+mj-ea"/>
              </a:rPr>
              <a:t>忐忑</a:t>
            </a:r>
            <a:endParaRPr lang="zh-CN" altLang="en-US" b="1" dirty="0">
              <a:solidFill>
                <a:schemeClr val="bg1"/>
              </a:solidFill>
              <a:latin typeface="+mj-ea"/>
              <a:ea typeface="+mj-ea"/>
            </a:endParaRPr>
          </a:p>
        </p:txBody>
      </p:sp>
    </p:spTree>
  </p:cSld>
  <p:clrMapOvr>
    <a:masterClrMapping/>
  </p:clrMapOvr>
  <p:transition>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1"/>
          <p:cNvSpPr/>
          <p:nvPr/>
        </p:nvSpPr>
        <p:spPr>
          <a:xfrm>
            <a:off x="1013751" y="1796533"/>
            <a:ext cx="3005138" cy="3310865"/>
          </a:xfrm>
          <a:prstGeom prst="roundRect">
            <a:avLst>
              <a:gd name="adj" fmla="val 3165"/>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3" name="组合 2"/>
          <p:cNvGrpSpPr/>
          <p:nvPr/>
        </p:nvGrpSpPr>
        <p:grpSpPr>
          <a:xfrm>
            <a:off x="1871001" y="1217201"/>
            <a:ext cx="1195388" cy="1086100"/>
            <a:chOff x="2100262" y="1824803"/>
            <a:chExt cx="1195388" cy="1086100"/>
          </a:xfrm>
        </p:grpSpPr>
        <p:sp>
          <p:nvSpPr>
            <p:cNvPr id="4" name="任意多边形: 形状 3"/>
            <p:cNvSpPr/>
            <p:nvPr/>
          </p:nvSpPr>
          <p:spPr>
            <a:xfrm>
              <a:off x="2195512" y="1824803"/>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2100262" y="1897370"/>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2268271" y="2265636"/>
              <a:ext cx="764120" cy="276999"/>
            </a:xfrm>
            <a:prstGeom prst="rect">
              <a:avLst/>
            </a:prstGeom>
            <a:noFill/>
          </p:spPr>
          <p:txBody>
            <a:bodyPr wrap="none" lIns="0" tIns="0" rIns="0" bIns="0" rtlCol="0">
              <a:spAutoFit/>
              <a:scene3d>
                <a:camera prst="isometricOffAxis1Left">
                  <a:rot lat="712929" lon="2590656" rev="21521296"/>
                </a:camera>
                <a:lightRig rig="threePt" dir="t"/>
              </a:scene3d>
            </a:bodyPr>
            <a:lstStyle/>
            <a:p>
              <a:r>
                <a:rPr lang="en-US" altLang="zh-CN" dirty="0">
                  <a:solidFill>
                    <a:schemeClr val="bg1"/>
                  </a:solidFill>
                  <a:latin typeface="+mj-lt"/>
                </a:rPr>
                <a:t>Part 1</a:t>
              </a:r>
              <a:endParaRPr lang="zh-CN" altLang="en-US" dirty="0">
                <a:solidFill>
                  <a:schemeClr val="bg1"/>
                </a:solidFill>
                <a:latin typeface="+mj-lt"/>
              </a:endParaRPr>
            </a:p>
          </p:txBody>
        </p:sp>
      </p:grpSp>
      <p:sp>
        <p:nvSpPr>
          <p:cNvPr id="7" name="矩形: 圆角 6"/>
          <p:cNvSpPr/>
          <p:nvPr/>
        </p:nvSpPr>
        <p:spPr>
          <a:xfrm>
            <a:off x="4593431" y="1796533"/>
            <a:ext cx="3005138" cy="3310865"/>
          </a:xfrm>
          <a:prstGeom prst="roundRect">
            <a:avLst>
              <a:gd name="adj" fmla="val 3165"/>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8" name="组合 7"/>
          <p:cNvGrpSpPr/>
          <p:nvPr/>
        </p:nvGrpSpPr>
        <p:grpSpPr>
          <a:xfrm>
            <a:off x="5450681" y="1217201"/>
            <a:ext cx="1195388" cy="1086100"/>
            <a:chOff x="2100262" y="1824803"/>
            <a:chExt cx="1195388" cy="1086100"/>
          </a:xfrm>
        </p:grpSpPr>
        <p:sp>
          <p:nvSpPr>
            <p:cNvPr id="9" name="任意多边形: 形状 8"/>
            <p:cNvSpPr/>
            <p:nvPr/>
          </p:nvSpPr>
          <p:spPr>
            <a:xfrm>
              <a:off x="2195512" y="1824803"/>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solidFill>
              <a:schemeClr val="bg1"/>
            </a:solid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p>
          </p:txBody>
        </p:sp>
        <p:sp>
          <p:nvSpPr>
            <p:cNvPr id="10" name="任意多边形: 形状 9"/>
            <p:cNvSpPr/>
            <p:nvPr/>
          </p:nvSpPr>
          <p:spPr>
            <a:xfrm>
              <a:off x="2100262" y="1897370"/>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文本框 10"/>
            <p:cNvSpPr txBox="1"/>
            <p:nvPr/>
          </p:nvSpPr>
          <p:spPr>
            <a:xfrm>
              <a:off x="2268271" y="2265636"/>
              <a:ext cx="764120" cy="276999"/>
            </a:xfrm>
            <a:prstGeom prst="rect">
              <a:avLst/>
            </a:prstGeom>
            <a:noFill/>
          </p:spPr>
          <p:txBody>
            <a:bodyPr wrap="none" lIns="0" tIns="0" rIns="0" bIns="0" rtlCol="0">
              <a:spAutoFit/>
              <a:scene3d>
                <a:camera prst="isometricOffAxis1Left">
                  <a:rot lat="712929" lon="2590656" rev="21521296"/>
                </a:camera>
                <a:lightRig rig="threePt" dir="t"/>
              </a:scene3d>
            </a:bodyPr>
            <a:lstStyle/>
            <a:p>
              <a:r>
                <a:rPr lang="en-US" altLang="zh-CN" dirty="0">
                  <a:solidFill>
                    <a:schemeClr val="bg1"/>
                  </a:solidFill>
                  <a:latin typeface="+mj-lt"/>
                </a:rPr>
                <a:t>Part 2</a:t>
              </a:r>
              <a:endParaRPr lang="zh-CN" altLang="en-US" dirty="0">
                <a:solidFill>
                  <a:schemeClr val="bg1"/>
                </a:solidFill>
                <a:latin typeface="+mj-lt"/>
              </a:endParaRPr>
            </a:p>
          </p:txBody>
        </p:sp>
      </p:grpSp>
      <p:sp>
        <p:nvSpPr>
          <p:cNvPr id="12" name="矩形: 圆角 11"/>
          <p:cNvSpPr/>
          <p:nvPr/>
        </p:nvSpPr>
        <p:spPr>
          <a:xfrm>
            <a:off x="8173111" y="1796533"/>
            <a:ext cx="3005138" cy="3310865"/>
          </a:xfrm>
          <a:prstGeom prst="roundRect">
            <a:avLst>
              <a:gd name="adj" fmla="val 3165"/>
            </a:avLst>
          </a:pr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3" name="组合 12"/>
          <p:cNvGrpSpPr/>
          <p:nvPr/>
        </p:nvGrpSpPr>
        <p:grpSpPr>
          <a:xfrm>
            <a:off x="9030361" y="1217201"/>
            <a:ext cx="1195388" cy="1086100"/>
            <a:chOff x="2100262" y="1824803"/>
            <a:chExt cx="1195388" cy="1086100"/>
          </a:xfrm>
        </p:grpSpPr>
        <p:sp>
          <p:nvSpPr>
            <p:cNvPr id="14" name="任意多边形: 形状 13"/>
            <p:cNvSpPr/>
            <p:nvPr/>
          </p:nvSpPr>
          <p:spPr>
            <a:xfrm>
              <a:off x="2195512" y="1824803"/>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solidFill>
              <a:schemeClr val="bg1"/>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5" name="任意多边形: 形状 14"/>
            <p:cNvSpPr/>
            <p:nvPr/>
          </p:nvSpPr>
          <p:spPr>
            <a:xfrm>
              <a:off x="2100262" y="1897370"/>
              <a:ext cx="1100138" cy="1013533"/>
            </a:xfrm>
            <a:custGeom>
              <a:avLst/>
              <a:gdLst>
                <a:gd name="connsiteX0" fmla="*/ 0 w 981075"/>
                <a:gd name="connsiteY0" fmla="*/ 0 h 903843"/>
                <a:gd name="connsiteX1" fmla="*/ 981075 w 981075"/>
                <a:gd name="connsiteY1" fmla="*/ 262878 h 903843"/>
                <a:gd name="connsiteX2" fmla="*/ 981075 w 981075"/>
                <a:gd name="connsiteY2" fmla="*/ 903843 h 903843"/>
                <a:gd name="connsiteX3" fmla="*/ 0 w 981075"/>
                <a:gd name="connsiteY3" fmla="*/ 640965 h 903843"/>
              </a:gdLst>
              <a:ahLst/>
              <a:cxnLst>
                <a:cxn ang="0">
                  <a:pos x="connsiteX0" y="connsiteY0"/>
                </a:cxn>
                <a:cxn ang="0">
                  <a:pos x="connsiteX1" y="connsiteY1"/>
                </a:cxn>
                <a:cxn ang="0">
                  <a:pos x="connsiteX2" y="connsiteY2"/>
                </a:cxn>
                <a:cxn ang="0">
                  <a:pos x="connsiteX3" y="connsiteY3"/>
                </a:cxn>
              </a:cxnLst>
              <a:rect l="l" t="t" r="r" b="b"/>
              <a:pathLst>
                <a:path w="981075" h="903843">
                  <a:moveTo>
                    <a:pt x="0" y="0"/>
                  </a:moveTo>
                  <a:lnTo>
                    <a:pt x="981075" y="262878"/>
                  </a:lnTo>
                  <a:lnTo>
                    <a:pt x="981075" y="903843"/>
                  </a:lnTo>
                  <a:lnTo>
                    <a:pt x="0" y="64096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6" name="文本框 15"/>
            <p:cNvSpPr txBox="1"/>
            <p:nvPr/>
          </p:nvSpPr>
          <p:spPr>
            <a:xfrm>
              <a:off x="2268271" y="2265636"/>
              <a:ext cx="764120" cy="276999"/>
            </a:xfrm>
            <a:prstGeom prst="rect">
              <a:avLst/>
            </a:prstGeom>
            <a:noFill/>
          </p:spPr>
          <p:txBody>
            <a:bodyPr wrap="none" lIns="0" tIns="0" rIns="0" bIns="0" rtlCol="0">
              <a:spAutoFit/>
              <a:scene3d>
                <a:camera prst="isometricOffAxis1Left">
                  <a:rot lat="712929" lon="2590656" rev="21521296"/>
                </a:camera>
                <a:lightRig rig="threePt" dir="t"/>
              </a:scene3d>
            </a:bodyPr>
            <a:lstStyle/>
            <a:p>
              <a:r>
                <a:rPr lang="en-US" altLang="zh-CN" dirty="0">
                  <a:solidFill>
                    <a:schemeClr val="bg1"/>
                  </a:solidFill>
                  <a:latin typeface="+mj-lt"/>
                </a:rPr>
                <a:t>Part 3</a:t>
              </a:r>
              <a:endParaRPr lang="zh-CN" altLang="en-US" dirty="0">
                <a:solidFill>
                  <a:schemeClr val="bg1"/>
                </a:solidFill>
                <a:latin typeface="+mj-lt"/>
              </a:endParaRPr>
            </a:p>
          </p:txBody>
        </p:sp>
      </p:grpSp>
      <p:sp>
        <p:nvSpPr>
          <p:cNvPr id="17" name="矩形 16"/>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755651" y="539975"/>
            <a:ext cx="3143250" cy="368935"/>
          </a:xfrm>
          <a:prstGeom prst="rect">
            <a:avLst/>
          </a:prstGeom>
          <a:noFill/>
        </p:spPr>
        <p:txBody>
          <a:bodyPr wrap="square" lIns="0" tIns="0" rIns="0" bIns="0" rtlCol="0" anchor="ctr">
            <a:spAutoFit/>
          </a:bodyPr>
          <a:lstStyle/>
          <a:p>
            <a:r>
              <a:rPr lang="zh-CN" altLang="en-US" sz="2400" b="1">
                <a:solidFill>
                  <a:schemeClr val="tx2"/>
                </a:solidFill>
                <a:latin typeface="+mj-ea"/>
                <a:ea typeface="+mj-ea"/>
              </a:rPr>
              <a:t>感悟成长</a:t>
            </a:r>
            <a:endParaRPr lang="zh-CN" altLang="en-US" sz="2400" b="1">
              <a:solidFill>
                <a:schemeClr val="tx2"/>
              </a:solidFill>
              <a:latin typeface="+mj-ea"/>
              <a:ea typeface="+mj-ea"/>
            </a:endParaRPr>
          </a:p>
        </p:txBody>
      </p:sp>
      <p:sp>
        <p:nvSpPr>
          <p:cNvPr id="20" name="文本框 19"/>
          <p:cNvSpPr txBox="1"/>
          <p:nvPr/>
        </p:nvSpPr>
        <p:spPr>
          <a:xfrm>
            <a:off x="1231900" y="3145155"/>
            <a:ext cx="2543175" cy="1661795"/>
          </a:xfrm>
          <a:prstGeom prst="rect">
            <a:avLst/>
          </a:prstGeom>
          <a:noFill/>
        </p:spPr>
        <p:txBody>
          <a:bodyPr wrap="square" lIns="0" tIns="0" rIns="0" bIns="0" rtlCol="0">
            <a:spAutoFit/>
          </a:bodyPr>
          <a:lstStyle/>
          <a:p>
            <a:pPr algn="just">
              <a:lnSpc>
                <a:spcPct val="150000"/>
              </a:lnSpc>
            </a:pPr>
            <a:r>
              <a:rPr sz="1200" dirty="0">
                <a:solidFill>
                  <a:schemeClr val="tx2"/>
                </a:solidFill>
                <a:latin typeface="+mn-ea"/>
              </a:rPr>
              <a:t>书是无声的老师。加入名师工作室后，有了师傅的“逼迫”，同仁们的感召，读书成为了自己生活的一部分。《第56号教室的奇迹1、2》、《运动改造大脑》、《深度学习》、《教师如何做课题》成了案头常客。</a:t>
            </a:r>
            <a:endParaRPr sz="1200" dirty="0">
              <a:solidFill>
                <a:schemeClr val="tx2"/>
              </a:solidFill>
              <a:latin typeface="+mn-ea"/>
            </a:endParaRPr>
          </a:p>
        </p:txBody>
      </p:sp>
      <p:sp>
        <p:nvSpPr>
          <p:cNvPr id="21" name="文本框 20"/>
          <p:cNvSpPr txBox="1"/>
          <p:nvPr/>
        </p:nvSpPr>
        <p:spPr>
          <a:xfrm>
            <a:off x="1390255" y="2749369"/>
            <a:ext cx="2267346" cy="215265"/>
          </a:xfrm>
          <a:prstGeom prst="rect">
            <a:avLst/>
          </a:prstGeom>
          <a:noFill/>
        </p:spPr>
        <p:txBody>
          <a:bodyPr wrap="square" lIns="0" tIns="0" rIns="0" bIns="0" rtlCol="0" anchor="ctr">
            <a:spAutoFit/>
          </a:bodyPr>
          <a:lstStyle/>
          <a:p>
            <a:pPr algn="ctr"/>
            <a:r>
              <a:rPr lang="zh-CN" altLang="en-US" sz="1400" b="1" dirty="0">
                <a:solidFill>
                  <a:schemeClr val="tx2"/>
                </a:solidFill>
                <a:latin typeface="+mj-ea"/>
                <a:ea typeface="+mj-ea"/>
              </a:rPr>
              <a:t>一、在读书中成长</a:t>
            </a:r>
            <a:endParaRPr lang="zh-CN" altLang="en-US" sz="1400" b="1" dirty="0">
              <a:solidFill>
                <a:schemeClr val="tx2"/>
              </a:solidFill>
              <a:latin typeface="+mj-ea"/>
              <a:ea typeface="+mj-ea"/>
            </a:endParaRPr>
          </a:p>
        </p:txBody>
      </p:sp>
      <p:sp>
        <p:nvSpPr>
          <p:cNvPr id="22" name="文本框 21"/>
          <p:cNvSpPr txBox="1"/>
          <p:nvPr/>
        </p:nvSpPr>
        <p:spPr>
          <a:xfrm>
            <a:off x="4805045" y="3154680"/>
            <a:ext cx="2582545" cy="1938655"/>
          </a:xfrm>
          <a:prstGeom prst="rect">
            <a:avLst/>
          </a:prstGeom>
          <a:noFill/>
        </p:spPr>
        <p:txBody>
          <a:bodyPr wrap="square" lIns="0" tIns="0" rIns="0" bIns="0" rtlCol="0">
            <a:spAutoFit/>
          </a:bodyPr>
          <a:lstStyle/>
          <a:p>
            <a:pPr algn="just">
              <a:lnSpc>
                <a:spcPct val="150000"/>
              </a:lnSpc>
            </a:pPr>
            <a:r>
              <a:rPr lang="zh-CN" altLang="en-US" sz="1200" dirty="0">
                <a:solidFill>
                  <a:schemeClr val="tx2"/>
                </a:solidFill>
                <a:latin typeface="+mn-ea"/>
              </a:rPr>
              <a:t>在工作室开展的教研活动时，我先后申请了水平一、水平二的课例教学，还参加了</a:t>
            </a:r>
            <a:r>
              <a:rPr lang="en-US" altLang="zh-CN" sz="1200" dirty="0">
                <a:solidFill>
                  <a:schemeClr val="tx2"/>
                </a:solidFill>
                <a:latin typeface="+mn-ea"/>
              </a:rPr>
              <a:t>2020</a:t>
            </a:r>
            <a:r>
              <a:rPr lang="zh-CN" altLang="en-US" sz="1200" dirty="0">
                <a:solidFill>
                  <a:schemeClr val="tx2"/>
                </a:solidFill>
                <a:latin typeface="+mn-ea"/>
              </a:rPr>
              <a:t>年常州市的体育评优课</a:t>
            </a:r>
            <a:r>
              <a:rPr lang="zh-CN" altLang="en-US" sz="1200" dirty="0">
                <a:solidFill>
                  <a:schemeClr val="tx2"/>
                </a:solidFill>
                <a:latin typeface="+mn-ea"/>
              </a:rPr>
              <a:t>。在培育室活动中主持了一次教研活动和读书分享，让原本胆怯的自己在本学期朱志平博士站组织的校级范导式教学教研活动中得到了锻炼。</a:t>
            </a:r>
            <a:endParaRPr lang="zh-CN" altLang="en-US" sz="1200" dirty="0">
              <a:solidFill>
                <a:schemeClr val="tx2"/>
              </a:solidFill>
              <a:latin typeface="+mn-ea"/>
            </a:endParaRPr>
          </a:p>
        </p:txBody>
      </p:sp>
      <p:sp>
        <p:nvSpPr>
          <p:cNvPr id="23" name="文本框 22"/>
          <p:cNvSpPr txBox="1"/>
          <p:nvPr/>
        </p:nvSpPr>
        <p:spPr>
          <a:xfrm>
            <a:off x="4962327" y="2758894"/>
            <a:ext cx="2267346" cy="215265"/>
          </a:xfrm>
          <a:prstGeom prst="rect">
            <a:avLst/>
          </a:prstGeom>
          <a:noFill/>
        </p:spPr>
        <p:txBody>
          <a:bodyPr wrap="square" lIns="0" tIns="0" rIns="0" bIns="0" rtlCol="0" anchor="ctr">
            <a:spAutoFit/>
          </a:bodyPr>
          <a:lstStyle/>
          <a:p>
            <a:pPr algn="ctr"/>
            <a:r>
              <a:rPr lang="zh-CN" altLang="en-US" sz="1400" b="1" dirty="0">
                <a:solidFill>
                  <a:schemeClr val="tx2"/>
                </a:solidFill>
                <a:latin typeface="+mj-ea"/>
                <a:ea typeface="+mj-ea"/>
              </a:rPr>
              <a:t>二、在锻炼中提高  </a:t>
            </a:r>
            <a:endParaRPr lang="zh-CN" altLang="en-US" sz="1400" b="1" dirty="0">
              <a:solidFill>
                <a:schemeClr val="tx2"/>
              </a:solidFill>
              <a:latin typeface="+mj-ea"/>
              <a:ea typeface="+mj-ea"/>
            </a:endParaRPr>
          </a:p>
        </p:txBody>
      </p:sp>
      <p:sp>
        <p:nvSpPr>
          <p:cNvPr id="24" name="文本框 23"/>
          <p:cNvSpPr txBox="1"/>
          <p:nvPr/>
        </p:nvSpPr>
        <p:spPr>
          <a:xfrm>
            <a:off x="8465185" y="3154680"/>
            <a:ext cx="2425065" cy="1384935"/>
          </a:xfrm>
          <a:prstGeom prst="rect">
            <a:avLst/>
          </a:prstGeom>
          <a:noFill/>
        </p:spPr>
        <p:txBody>
          <a:bodyPr wrap="square" lIns="0" tIns="0" rIns="0" bIns="0" rtlCol="0">
            <a:spAutoFit/>
          </a:bodyPr>
          <a:lstStyle/>
          <a:p>
            <a:pPr algn="just">
              <a:lnSpc>
                <a:spcPct val="150000"/>
              </a:lnSpc>
            </a:pPr>
            <a:r>
              <a:rPr sz="1200" dirty="0">
                <a:solidFill>
                  <a:schemeClr val="tx2"/>
                </a:solidFill>
                <a:latin typeface="+mn-ea"/>
              </a:rPr>
              <a:t>名师工作室活动丰富多彩。执教者们睿智的语言、独到的教材解读、“大雪无痕”的教学艺术，无不深深震撼着我。</a:t>
            </a:r>
            <a:r>
              <a:rPr lang="zh-CN" sz="1200" dirty="0">
                <a:solidFill>
                  <a:schemeClr val="tx2"/>
                </a:solidFill>
                <a:latin typeface="+mn-ea"/>
              </a:rPr>
              <a:t>成员们的评课艺术和评价语言，让我受益匪浅。</a:t>
            </a:r>
            <a:endParaRPr lang="zh-CN" sz="1200" dirty="0">
              <a:solidFill>
                <a:schemeClr val="tx2"/>
              </a:solidFill>
              <a:latin typeface="+mn-ea"/>
            </a:endParaRPr>
          </a:p>
        </p:txBody>
      </p:sp>
      <p:sp>
        <p:nvSpPr>
          <p:cNvPr id="25" name="文本框 24"/>
          <p:cNvSpPr txBox="1"/>
          <p:nvPr/>
        </p:nvSpPr>
        <p:spPr>
          <a:xfrm>
            <a:off x="8543924" y="2758894"/>
            <a:ext cx="2267346" cy="215265"/>
          </a:xfrm>
          <a:prstGeom prst="rect">
            <a:avLst/>
          </a:prstGeom>
          <a:noFill/>
        </p:spPr>
        <p:txBody>
          <a:bodyPr wrap="square" lIns="0" tIns="0" rIns="0" bIns="0" rtlCol="0" anchor="ctr">
            <a:spAutoFit/>
          </a:bodyPr>
          <a:lstStyle/>
          <a:p>
            <a:pPr algn="ctr"/>
            <a:r>
              <a:rPr lang="zh-CN" altLang="en-US" sz="1400" b="1" dirty="0">
                <a:solidFill>
                  <a:schemeClr val="tx2"/>
                </a:solidFill>
                <a:latin typeface="+mj-ea"/>
                <a:ea typeface="+mj-ea"/>
              </a:rPr>
              <a:t>三、在聆听中进步 </a:t>
            </a:r>
            <a:endParaRPr lang="zh-CN" altLang="en-US" sz="1400" b="1" dirty="0">
              <a:solidFill>
                <a:schemeClr val="tx2"/>
              </a:solidFill>
              <a:latin typeface="+mj-ea"/>
              <a:ea typeface="+mj-ea"/>
            </a:endParaRPr>
          </a:p>
        </p:txBody>
      </p:sp>
    </p:spTree>
  </p:cSld>
  <p:clrMapOvr>
    <a:masterClrMapping/>
  </p:clrMapOvr>
  <p:transition>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593297" y="754375"/>
            <a:ext cx="1005403" cy="1862048"/>
          </a:xfrm>
          <a:prstGeom prst="rect">
            <a:avLst/>
          </a:prstGeom>
          <a:noFill/>
        </p:spPr>
        <p:txBody>
          <a:bodyPr wrap="none" rtlCol="0">
            <a:spAutoFit/>
          </a:bodyPr>
          <a:lstStyle/>
          <a:p>
            <a:pPr algn="ctr"/>
            <a:r>
              <a:rPr lang="en-US" altLang="zh-CN" sz="11500">
                <a:solidFill>
                  <a:schemeClr val="tx2"/>
                </a:solidFill>
              </a:rPr>
              <a:t>2</a:t>
            </a:r>
            <a:endParaRPr lang="zh-CN" altLang="en-US" sz="11500" dirty="0">
              <a:solidFill>
                <a:schemeClr val="tx2"/>
              </a:solidFill>
            </a:endParaRPr>
          </a:p>
        </p:txBody>
      </p:sp>
      <p:sp>
        <p:nvSpPr>
          <p:cNvPr id="5" name="任意多边形: 形状 4"/>
          <p:cNvSpPr/>
          <p:nvPr/>
        </p:nvSpPr>
        <p:spPr>
          <a:xfrm>
            <a:off x="1864819" y="1829390"/>
            <a:ext cx="8462362" cy="3199220"/>
          </a:xfrm>
          <a:custGeom>
            <a:avLst/>
            <a:gdLst>
              <a:gd name="connsiteX0" fmla="*/ 212349 w 10696575"/>
              <a:gd name="connsiteY0" fmla="*/ 0 h 4817356"/>
              <a:gd name="connsiteX1" fmla="*/ 3994548 w 10696575"/>
              <a:gd name="connsiteY1" fmla="*/ 0 h 4817356"/>
              <a:gd name="connsiteX2" fmla="*/ 3994548 w 10696575"/>
              <a:gd name="connsiteY2" fmla="*/ 519661 h 4817356"/>
              <a:gd name="connsiteX3" fmla="*/ 6702027 w 10696575"/>
              <a:gd name="connsiteY3" fmla="*/ 519661 h 4817356"/>
              <a:gd name="connsiteX4" fmla="*/ 6702027 w 10696575"/>
              <a:gd name="connsiteY4" fmla="*/ 0 h 4817356"/>
              <a:gd name="connsiteX5" fmla="*/ 10484226 w 10696575"/>
              <a:gd name="connsiteY5" fmla="*/ 0 h 4817356"/>
              <a:gd name="connsiteX6" fmla="*/ 10696575 w 10696575"/>
              <a:gd name="connsiteY6" fmla="*/ 212349 h 4817356"/>
              <a:gd name="connsiteX7" fmla="*/ 10696575 w 10696575"/>
              <a:gd name="connsiteY7" fmla="*/ 4605007 h 4817356"/>
              <a:gd name="connsiteX8" fmla="*/ 10484226 w 10696575"/>
              <a:gd name="connsiteY8" fmla="*/ 4817356 h 4817356"/>
              <a:gd name="connsiteX9" fmla="*/ 212349 w 10696575"/>
              <a:gd name="connsiteY9" fmla="*/ 4817356 h 4817356"/>
              <a:gd name="connsiteX10" fmla="*/ 0 w 10696575"/>
              <a:gd name="connsiteY10" fmla="*/ 4605007 h 4817356"/>
              <a:gd name="connsiteX11" fmla="*/ 0 w 10696575"/>
              <a:gd name="connsiteY11" fmla="*/ 212349 h 4817356"/>
              <a:gd name="connsiteX12" fmla="*/ 212349 w 10696575"/>
              <a:gd name="connsiteY12" fmla="*/ 0 h 4817356"/>
              <a:gd name="connsiteX0-1" fmla="*/ 6702027 w 10696575"/>
              <a:gd name="connsiteY0-2" fmla="*/ 519661 h 4817356"/>
              <a:gd name="connsiteX1-3" fmla="*/ 6702027 w 10696575"/>
              <a:gd name="connsiteY1-4" fmla="*/ 0 h 4817356"/>
              <a:gd name="connsiteX2-5" fmla="*/ 10484226 w 10696575"/>
              <a:gd name="connsiteY2-6" fmla="*/ 0 h 4817356"/>
              <a:gd name="connsiteX3-7" fmla="*/ 10696575 w 10696575"/>
              <a:gd name="connsiteY3-8" fmla="*/ 212349 h 4817356"/>
              <a:gd name="connsiteX4-9" fmla="*/ 10696575 w 10696575"/>
              <a:gd name="connsiteY4-10" fmla="*/ 4605007 h 4817356"/>
              <a:gd name="connsiteX5-11" fmla="*/ 10484226 w 10696575"/>
              <a:gd name="connsiteY5-12" fmla="*/ 4817356 h 4817356"/>
              <a:gd name="connsiteX6-13" fmla="*/ 212349 w 10696575"/>
              <a:gd name="connsiteY6-14" fmla="*/ 4817356 h 4817356"/>
              <a:gd name="connsiteX7-15" fmla="*/ 0 w 10696575"/>
              <a:gd name="connsiteY7-16" fmla="*/ 4605007 h 4817356"/>
              <a:gd name="connsiteX8-17" fmla="*/ 0 w 10696575"/>
              <a:gd name="connsiteY8-18" fmla="*/ 212349 h 4817356"/>
              <a:gd name="connsiteX9-19" fmla="*/ 212349 w 10696575"/>
              <a:gd name="connsiteY9-20" fmla="*/ 0 h 4817356"/>
              <a:gd name="connsiteX10-21" fmla="*/ 3994548 w 10696575"/>
              <a:gd name="connsiteY10-22" fmla="*/ 0 h 4817356"/>
              <a:gd name="connsiteX11-23" fmla="*/ 3994548 w 10696575"/>
              <a:gd name="connsiteY11-24" fmla="*/ 519661 h 4817356"/>
              <a:gd name="connsiteX12-25" fmla="*/ 6793467 w 10696575"/>
              <a:gd name="connsiteY12-26" fmla="*/ 611101 h 4817356"/>
              <a:gd name="connsiteX0-27" fmla="*/ 6702027 w 10696575"/>
              <a:gd name="connsiteY0-28" fmla="*/ 519661 h 4817356"/>
              <a:gd name="connsiteX1-29" fmla="*/ 6702027 w 10696575"/>
              <a:gd name="connsiteY1-30" fmla="*/ 0 h 4817356"/>
              <a:gd name="connsiteX2-31" fmla="*/ 10484226 w 10696575"/>
              <a:gd name="connsiteY2-32" fmla="*/ 0 h 4817356"/>
              <a:gd name="connsiteX3-33" fmla="*/ 10696575 w 10696575"/>
              <a:gd name="connsiteY3-34" fmla="*/ 212349 h 4817356"/>
              <a:gd name="connsiteX4-35" fmla="*/ 10696575 w 10696575"/>
              <a:gd name="connsiteY4-36" fmla="*/ 4605007 h 4817356"/>
              <a:gd name="connsiteX5-37" fmla="*/ 10484226 w 10696575"/>
              <a:gd name="connsiteY5-38" fmla="*/ 4817356 h 4817356"/>
              <a:gd name="connsiteX6-39" fmla="*/ 212349 w 10696575"/>
              <a:gd name="connsiteY6-40" fmla="*/ 4817356 h 4817356"/>
              <a:gd name="connsiteX7-41" fmla="*/ 0 w 10696575"/>
              <a:gd name="connsiteY7-42" fmla="*/ 4605007 h 4817356"/>
              <a:gd name="connsiteX8-43" fmla="*/ 0 w 10696575"/>
              <a:gd name="connsiteY8-44" fmla="*/ 212349 h 4817356"/>
              <a:gd name="connsiteX9-45" fmla="*/ 212349 w 10696575"/>
              <a:gd name="connsiteY9-46" fmla="*/ 0 h 4817356"/>
              <a:gd name="connsiteX10-47" fmla="*/ 3994548 w 10696575"/>
              <a:gd name="connsiteY10-48" fmla="*/ 0 h 4817356"/>
              <a:gd name="connsiteX11-49" fmla="*/ 3994548 w 10696575"/>
              <a:gd name="connsiteY11-50" fmla="*/ 519661 h 4817356"/>
              <a:gd name="connsiteX0-51" fmla="*/ 6702027 w 10696575"/>
              <a:gd name="connsiteY0-52" fmla="*/ 0 h 4817356"/>
              <a:gd name="connsiteX1-53" fmla="*/ 10484226 w 10696575"/>
              <a:gd name="connsiteY1-54" fmla="*/ 0 h 4817356"/>
              <a:gd name="connsiteX2-55" fmla="*/ 10696575 w 10696575"/>
              <a:gd name="connsiteY2-56" fmla="*/ 212349 h 4817356"/>
              <a:gd name="connsiteX3-57" fmla="*/ 10696575 w 10696575"/>
              <a:gd name="connsiteY3-58" fmla="*/ 4605007 h 4817356"/>
              <a:gd name="connsiteX4-59" fmla="*/ 10484226 w 10696575"/>
              <a:gd name="connsiteY4-60" fmla="*/ 4817356 h 4817356"/>
              <a:gd name="connsiteX5-61" fmla="*/ 212349 w 10696575"/>
              <a:gd name="connsiteY5-62" fmla="*/ 4817356 h 4817356"/>
              <a:gd name="connsiteX6-63" fmla="*/ 0 w 10696575"/>
              <a:gd name="connsiteY6-64" fmla="*/ 4605007 h 4817356"/>
              <a:gd name="connsiteX7-65" fmla="*/ 0 w 10696575"/>
              <a:gd name="connsiteY7-66" fmla="*/ 212349 h 4817356"/>
              <a:gd name="connsiteX8-67" fmla="*/ 212349 w 10696575"/>
              <a:gd name="connsiteY8-68" fmla="*/ 0 h 4817356"/>
              <a:gd name="connsiteX9-69" fmla="*/ 3994548 w 10696575"/>
              <a:gd name="connsiteY9-70" fmla="*/ 0 h 4817356"/>
              <a:gd name="connsiteX10-71" fmla="*/ 3994548 w 10696575"/>
              <a:gd name="connsiteY10-72" fmla="*/ 519661 h 4817356"/>
              <a:gd name="connsiteX0-73" fmla="*/ 6702027 w 10696575"/>
              <a:gd name="connsiteY0-74" fmla="*/ 0 h 4817356"/>
              <a:gd name="connsiteX1-75" fmla="*/ 10484226 w 10696575"/>
              <a:gd name="connsiteY1-76" fmla="*/ 0 h 4817356"/>
              <a:gd name="connsiteX2-77" fmla="*/ 10696575 w 10696575"/>
              <a:gd name="connsiteY2-78" fmla="*/ 212349 h 4817356"/>
              <a:gd name="connsiteX3-79" fmla="*/ 10696575 w 10696575"/>
              <a:gd name="connsiteY3-80" fmla="*/ 4605007 h 4817356"/>
              <a:gd name="connsiteX4-81" fmla="*/ 10484226 w 10696575"/>
              <a:gd name="connsiteY4-82" fmla="*/ 4817356 h 4817356"/>
              <a:gd name="connsiteX5-83" fmla="*/ 212349 w 10696575"/>
              <a:gd name="connsiteY5-84" fmla="*/ 4817356 h 4817356"/>
              <a:gd name="connsiteX6-85" fmla="*/ 0 w 10696575"/>
              <a:gd name="connsiteY6-86" fmla="*/ 4605007 h 4817356"/>
              <a:gd name="connsiteX7-87" fmla="*/ 0 w 10696575"/>
              <a:gd name="connsiteY7-88" fmla="*/ 212349 h 4817356"/>
              <a:gd name="connsiteX8-89" fmla="*/ 212349 w 10696575"/>
              <a:gd name="connsiteY8-90" fmla="*/ 0 h 4817356"/>
              <a:gd name="connsiteX9-91" fmla="*/ 3994548 w 10696575"/>
              <a:gd name="connsiteY9-92" fmla="*/ 0 h 481735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0696575" h="4817356">
                <a:moveTo>
                  <a:pt x="6702027" y="0"/>
                </a:moveTo>
                <a:lnTo>
                  <a:pt x="10484226" y="0"/>
                </a:lnTo>
                <a:cubicBezTo>
                  <a:pt x="10601503" y="0"/>
                  <a:pt x="10696575" y="95072"/>
                  <a:pt x="10696575" y="212349"/>
                </a:cubicBezTo>
                <a:lnTo>
                  <a:pt x="10696575" y="4605007"/>
                </a:lnTo>
                <a:cubicBezTo>
                  <a:pt x="10696575" y="4722284"/>
                  <a:pt x="10601503" y="4817356"/>
                  <a:pt x="10484226" y="4817356"/>
                </a:cubicBezTo>
                <a:lnTo>
                  <a:pt x="212349" y="4817356"/>
                </a:lnTo>
                <a:cubicBezTo>
                  <a:pt x="95072" y="4817356"/>
                  <a:pt x="0" y="4722284"/>
                  <a:pt x="0" y="4605007"/>
                </a:cubicBezTo>
                <a:lnTo>
                  <a:pt x="0" y="212349"/>
                </a:lnTo>
                <a:cubicBezTo>
                  <a:pt x="0" y="95072"/>
                  <a:pt x="95072" y="0"/>
                  <a:pt x="212349" y="0"/>
                </a:cubicBezTo>
                <a:lnTo>
                  <a:pt x="3994548" y="0"/>
                </a:lnTo>
              </a:path>
            </a:pathLst>
          </a:custGeom>
          <a:noFill/>
          <a:ln w="19050">
            <a:solidFill>
              <a:schemeClr val="accent1"/>
            </a:solidFill>
            <a:headEnd type="oval"/>
            <a:tailEnd type="ova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文本框 5"/>
          <p:cNvSpPr txBox="1"/>
          <p:nvPr/>
        </p:nvSpPr>
        <p:spPr>
          <a:xfrm>
            <a:off x="5331929" y="2767602"/>
            <a:ext cx="1828800" cy="1217930"/>
          </a:xfrm>
          <a:prstGeom prst="rect">
            <a:avLst/>
          </a:prstGeom>
          <a:noFill/>
          <a:ln>
            <a:noFill/>
          </a:ln>
        </p:spPr>
        <p:txBody>
          <a:bodyPr wrap="none" lIns="0" tIns="0" rIns="0" bIns="0" rtlCol="0">
            <a:spAutoFit/>
          </a:bodyPr>
          <a:lstStyle/>
          <a:p>
            <a:pPr algn="ctr">
              <a:lnSpc>
                <a:spcPct val="110000"/>
              </a:lnSpc>
            </a:pPr>
            <a:r>
              <a:rPr lang="zh-CN" altLang="en-US" sz="7200" b="1">
                <a:solidFill>
                  <a:schemeClr val="tx2"/>
                </a:solidFill>
                <a:latin typeface="+mj-ea"/>
                <a:ea typeface="+mj-ea"/>
              </a:rPr>
              <a:t>成果</a:t>
            </a:r>
            <a:endParaRPr lang="zh-CN" altLang="en-US" sz="7200" b="1" dirty="0">
              <a:solidFill>
                <a:schemeClr val="tx2"/>
              </a:solidFill>
              <a:latin typeface="+mj-ea"/>
              <a:ea typeface="+mj-ea"/>
            </a:endParaRPr>
          </a:p>
        </p:txBody>
      </p:sp>
      <p:pic>
        <p:nvPicPr>
          <p:cNvPr id="2" name="图片 1" descr="图片1"/>
          <p:cNvPicPr>
            <a:picLocks noChangeAspect="1"/>
          </p:cNvPicPr>
          <p:nvPr/>
        </p:nvPicPr>
        <p:blipFill>
          <a:blip r:embed="rId1"/>
          <a:stretch>
            <a:fillRect/>
          </a:stretch>
        </p:blipFill>
        <p:spPr>
          <a:xfrm>
            <a:off x="0" y="0"/>
            <a:ext cx="3773170" cy="1022350"/>
          </a:xfrm>
          <a:prstGeom prst="rect">
            <a:avLst/>
          </a:prstGeom>
        </p:spPr>
      </p:pic>
      <p:pic>
        <p:nvPicPr>
          <p:cNvPr id="6146" name="图片 1"/>
          <p:cNvPicPr>
            <a:picLocks noChangeAspect="1"/>
          </p:cNvPicPr>
          <p:nvPr/>
        </p:nvPicPr>
        <p:blipFill>
          <a:blip r:embed="rId2"/>
          <a:stretch>
            <a:fillRect/>
          </a:stretch>
        </p:blipFill>
        <p:spPr>
          <a:xfrm>
            <a:off x="10327640" y="5444490"/>
            <a:ext cx="1401445" cy="1264285"/>
          </a:xfrm>
          <a:prstGeom prst="rect">
            <a:avLst/>
          </a:prstGeom>
          <a:noFill/>
          <a:ln w="9525">
            <a:noFill/>
          </a:ln>
        </p:spPr>
      </p:pic>
    </p:spTree>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任意多边形 2"/>
          <p:cNvSpPr/>
          <p:nvPr/>
        </p:nvSpPr>
        <p:spPr>
          <a:xfrm>
            <a:off x="1676400" y="2638426"/>
            <a:ext cx="8524875" cy="3200400"/>
          </a:xfrm>
          <a:custGeom>
            <a:avLst/>
            <a:gdLst>
              <a:gd name="connsiteX0" fmla="*/ 5523725 w 8953500"/>
              <a:gd name="connsiteY0" fmla="*/ 2543552 h 3400425"/>
              <a:gd name="connsiteX1" fmla="*/ 5928437 w 8953500"/>
              <a:gd name="connsiteY1" fmla="*/ 2591419 h 3400425"/>
              <a:gd name="connsiteX2" fmla="*/ 8263639 w 8953500"/>
              <a:gd name="connsiteY2" fmla="*/ 2726770 h 3400425"/>
              <a:gd name="connsiteX3" fmla="*/ 8373991 w 8953500"/>
              <a:gd name="connsiteY3" fmla="*/ 2612196 h 3400425"/>
              <a:gd name="connsiteX4" fmla="*/ 8953500 w 8953500"/>
              <a:gd name="connsiteY4" fmla="*/ 2975175 h 3400425"/>
              <a:gd name="connsiteX5" fmla="*/ 7639991 w 8953500"/>
              <a:gd name="connsiteY5" fmla="*/ 3400425 h 3400425"/>
              <a:gd name="connsiteX6" fmla="*/ 7852067 w 8953500"/>
              <a:gd name="connsiteY6" fmla="*/ 3179048 h 3400425"/>
              <a:gd name="connsiteX7" fmla="*/ 5177376 w 8953500"/>
              <a:gd name="connsiteY7" fmla="*/ 2951455 h 3400425"/>
              <a:gd name="connsiteX8" fmla="*/ 5126420 w 8953500"/>
              <a:gd name="connsiteY8" fmla="*/ 2941645 h 3400425"/>
              <a:gd name="connsiteX9" fmla="*/ 4423410 w 8953500"/>
              <a:gd name="connsiteY9" fmla="*/ 1478535 h 3400425"/>
              <a:gd name="connsiteX10" fmla="*/ 4808413 w 8953500"/>
              <a:gd name="connsiteY10" fmla="*/ 1594948 h 3400425"/>
              <a:gd name="connsiteX11" fmla="*/ 4769021 w 8953500"/>
              <a:gd name="connsiteY11" fmla="*/ 1619342 h 3400425"/>
              <a:gd name="connsiteX12" fmla="*/ 4199974 w 8953500"/>
              <a:gd name="connsiteY12" fmla="*/ 2247017 h 3400425"/>
              <a:gd name="connsiteX13" fmla="*/ 5103083 w 8953500"/>
              <a:gd name="connsiteY13" fmla="*/ 2486137 h 3400425"/>
              <a:gd name="connsiteX14" fmla="*/ 5265296 w 8953500"/>
              <a:gd name="connsiteY14" fmla="*/ 2510119 h 3400425"/>
              <a:gd name="connsiteX15" fmla="*/ 4882056 w 8953500"/>
              <a:gd name="connsiteY15" fmla="*/ 2894119 h 3400425"/>
              <a:gd name="connsiteX16" fmla="*/ 4641492 w 8953500"/>
              <a:gd name="connsiteY16" fmla="*/ 2840317 h 3400425"/>
              <a:gd name="connsiteX17" fmla="*/ 3472448 w 8953500"/>
              <a:gd name="connsiteY17" fmla="*/ 2400586 h 3400425"/>
              <a:gd name="connsiteX18" fmla="*/ 4409749 w 8953500"/>
              <a:gd name="connsiteY18" fmla="*/ 1486262 h 3400425"/>
              <a:gd name="connsiteX19" fmla="*/ 3732946 w 8953500"/>
              <a:gd name="connsiteY19" fmla="*/ 489280 h 3400425"/>
              <a:gd name="connsiteX20" fmla="*/ 3964896 w 8953500"/>
              <a:gd name="connsiteY20" fmla="*/ 540992 h 3400425"/>
              <a:gd name="connsiteX21" fmla="*/ 5196566 w 8953500"/>
              <a:gd name="connsiteY21" fmla="*/ 946680 h 3400425"/>
              <a:gd name="connsiteX22" fmla="*/ 5054005 w 8953500"/>
              <a:gd name="connsiteY22" fmla="*/ 1436625 h 3400425"/>
              <a:gd name="connsiteX23" fmla="*/ 4969153 w 8953500"/>
              <a:gd name="connsiteY23" fmla="*/ 1493026 h 3400425"/>
              <a:gd name="connsiteX24" fmla="*/ 4594426 w 8953500"/>
              <a:gd name="connsiteY24" fmla="*/ 1379721 h 3400425"/>
              <a:gd name="connsiteX25" fmla="*/ 4659421 w 8953500"/>
              <a:gd name="connsiteY25" fmla="*/ 1340401 h 3400425"/>
              <a:gd name="connsiteX26" fmla="*/ 4834962 w 8953500"/>
              <a:gd name="connsiteY26" fmla="*/ 1209698 h 3400425"/>
              <a:gd name="connsiteX27" fmla="*/ 3646551 w 8953500"/>
              <a:gd name="connsiteY27" fmla="*/ 638988 h 3400425"/>
              <a:gd name="connsiteX28" fmla="*/ 3596160 w 8953500"/>
              <a:gd name="connsiteY28" fmla="*/ 626337 h 3400425"/>
              <a:gd name="connsiteX29" fmla="*/ 2141706 w 8953500"/>
              <a:gd name="connsiteY29" fmla="*/ 210931 h 3400425"/>
              <a:gd name="connsiteX30" fmla="*/ 2190516 w 8953500"/>
              <a:gd name="connsiteY30" fmla="*/ 217151 h 3400425"/>
              <a:gd name="connsiteX31" fmla="*/ 3294213 w 8953500"/>
              <a:gd name="connsiteY31" fmla="*/ 399111 h 3400425"/>
              <a:gd name="connsiteX32" fmla="*/ 3578833 w 8953500"/>
              <a:gd name="connsiteY32" fmla="*/ 456247 h 3400425"/>
              <a:gd name="connsiteX33" fmla="*/ 3446563 w 8953500"/>
              <a:gd name="connsiteY33" fmla="*/ 588779 h 3400425"/>
              <a:gd name="connsiteX34" fmla="*/ 3284952 w 8953500"/>
              <a:gd name="connsiteY34" fmla="*/ 548205 h 3400425"/>
              <a:gd name="connsiteX35" fmla="*/ 2487377 w 8953500"/>
              <a:gd name="connsiteY35" fmla="*/ 373312 h 3400425"/>
              <a:gd name="connsiteX36" fmla="*/ 2058609 w 8953500"/>
              <a:gd name="connsiteY36" fmla="*/ 294192 h 3400425"/>
              <a:gd name="connsiteX37" fmla="*/ 0 w 8953500"/>
              <a:gd name="connsiteY37" fmla="*/ 0 h 3400425"/>
              <a:gd name="connsiteX38" fmla="*/ 1433028 w 8953500"/>
              <a:gd name="connsiteY38" fmla="*/ 120621 h 3400425"/>
              <a:gd name="connsiteX39" fmla="*/ 2007904 w 8953500"/>
              <a:gd name="connsiteY39" fmla="*/ 193880 h 3400425"/>
              <a:gd name="connsiteX40" fmla="*/ 1931245 w 8953500"/>
              <a:gd name="connsiteY40" fmla="*/ 270690 h 3400425"/>
              <a:gd name="connsiteX41" fmla="*/ 1636963 w 8953500"/>
              <a:gd name="connsiteY41" fmla="*/ 216387 h 3400425"/>
              <a:gd name="connsiteX42" fmla="*/ 0 w 8953500"/>
              <a:gd name="connsiteY42" fmla="*/ 0 h 340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8953500" h="3400425">
                <a:moveTo>
                  <a:pt x="5523725" y="2543552"/>
                </a:moveTo>
                <a:lnTo>
                  <a:pt x="5928437" y="2591419"/>
                </a:lnTo>
                <a:cubicBezTo>
                  <a:pt x="6715435" y="2672028"/>
                  <a:pt x="7603556" y="2717796"/>
                  <a:pt x="8263639" y="2726770"/>
                </a:cubicBezTo>
                <a:lnTo>
                  <a:pt x="8373991" y="2612196"/>
                </a:lnTo>
                <a:lnTo>
                  <a:pt x="8953500" y="2975175"/>
                </a:lnTo>
                <a:lnTo>
                  <a:pt x="7639991" y="3400425"/>
                </a:lnTo>
                <a:lnTo>
                  <a:pt x="7852067" y="3179048"/>
                </a:lnTo>
                <a:cubicBezTo>
                  <a:pt x="6739834" y="3161161"/>
                  <a:pt x="5858768" y="3072747"/>
                  <a:pt x="5177376" y="2951455"/>
                </a:cubicBezTo>
                <a:lnTo>
                  <a:pt x="5126420" y="2941645"/>
                </a:lnTo>
                <a:close/>
                <a:moveTo>
                  <a:pt x="4423410" y="1478535"/>
                </a:moveTo>
                <a:lnTo>
                  <a:pt x="4808413" y="1594948"/>
                </a:lnTo>
                <a:lnTo>
                  <a:pt x="4769021" y="1619342"/>
                </a:lnTo>
                <a:cubicBezTo>
                  <a:pt x="4368494" y="1862758"/>
                  <a:pt x="3944385" y="2098677"/>
                  <a:pt x="4199974" y="2247017"/>
                </a:cubicBezTo>
                <a:cubicBezTo>
                  <a:pt x="4359718" y="2339730"/>
                  <a:pt x="4687541" y="2419596"/>
                  <a:pt x="5103083" y="2486137"/>
                </a:cubicBezTo>
                <a:lnTo>
                  <a:pt x="5265296" y="2510119"/>
                </a:lnTo>
                <a:lnTo>
                  <a:pt x="4882056" y="2894119"/>
                </a:lnTo>
                <a:lnTo>
                  <a:pt x="4641492" y="2840317"/>
                </a:lnTo>
                <a:cubicBezTo>
                  <a:pt x="4071630" y="2703311"/>
                  <a:pt x="3692445" y="2544184"/>
                  <a:pt x="3472448" y="2400586"/>
                </a:cubicBezTo>
                <a:cubicBezTo>
                  <a:pt x="3095310" y="2154417"/>
                  <a:pt x="3861485" y="1789819"/>
                  <a:pt x="4409749" y="1486262"/>
                </a:cubicBezTo>
                <a:close/>
                <a:moveTo>
                  <a:pt x="3732946" y="489280"/>
                </a:moveTo>
                <a:lnTo>
                  <a:pt x="3964896" y="540992"/>
                </a:lnTo>
                <a:cubicBezTo>
                  <a:pt x="4491753" y="665083"/>
                  <a:pt x="4928159" y="802815"/>
                  <a:pt x="5196566" y="946680"/>
                </a:cubicBezTo>
                <a:cubicBezTo>
                  <a:pt x="5459009" y="1080429"/>
                  <a:pt x="5312589" y="1255005"/>
                  <a:pt x="5054005" y="1436625"/>
                </a:cubicBezTo>
                <a:lnTo>
                  <a:pt x="4969153" y="1493026"/>
                </a:lnTo>
                <a:lnTo>
                  <a:pt x="4594426" y="1379721"/>
                </a:lnTo>
                <a:lnTo>
                  <a:pt x="4659421" y="1340401"/>
                </a:lnTo>
                <a:cubicBezTo>
                  <a:pt x="4732390" y="1294030"/>
                  <a:pt x="4793004" y="1250185"/>
                  <a:pt x="4834962" y="1209698"/>
                </a:cubicBezTo>
                <a:cubicBezTo>
                  <a:pt x="4981813" y="1067993"/>
                  <a:pt x="4453251" y="851820"/>
                  <a:pt x="3646551" y="638988"/>
                </a:cubicBezTo>
                <a:lnTo>
                  <a:pt x="3596160" y="626337"/>
                </a:lnTo>
                <a:close/>
                <a:moveTo>
                  <a:pt x="2141706" y="210931"/>
                </a:moveTo>
                <a:lnTo>
                  <a:pt x="2190516" y="217151"/>
                </a:lnTo>
                <a:cubicBezTo>
                  <a:pt x="2568644" y="270731"/>
                  <a:pt x="2942126" y="331925"/>
                  <a:pt x="3294213" y="399111"/>
                </a:cubicBezTo>
                <a:lnTo>
                  <a:pt x="3578833" y="456247"/>
                </a:lnTo>
                <a:lnTo>
                  <a:pt x="3446563" y="588779"/>
                </a:lnTo>
                <a:lnTo>
                  <a:pt x="3284952" y="548205"/>
                </a:lnTo>
                <a:cubicBezTo>
                  <a:pt x="3034077" y="488122"/>
                  <a:pt x="2765130" y="429219"/>
                  <a:pt x="2487377" y="373312"/>
                </a:cubicBezTo>
                <a:lnTo>
                  <a:pt x="2058609" y="294192"/>
                </a:lnTo>
                <a:close/>
                <a:moveTo>
                  <a:pt x="0" y="0"/>
                </a:moveTo>
                <a:cubicBezTo>
                  <a:pt x="439614" y="22188"/>
                  <a:pt x="930524" y="63676"/>
                  <a:pt x="1433028" y="120621"/>
                </a:cubicBezTo>
                <a:lnTo>
                  <a:pt x="2007904" y="193880"/>
                </a:lnTo>
                <a:lnTo>
                  <a:pt x="1931245" y="270690"/>
                </a:lnTo>
                <a:lnTo>
                  <a:pt x="1636963" y="216387"/>
                </a:lnTo>
                <a:cubicBezTo>
                  <a:pt x="1064763" y="120180"/>
                  <a:pt x="494399" y="43212"/>
                  <a:pt x="0" y="0"/>
                </a:cubicBezTo>
                <a:close/>
              </a:path>
            </a:pathLst>
          </a:custGeom>
          <a:gradFill flip="none" rotWithShape="1">
            <a:gsLst>
              <a:gs pos="0">
                <a:schemeClr val="bg1">
                  <a:lumMod val="65000"/>
                </a:schemeClr>
              </a:gs>
              <a:gs pos="100000">
                <a:schemeClr val="bg1">
                  <a:lumMod val="8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7629166" y="3963576"/>
            <a:ext cx="1162050" cy="1162050"/>
            <a:chOff x="7562850" y="3749139"/>
            <a:chExt cx="1525312" cy="1525312"/>
          </a:xfrm>
        </p:grpSpPr>
        <p:sp>
          <p:nvSpPr>
            <p:cNvPr id="4" name="任意多边形 7"/>
            <p:cNvSpPr/>
            <p:nvPr/>
          </p:nvSpPr>
          <p:spPr>
            <a:xfrm rot="8100000">
              <a:off x="7562850" y="3749139"/>
              <a:ext cx="1525312" cy="1525312"/>
            </a:xfrm>
            <a:custGeom>
              <a:avLst/>
              <a:gdLst>
                <a:gd name="connsiteX0" fmla="*/ 193892 w 1323976"/>
                <a:gd name="connsiteY0" fmla="*/ 1130084 h 1323976"/>
                <a:gd name="connsiteX1" fmla="*/ 0 w 1323976"/>
                <a:gd name="connsiteY1" fmla="*/ 661988 h 1323976"/>
                <a:gd name="connsiteX2" fmla="*/ 1 w 1323976"/>
                <a:gd name="connsiteY2" fmla="*/ 661988 h 1323976"/>
                <a:gd name="connsiteX3" fmla="*/ 661989 w 1323976"/>
                <a:gd name="connsiteY3" fmla="*/ 0 h 1323976"/>
                <a:gd name="connsiteX4" fmla="*/ 1323976 w 1323976"/>
                <a:gd name="connsiteY4" fmla="*/ 0 h 1323976"/>
                <a:gd name="connsiteX5" fmla="*/ 1323976 w 1323976"/>
                <a:gd name="connsiteY5" fmla="*/ 661988 h 1323976"/>
                <a:gd name="connsiteX6" fmla="*/ 661988 w 1323976"/>
                <a:gd name="connsiteY6" fmla="*/ 1323976 h 1323976"/>
                <a:gd name="connsiteX7" fmla="*/ 193892 w 1323976"/>
                <a:gd name="connsiteY7" fmla="*/ 1130084 h 132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6" h="1323976">
                  <a:moveTo>
                    <a:pt x="193892" y="1130084"/>
                  </a:moveTo>
                  <a:cubicBezTo>
                    <a:pt x="74096" y="1010288"/>
                    <a:pt x="0" y="844791"/>
                    <a:pt x="0" y="661988"/>
                  </a:cubicBezTo>
                  <a:lnTo>
                    <a:pt x="1" y="661988"/>
                  </a:lnTo>
                  <a:cubicBezTo>
                    <a:pt x="1" y="296382"/>
                    <a:pt x="296383" y="0"/>
                    <a:pt x="661989" y="0"/>
                  </a:cubicBezTo>
                  <a:lnTo>
                    <a:pt x="1323976" y="0"/>
                  </a:lnTo>
                  <a:lnTo>
                    <a:pt x="1323976" y="661988"/>
                  </a:lnTo>
                  <a:cubicBezTo>
                    <a:pt x="1323976" y="1027594"/>
                    <a:pt x="1027594" y="1323976"/>
                    <a:pt x="661988" y="1323976"/>
                  </a:cubicBezTo>
                  <a:cubicBezTo>
                    <a:pt x="479185" y="1323976"/>
                    <a:pt x="313688" y="1249881"/>
                    <a:pt x="193892" y="11300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a:off x="7694530" y="3880823"/>
              <a:ext cx="1261949" cy="1261947"/>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2021.09</a:t>
              </a:r>
              <a:endParaRPr lang="zh-CN" altLang="en-US" dirty="0"/>
            </a:p>
          </p:txBody>
        </p:sp>
      </p:grpSp>
      <p:grpSp>
        <p:nvGrpSpPr>
          <p:cNvPr id="6" name="组合 5"/>
          <p:cNvGrpSpPr/>
          <p:nvPr/>
        </p:nvGrpSpPr>
        <p:grpSpPr>
          <a:xfrm>
            <a:off x="4888596" y="3760803"/>
            <a:ext cx="1050279" cy="1050279"/>
            <a:chOff x="7562850" y="3749139"/>
            <a:chExt cx="1525312" cy="1525312"/>
          </a:xfrm>
        </p:grpSpPr>
        <p:sp>
          <p:nvSpPr>
            <p:cNvPr id="7" name="任意多边形 7"/>
            <p:cNvSpPr/>
            <p:nvPr/>
          </p:nvSpPr>
          <p:spPr>
            <a:xfrm rot="8100000">
              <a:off x="7562850" y="3749139"/>
              <a:ext cx="1525312" cy="1525312"/>
            </a:xfrm>
            <a:custGeom>
              <a:avLst/>
              <a:gdLst>
                <a:gd name="connsiteX0" fmla="*/ 193892 w 1323976"/>
                <a:gd name="connsiteY0" fmla="*/ 1130084 h 1323976"/>
                <a:gd name="connsiteX1" fmla="*/ 0 w 1323976"/>
                <a:gd name="connsiteY1" fmla="*/ 661988 h 1323976"/>
                <a:gd name="connsiteX2" fmla="*/ 1 w 1323976"/>
                <a:gd name="connsiteY2" fmla="*/ 661988 h 1323976"/>
                <a:gd name="connsiteX3" fmla="*/ 661989 w 1323976"/>
                <a:gd name="connsiteY3" fmla="*/ 0 h 1323976"/>
                <a:gd name="connsiteX4" fmla="*/ 1323976 w 1323976"/>
                <a:gd name="connsiteY4" fmla="*/ 0 h 1323976"/>
                <a:gd name="connsiteX5" fmla="*/ 1323976 w 1323976"/>
                <a:gd name="connsiteY5" fmla="*/ 661988 h 1323976"/>
                <a:gd name="connsiteX6" fmla="*/ 661988 w 1323976"/>
                <a:gd name="connsiteY6" fmla="*/ 1323976 h 1323976"/>
                <a:gd name="connsiteX7" fmla="*/ 193892 w 1323976"/>
                <a:gd name="connsiteY7" fmla="*/ 1130084 h 132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6" h="1323976">
                  <a:moveTo>
                    <a:pt x="193892" y="1130084"/>
                  </a:moveTo>
                  <a:cubicBezTo>
                    <a:pt x="74096" y="1010288"/>
                    <a:pt x="0" y="844791"/>
                    <a:pt x="0" y="661988"/>
                  </a:cubicBezTo>
                  <a:lnTo>
                    <a:pt x="1" y="661988"/>
                  </a:lnTo>
                  <a:cubicBezTo>
                    <a:pt x="1" y="296382"/>
                    <a:pt x="296383" y="0"/>
                    <a:pt x="661989" y="0"/>
                  </a:cubicBezTo>
                  <a:lnTo>
                    <a:pt x="1323976" y="0"/>
                  </a:lnTo>
                  <a:lnTo>
                    <a:pt x="1323976" y="661988"/>
                  </a:lnTo>
                  <a:cubicBezTo>
                    <a:pt x="1323976" y="1027594"/>
                    <a:pt x="1027594" y="1323976"/>
                    <a:pt x="661988" y="1323976"/>
                  </a:cubicBezTo>
                  <a:cubicBezTo>
                    <a:pt x="479185" y="1323976"/>
                    <a:pt x="313688" y="1249881"/>
                    <a:pt x="193892" y="113008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7694530" y="3880823"/>
              <a:ext cx="1261949" cy="1261947"/>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a:t>2021.8</a:t>
              </a:r>
              <a:endParaRPr lang="zh-CN" altLang="en-US" dirty="0"/>
            </a:p>
          </p:txBody>
        </p:sp>
      </p:grpSp>
      <p:grpSp>
        <p:nvGrpSpPr>
          <p:cNvPr id="9" name="组合 8"/>
          <p:cNvGrpSpPr/>
          <p:nvPr/>
        </p:nvGrpSpPr>
        <p:grpSpPr>
          <a:xfrm>
            <a:off x="5938837" y="2482834"/>
            <a:ext cx="909823" cy="909823"/>
            <a:chOff x="7562850" y="3749139"/>
            <a:chExt cx="1525312" cy="1525312"/>
          </a:xfrm>
        </p:grpSpPr>
        <p:sp>
          <p:nvSpPr>
            <p:cNvPr id="10" name="任意多边形 7"/>
            <p:cNvSpPr/>
            <p:nvPr/>
          </p:nvSpPr>
          <p:spPr>
            <a:xfrm rot="8100000">
              <a:off x="7562850" y="3749139"/>
              <a:ext cx="1525312" cy="1525312"/>
            </a:xfrm>
            <a:custGeom>
              <a:avLst/>
              <a:gdLst>
                <a:gd name="connsiteX0" fmla="*/ 193892 w 1323976"/>
                <a:gd name="connsiteY0" fmla="*/ 1130084 h 1323976"/>
                <a:gd name="connsiteX1" fmla="*/ 0 w 1323976"/>
                <a:gd name="connsiteY1" fmla="*/ 661988 h 1323976"/>
                <a:gd name="connsiteX2" fmla="*/ 1 w 1323976"/>
                <a:gd name="connsiteY2" fmla="*/ 661988 h 1323976"/>
                <a:gd name="connsiteX3" fmla="*/ 661989 w 1323976"/>
                <a:gd name="connsiteY3" fmla="*/ 0 h 1323976"/>
                <a:gd name="connsiteX4" fmla="*/ 1323976 w 1323976"/>
                <a:gd name="connsiteY4" fmla="*/ 0 h 1323976"/>
                <a:gd name="connsiteX5" fmla="*/ 1323976 w 1323976"/>
                <a:gd name="connsiteY5" fmla="*/ 661988 h 1323976"/>
                <a:gd name="connsiteX6" fmla="*/ 661988 w 1323976"/>
                <a:gd name="connsiteY6" fmla="*/ 1323976 h 1323976"/>
                <a:gd name="connsiteX7" fmla="*/ 193892 w 1323976"/>
                <a:gd name="connsiteY7" fmla="*/ 1130084 h 132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6" h="1323976">
                  <a:moveTo>
                    <a:pt x="193892" y="1130084"/>
                  </a:moveTo>
                  <a:cubicBezTo>
                    <a:pt x="74096" y="1010288"/>
                    <a:pt x="0" y="844791"/>
                    <a:pt x="0" y="661988"/>
                  </a:cubicBezTo>
                  <a:lnTo>
                    <a:pt x="1" y="661988"/>
                  </a:lnTo>
                  <a:cubicBezTo>
                    <a:pt x="1" y="296382"/>
                    <a:pt x="296383" y="0"/>
                    <a:pt x="661989" y="0"/>
                  </a:cubicBezTo>
                  <a:lnTo>
                    <a:pt x="1323976" y="0"/>
                  </a:lnTo>
                  <a:lnTo>
                    <a:pt x="1323976" y="661988"/>
                  </a:lnTo>
                  <a:cubicBezTo>
                    <a:pt x="1323976" y="1027594"/>
                    <a:pt x="1027594" y="1323976"/>
                    <a:pt x="661988" y="1323976"/>
                  </a:cubicBezTo>
                  <a:cubicBezTo>
                    <a:pt x="479185" y="1323976"/>
                    <a:pt x="313688" y="1249881"/>
                    <a:pt x="193892" y="11300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7694530" y="3880823"/>
              <a:ext cx="1261949" cy="1261947"/>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600" dirty="0"/>
                <a:t>20</a:t>
              </a:r>
              <a:r>
                <a:rPr lang="en-US" sz="1600" dirty="0"/>
                <a:t>20.12</a:t>
              </a:r>
              <a:endParaRPr lang="en-US" sz="1600" dirty="0"/>
            </a:p>
          </p:txBody>
        </p:sp>
      </p:grpSp>
      <p:grpSp>
        <p:nvGrpSpPr>
          <p:cNvPr id="12" name="组合 11"/>
          <p:cNvGrpSpPr/>
          <p:nvPr/>
        </p:nvGrpSpPr>
        <p:grpSpPr>
          <a:xfrm>
            <a:off x="3989358" y="2116843"/>
            <a:ext cx="733297" cy="733297"/>
            <a:chOff x="7562850" y="3749139"/>
            <a:chExt cx="1525312" cy="1525312"/>
          </a:xfrm>
        </p:grpSpPr>
        <p:sp>
          <p:nvSpPr>
            <p:cNvPr id="13" name="任意多边形 7"/>
            <p:cNvSpPr/>
            <p:nvPr/>
          </p:nvSpPr>
          <p:spPr>
            <a:xfrm rot="8100000">
              <a:off x="7562850" y="3749139"/>
              <a:ext cx="1525312" cy="1525312"/>
            </a:xfrm>
            <a:custGeom>
              <a:avLst/>
              <a:gdLst>
                <a:gd name="connsiteX0" fmla="*/ 193892 w 1323976"/>
                <a:gd name="connsiteY0" fmla="*/ 1130084 h 1323976"/>
                <a:gd name="connsiteX1" fmla="*/ 0 w 1323976"/>
                <a:gd name="connsiteY1" fmla="*/ 661988 h 1323976"/>
                <a:gd name="connsiteX2" fmla="*/ 1 w 1323976"/>
                <a:gd name="connsiteY2" fmla="*/ 661988 h 1323976"/>
                <a:gd name="connsiteX3" fmla="*/ 661989 w 1323976"/>
                <a:gd name="connsiteY3" fmla="*/ 0 h 1323976"/>
                <a:gd name="connsiteX4" fmla="*/ 1323976 w 1323976"/>
                <a:gd name="connsiteY4" fmla="*/ 0 h 1323976"/>
                <a:gd name="connsiteX5" fmla="*/ 1323976 w 1323976"/>
                <a:gd name="connsiteY5" fmla="*/ 661988 h 1323976"/>
                <a:gd name="connsiteX6" fmla="*/ 661988 w 1323976"/>
                <a:gd name="connsiteY6" fmla="*/ 1323976 h 1323976"/>
                <a:gd name="connsiteX7" fmla="*/ 193892 w 1323976"/>
                <a:gd name="connsiteY7" fmla="*/ 1130084 h 132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6" h="1323976">
                  <a:moveTo>
                    <a:pt x="193892" y="1130084"/>
                  </a:moveTo>
                  <a:cubicBezTo>
                    <a:pt x="74096" y="1010288"/>
                    <a:pt x="0" y="844791"/>
                    <a:pt x="0" y="661988"/>
                  </a:cubicBezTo>
                  <a:lnTo>
                    <a:pt x="1" y="661988"/>
                  </a:lnTo>
                  <a:cubicBezTo>
                    <a:pt x="1" y="296382"/>
                    <a:pt x="296383" y="0"/>
                    <a:pt x="661989" y="0"/>
                  </a:cubicBezTo>
                  <a:lnTo>
                    <a:pt x="1323976" y="0"/>
                  </a:lnTo>
                  <a:lnTo>
                    <a:pt x="1323976" y="661988"/>
                  </a:lnTo>
                  <a:cubicBezTo>
                    <a:pt x="1323976" y="1027594"/>
                    <a:pt x="1027594" y="1323976"/>
                    <a:pt x="661988" y="1323976"/>
                  </a:cubicBezTo>
                  <a:cubicBezTo>
                    <a:pt x="479185" y="1323976"/>
                    <a:pt x="313688" y="1249881"/>
                    <a:pt x="193892" y="1130084"/>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sp>
          <p:nvSpPr>
            <p:cNvPr id="14" name="椭圆 13"/>
            <p:cNvSpPr/>
            <p:nvPr/>
          </p:nvSpPr>
          <p:spPr>
            <a:xfrm>
              <a:off x="7694530" y="3880823"/>
              <a:ext cx="1261949" cy="1261947"/>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dirty="0"/>
                <a:t>2020.11</a:t>
              </a:r>
              <a:endParaRPr lang="zh-CN" altLang="en-US" sz="1200" dirty="0"/>
            </a:p>
          </p:txBody>
        </p:sp>
      </p:grpSp>
      <p:grpSp>
        <p:nvGrpSpPr>
          <p:cNvPr id="15" name="组合 14"/>
          <p:cNvGrpSpPr/>
          <p:nvPr/>
        </p:nvGrpSpPr>
        <p:grpSpPr>
          <a:xfrm>
            <a:off x="2167404" y="1955669"/>
            <a:ext cx="619496" cy="619496"/>
            <a:chOff x="7562850" y="3749139"/>
            <a:chExt cx="1525312" cy="1525312"/>
          </a:xfrm>
        </p:grpSpPr>
        <p:sp>
          <p:nvSpPr>
            <p:cNvPr id="16" name="任意多边形 7"/>
            <p:cNvSpPr/>
            <p:nvPr/>
          </p:nvSpPr>
          <p:spPr>
            <a:xfrm rot="8100000">
              <a:off x="7562850" y="3749139"/>
              <a:ext cx="1525312" cy="1525312"/>
            </a:xfrm>
            <a:custGeom>
              <a:avLst/>
              <a:gdLst>
                <a:gd name="connsiteX0" fmla="*/ 193892 w 1323976"/>
                <a:gd name="connsiteY0" fmla="*/ 1130084 h 1323976"/>
                <a:gd name="connsiteX1" fmla="*/ 0 w 1323976"/>
                <a:gd name="connsiteY1" fmla="*/ 661988 h 1323976"/>
                <a:gd name="connsiteX2" fmla="*/ 1 w 1323976"/>
                <a:gd name="connsiteY2" fmla="*/ 661988 h 1323976"/>
                <a:gd name="connsiteX3" fmla="*/ 661989 w 1323976"/>
                <a:gd name="connsiteY3" fmla="*/ 0 h 1323976"/>
                <a:gd name="connsiteX4" fmla="*/ 1323976 w 1323976"/>
                <a:gd name="connsiteY4" fmla="*/ 0 h 1323976"/>
                <a:gd name="connsiteX5" fmla="*/ 1323976 w 1323976"/>
                <a:gd name="connsiteY5" fmla="*/ 661988 h 1323976"/>
                <a:gd name="connsiteX6" fmla="*/ 661988 w 1323976"/>
                <a:gd name="connsiteY6" fmla="*/ 1323976 h 1323976"/>
                <a:gd name="connsiteX7" fmla="*/ 193892 w 1323976"/>
                <a:gd name="connsiteY7" fmla="*/ 1130084 h 132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3976" h="1323976">
                  <a:moveTo>
                    <a:pt x="193892" y="1130084"/>
                  </a:moveTo>
                  <a:cubicBezTo>
                    <a:pt x="74096" y="1010288"/>
                    <a:pt x="0" y="844791"/>
                    <a:pt x="0" y="661988"/>
                  </a:cubicBezTo>
                  <a:lnTo>
                    <a:pt x="1" y="661988"/>
                  </a:lnTo>
                  <a:cubicBezTo>
                    <a:pt x="1" y="296382"/>
                    <a:pt x="296383" y="0"/>
                    <a:pt x="661989" y="0"/>
                  </a:cubicBezTo>
                  <a:lnTo>
                    <a:pt x="1323976" y="0"/>
                  </a:lnTo>
                  <a:lnTo>
                    <a:pt x="1323976" y="661988"/>
                  </a:lnTo>
                  <a:cubicBezTo>
                    <a:pt x="1323976" y="1027594"/>
                    <a:pt x="1027594" y="1323976"/>
                    <a:pt x="661988" y="1323976"/>
                  </a:cubicBezTo>
                  <a:cubicBezTo>
                    <a:pt x="479185" y="1323976"/>
                    <a:pt x="313688" y="1249881"/>
                    <a:pt x="193892" y="11300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 name="椭圆 16"/>
            <p:cNvSpPr/>
            <p:nvPr/>
          </p:nvSpPr>
          <p:spPr>
            <a:xfrm>
              <a:off x="7694530" y="3880823"/>
              <a:ext cx="1261949" cy="1261947"/>
            </a:xfrm>
            <a:prstGeom prst="ellipse">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100" dirty="0"/>
                <a:t>20</a:t>
              </a:r>
              <a:r>
                <a:rPr lang="en-US" sz="1100" dirty="0"/>
                <a:t>20.10</a:t>
              </a:r>
              <a:endParaRPr lang="en-US" sz="1100" dirty="0"/>
            </a:p>
          </p:txBody>
        </p:sp>
      </p:grpSp>
      <p:sp>
        <p:nvSpPr>
          <p:cNvPr id="18" name="矩形 17"/>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9274132" y="3713892"/>
            <a:ext cx="2340608" cy="1234758"/>
            <a:chOff x="8353037" y="1828599"/>
            <a:chExt cx="3677073" cy="1234758"/>
          </a:xfrm>
        </p:grpSpPr>
        <p:sp>
          <p:nvSpPr>
            <p:cNvPr id="21" name="文本框 20"/>
            <p:cNvSpPr txBox="1"/>
            <p:nvPr/>
          </p:nvSpPr>
          <p:spPr>
            <a:xfrm>
              <a:off x="8353037" y="1828599"/>
              <a:ext cx="2927738" cy="276860"/>
            </a:xfrm>
            <a:prstGeom prst="rect">
              <a:avLst/>
            </a:prstGeom>
            <a:noFill/>
          </p:spPr>
          <p:txBody>
            <a:bodyPr wrap="square" lIns="0" tIns="0" rIns="0" bIns="0" rtlCol="0">
              <a:spAutoFit/>
            </a:bodyPr>
            <a:lstStyle/>
            <a:p>
              <a:pPr algn="ctr">
                <a:lnSpc>
                  <a:spcPct val="150000"/>
                </a:lnSpc>
              </a:pPr>
              <a:r>
                <a:rPr lang="zh-CN" sz="1200" b="1" dirty="0">
                  <a:solidFill>
                    <a:schemeClr val="tx2"/>
                  </a:solidFill>
                  <a:latin typeface="+mn-ea"/>
                </a:rPr>
                <a:t>水平二</a:t>
              </a:r>
              <a:r>
                <a:rPr lang="en-US" altLang="zh-CN" sz="1200" b="1" dirty="0">
                  <a:solidFill>
                    <a:schemeClr val="tx2"/>
                  </a:solidFill>
                  <a:latin typeface="+mn-ea"/>
                </a:rPr>
                <a:t>·</a:t>
              </a:r>
              <a:r>
                <a:rPr lang="zh-CN" altLang="en-US" sz="1200" b="1" dirty="0">
                  <a:solidFill>
                    <a:schemeClr val="tx2"/>
                  </a:solidFill>
                  <a:latin typeface="+mn-ea"/>
                </a:rPr>
                <a:t>四年级</a:t>
              </a:r>
              <a:endParaRPr lang="zh-CN" altLang="en-US" sz="1200" b="1" dirty="0">
                <a:solidFill>
                  <a:schemeClr val="tx2"/>
                </a:solidFill>
                <a:latin typeface="+mn-ea"/>
              </a:endParaRPr>
            </a:p>
          </p:txBody>
        </p:sp>
        <p:sp>
          <p:nvSpPr>
            <p:cNvPr id="22" name="文本框 21"/>
            <p:cNvSpPr txBox="1"/>
            <p:nvPr/>
          </p:nvSpPr>
          <p:spPr>
            <a:xfrm>
              <a:off x="8552550" y="2094347"/>
              <a:ext cx="3477560" cy="969010"/>
            </a:xfrm>
            <a:prstGeom prst="rect">
              <a:avLst/>
            </a:prstGeom>
            <a:noFill/>
          </p:spPr>
          <p:txBody>
            <a:bodyPr wrap="square" lIns="0" tIns="0" rIns="0" bIns="0" rtlCol="0" anchor="ctr">
              <a:spAutoFit/>
            </a:bodyPr>
            <a:lstStyle/>
            <a:p>
              <a:pPr>
                <a:lnSpc>
                  <a:spcPct val="150000"/>
                </a:lnSpc>
                <a:buClr>
                  <a:schemeClr val="accent3"/>
                </a:buClr>
              </a:pPr>
              <a:r>
                <a:rPr lang="en-US" altLang="zh-CN" sz="1400" b="1" dirty="0">
                  <a:solidFill>
                    <a:schemeClr val="tx2"/>
                  </a:solidFill>
                  <a:latin typeface="+mj-ea"/>
                  <a:ea typeface="+mj-ea"/>
                </a:rPr>
                <a:t>2.</a:t>
              </a:r>
              <a:r>
                <a:rPr lang="zh-CN" altLang="en-US" sz="1400" b="1" dirty="0">
                  <a:solidFill>
                    <a:schemeClr val="tx2"/>
                  </a:solidFill>
                  <a:latin typeface="+mj-ea"/>
                  <a:ea typeface="+mj-ea"/>
                </a:rPr>
                <a:t>课题《对小学低段体育教学课堂调控的有效性研究》被选新北区备案课题</a:t>
              </a:r>
              <a:endParaRPr lang="zh-CN" altLang="en-US" sz="1400" b="1" dirty="0">
                <a:solidFill>
                  <a:schemeClr val="tx2"/>
                </a:solidFill>
                <a:latin typeface="+mj-ea"/>
                <a:ea typeface="+mj-ea"/>
              </a:endParaRPr>
            </a:p>
          </p:txBody>
        </p:sp>
      </p:grpSp>
      <p:grpSp>
        <p:nvGrpSpPr>
          <p:cNvPr id="23" name="组合 22"/>
          <p:cNvGrpSpPr/>
          <p:nvPr/>
        </p:nvGrpSpPr>
        <p:grpSpPr>
          <a:xfrm>
            <a:off x="2702682" y="4887854"/>
            <a:ext cx="2376559" cy="568898"/>
            <a:chOff x="8353035" y="1536561"/>
            <a:chExt cx="2927740" cy="568898"/>
          </a:xfrm>
        </p:grpSpPr>
        <p:sp>
          <p:nvSpPr>
            <p:cNvPr id="24" name="文本框 23"/>
            <p:cNvSpPr txBox="1"/>
            <p:nvPr/>
          </p:nvSpPr>
          <p:spPr>
            <a:xfrm>
              <a:off x="8353037" y="1828599"/>
              <a:ext cx="2927738" cy="276860"/>
            </a:xfrm>
            <a:prstGeom prst="rect">
              <a:avLst/>
            </a:prstGeom>
            <a:noFill/>
          </p:spPr>
          <p:txBody>
            <a:bodyPr wrap="square" lIns="0" tIns="0" rIns="0" bIns="0" rtlCol="0">
              <a:spAutoFit/>
            </a:bodyPr>
            <a:lstStyle/>
            <a:p>
              <a:pPr algn="just">
                <a:lnSpc>
                  <a:spcPct val="150000"/>
                </a:lnSpc>
              </a:pPr>
              <a:endParaRPr lang="zh-CN" sz="1200" dirty="0">
                <a:solidFill>
                  <a:schemeClr val="tx2"/>
                </a:solidFill>
                <a:latin typeface="+mn-ea"/>
              </a:endParaRPr>
            </a:p>
          </p:txBody>
        </p:sp>
        <p:sp>
          <p:nvSpPr>
            <p:cNvPr id="25" name="文本框 24"/>
            <p:cNvSpPr txBox="1"/>
            <p:nvPr/>
          </p:nvSpPr>
          <p:spPr>
            <a:xfrm>
              <a:off x="8353035" y="1536561"/>
              <a:ext cx="2927738" cy="215265"/>
            </a:xfrm>
            <a:prstGeom prst="rect">
              <a:avLst/>
            </a:prstGeom>
            <a:noFill/>
          </p:spPr>
          <p:txBody>
            <a:bodyPr wrap="square" lIns="0" tIns="0" rIns="0" bIns="0" rtlCol="0" anchor="ctr">
              <a:spAutoFit/>
            </a:bodyPr>
            <a:lstStyle/>
            <a:p>
              <a:pPr>
                <a:buClr>
                  <a:schemeClr val="accent3"/>
                </a:buClr>
              </a:pPr>
              <a:r>
                <a:rPr lang="zh-CN" altLang="en-US" sz="1400" b="1" dirty="0">
                  <a:solidFill>
                    <a:schemeClr val="tx2"/>
                  </a:solidFill>
                  <a:latin typeface="+mj-ea"/>
                  <a:ea typeface="+mj-ea"/>
                </a:rPr>
                <a:t>论文发表于《试题与研究》</a:t>
              </a:r>
              <a:endParaRPr lang="zh-CN" altLang="en-US" sz="1400" b="1" dirty="0">
                <a:solidFill>
                  <a:schemeClr val="tx2"/>
                </a:solidFill>
                <a:latin typeface="+mj-ea"/>
                <a:ea typeface="+mj-ea"/>
              </a:endParaRPr>
            </a:p>
          </p:txBody>
        </p:sp>
      </p:grpSp>
      <p:grpSp>
        <p:nvGrpSpPr>
          <p:cNvPr id="26" name="组合 25"/>
          <p:cNvGrpSpPr/>
          <p:nvPr/>
        </p:nvGrpSpPr>
        <p:grpSpPr>
          <a:xfrm>
            <a:off x="7036905" y="2074617"/>
            <a:ext cx="2312408" cy="914971"/>
            <a:chOff x="8340927" y="1321298"/>
            <a:chExt cx="2939846" cy="914971"/>
          </a:xfrm>
        </p:grpSpPr>
        <p:sp>
          <p:nvSpPr>
            <p:cNvPr id="27" name="文本框 26"/>
            <p:cNvSpPr txBox="1"/>
            <p:nvPr/>
          </p:nvSpPr>
          <p:spPr>
            <a:xfrm>
              <a:off x="8340927" y="1959409"/>
              <a:ext cx="2927739" cy="276860"/>
            </a:xfrm>
            <a:prstGeom prst="rect">
              <a:avLst/>
            </a:prstGeom>
            <a:noFill/>
          </p:spPr>
          <p:txBody>
            <a:bodyPr wrap="square" lIns="0" tIns="0" rIns="0" bIns="0" rtlCol="0">
              <a:spAutoFit/>
            </a:bodyPr>
            <a:lstStyle/>
            <a:p>
              <a:pPr algn="just">
                <a:lnSpc>
                  <a:spcPct val="150000"/>
                </a:lnSpc>
              </a:pPr>
              <a:r>
                <a:rPr lang="zh-CN" sz="1200" b="1" dirty="0">
                  <a:solidFill>
                    <a:schemeClr val="tx2"/>
                  </a:solidFill>
                  <a:latin typeface="+mn-ea"/>
                </a:rPr>
                <a:t>不抛弃、不放弃，幸运</a:t>
              </a:r>
              <a:endParaRPr lang="zh-CN" sz="1200" b="1" dirty="0">
                <a:solidFill>
                  <a:schemeClr val="tx2"/>
                </a:solidFill>
                <a:latin typeface="+mn-ea"/>
              </a:endParaRPr>
            </a:p>
          </p:txBody>
        </p:sp>
        <p:sp>
          <p:nvSpPr>
            <p:cNvPr id="28" name="文本框 27"/>
            <p:cNvSpPr txBox="1"/>
            <p:nvPr/>
          </p:nvSpPr>
          <p:spPr>
            <a:xfrm>
              <a:off x="8353035" y="1321298"/>
              <a:ext cx="2927738" cy="645795"/>
            </a:xfrm>
            <a:prstGeom prst="rect">
              <a:avLst/>
            </a:prstGeom>
            <a:noFill/>
          </p:spPr>
          <p:txBody>
            <a:bodyPr wrap="square" lIns="0" tIns="0" rIns="0" bIns="0" rtlCol="0" anchor="ctr">
              <a:spAutoFit/>
            </a:bodyPr>
            <a:lstStyle/>
            <a:p>
              <a:pPr>
                <a:lnSpc>
                  <a:spcPct val="150000"/>
                </a:lnSpc>
                <a:buClr>
                  <a:schemeClr val="accent3"/>
                </a:buClr>
              </a:pPr>
              <a:r>
                <a:rPr lang="zh-CN" altLang="en-US" sz="1400" b="1" dirty="0">
                  <a:solidFill>
                    <a:schemeClr val="tx2"/>
                  </a:solidFill>
                  <a:latin typeface="+mj-ea"/>
                  <a:ea typeface="+mj-ea"/>
                </a:rPr>
                <a:t>接连获评新北区骨干教师、常州市骨干教师</a:t>
              </a:r>
              <a:endParaRPr lang="zh-CN" altLang="en-US" sz="1400" b="1" dirty="0">
                <a:solidFill>
                  <a:schemeClr val="tx2"/>
                </a:solidFill>
                <a:latin typeface="+mj-ea"/>
                <a:ea typeface="+mj-ea"/>
              </a:endParaRPr>
            </a:p>
          </p:txBody>
        </p:sp>
      </p:grpSp>
      <p:grpSp>
        <p:nvGrpSpPr>
          <p:cNvPr id="29" name="组合 28"/>
          <p:cNvGrpSpPr/>
          <p:nvPr/>
        </p:nvGrpSpPr>
        <p:grpSpPr>
          <a:xfrm>
            <a:off x="4112576" y="1008949"/>
            <a:ext cx="2656840" cy="953135"/>
            <a:chOff x="8353035" y="1428930"/>
            <a:chExt cx="3109463" cy="953135"/>
          </a:xfrm>
        </p:grpSpPr>
        <p:sp>
          <p:nvSpPr>
            <p:cNvPr id="30" name="文本框 29"/>
            <p:cNvSpPr txBox="1"/>
            <p:nvPr/>
          </p:nvSpPr>
          <p:spPr>
            <a:xfrm>
              <a:off x="8353035" y="1828345"/>
              <a:ext cx="3109463" cy="553720"/>
            </a:xfrm>
            <a:prstGeom prst="rect">
              <a:avLst/>
            </a:prstGeom>
            <a:noFill/>
          </p:spPr>
          <p:txBody>
            <a:bodyPr wrap="square" lIns="0" tIns="0" rIns="0" bIns="0" rtlCol="0">
              <a:spAutoFit/>
            </a:bodyPr>
            <a:lstStyle/>
            <a:p>
              <a:pPr algn="just">
                <a:lnSpc>
                  <a:spcPct val="150000"/>
                </a:lnSpc>
              </a:pPr>
              <a:r>
                <a:rPr lang="zh-CN" sz="1200" b="1" dirty="0">
                  <a:solidFill>
                    <a:schemeClr val="tx2"/>
                  </a:solidFill>
                  <a:latin typeface="+mn-ea"/>
                </a:rPr>
                <a:t>虽然磨课到崩溃，但是对教案文本的撰写、对上课的关注点等有了深刻的认识、</a:t>
              </a:r>
              <a:endParaRPr lang="zh-CN" sz="1200" b="1" dirty="0">
                <a:solidFill>
                  <a:schemeClr val="tx2"/>
                </a:solidFill>
                <a:latin typeface="+mn-ea"/>
              </a:endParaRPr>
            </a:p>
          </p:txBody>
        </p:sp>
        <p:sp>
          <p:nvSpPr>
            <p:cNvPr id="31" name="文本框 30"/>
            <p:cNvSpPr txBox="1"/>
            <p:nvPr/>
          </p:nvSpPr>
          <p:spPr>
            <a:xfrm>
              <a:off x="8353035" y="1428930"/>
              <a:ext cx="2927738" cy="430530"/>
            </a:xfrm>
            <a:prstGeom prst="rect">
              <a:avLst/>
            </a:prstGeom>
            <a:noFill/>
          </p:spPr>
          <p:txBody>
            <a:bodyPr wrap="square" lIns="0" tIns="0" rIns="0" bIns="0" rtlCol="0" anchor="ctr">
              <a:spAutoFit/>
            </a:bodyPr>
            <a:lstStyle/>
            <a:p>
              <a:pPr>
                <a:buClr>
                  <a:schemeClr val="accent3"/>
                </a:buClr>
              </a:pPr>
              <a:r>
                <a:rPr lang="zh-CN" altLang="en-US" sz="1400" b="1" dirty="0">
                  <a:solidFill>
                    <a:schemeClr val="tx2"/>
                  </a:solidFill>
                  <a:latin typeface="+mj-ea"/>
                  <a:ea typeface="+mj-ea"/>
                </a:rPr>
                <a:t>第一次参加</a:t>
              </a:r>
              <a:r>
                <a:rPr lang="en-US" altLang="zh-CN" sz="1400" b="1" dirty="0">
                  <a:solidFill>
                    <a:schemeClr val="tx2"/>
                  </a:solidFill>
                  <a:latin typeface="+mj-ea"/>
                  <a:ea typeface="+mj-ea"/>
                </a:rPr>
                <a:t>2020</a:t>
              </a:r>
              <a:r>
                <a:rPr lang="zh-CN" altLang="en-US" sz="1400" b="1" dirty="0">
                  <a:solidFill>
                    <a:schemeClr val="tx2"/>
                  </a:solidFill>
                  <a:latin typeface="+mj-ea"/>
                  <a:ea typeface="+mj-ea"/>
                </a:rPr>
                <a:t>年常州市评优课比赛</a:t>
              </a:r>
              <a:endParaRPr lang="zh-CN" altLang="en-US" sz="1400" b="1" dirty="0">
                <a:solidFill>
                  <a:schemeClr val="tx2"/>
                </a:solidFill>
                <a:latin typeface="+mj-ea"/>
                <a:ea typeface="+mj-ea"/>
              </a:endParaRPr>
            </a:p>
          </p:txBody>
        </p:sp>
      </p:grpSp>
      <p:grpSp>
        <p:nvGrpSpPr>
          <p:cNvPr id="32" name="组合 31"/>
          <p:cNvGrpSpPr/>
          <p:nvPr/>
        </p:nvGrpSpPr>
        <p:grpSpPr>
          <a:xfrm>
            <a:off x="933450" y="2795059"/>
            <a:ext cx="2570480" cy="969529"/>
            <a:chOff x="8353035" y="1542840"/>
            <a:chExt cx="3245947" cy="705076"/>
          </a:xfrm>
        </p:grpSpPr>
        <p:sp>
          <p:nvSpPr>
            <p:cNvPr id="33" name="文本框 32"/>
            <p:cNvSpPr txBox="1"/>
            <p:nvPr/>
          </p:nvSpPr>
          <p:spPr>
            <a:xfrm>
              <a:off x="8353036" y="2046574"/>
              <a:ext cx="2927739" cy="201342"/>
            </a:xfrm>
            <a:prstGeom prst="rect">
              <a:avLst/>
            </a:prstGeom>
            <a:noFill/>
          </p:spPr>
          <p:txBody>
            <a:bodyPr wrap="square" lIns="0" tIns="0" rIns="0" bIns="0" rtlCol="0">
              <a:spAutoFit/>
            </a:bodyPr>
            <a:lstStyle/>
            <a:p>
              <a:pPr algn="just">
                <a:lnSpc>
                  <a:spcPct val="150000"/>
                </a:lnSpc>
              </a:pPr>
              <a:r>
                <a:rPr lang="en-US" altLang="zh-CN" sz="1200" dirty="0">
                  <a:solidFill>
                    <a:schemeClr val="tx2"/>
                  </a:solidFill>
                  <a:latin typeface="+mn-ea"/>
                </a:rPr>
                <a:t>       </a:t>
              </a:r>
              <a:r>
                <a:rPr lang="en-US" altLang="zh-CN" sz="1200" b="1" dirty="0">
                  <a:solidFill>
                    <a:schemeClr val="tx2"/>
                  </a:solidFill>
                  <a:latin typeface="+mn-ea"/>
                </a:rPr>
                <a:t>  </a:t>
              </a:r>
              <a:r>
                <a:rPr lang="zh-CN" altLang="en-US" sz="1200" b="1" dirty="0">
                  <a:solidFill>
                    <a:schemeClr val="tx2"/>
                  </a:solidFill>
                  <a:latin typeface="+mn-ea"/>
                </a:rPr>
                <a:t>水平一：二年级</a:t>
              </a:r>
              <a:endParaRPr lang="zh-CN" altLang="en-US" sz="1200" b="1" dirty="0">
                <a:solidFill>
                  <a:schemeClr val="tx2"/>
                </a:solidFill>
                <a:latin typeface="+mn-ea"/>
              </a:endParaRPr>
            </a:p>
          </p:txBody>
        </p:sp>
        <p:sp>
          <p:nvSpPr>
            <p:cNvPr id="34" name="文本框 33"/>
            <p:cNvSpPr txBox="1"/>
            <p:nvPr/>
          </p:nvSpPr>
          <p:spPr>
            <a:xfrm>
              <a:off x="8353035" y="1542840"/>
              <a:ext cx="3245947" cy="469645"/>
            </a:xfrm>
            <a:prstGeom prst="rect">
              <a:avLst/>
            </a:prstGeom>
            <a:noFill/>
          </p:spPr>
          <p:txBody>
            <a:bodyPr wrap="square" lIns="0" tIns="0" rIns="0" bIns="0" rtlCol="0" anchor="ctr">
              <a:spAutoFit/>
            </a:bodyPr>
            <a:lstStyle/>
            <a:p>
              <a:pPr>
                <a:buClr>
                  <a:schemeClr val="accent3"/>
                </a:buClr>
              </a:pPr>
              <a:r>
                <a:rPr lang="en-US" altLang="zh-CN" sz="1400" b="1" dirty="0">
                  <a:solidFill>
                    <a:schemeClr val="tx2"/>
                  </a:solidFill>
                  <a:latin typeface="+mj-ea"/>
                  <a:ea typeface="+mj-ea"/>
                </a:rPr>
                <a:t>1.</a:t>
              </a:r>
              <a:r>
                <a:rPr lang="zh-CN" altLang="en-US" sz="1400" b="1" dirty="0">
                  <a:solidFill>
                    <a:schemeClr val="tx2"/>
                  </a:solidFill>
                  <a:latin typeface="+mj-ea"/>
                  <a:ea typeface="+mj-ea"/>
                </a:rPr>
                <a:t>健康教育评优课比赛三等奖</a:t>
              </a:r>
              <a:endParaRPr lang="zh-CN" altLang="en-US" sz="1400" b="1" dirty="0">
                <a:solidFill>
                  <a:schemeClr val="tx2"/>
                </a:solidFill>
                <a:latin typeface="+mj-ea"/>
                <a:ea typeface="+mj-ea"/>
              </a:endParaRPr>
            </a:p>
            <a:p>
              <a:pPr>
                <a:buClr>
                  <a:schemeClr val="accent3"/>
                </a:buClr>
              </a:pPr>
              <a:endParaRPr lang="en-US" altLang="zh-CN" sz="1400" b="1" dirty="0">
                <a:solidFill>
                  <a:schemeClr val="tx2"/>
                </a:solidFill>
                <a:latin typeface="+mj-ea"/>
                <a:ea typeface="+mj-ea"/>
              </a:endParaRPr>
            </a:p>
            <a:p>
              <a:pPr>
                <a:buClr>
                  <a:schemeClr val="accent3"/>
                </a:buClr>
              </a:pPr>
              <a:r>
                <a:rPr lang="en-US" altLang="zh-CN" sz="1400" b="1" dirty="0">
                  <a:solidFill>
                    <a:schemeClr val="tx2"/>
                  </a:solidFill>
                  <a:latin typeface="+mj-ea"/>
                  <a:ea typeface="+mj-ea"/>
                </a:rPr>
                <a:t>2.</a:t>
              </a:r>
              <a:r>
                <a:rPr lang="zh-CN" altLang="en-US" sz="1400" b="1" dirty="0">
                  <a:solidFill>
                    <a:schemeClr val="tx2"/>
                  </a:solidFill>
                  <a:latin typeface="+mj-ea"/>
                  <a:ea typeface="+mj-ea"/>
                </a:rPr>
                <a:t>培育室课例研讨《跨步跳》</a:t>
              </a:r>
              <a:endParaRPr lang="zh-CN" altLang="en-US" sz="1400" b="1" dirty="0">
                <a:solidFill>
                  <a:schemeClr val="tx2"/>
                </a:solidFill>
                <a:latin typeface="+mj-ea"/>
                <a:ea typeface="+mj-ea"/>
              </a:endParaRPr>
            </a:p>
          </p:txBody>
        </p:sp>
      </p:grpSp>
      <p:sp>
        <p:nvSpPr>
          <p:cNvPr id="35" name="文本框 34"/>
          <p:cNvSpPr txBox="1"/>
          <p:nvPr/>
        </p:nvSpPr>
        <p:spPr>
          <a:xfrm>
            <a:off x="9401131" y="3333590"/>
            <a:ext cx="2021205" cy="645795"/>
          </a:xfrm>
          <a:prstGeom prst="rect">
            <a:avLst/>
          </a:prstGeom>
          <a:noFill/>
        </p:spPr>
        <p:txBody>
          <a:bodyPr wrap="square" lIns="0" tIns="0" rIns="0" bIns="0" rtlCol="0" anchor="ctr">
            <a:spAutoFit/>
          </a:bodyPr>
          <a:p>
            <a:pPr>
              <a:lnSpc>
                <a:spcPct val="150000"/>
              </a:lnSpc>
              <a:buClr>
                <a:schemeClr val="accent3"/>
              </a:buClr>
            </a:pPr>
            <a:r>
              <a:rPr lang="en-US" altLang="zh-CN" sz="1400" b="1" dirty="0">
                <a:solidFill>
                  <a:schemeClr val="tx2"/>
                </a:solidFill>
                <a:latin typeface="+mj-ea"/>
                <a:ea typeface="+mj-ea"/>
              </a:rPr>
              <a:t>1.</a:t>
            </a:r>
            <a:r>
              <a:rPr lang="zh-CN" altLang="en-US" sz="1400" b="1" dirty="0">
                <a:solidFill>
                  <a:schemeClr val="tx2"/>
                </a:solidFill>
                <a:latin typeface="+mj-ea"/>
                <a:ea typeface="+mj-ea"/>
              </a:rPr>
              <a:t>培育室课例研讨《障碍跑》</a:t>
            </a:r>
            <a:endParaRPr lang="zh-CN" altLang="en-US" sz="1400" b="1" dirty="0">
              <a:solidFill>
                <a:schemeClr val="tx2"/>
              </a:solidFill>
              <a:latin typeface="+mj-ea"/>
              <a:ea typeface="+mj-ea"/>
            </a:endParaRPr>
          </a:p>
        </p:txBody>
      </p:sp>
      <p:pic>
        <p:nvPicPr>
          <p:cNvPr id="36" name="图片 35" descr="图片1"/>
          <p:cNvPicPr>
            <a:picLocks noChangeAspect="1"/>
          </p:cNvPicPr>
          <p:nvPr/>
        </p:nvPicPr>
        <p:blipFill>
          <a:blip r:embed="rId1"/>
          <a:stretch>
            <a:fillRect/>
          </a:stretch>
        </p:blipFill>
        <p:spPr>
          <a:xfrm>
            <a:off x="53975" y="0"/>
            <a:ext cx="3773170" cy="1022350"/>
          </a:xfrm>
          <a:prstGeom prst="rect">
            <a:avLst/>
          </a:prstGeom>
        </p:spPr>
      </p:pic>
    </p:spTree>
  </p:cSld>
  <p:clrMapOvr>
    <a:masterClrMapping/>
  </p:clrMapOvr>
  <p:transition>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8316435" y="1434150"/>
            <a:ext cx="2642550" cy="2703825"/>
            <a:chOff x="8316435" y="1434150"/>
            <a:chExt cx="2642550" cy="2703825"/>
          </a:xfrm>
        </p:grpSpPr>
        <p:sp>
          <p:nvSpPr>
            <p:cNvPr id="15" name="椭圆 14"/>
            <p:cNvSpPr/>
            <p:nvPr/>
          </p:nvSpPr>
          <p:spPr>
            <a:xfrm>
              <a:off x="8316435" y="1434150"/>
              <a:ext cx="2642550" cy="264255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9565710" y="3993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4774725" y="1434150"/>
            <a:ext cx="2642550" cy="2703825"/>
            <a:chOff x="4774725" y="1434150"/>
            <a:chExt cx="2642550" cy="2703825"/>
          </a:xfrm>
        </p:grpSpPr>
        <p:sp>
          <p:nvSpPr>
            <p:cNvPr id="14" name="椭圆 13"/>
            <p:cNvSpPr/>
            <p:nvPr/>
          </p:nvSpPr>
          <p:spPr>
            <a:xfrm>
              <a:off x="4774725" y="1434150"/>
              <a:ext cx="2642550" cy="264255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6024000" y="3993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1233015" y="1434150"/>
            <a:ext cx="2642550" cy="2703825"/>
            <a:chOff x="1233015" y="1434150"/>
            <a:chExt cx="2642550" cy="2703825"/>
          </a:xfrm>
        </p:grpSpPr>
        <p:sp>
          <p:nvSpPr>
            <p:cNvPr id="13" name="椭圆 12"/>
            <p:cNvSpPr/>
            <p:nvPr/>
          </p:nvSpPr>
          <p:spPr>
            <a:xfrm>
              <a:off x="1233015" y="1434150"/>
              <a:ext cx="2642550" cy="264255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2482290" y="3993975"/>
              <a:ext cx="144000" cy="14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p:cNvGrpSpPr/>
          <p:nvPr/>
        </p:nvGrpSpPr>
        <p:grpSpPr>
          <a:xfrm>
            <a:off x="1313340" y="4545911"/>
            <a:ext cx="2486027" cy="565603"/>
            <a:chOff x="1313340" y="4545911"/>
            <a:chExt cx="2486027" cy="565603"/>
          </a:xfrm>
        </p:grpSpPr>
        <p:sp>
          <p:nvSpPr>
            <p:cNvPr id="17" name="文本框 16"/>
            <p:cNvSpPr txBox="1"/>
            <p:nvPr/>
          </p:nvSpPr>
          <p:spPr>
            <a:xfrm>
              <a:off x="1313340" y="4834654"/>
              <a:ext cx="2486027" cy="276860"/>
            </a:xfrm>
            <a:prstGeom prst="rect">
              <a:avLst/>
            </a:prstGeom>
            <a:noFill/>
          </p:spPr>
          <p:txBody>
            <a:bodyPr wrap="square" lIns="0" tIns="0" rIns="0" bIns="0" rtlCol="0">
              <a:spAutoFit/>
            </a:bodyPr>
            <a:lstStyle/>
            <a:p>
              <a:pPr algn="ctr">
                <a:lnSpc>
                  <a:spcPct val="150000"/>
                </a:lnSpc>
              </a:pPr>
              <a:r>
                <a:rPr lang="zh-CN" sz="1200" dirty="0">
                  <a:solidFill>
                    <a:schemeClr val="tx2"/>
                  </a:solidFill>
                  <a:latin typeface="+mn-ea"/>
                </a:rPr>
                <a:t>体操垫、头饰、标志垫</a:t>
              </a:r>
              <a:endParaRPr lang="zh-CN" sz="1200" dirty="0">
                <a:solidFill>
                  <a:schemeClr val="tx2"/>
                </a:solidFill>
                <a:latin typeface="+mn-ea"/>
              </a:endParaRPr>
            </a:p>
          </p:txBody>
        </p:sp>
        <p:sp>
          <p:nvSpPr>
            <p:cNvPr id="18" name="文本框 17"/>
            <p:cNvSpPr txBox="1"/>
            <p:nvPr/>
          </p:nvSpPr>
          <p:spPr>
            <a:xfrm>
              <a:off x="1589803" y="4545911"/>
              <a:ext cx="1932783" cy="215265"/>
            </a:xfrm>
            <a:prstGeom prst="rect">
              <a:avLst/>
            </a:prstGeom>
            <a:noFill/>
          </p:spPr>
          <p:txBody>
            <a:bodyPr wrap="square" lIns="0" tIns="0" rIns="0" bIns="0" rtlCol="0" anchor="ctr">
              <a:spAutoFit/>
            </a:bodyPr>
            <a:lstStyle/>
            <a:p>
              <a:pPr algn="ctr">
                <a:buClr>
                  <a:schemeClr val="accent1"/>
                </a:buClr>
              </a:pPr>
              <a:r>
                <a:rPr lang="en-US" altLang="zh-CN" sz="1400" b="1" dirty="0">
                  <a:solidFill>
                    <a:schemeClr val="tx2"/>
                  </a:solidFill>
                  <a:latin typeface="+mj-ea"/>
                  <a:ea typeface="+mj-ea"/>
                </a:rPr>
                <a:t>2020.10</a:t>
              </a:r>
              <a:r>
                <a:rPr lang="zh-CN" altLang="en-US" sz="1400" b="1" dirty="0">
                  <a:solidFill>
                    <a:schemeClr val="tx2"/>
                  </a:solidFill>
                  <a:latin typeface="+mj-ea"/>
                  <a:ea typeface="+mj-ea"/>
                </a:rPr>
                <a:t>执教《</a:t>
              </a:r>
              <a:r>
                <a:rPr lang="zh-CN" altLang="en-US" sz="1400" b="1" dirty="0">
                  <a:solidFill>
                    <a:schemeClr val="tx2"/>
                  </a:solidFill>
                  <a:latin typeface="+mj-ea"/>
                  <a:ea typeface="+mj-ea"/>
                </a:rPr>
                <a:t>跨步跳》</a:t>
              </a:r>
              <a:endParaRPr lang="zh-CN" altLang="en-US" sz="1400" b="1" dirty="0">
                <a:solidFill>
                  <a:schemeClr val="tx2"/>
                </a:solidFill>
                <a:latin typeface="+mj-ea"/>
                <a:ea typeface="+mj-ea"/>
              </a:endParaRPr>
            </a:p>
          </p:txBody>
        </p:sp>
      </p:grpSp>
      <p:sp>
        <p:nvSpPr>
          <p:cNvPr id="19" name="文本框 18"/>
          <p:cNvSpPr txBox="1"/>
          <p:nvPr/>
        </p:nvSpPr>
        <p:spPr>
          <a:xfrm>
            <a:off x="4852987" y="4834654"/>
            <a:ext cx="2486027" cy="276860"/>
          </a:xfrm>
          <a:prstGeom prst="rect">
            <a:avLst/>
          </a:prstGeom>
          <a:noFill/>
        </p:spPr>
        <p:txBody>
          <a:bodyPr wrap="square" lIns="0" tIns="0" rIns="0" bIns="0" rtlCol="0">
            <a:spAutoFit/>
          </a:bodyPr>
          <a:lstStyle/>
          <a:p>
            <a:pPr algn="ctr">
              <a:lnSpc>
                <a:spcPct val="150000"/>
              </a:lnSpc>
            </a:pPr>
            <a:r>
              <a:rPr lang="zh-CN" altLang="en-US" sz="1200" dirty="0">
                <a:solidFill>
                  <a:schemeClr val="tx2"/>
                </a:solidFill>
                <a:latin typeface="+mn-ea"/>
              </a:rPr>
              <a:t>自制垫子、头饰、标志垫</a:t>
            </a:r>
            <a:endParaRPr lang="zh-CN" altLang="en-US" sz="1200" dirty="0">
              <a:solidFill>
                <a:schemeClr val="tx2"/>
              </a:solidFill>
              <a:latin typeface="+mn-ea"/>
            </a:endParaRPr>
          </a:p>
        </p:txBody>
      </p:sp>
      <p:sp>
        <p:nvSpPr>
          <p:cNvPr id="20" name="文本框 19"/>
          <p:cNvSpPr txBox="1"/>
          <p:nvPr/>
        </p:nvSpPr>
        <p:spPr>
          <a:xfrm>
            <a:off x="5129609" y="4545911"/>
            <a:ext cx="1932783" cy="215265"/>
          </a:xfrm>
          <a:prstGeom prst="rect">
            <a:avLst/>
          </a:prstGeom>
          <a:noFill/>
        </p:spPr>
        <p:txBody>
          <a:bodyPr wrap="square" lIns="0" tIns="0" rIns="0" bIns="0" rtlCol="0" anchor="ctr">
            <a:spAutoFit/>
          </a:bodyPr>
          <a:lstStyle/>
          <a:p>
            <a:pPr algn="ctr">
              <a:buClr>
                <a:schemeClr val="accent1"/>
              </a:buClr>
            </a:pPr>
            <a:r>
              <a:rPr lang="en-US" altLang="zh-CN" sz="1400" b="1" dirty="0">
                <a:solidFill>
                  <a:schemeClr val="tx2"/>
                </a:solidFill>
                <a:latin typeface="+mj-ea"/>
                <a:ea typeface="+mj-ea"/>
              </a:rPr>
              <a:t>2020.11</a:t>
            </a:r>
            <a:r>
              <a:rPr lang="zh-CN" altLang="en-US" sz="1400" b="1" dirty="0">
                <a:solidFill>
                  <a:schemeClr val="tx2"/>
                </a:solidFill>
                <a:latin typeface="+mj-ea"/>
                <a:ea typeface="+mj-ea"/>
              </a:rPr>
              <a:t>执教《跨步跳》</a:t>
            </a:r>
            <a:endParaRPr lang="zh-CN" altLang="en-US" sz="1400" b="1" dirty="0">
              <a:solidFill>
                <a:schemeClr val="tx2"/>
              </a:solidFill>
              <a:latin typeface="+mj-ea"/>
              <a:ea typeface="+mj-ea"/>
            </a:endParaRPr>
          </a:p>
        </p:txBody>
      </p:sp>
      <p:sp>
        <p:nvSpPr>
          <p:cNvPr id="21" name="文本框 20"/>
          <p:cNvSpPr txBox="1"/>
          <p:nvPr/>
        </p:nvSpPr>
        <p:spPr>
          <a:xfrm>
            <a:off x="8392633" y="4834654"/>
            <a:ext cx="2486027" cy="276860"/>
          </a:xfrm>
          <a:prstGeom prst="rect">
            <a:avLst/>
          </a:prstGeom>
          <a:noFill/>
        </p:spPr>
        <p:txBody>
          <a:bodyPr wrap="square" lIns="0" tIns="0" rIns="0" bIns="0" rtlCol="0">
            <a:spAutoFit/>
          </a:bodyPr>
          <a:lstStyle/>
          <a:p>
            <a:pPr algn="ctr">
              <a:lnSpc>
                <a:spcPct val="150000"/>
              </a:lnSpc>
            </a:pPr>
            <a:r>
              <a:rPr lang="zh-CN" sz="1200" dirty="0">
                <a:solidFill>
                  <a:schemeClr val="tx2"/>
                </a:solidFill>
                <a:latin typeface="+mn-ea"/>
              </a:rPr>
              <a:t>体操垫、小栏架、标志桶</a:t>
            </a:r>
            <a:endParaRPr lang="zh-CN" sz="1200" dirty="0">
              <a:solidFill>
                <a:schemeClr val="tx2"/>
              </a:solidFill>
              <a:latin typeface="+mn-ea"/>
            </a:endParaRPr>
          </a:p>
        </p:txBody>
      </p:sp>
      <p:sp>
        <p:nvSpPr>
          <p:cNvPr id="22" name="文本框 21"/>
          <p:cNvSpPr txBox="1"/>
          <p:nvPr/>
        </p:nvSpPr>
        <p:spPr>
          <a:xfrm>
            <a:off x="8669255" y="4545911"/>
            <a:ext cx="1932783" cy="215265"/>
          </a:xfrm>
          <a:prstGeom prst="rect">
            <a:avLst/>
          </a:prstGeom>
          <a:noFill/>
        </p:spPr>
        <p:txBody>
          <a:bodyPr wrap="square" lIns="0" tIns="0" rIns="0" bIns="0" rtlCol="0" anchor="ctr">
            <a:spAutoFit/>
          </a:bodyPr>
          <a:lstStyle/>
          <a:p>
            <a:pPr algn="ctr">
              <a:buClr>
                <a:schemeClr val="accent1"/>
              </a:buClr>
            </a:pPr>
            <a:r>
              <a:rPr lang="en-US" altLang="zh-CN" sz="1400" b="1" dirty="0">
                <a:solidFill>
                  <a:schemeClr val="tx2"/>
                </a:solidFill>
                <a:latin typeface="+mj-ea"/>
                <a:ea typeface="+mj-ea"/>
              </a:rPr>
              <a:t>2021.09</a:t>
            </a:r>
            <a:r>
              <a:rPr lang="zh-CN" altLang="en-US" sz="1400" b="1" dirty="0">
                <a:solidFill>
                  <a:schemeClr val="tx2"/>
                </a:solidFill>
                <a:latin typeface="+mj-ea"/>
                <a:ea typeface="+mj-ea"/>
              </a:rPr>
              <a:t>障碍跑</a:t>
            </a:r>
            <a:endParaRPr lang="zh-CN" altLang="en-US" sz="1400" b="1" dirty="0">
              <a:solidFill>
                <a:schemeClr val="tx2"/>
              </a:solidFill>
              <a:latin typeface="+mj-ea"/>
              <a:ea typeface="+mj-ea"/>
            </a:endParaRPr>
          </a:p>
        </p:txBody>
      </p:sp>
      <p:sp>
        <p:nvSpPr>
          <p:cNvPr id="11" name="矩形 10"/>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85800" y="923515"/>
            <a:ext cx="5338761" cy="368935"/>
          </a:xfrm>
          <a:prstGeom prst="rect">
            <a:avLst/>
          </a:prstGeom>
          <a:noFill/>
        </p:spPr>
        <p:txBody>
          <a:bodyPr wrap="square" lIns="0" tIns="0" rIns="0" bIns="0" rtlCol="0" anchor="ctr">
            <a:spAutoFit/>
          </a:bodyPr>
          <a:lstStyle/>
          <a:p>
            <a:r>
              <a:rPr lang="zh-CN" altLang="en-US" sz="2400">
                <a:solidFill>
                  <a:schemeClr val="tx2"/>
                </a:solidFill>
                <a:latin typeface="+mj-ea"/>
                <a:ea typeface="+mj-ea"/>
              </a:rPr>
              <a:t>执教课例回忆</a:t>
            </a:r>
            <a:endParaRPr lang="zh-CN" altLang="en-US" sz="2400">
              <a:solidFill>
                <a:schemeClr val="tx2"/>
              </a:solidFill>
              <a:latin typeface="+mj-ea"/>
              <a:ea typeface="+mj-ea"/>
            </a:endParaRPr>
          </a:p>
        </p:txBody>
      </p:sp>
      <p:pic>
        <p:nvPicPr>
          <p:cNvPr id="9" name="图片占位符 8" descr="2020.10跨步跳"/>
          <p:cNvPicPr>
            <a:picLocks noChangeAspect="1"/>
          </p:cNvPicPr>
          <p:nvPr>
            <p:ph type="pic" sz="quarter" idx="13"/>
          </p:nvPr>
        </p:nvPicPr>
        <p:blipFill>
          <a:blip r:embed="rId1"/>
          <a:stretch>
            <a:fillRect/>
          </a:stretch>
        </p:blipFill>
        <p:spPr>
          <a:xfrm>
            <a:off x="1253490" y="1464945"/>
            <a:ext cx="2601595" cy="2581910"/>
          </a:xfrm>
          <a:prstGeom prst="ellipse">
            <a:avLst/>
          </a:prstGeom>
        </p:spPr>
      </p:pic>
      <p:pic>
        <p:nvPicPr>
          <p:cNvPr id="26" name="图片占位符 25" descr="2020.11跨步跳"/>
          <p:cNvPicPr>
            <a:picLocks noChangeAspect="1"/>
          </p:cNvPicPr>
          <p:nvPr>
            <p:ph type="pic" sz="quarter" idx="16"/>
          </p:nvPr>
        </p:nvPicPr>
        <p:blipFill>
          <a:blip r:embed="rId2"/>
          <a:stretch>
            <a:fillRect/>
          </a:stretch>
        </p:blipFill>
        <p:spPr>
          <a:xfrm>
            <a:off x="4796155" y="1465580"/>
            <a:ext cx="2611120" cy="2581275"/>
          </a:xfrm>
          <a:prstGeom prst="ellipse">
            <a:avLst/>
          </a:prstGeom>
        </p:spPr>
      </p:pic>
      <p:pic>
        <p:nvPicPr>
          <p:cNvPr id="28" name="图片占位符 27" descr="2021.09障碍跑"/>
          <p:cNvPicPr>
            <a:picLocks noChangeAspect="1"/>
          </p:cNvPicPr>
          <p:nvPr>
            <p:ph type="pic" sz="quarter" idx="17"/>
          </p:nvPr>
        </p:nvPicPr>
        <p:blipFill>
          <a:blip r:embed="rId3"/>
          <a:stretch>
            <a:fillRect/>
          </a:stretch>
        </p:blipFill>
        <p:spPr>
          <a:xfrm>
            <a:off x="8325485" y="1464945"/>
            <a:ext cx="2633345" cy="2580640"/>
          </a:xfrm>
          <a:prstGeom prst="ellipse">
            <a:avLst/>
          </a:prstGeom>
        </p:spPr>
      </p:pic>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1311075" y="3210160"/>
            <a:ext cx="9357525" cy="2800952"/>
            <a:chOff x="1311075" y="2260200"/>
            <a:chExt cx="9357525" cy="2800952"/>
          </a:xfrm>
        </p:grpSpPr>
        <p:sp>
          <p:nvSpPr>
            <p:cNvPr id="3" name="任意多边形: 形状 2"/>
            <p:cNvSpPr/>
            <p:nvPr/>
          </p:nvSpPr>
          <p:spPr>
            <a:xfrm>
              <a:off x="4286250" y="3876674"/>
              <a:ext cx="432000" cy="1184476"/>
            </a:xfrm>
            <a:custGeom>
              <a:avLst/>
              <a:gdLst>
                <a:gd name="connsiteX0" fmla="*/ 0 w 432000"/>
                <a:gd name="connsiteY0" fmla="*/ 0 h 1184476"/>
                <a:gd name="connsiteX1" fmla="*/ 432000 w 432000"/>
                <a:gd name="connsiteY1" fmla="*/ 0 h 1184476"/>
                <a:gd name="connsiteX2" fmla="*/ 432000 w 432000"/>
                <a:gd name="connsiteY2" fmla="*/ 752476 h 1184476"/>
                <a:gd name="connsiteX3" fmla="*/ 432000 w 432000"/>
                <a:gd name="connsiteY3" fmla="*/ 756325 h 1184476"/>
                <a:gd name="connsiteX4" fmla="*/ 428151 w 432000"/>
                <a:gd name="connsiteY4" fmla="*/ 756325 h 1184476"/>
                <a:gd name="connsiteX5" fmla="*/ 0 w 432000"/>
                <a:gd name="connsiteY5" fmla="*/ 1184476 h 1184476"/>
                <a:gd name="connsiteX6" fmla="*/ 0 w 432000"/>
                <a:gd name="connsiteY6" fmla="*/ 756325 h 1184476"/>
                <a:gd name="connsiteX7" fmla="*/ 0 w 432000"/>
                <a:gd name="connsiteY7" fmla="*/ 752476 h 11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 h="1184476">
                  <a:moveTo>
                    <a:pt x="0" y="0"/>
                  </a:moveTo>
                  <a:lnTo>
                    <a:pt x="432000" y="0"/>
                  </a:lnTo>
                  <a:lnTo>
                    <a:pt x="432000" y="752476"/>
                  </a:lnTo>
                  <a:lnTo>
                    <a:pt x="432000" y="756325"/>
                  </a:lnTo>
                  <a:lnTo>
                    <a:pt x="428151" y="756325"/>
                  </a:lnTo>
                  <a:lnTo>
                    <a:pt x="0" y="1184476"/>
                  </a:lnTo>
                  <a:lnTo>
                    <a:pt x="0" y="756325"/>
                  </a:lnTo>
                  <a:lnTo>
                    <a:pt x="0" y="7524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4" name="任意多边形: 形状 3"/>
            <p:cNvSpPr/>
            <p:nvPr/>
          </p:nvSpPr>
          <p:spPr>
            <a:xfrm>
              <a:off x="4286250" y="3444675"/>
              <a:ext cx="2975175" cy="432000"/>
            </a:xfrm>
            <a:custGeom>
              <a:avLst/>
              <a:gdLst>
                <a:gd name="connsiteX0" fmla="*/ 432000 w 2975175"/>
                <a:gd name="connsiteY0" fmla="*/ 0 h 432000"/>
                <a:gd name="connsiteX1" fmla="*/ 2975175 w 2975175"/>
                <a:gd name="connsiteY1" fmla="*/ 0 h 432000"/>
                <a:gd name="connsiteX2" fmla="*/ 2975175 w 2975175"/>
                <a:gd name="connsiteY2" fmla="*/ 432000 h 432000"/>
                <a:gd name="connsiteX3" fmla="*/ 432000 w 2975175"/>
                <a:gd name="connsiteY3" fmla="*/ 432000 h 432000"/>
                <a:gd name="connsiteX4" fmla="*/ 0 w 2975175"/>
                <a:gd name="connsiteY4" fmla="*/ 432000 h 43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175" h="432000">
                  <a:moveTo>
                    <a:pt x="432000" y="0"/>
                  </a:moveTo>
                  <a:lnTo>
                    <a:pt x="2975175" y="0"/>
                  </a:lnTo>
                  <a:lnTo>
                    <a:pt x="2975175" y="432000"/>
                  </a:lnTo>
                  <a:lnTo>
                    <a:pt x="432000" y="432000"/>
                  </a:lnTo>
                  <a:lnTo>
                    <a:pt x="0" y="432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p:nvSpPr>
          <p:spPr>
            <a:xfrm>
              <a:off x="7261425" y="2688349"/>
              <a:ext cx="432000" cy="1184476"/>
            </a:xfrm>
            <a:custGeom>
              <a:avLst/>
              <a:gdLst>
                <a:gd name="connsiteX0" fmla="*/ 0 w 432000"/>
                <a:gd name="connsiteY0" fmla="*/ 0 h 1184476"/>
                <a:gd name="connsiteX1" fmla="*/ 432000 w 432000"/>
                <a:gd name="connsiteY1" fmla="*/ 0 h 1184476"/>
                <a:gd name="connsiteX2" fmla="*/ 432000 w 432000"/>
                <a:gd name="connsiteY2" fmla="*/ 752476 h 1184476"/>
                <a:gd name="connsiteX3" fmla="*/ 432000 w 432000"/>
                <a:gd name="connsiteY3" fmla="*/ 756325 h 1184476"/>
                <a:gd name="connsiteX4" fmla="*/ 428151 w 432000"/>
                <a:gd name="connsiteY4" fmla="*/ 756325 h 1184476"/>
                <a:gd name="connsiteX5" fmla="*/ 0 w 432000"/>
                <a:gd name="connsiteY5" fmla="*/ 1184476 h 1184476"/>
                <a:gd name="connsiteX6" fmla="*/ 0 w 432000"/>
                <a:gd name="connsiteY6" fmla="*/ 756325 h 1184476"/>
                <a:gd name="connsiteX7" fmla="*/ 0 w 432000"/>
                <a:gd name="connsiteY7" fmla="*/ 752476 h 118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000" h="1184476">
                  <a:moveTo>
                    <a:pt x="0" y="0"/>
                  </a:moveTo>
                  <a:lnTo>
                    <a:pt x="432000" y="0"/>
                  </a:lnTo>
                  <a:lnTo>
                    <a:pt x="432000" y="752476"/>
                  </a:lnTo>
                  <a:lnTo>
                    <a:pt x="432000" y="756325"/>
                  </a:lnTo>
                  <a:lnTo>
                    <a:pt x="428151" y="756325"/>
                  </a:lnTo>
                  <a:lnTo>
                    <a:pt x="0" y="1184476"/>
                  </a:lnTo>
                  <a:lnTo>
                    <a:pt x="0" y="756325"/>
                  </a:lnTo>
                  <a:lnTo>
                    <a:pt x="0" y="752476"/>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任意多边形: 形状 5"/>
            <p:cNvSpPr/>
            <p:nvPr/>
          </p:nvSpPr>
          <p:spPr>
            <a:xfrm rot="16200000">
              <a:off x="2582662" y="3357564"/>
              <a:ext cx="432000" cy="2975175"/>
            </a:xfrm>
            <a:custGeom>
              <a:avLst/>
              <a:gdLst>
                <a:gd name="connsiteX0" fmla="*/ 432000 w 432000"/>
                <a:gd name="connsiteY0" fmla="*/ 432000 h 2975175"/>
                <a:gd name="connsiteX1" fmla="*/ 432000 w 432000"/>
                <a:gd name="connsiteY1" fmla="*/ 2975175 h 2975175"/>
                <a:gd name="connsiteX2" fmla="*/ 0 w 432000"/>
                <a:gd name="connsiteY2" fmla="*/ 2975175 h 2975175"/>
                <a:gd name="connsiteX3" fmla="*/ 0 w 432000"/>
                <a:gd name="connsiteY3" fmla="*/ 432000 h 2975175"/>
                <a:gd name="connsiteX4" fmla="*/ 0 w 432000"/>
                <a:gd name="connsiteY4" fmla="*/ 0 h 2975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000" h="2975175">
                  <a:moveTo>
                    <a:pt x="432000" y="432000"/>
                  </a:moveTo>
                  <a:lnTo>
                    <a:pt x="432000" y="2975175"/>
                  </a:lnTo>
                  <a:lnTo>
                    <a:pt x="0" y="2975175"/>
                  </a:lnTo>
                  <a:lnTo>
                    <a:pt x="0" y="432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7" name="任意多边形: 形状 6"/>
            <p:cNvSpPr/>
            <p:nvPr/>
          </p:nvSpPr>
          <p:spPr>
            <a:xfrm rot="5400000">
              <a:off x="8747088" y="774537"/>
              <a:ext cx="435849" cy="3407175"/>
            </a:xfrm>
            <a:custGeom>
              <a:avLst/>
              <a:gdLst>
                <a:gd name="connsiteX0" fmla="*/ 0 w 435849"/>
                <a:gd name="connsiteY0" fmla="*/ 432000 h 3407175"/>
                <a:gd name="connsiteX1" fmla="*/ 0 w 435849"/>
                <a:gd name="connsiteY1" fmla="*/ 0 h 3407175"/>
                <a:gd name="connsiteX2" fmla="*/ 432000 w 435849"/>
                <a:gd name="connsiteY2" fmla="*/ 432000 h 3407175"/>
                <a:gd name="connsiteX3" fmla="*/ 435849 w 435849"/>
                <a:gd name="connsiteY3" fmla="*/ 432000 h 3407175"/>
                <a:gd name="connsiteX4" fmla="*/ 435849 w 435849"/>
                <a:gd name="connsiteY4" fmla="*/ 2975175 h 3407175"/>
                <a:gd name="connsiteX5" fmla="*/ 435849 w 435849"/>
                <a:gd name="connsiteY5" fmla="*/ 3407175 h 3407175"/>
                <a:gd name="connsiteX6" fmla="*/ 3849 w 435849"/>
                <a:gd name="connsiteY6" fmla="*/ 2975175 h 3407175"/>
                <a:gd name="connsiteX7" fmla="*/ 3849 w 435849"/>
                <a:gd name="connsiteY7" fmla="*/ 432000 h 340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5849" h="3407175">
                  <a:moveTo>
                    <a:pt x="0" y="432000"/>
                  </a:moveTo>
                  <a:lnTo>
                    <a:pt x="0" y="0"/>
                  </a:lnTo>
                  <a:lnTo>
                    <a:pt x="432000" y="432000"/>
                  </a:lnTo>
                  <a:lnTo>
                    <a:pt x="435849" y="432000"/>
                  </a:lnTo>
                  <a:lnTo>
                    <a:pt x="435849" y="2975175"/>
                  </a:lnTo>
                  <a:lnTo>
                    <a:pt x="435849" y="3407175"/>
                  </a:lnTo>
                  <a:lnTo>
                    <a:pt x="3849" y="2975175"/>
                  </a:lnTo>
                  <a:lnTo>
                    <a:pt x="3849" y="432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8" name="文本框 7"/>
            <p:cNvSpPr txBox="1"/>
            <p:nvPr/>
          </p:nvSpPr>
          <p:spPr>
            <a:xfrm>
              <a:off x="2320923" y="4737429"/>
              <a:ext cx="1244600" cy="215265"/>
            </a:xfrm>
            <a:prstGeom prst="rect">
              <a:avLst/>
            </a:prstGeom>
            <a:noFill/>
          </p:spPr>
          <p:txBody>
            <a:bodyPr wrap="none" lIns="0" tIns="0" rIns="0" bIns="0" rtlCol="0">
              <a:spAutoFit/>
            </a:bodyPr>
            <a:lstStyle/>
            <a:p>
              <a:pPr algn="ctr"/>
              <a:r>
                <a:rPr lang="zh-CN" altLang="en-US" sz="1400" dirty="0">
                  <a:solidFill>
                    <a:schemeClr val="bg1"/>
                  </a:solidFill>
                </a:rPr>
                <a:t>健康教育三等奖</a:t>
              </a:r>
              <a:endParaRPr lang="zh-CN" altLang="en-US" sz="1400" dirty="0">
                <a:solidFill>
                  <a:schemeClr val="bg1"/>
                </a:solidFill>
              </a:endParaRPr>
            </a:p>
          </p:txBody>
        </p:sp>
        <p:sp>
          <p:nvSpPr>
            <p:cNvPr id="9" name="文本框 8"/>
            <p:cNvSpPr txBox="1"/>
            <p:nvPr/>
          </p:nvSpPr>
          <p:spPr>
            <a:xfrm>
              <a:off x="5527675" y="3552825"/>
              <a:ext cx="889000" cy="215265"/>
            </a:xfrm>
            <a:prstGeom prst="rect">
              <a:avLst/>
            </a:prstGeom>
            <a:noFill/>
          </p:spPr>
          <p:txBody>
            <a:bodyPr wrap="none" lIns="0" tIns="0" rIns="0" bIns="0" rtlCol="0">
              <a:spAutoFit/>
            </a:bodyPr>
            <a:lstStyle/>
            <a:p>
              <a:pPr algn="ctr"/>
              <a:r>
                <a:rPr lang="zh-CN" altLang="en-US" sz="1400" dirty="0">
                  <a:solidFill>
                    <a:schemeClr val="bg1"/>
                  </a:solidFill>
                </a:rPr>
                <a:t>市骨干证书</a:t>
              </a:r>
              <a:endParaRPr lang="zh-CN" altLang="en-US" sz="1400" dirty="0">
                <a:solidFill>
                  <a:schemeClr val="bg1"/>
                </a:solidFill>
              </a:endParaRPr>
            </a:p>
          </p:txBody>
        </p:sp>
        <p:sp>
          <p:nvSpPr>
            <p:cNvPr id="10" name="文本框 9"/>
            <p:cNvSpPr txBox="1"/>
            <p:nvPr/>
          </p:nvSpPr>
          <p:spPr>
            <a:xfrm>
              <a:off x="8609413" y="2370402"/>
              <a:ext cx="711200" cy="215265"/>
            </a:xfrm>
            <a:prstGeom prst="rect">
              <a:avLst/>
            </a:prstGeom>
            <a:noFill/>
          </p:spPr>
          <p:txBody>
            <a:bodyPr wrap="none" lIns="0" tIns="0" rIns="0" bIns="0" rtlCol="0">
              <a:spAutoFit/>
            </a:bodyPr>
            <a:lstStyle/>
            <a:p>
              <a:pPr algn="ctr"/>
              <a:r>
                <a:rPr lang="zh-CN" altLang="en-US" sz="1400" dirty="0">
                  <a:solidFill>
                    <a:schemeClr val="bg1"/>
                  </a:solidFill>
                </a:rPr>
                <a:t>考核优秀</a:t>
              </a:r>
              <a:endParaRPr lang="zh-CN" altLang="en-US" sz="1400" dirty="0">
                <a:solidFill>
                  <a:schemeClr val="bg1"/>
                </a:solidFill>
              </a:endParaRPr>
            </a:p>
          </p:txBody>
        </p:sp>
      </p:grpSp>
      <p:sp>
        <p:nvSpPr>
          <p:cNvPr id="11" name="矩形 10"/>
          <p:cNvSpPr/>
          <p:nvPr/>
        </p:nvSpPr>
        <p:spPr>
          <a:xfrm>
            <a:off x="0" y="212725"/>
            <a:ext cx="238125" cy="5040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697230" y="1337217"/>
            <a:ext cx="3368919" cy="430530"/>
          </a:xfrm>
          <a:prstGeom prst="rect">
            <a:avLst/>
          </a:prstGeom>
          <a:noFill/>
        </p:spPr>
        <p:txBody>
          <a:bodyPr wrap="square" lIns="0" tIns="0" rIns="0" bIns="0" rtlCol="0" anchor="ctr">
            <a:spAutoFit/>
          </a:bodyPr>
          <a:lstStyle/>
          <a:p>
            <a:r>
              <a:rPr lang="zh-CN" altLang="en-US" sz="2800" b="1" dirty="0">
                <a:solidFill>
                  <a:schemeClr val="tx2"/>
                </a:solidFill>
                <a:latin typeface="+mj-ea"/>
                <a:ea typeface="+mj-ea"/>
              </a:rPr>
              <a:t>获得的证书</a:t>
            </a:r>
            <a:endParaRPr lang="en-US" altLang="zh-CN" sz="2800" b="1" dirty="0">
              <a:solidFill>
                <a:schemeClr val="tx2"/>
              </a:solidFill>
              <a:latin typeface="+mj-ea"/>
              <a:ea typeface="+mj-ea"/>
            </a:endParaRPr>
          </a:p>
        </p:txBody>
      </p:sp>
      <p:pic>
        <p:nvPicPr>
          <p:cNvPr id="20" name="图片 19" descr="健康教育评优课三等奖202011"/>
          <p:cNvPicPr>
            <a:picLocks noChangeAspect="1"/>
          </p:cNvPicPr>
          <p:nvPr/>
        </p:nvPicPr>
        <p:blipFill>
          <a:blip r:embed="rId1"/>
          <a:srcRect r="22214" b="21739"/>
          <a:stretch>
            <a:fillRect/>
          </a:stretch>
        </p:blipFill>
        <p:spPr>
          <a:xfrm>
            <a:off x="842010" y="3080385"/>
            <a:ext cx="3079115" cy="2300605"/>
          </a:xfrm>
          <a:prstGeom prst="roundRect">
            <a:avLst/>
          </a:prstGeom>
        </p:spPr>
      </p:pic>
      <p:pic>
        <p:nvPicPr>
          <p:cNvPr id="21" name="图片 20" descr="市骨干证书202012"/>
          <p:cNvPicPr>
            <a:picLocks noChangeAspect="1"/>
          </p:cNvPicPr>
          <p:nvPr/>
        </p:nvPicPr>
        <p:blipFill>
          <a:blip r:embed="rId2"/>
          <a:srcRect t="372" r="22775" b="22638"/>
          <a:stretch>
            <a:fillRect/>
          </a:stretch>
        </p:blipFill>
        <p:spPr>
          <a:xfrm rot="16200000">
            <a:off x="4546600" y="1363345"/>
            <a:ext cx="2310130" cy="3118485"/>
          </a:xfrm>
          <a:prstGeom prst="roundRect">
            <a:avLst/>
          </a:prstGeom>
        </p:spPr>
      </p:pic>
      <p:pic>
        <p:nvPicPr>
          <p:cNvPr id="22" name="图片 21" descr="考核嘉奖202105"/>
          <p:cNvPicPr>
            <a:picLocks noChangeAspect="1"/>
          </p:cNvPicPr>
          <p:nvPr/>
        </p:nvPicPr>
        <p:blipFill>
          <a:blip r:embed="rId3"/>
          <a:srcRect r="20886" b="21042"/>
          <a:stretch>
            <a:fillRect/>
          </a:stretch>
        </p:blipFill>
        <p:spPr>
          <a:xfrm rot="16200000">
            <a:off x="8336280" y="443865"/>
            <a:ext cx="2222500" cy="3049905"/>
          </a:xfrm>
          <a:prstGeom prst="roundRect">
            <a:avLst/>
          </a:prstGeom>
        </p:spPr>
      </p:pic>
    </p:spTree>
  </p:cSld>
  <p:clrMapOvr>
    <a:masterClrMapping/>
  </p:clrMapOvr>
  <p:transition>
    <p:random/>
  </p:transition>
</p:sld>
</file>

<file path=ppt/theme/theme1.xml><?xml version="1.0" encoding="utf-8"?>
<a:theme xmlns:a="http://schemas.openxmlformats.org/drawingml/2006/main" name="基本版式">
  <a:themeElements>
    <a:clrScheme name="自定义 1">
      <a:dk1>
        <a:sysClr val="windowText" lastClr="000000"/>
      </a:dk1>
      <a:lt1>
        <a:srgbClr val="FFFFFF"/>
      </a:lt1>
      <a:dk2>
        <a:srgbClr val="33462E"/>
      </a:dk2>
      <a:lt2>
        <a:srgbClr val="BEBEBE"/>
      </a:lt2>
      <a:accent1>
        <a:srgbClr val="487A3C"/>
      </a:accent1>
      <a:accent2>
        <a:srgbClr val="B3E5E6"/>
      </a:accent2>
      <a:accent3>
        <a:srgbClr val="F9B407"/>
      </a:accent3>
      <a:accent4>
        <a:srgbClr val="CBE2B1"/>
      </a:accent4>
      <a:accent5>
        <a:srgbClr val="C490AA"/>
      </a:accent5>
      <a:accent6>
        <a:srgbClr val="6088CD"/>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版权与说明">
  <a:themeElements>
    <a:clrScheme name="标准配色（勿删）">
      <a:dk1>
        <a:sysClr val="windowText" lastClr="000000"/>
      </a:dk1>
      <a:lt1>
        <a:srgbClr val="FFFFFF"/>
      </a:lt1>
      <a:dk2>
        <a:srgbClr val="262626"/>
      </a:dk2>
      <a:lt2>
        <a:srgbClr val="BEBEBE"/>
      </a:lt2>
      <a:accent1>
        <a:srgbClr val="27467D"/>
      </a:accent1>
      <a:accent2>
        <a:srgbClr val="5B9BD5"/>
      </a:accent2>
      <a:accent3>
        <a:srgbClr val="B72B2B"/>
      </a:accent3>
      <a:accent4>
        <a:srgbClr val="FFC000"/>
      </a:accent4>
      <a:accent5>
        <a:srgbClr val="42BDC0"/>
      </a:accent5>
      <a:accent6>
        <a:srgbClr val="7CB141"/>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870</Words>
  <Application>WPS 演示</Application>
  <PresentationFormat>宽屏</PresentationFormat>
  <Paragraphs>136</Paragraphs>
  <Slides>12</Slides>
  <Notes>0</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12</vt:i4>
      </vt:variant>
    </vt:vector>
  </HeadingPairs>
  <TitlesOfParts>
    <vt:vector size="25" baseType="lpstr">
      <vt:lpstr>Arial</vt:lpstr>
      <vt:lpstr>宋体</vt:lpstr>
      <vt:lpstr>Wingdings</vt:lpstr>
      <vt:lpstr>微软雅黑</vt:lpstr>
      <vt:lpstr>Arial Unicode MS</vt:lpstr>
      <vt:lpstr>等线</vt:lpstr>
      <vt:lpstr>黑体</vt:lpstr>
      <vt:lpstr>Microsoft YaHei Regular</vt:lpstr>
      <vt:lpstr>Arial Black</vt:lpstr>
      <vt:lpstr>Calibri Light</vt:lpstr>
      <vt:lpstr>Calibri</vt:lpstr>
      <vt:lpstr>基本版式</vt:lpstr>
      <vt:lpstr>版权与说明</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Windows 用户</dc:creator>
  <cp:lastModifiedBy>平安香</cp:lastModifiedBy>
  <cp:revision>190</cp:revision>
  <dcterms:created xsi:type="dcterms:W3CDTF">2014-12-24T03:19:00Z</dcterms:created>
  <dcterms:modified xsi:type="dcterms:W3CDTF">2021-12-16T13:42:36Z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y fmtid="{D5CDD505-2E9C-101B-9397-08002B2CF9AE}" pid="3" name="KSOTemplateUUID">
    <vt:lpwstr>v1.0_mb_8Udqq+FQmkrshAn/trLypg==</vt:lpwstr>
  </property>
</Properties>
</file>