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69" r:id="rId4"/>
    <p:sldId id="257" r:id="rId6"/>
    <p:sldId id="270" r:id="rId7"/>
    <p:sldId id="258" r:id="rId8"/>
    <p:sldId id="271" r:id="rId9"/>
    <p:sldId id="263" r:id="rId10"/>
    <p:sldId id="272" r:id="rId11"/>
    <p:sldId id="264" r:id="rId12"/>
    <p:sldId id="267" r:id="rId13"/>
    <p:sldId id="273" r:id="rId14"/>
    <p:sldId id="274" r:id="rId15"/>
    <p:sldId id="259" r:id="rId16"/>
    <p:sldId id="275"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566D"/>
    <a:srgbClr val="6E8CA3"/>
    <a:srgbClr val="8AA3BD"/>
    <a:srgbClr val="E6E6E6"/>
    <a:srgbClr val="86D5DB"/>
    <a:srgbClr val="82B3F9"/>
    <a:srgbClr val="5B9BD5"/>
    <a:srgbClr val="FCFDFE"/>
    <a:srgbClr val="031624"/>
    <a:srgbClr val="173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786" autoAdjust="0"/>
    <p:restoredTop sz="94660"/>
  </p:normalViewPr>
  <p:slideViewPr>
    <p:cSldViewPr snapToGrid="0">
      <p:cViewPr varScale="1">
        <p:scale>
          <a:sx n="76" d="100"/>
          <a:sy n="76" d="100"/>
        </p:scale>
        <p:origin x="-294" y="-48"/>
      </p:cViewPr>
      <p:guideLst>
        <p:guide orient="horz" pos="2121"/>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51019-4DB4-4C58-A5D7-2A933B94743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FAC49-6030-440C-9762-63640414170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6DFAC49-6030-440C-9762-63640414170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2.emf"/><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hemeOverride" Target="../theme/themeOverride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10.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1.xml"/><Relationship Id="rId2" Type="http://schemas.openxmlformats.org/officeDocument/2006/relationships/image" Target="../media/image35.jpeg"/><Relationship Id="rId1"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2.xml"/><Relationship Id="rId1" Type="http://schemas.openxmlformats.org/officeDocument/2006/relationships/image" Target="../media/image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hemeOverride" Target="../theme/themeOverride2.xml"/><Relationship Id="rId5" Type="http://schemas.openxmlformats.org/officeDocument/2006/relationships/image" Target="../media/image7.emf"/><Relationship Id="rId4" Type="http://schemas.openxmlformats.org/officeDocument/2006/relationships/image" Target="../media/image6.emf"/><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1.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emf"/></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4.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emf"/></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5.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emf"/></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hemeOverride" Target="../theme/themeOverride6.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emf"/></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emf"/></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hemeOverride" Target="../theme/themeOverride8.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1.emf"/><Relationship Id="rId1" Type="http://schemas.openxmlformats.org/officeDocument/2006/relationships/hyperlink" Target="&#30465;&#22522;&#26412;&#21151;/ff2a9c23c0d304e96c9d41bc8b1fb5c4.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379" y="-6367"/>
            <a:ext cx="12204379" cy="6864367"/>
          </a:xfrm>
          <a:prstGeom prst="rect">
            <a:avLst/>
          </a:prstGeom>
        </p:spPr>
      </p:pic>
      <p:pic>
        <p:nvPicPr>
          <p:cNvPr id="39" name="图片 38"/>
          <p:cNvPicPr>
            <a:picLocks noChangeAspect="1"/>
          </p:cNvPicPr>
          <p:nvPr/>
        </p:nvPicPr>
        <p:blipFill>
          <a:blip r:embed="rId2"/>
          <a:stretch>
            <a:fillRect/>
          </a:stretch>
        </p:blipFill>
        <p:spPr>
          <a:xfrm>
            <a:off x="1210201" y="1266828"/>
            <a:ext cx="9665988" cy="4360206"/>
          </a:xfrm>
          <a:prstGeom prst="rect">
            <a:avLst/>
          </a:prstGeom>
        </p:spPr>
      </p:pic>
      <p:sp>
        <p:nvSpPr>
          <p:cNvPr id="38" name="文本框 37"/>
          <p:cNvSpPr txBox="1"/>
          <p:nvPr/>
        </p:nvSpPr>
        <p:spPr>
          <a:xfrm>
            <a:off x="735965" y="1109980"/>
            <a:ext cx="7341870" cy="1938020"/>
          </a:xfrm>
          <a:prstGeom prst="rect">
            <a:avLst/>
          </a:prstGeom>
          <a:noFill/>
        </p:spPr>
        <p:txBody>
          <a:bodyPr wrap="square" rtlCol="0">
            <a:spAutoFit/>
          </a:bodyPr>
          <a:lstStyle/>
          <a:p>
            <a:r>
              <a:rPr lang="zh-CN" altLang="en-US" sz="6000" b="1" dirty="0">
                <a:solidFill>
                  <a:schemeClr val="tx1"/>
                </a:solidFill>
                <a:effectLst>
                  <a:outerShdw blurRad="38100" dist="19050" dir="2700000" algn="tl" rotWithShape="0">
                    <a:schemeClr val="dk1">
                      <a:alpha val="40000"/>
                    </a:schemeClr>
                  </a:outerShdw>
                </a:effectLst>
                <a:latin typeface="方正兰亭超细黑简体" panose="02000000000000000000" pitchFamily="2" charset="-122"/>
                <a:ea typeface="方正兰亭超细黑简体" panose="02000000000000000000" pitchFamily="2" charset="-122"/>
              </a:rPr>
              <a:t>新北区赵金华优秀教师培育室学习分享</a:t>
            </a:r>
            <a:endParaRPr lang="zh-CN" altLang="en-US" sz="6000" b="1" dirty="0">
              <a:solidFill>
                <a:schemeClr val="tx1"/>
              </a:solidFill>
              <a:effectLst>
                <a:outerShdw blurRad="38100" dist="19050" dir="2700000" algn="tl" rotWithShape="0">
                  <a:schemeClr val="dk1">
                    <a:alpha val="40000"/>
                  </a:schemeClr>
                </a:outerShdw>
              </a:effectLst>
              <a:latin typeface="方正兰亭超细黑简体" panose="02000000000000000000" pitchFamily="2" charset="-122"/>
              <a:ea typeface="方正兰亭超细黑简体" panose="02000000000000000000" pitchFamily="2" charset="-122"/>
            </a:endParaRPr>
          </a:p>
        </p:txBody>
      </p:sp>
      <p:grpSp>
        <p:nvGrpSpPr>
          <p:cNvPr id="75" name="组合 74"/>
          <p:cNvGrpSpPr/>
          <p:nvPr/>
        </p:nvGrpSpPr>
        <p:grpSpPr>
          <a:xfrm>
            <a:off x="7733584" y="3983896"/>
            <a:ext cx="3003640" cy="338554"/>
            <a:chOff x="7733584" y="4075336"/>
            <a:chExt cx="3003640" cy="338554"/>
          </a:xfrm>
        </p:grpSpPr>
        <p:sp>
          <p:nvSpPr>
            <p:cNvPr id="73" name="文本框 72"/>
            <p:cNvSpPr txBox="1"/>
            <p:nvPr/>
          </p:nvSpPr>
          <p:spPr>
            <a:xfrm>
              <a:off x="7733584" y="4075336"/>
              <a:ext cx="1622739" cy="338554"/>
            </a:xfrm>
            <a:prstGeom prst="rect">
              <a:avLst/>
            </a:prstGeom>
            <a:noFill/>
          </p:spPr>
          <p:txBody>
            <a:bodyPr wrap="square" rtlCol="0">
              <a:spAutoFit/>
            </a:bodyPr>
            <a:lstStyle/>
            <a:p>
              <a:endParaRPr lang="en-US" altLang="zh-CN" sz="1600" dirty="0">
                <a:solidFill>
                  <a:schemeClr val="tx1">
                    <a:lumMod val="85000"/>
                    <a:lumOff val="15000"/>
                  </a:schemeClr>
                </a:solidFill>
              </a:endParaRPr>
            </a:p>
          </p:txBody>
        </p:sp>
        <p:sp>
          <p:nvSpPr>
            <p:cNvPr id="74" name="文本框 73"/>
            <p:cNvSpPr txBox="1"/>
            <p:nvPr/>
          </p:nvSpPr>
          <p:spPr>
            <a:xfrm>
              <a:off x="9114485" y="4075336"/>
              <a:ext cx="1622739" cy="338554"/>
            </a:xfrm>
            <a:prstGeom prst="rect">
              <a:avLst/>
            </a:prstGeom>
            <a:noFill/>
          </p:spPr>
          <p:txBody>
            <a:bodyPr wrap="square" rtlCol="0">
              <a:spAutoFit/>
            </a:bodyPr>
            <a:lstStyle/>
            <a:p>
              <a:endParaRPr lang="en-US" altLang="zh-CN" sz="1600" dirty="0">
                <a:solidFill>
                  <a:schemeClr val="tx1">
                    <a:lumMod val="85000"/>
                    <a:lumOff val="15000"/>
                  </a:schemeClr>
                </a:solidFill>
              </a:endParaRPr>
            </a:p>
          </p:txBody>
        </p:sp>
      </p:grpSp>
      <p:sp>
        <p:nvSpPr>
          <p:cNvPr id="8" name="TextBox 7"/>
          <p:cNvSpPr txBox="1"/>
          <p:nvPr/>
        </p:nvSpPr>
        <p:spPr>
          <a:xfrm>
            <a:off x="7241457" y="4748981"/>
            <a:ext cx="3539613" cy="521970"/>
          </a:xfrm>
          <a:prstGeom prst="rect">
            <a:avLst/>
          </a:prstGeom>
          <a:noFill/>
        </p:spPr>
        <p:txBody>
          <a:bodyPr wrap="square" rtlCol="0">
            <a:spAutoFit/>
          </a:bodyPr>
          <a:lstStyle/>
          <a:p>
            <a:r>
              <a:rPr lang="zh-CN" altLang="en-US" sz="2800" dirty="0" smtClean="0"/>
              <a:t>汇报人  陈力 </a:t>
            </a:r>
            <a:endParaRPr lang="zh-CN" alt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39352" y="289054"/>
            <a:ext cx="6112248" cy="504259"/>
            <a:chOff x="339352" y="289054"/>
            <a:chExt cx="6112248" cy="504259"/>
          </a:xfrm>
        </p:grpSpPr>
        <p:sp>
          <p:nvSpPr>
            <p:cNvPr id="20" name="矩形 19"/>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43903" y="318641"/>
              <a:ext cx="2971457" cy="460375"/>
            </a:xfrm>
            <a:prstGeom prst="rect">
              <a:avLst/>
            </a:prstGeom>
            <a:noFill/>
          </p:spPr>
          <p:txBody>
            <a:bodyPr wrap="square" rtlCol="0">
              <a:spAutoFit/>
            </a:bodyPr>
            <a:lstStyle/>
            <a:p>
              <a:r>
                <a:rPr lang="zh-CN" altLang="en-US" sz="2400" b="1" spc="300" dirty="0">
                  <a:solidFill>
                    <a:schemeClr val="bg1"/>
                  </a:solidFill>
                  <a:latin typeface="微软雅黑" panose="020B0503020204020204" pitchFamily="34" charset="-122"/>
                  <a:ea typeface="微软雅黑" panose="020B0503020204020204" pitchFamily="34" charset="-122"/>
                </a:rPr>
                <a:t>论文</a:t>
              </a:r>
              <a:r>
                <a:rPr lang="zh-CN" altLang="en-US" sz="2400" b="1" spc="300" dirty="0">
                  <a:solidFill>
                    <a:schemeClr val="bg1"/>
                  </a:solidFill>
                  <a:latin typeface="微软雅黑" panose="020B0503020204020204" pitchFamily="34" charset="-122"/>
                  <a:ea typeface="微软雅黑" panose="020B0503020204020204" pitchFamily="34" charset="-122"/>
                </a:rPr>
                <a:t>发表</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pic>
        <p:nvPicPr>
          <p:cNvPr id="2" name="图片 1" descr="IMG_3720"/>
          <p:cNvPicPr>
            <a:picLocks noChangeAspect="1"/>
          </p:cNvPicPr>
          <p:nvPr>
            <p:custDataLst>
              <p:tags r:id="rId1"/>
            </p:custDataLst>
          </p:nvPr>
        </p:nvPicPr>
        <p:blipFill>
          <a:blip r:embed="rId2"/>
          <a:stretch>
            <a:fillRect/>
          </a:stretch>
        </p:blipFill>
        <p:spPr>
          <a:xfrm rot="21120000">
            <a:off x="303530" y="1153795"/>
            <a:ext cx="2947035" cy="4009390"/>
          </a:xfrm>
          <a:prstGeom prst="rect">
            <a:avLst/>
          </a:prstGeom>
        </p:spPr>
      </p:pic>
      <p:pic>
        <p:nvPicPr>
          <p:cNvPr id="4" name="图片 4" descr="IMG_3724"/>
          <p:cNvPicPr>
            <a:picLocks noChangeAspect="1"/>
          </p:cNvPicPr>
          <p:nvPr/>
        </p:nvPicPr>
        <p:blipFill>
          <a:blip r:embed="rId3"/>
          <a:stretch>
            <a:fillRect/>
          </a:stretch>
        </p:blipFill>
        <p:spPr>
          <a:xfrm rot="240000">
            <a:off x="2614930" y="1819275"/>
            <a:ext cx="3047365" cy="4719955"/>
          </a:xfrm>
          <a:prstGeom prst="rect">
            <a:avLst/>
          </a:prstGeom>
        </p:spPr>
      </p:pic>
      <p:pic>
        <p:nvPicPr>
          <p:cNvPr id="5" name="图片 1" descr="IMG_3709(1)"/>
          <p:cNvPicPr>
            <a:picLocks noChangeAspect="1"/>
          </p:cNvPicPr>
          <p:nvPr/>
        </p:nvPicPr>
        <p:blipFill>
          <a:blip r:embed="rId4"/>
          <a:stretch>
            <a:fillRect/>
          </a:stretch>
        </p:blipFill>
        <p:spPr>
          <a:xfrm>
            <a:off x="5960745" y="405130"/>
            <a:ext cx="3942080" cy="4943475"/>
          </a:xfrm>
          <a:prstGeom prst="rect">
            <a:avLst/>
          </a:prstGeom>
        </p:spPr>
      </p:pic>
      <p:pic>
        <p:nvPicPr>
          <p:cNvPr id="6" name="图片 4" descr="IMG_3716"/>
          <p:cNvPicPr>
            <a:picLocks noChangeAspect="1"/>
          </p:cNvPicPr>
          <p:nvPr/>
        </p:nvPicPr>
        <p:blipFill>
          <a:blip r:embed="rId5"/>
          <a:stretch>
            <a:fillRect/>
          </a:stretch>
        </p:blipFill>
        <p:spPr>
          <a:xfrm>
            <a:off x="6568440" y="3055620"/>
            <a:ext cx="2934970" cy="3649345"/>
          </a:xfrm>
          <a:prstGeom prst="rect">
            <a:avLst/>
          </a:prstGeom>
        </p:spPr>
      </p:pic>
      <p:pic>
        <p:nvPicPr>
          <p:cNvPr id="7" name="图片 5" descr="IMG_3719"/>
          <p:cNvPicPr>
            <a:picLocks noChangeAspect="1"/>
          </p:cNvPicPr>
          <p:nvPr/>
        </p:nvPicPr>
        <p:blipFill>
          <a:blip r:embed="rId6"/>
          <a:stretch>
            <a:fillRect/>
          </a:stretch>
        </p:blipFill>
        <p:spPr>
          <a:xfrm>
            <a:off x="9503410" y="3054985"/>
            <a:ext cx="2454275" cy="3650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39352" y="289054"/>
            <a:ext cx="6112248" cy="504259"/>
            <a:chOff x="339352" y="289054"/>
            <a:chExt cx="6112248" cy="504259"/>
          </a:xfrm>
        </p:grpSpPr>
        <p:sp>
          <p:nvSpPr>
            <p:cNvPr id="20" name="矩形 19"/>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43903" y="318641"/>
              <a:ext cx="2971457" cy="460375"/>
            </a:xfrm>
            <a:prstGeom prst="rect">
              <a:avLst/>
            </a:prstGeom>
            <a:noFill/>
          </p:spPr>
          <p:txBody>
            <a:bodyPr wrap="square" rtlCol="0">
              <a:spAutoFit/>
            </a:bodyPr>
            <a:lstStyle/>
            <a:p>
              <a:r>
                <a:rPr lang="zh-CN" altLang="en-US" sz="2400" b="1" spc="300" dirty="0">
                  <a:solidFill>
                    <a:schemeClr val="bg1"/>
                  </a:solidFill>
                  <a:latin typeface="微软雅黑" panose="020B0503020204020204" pitchFamily="34" charset="-122"/>
                  <a:ea typeface="微软雅黑" panose="020B0503020204020204" pitchFamily="34" charset="-122"/>
                </a:rPr>
                <a:t>论文</a:t>
              </a:r>
              <a:r>
                <a:rPr lang="zh-CN" altLang="en-US" sz="2400" b="1" spc="300" dirty="0">
                  <a:solidFill>
                    <a:schemeClr val="bg1"/>
                  </a:solidFill>
                  <a:latin typeface="微软雅黑" panose="020B0503020204020204" pitchFamily="34" charset="-122"/>
                  <a:ea typeface="微软雅黑" panose="020B0503020204020204" pitchFamily="34" charset="-122"/>
                </a:rPr>
                <a:t>发表</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pic>
        <p:nvPicPr>
          <p:cNvPr id="3" name="图片 1" descr="IMG_3725"/>
          <p:cNvPicPr>
            <a:picLocks noChangeAspect="1"/>
          </p:cNvPicPr>
          <p:nvPr/>
        </p:nvPicPr>
        <p:blipFill>
          <a:blip r:embed="rId1"/>
          <a:stretch>
            <a:fillRect/>
          </a:stretch>
        </p:blipFill>
        <p:spPr>
          <a:xfrm>
            <a:off x="106680" y="1464310"/>
            <a:ext cx="3358515" cy="5144135"/>
          </a:xfrm>
          <a:prstGeom prst="rect">
            <a:avLst/>
          </a:prstGeom>
        </p:spPr>
      </p:pic>
      <p:pic>
        <p:nvPicPr>
          <p:cNvPr id="5" name="图片 5" descr="IMG_3733"/>
          <p:cNvPicPr>
            <a:picLocks noChangeAspect="1"/>
          </p:cNvPicPr>
          <p:nvPr/>
        </p:nvPicPr>
        <p:blipFill>
          <a:blip r:embed="rId2"/>
          <a:stretch>
            <a:fillRect/>
          </a:stretch>
        </p:blipFill>
        <p:spPr>
          <a:xfrm>
            <a:off x="7133590" y="1929765"/>
            <a:ext cx="2984500" cy="4477385"/>
          </a:xfrm>
          <a:prstGeom prst="rect">
            <a:avLst/>
          </a:prstGeom>
        </p:spPr>
      </p:pic>
      <p:pic>
        <p:nvPicPr>
          <p:cNvPr id="6" name="图片 6" descr="IMG_3734"/>
          <p:cNvPicPr>
            <a:picLocks noChangeAspect="1"/>
          </p:cNvPicPr>
          <p:nvPr/>
        </p:nvPicPr>
        <p:blipFill>
          <a:blip r:embed="rId3"/>
          <a:stretch>
            <a:fillRect/>
          </a:stretch>
        </p:blipFill>
        <p:spPr>
          <a:xfrm>
            <a:off x="9620885" y="1901825"/>
            <a:ext cx="2453640" cy="4434205"/>
          </a:xfrm>
          <a:prstGeom prst="rect">
            <a:avLst/>
          </a:prstGeom>
        </p:spPr>
      </p:pic>
      <p:pic>
        <p:nvPicPr>
          <p:cNvPr id="4" name="图片 4" descr="IMG_3730"/>
          <p:cNvPicPr>
            <a:picLocks noChangeAspect="1"/>
          </p:cNvPicPr>
          <p:nvPr/>
        </p:nvPicPr>
        <p:blipFill>
          <a:blip r:embed="rId4"/>
          <a:stretch>
            <a:fillRect/>
          </a:stretch>
        </p:blipFill>
        <p:spPr>
          <a:xfrm>
            <a:off x="3465195" y="1060450"/>
            <a:ext cx="3822700" cy="5603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0" y="-6350"/>
            <a:ext cx="12204379" cy="6864367"/>
          </a:xfrm>
          <a:prstGeom prst="rect">
            <a:avLst/>
          </a:prstGeom>
          <a:solidFill>
            <a:srgbClr val="D95181"/>
          </a:solidFill>
        </p:spPr>
      </p:pic>
      <p:grpSp>
        <p:nvGrpSpPr>
          <p:cNvPr id="384" name="组合 383"/>
          <p:cNvGrpSpPr/>
          <p:nvPr/>
        </p:nvGrpSpPr>
        <p:grpSpPr>
          <a:xfrm>
            <a:off x="334645" y="233680"/>
            <a:ext cx="2312670" cy="1666875"/>
            <a:chOff x="340026" y="2337318"/>
            <a:chExt cx="4462272" cy="3505524"/>
          </a:xfrm>
        </p:grpSpPr>
        <p:sp>
          <p:nvSpPr>
            <p:cNvPr id="370" name="Shape 6"/>
            <p:cNvSpPr/>
            <p:nvPr/>
          </p:nvSpPr>
          <p:spPr>
            <a:xfrm>
              <a:off x="2091047" y="2337318"/>
              <a:ext cx="1752743" cy="3505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10" y="21600"/>
                    <a:pt x="21600" y="16756"/>
                    <a:pt x="21600" y="10800"/>
                  </a:cubicBezTo>
                  <a:cubicBezTo>
                    <a:pt x="21600" y="4846"/>
                    <a:pt x="11910" y="0"/>
                    <a:pt x="0" y="0"/>
                  </a:cubicBezTo>
                </a:path>
              </a:pathLst>
            </a:custGeom>
            <a:solidFill>
              <a:srgbClr val="2D8E87">
                <a:alpha val="69804"/>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1" name="Shape 7"/>
            <p:cNvSpPr/>
            <p:nvPr/>
          </p:nvSpPr>
          <p:spPr>
            <a:xfrm>
              <a:off x="340026" y="2337318"/>
              <a:ext cx="1752996" cy="35055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90" y="0"/>
                    <a:pt x="0" y="4846"/>
                    <a:pt x="0" y="10800"/>
                  </a:cubicBezTo>
                  <a:cubicBezTo>
                    <a:pt x="0" y="16756"/>
                    <a:pt x="9690" y="21600"/>
                    <a:pt x="21600" y="21600"/>
                  </a:cubicBezTo>
                </a:path>
              </a:pathLst>
            </a:custGeom>
            <a:solidFill>
              <a:srgbClr val="3CBEB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2" name="Freeform 51"/>
            <p:cNvSpPr/>
            <p:nvPr/>
          </p:nvSpPr>
          <p:spPr>
            <a:xfrm>
              <a:off x="346019" y="2526335"/>
              <a:ext cx="3470996" cy="2893159"/>
            </a:xfrm>
            <a:custGeom>
              <a:avLst/>
              <a:gdLst>
                <a:gd name="connsiteX0" fmla="*/ 1356443 w 1376191"/>
                <a:gd name="connsiteY0" fmla="*/ 810404 h 1147088"/>
                <a:gd name="connsiteX1" fmla="*/ 1360106 w 1376191"/>
                <a:gd name="connsiteY1" fmla="*/ 810755 h 1147088"/>
                <a:gd name="connsiteX2" fmla="*/ 1288579 w 1376191"/>
                <a:gd name="connsiteY2" fmla="*/ 976743 h 1147088"/>
                <a:gd name="connsiteX3" fmla="*/ 1279209 w 1376191"/>
                <a:gd name="connsiteY3" fmla="*/ 980516 h 1147088"/>
                <a:gd name="connsiteX4" fmla="*/ 1253413 w 1376191"/>
                <a:gd name="connsiteY4" fmla="*/ 985205 h 1147088"/>
                <a:gd name="connsiteX5" fmla="*/ 1246421 w 1376191"/>
                <a:gd name="connsiteY5" fmla="*/ 966117 h 1147088"/>
                <a:gd name="connsiteX6" fmla="*/ 1245135 w 1376191"/>
                <a:gd name="connsiteY6" fmla="*/ 954168 h 1147088"/>
                <a:gd name="connsiteX7" fmla="*/ 1244326 w 1376191"/>
                <a:gd name="connsiteY7" fmla="*/ 948165 h 1147088"/>
                <a:gd name="connsiteX8" fmla="*/ 1237809 w 1376191"/>
                <a:gd name="connsiteY8" fmla="*/ 927387 h 1147088"/>
                <a:gd name="connsiteX9" fmla="*/ 1242378 w 1376191"/>
                <a:gd name="connsiteY9" fmla="*/ 900042 h 1147088"/>
                <a:gd name="connsiteX10" fmla="*/ 1260966 w 1376191"/>
                <a:gd name="connsiteY10" fmla="*/ 874772 h 1147088"/>
                <a:gd name="connsiteX11" fmla="*/ 1266894 w 1376191"/>
                <a:gd name="connsiteY11" fmla="*/ 868156 h 1147088"/>
                <a:gd name="connsiteX12" fmla="*/ 1271916 w 1376191"/>
                <a:gd name="connsiteY12" fmla="*/ 862880 h 1147088"/>
                <a:gd name="connsiteX13" fmla="*/ 1276627 w 1376191"/>
                <a:gd name="connsiteY13" fmla="*/ 863860 h 1147088"/>
                <a:gd name="connsiteX14" fmla="*/ 1288307 w 1376191"/>
                <a:gd name="connsiteY14" fmla="*/ 852058 h 1147088"/>
                <a:gd name="connsiteX15" fmla="*/ 1304183 w 1376191"/>
                <a:gd name="connsiteY15" fmla="*/ 847346 h 1147088"/>
                <a:gd name="connsiteX16" fmla="*/ 1318231 w 1376191"/>
                <a:gd name="connsiteY16" fmla="*/ 828544 h 1147088"/>
                <a:gd name="connsiteX17" fmla="*/ 1335188 w 1376191"/>
                <a:gd name="connsiteY17" fmla="*/ 818041 h 1147088"/>
                <a:gd name="connsiteX18" fmla="*/ 1356443 w 1376191"/>
                <a:gd name="connsiteY18" fmla="*/ 810404 h 1147088"/>
                <a:gd name="connsiteX19" fmla="*/ 1376191 w 1376191"/>
                <a:gd name="connsiteY19" fmla="*/ 732686 h 1147088"/>
                <a:gd name="connsiteX20" fmla="*/ 1371961 w 1376191"/>
                <a:gd name="connsiteY20" fmla="*/ 756169 h 1147088"/>
                <a:gd name="connsiteX21" fmla="*/ 1352219 w 1376191"/>
                <a:gd name="connsiteY21" fmla="*/ 747012 h 1147088"/>
                <a:gd name="connsiteX22" fmla="*/ 1349911 w 1376191"/>
                <a:gd name="connsiteY22" fmla="*/ 742326 h 1147088"/>
                <a:gd name="connsiteX23" fmla="*/ 1355499 w 1376191"/>
                <a:gd name="connsiteY23" fmla="*/ 737201 h 1147088"/>
                <a:gd name="connsiteX24" fmla="*/ 1369086 w 1376191"/>
                <a:gd name="connsiteY24" fmla="*/ 736903 h 1147088"/>
                <a:gd name="connsiteX25" fmla="*/ 1376191 w 1376191"/>
                <a:gd name="connsiteY25" fmla="*/ 732686 h 1147088"/>
                <a:gd name="connsiteX26" fmla="*/ 181617 w 1376191"/>
                <a:gd name="connsiteY26" fmla="*/ 568940 h 1147088"/>
                <a:gd name="connsiteX27" fmla="*/ 210425 w 1376191"/>
                <a:gd name="connsiteY27" fmla="*/ 572759 h 1147088"/>
                <a:gd name="connsiteX28" fmla="*/ 223779 w 1376191"/>
                <a:gd name="connsiteY28" fmla="*/ 581037 h 1147088"/>
                <a:gd name="connsiteX29" fmla="*/ 239375 w 1376191"/>
                <a:gd name="connsiteY29" fmla="*/ 588944 h 1147088"/>
                <a:gd name="connsiteX30" fmla="*/ 248589 w 1376191"/>
                <a:gd name="connsiteY30" fmla="*/ 604377 h 1147088"/>
                <a:gd name="connsiteX31" fmla="*/ 235774 w 1376191"/>
                <a:gd name="connsiteY31" fmla="*/ 607316 h 1147088"/>
                <a:gd name="connsiteX32" fmla="*/ 220853 w 1376191"/>
                <a:gd name="connsiteY32" fmla="*/ 600387 h 1147088"/>
                <a:gd name="connsiteX33" fmla="*/ 217126 w 1376191"/>
                <a:gd name="connsiteY33" fmla="*/ 590790 h 1147088"/>
                <a:gd name="connsiteX34" fmla="*/ 202509 w 1376191"/>
                <a:gd name="connsiteY34" fmla="*/ 585664 h 1147088"/>
                <a:gd name="connsiteX35" fmla="*/ 180452 w 1376191"/>
                <a:gd name="connsiteY35" fmla="*/ 579971 h 1147088"/>
                <a:gd name="connsiteX36" fmla="*/ 166590 w 1376191"/>
                <a:gd name="connsiteY36" fmla="*/ 577956 h 1147088"/>
                <a:gd name="connsiteX37" fmla="*/ 181617 w 1376191"/>
                <a:gd name="connsiteY37" fmla="*/ 568940 h 1147088"/>
                <a:gd name="connsiteX38" fmla="*/ 223349 w 1376191"/>
                <a:gd name="connsiteY38" fmla="*/ 122202 h 1147088"/>
                <a:gd name="connsiteX39" fmla="*/ 239279 w 1376191"/>
                <a:gd name="connsiteY39" fmla="*/ 128099 h 1147088"/>
                <a:gd name="connsiteX40" fmla="*/ 256511 w 1376191"/>
                <a:gd name="connsiteY40" fmla="*/ 135376 h 1147088"/>
                <a:gd name="connsiteX41" fmla="*/ 277978 w 1376191"/>
                <a:gd name="connsiteY41" fmla="*/ 137278 h 1147088"/>
                <a:gd name="connsiteX42" fmla="*/ 288391 w 1376191"/>
                <a:gd name="connsiteY42" fmla="*/ 147883 h 1147088"/>
                <a:gd name="connsiteX43" fmla="*/ 306222 w 1376191"/>
                <a:gd name="connsiteY43" fmla="*/ 153923 h 1147088"/>
                <a:gd name="connsiteX44" fmla="*/ 309362 w 1376191"/>
                <a:gd name="connsiteY44" fmla="*/ 168714 h 1147088"/>
                <a:gd name="connsiteX45" fmla="*/ 312131 w 1376191"/>
                <a:gd name="connsiteY45" fmla="*/ 179747 h 1147088"/>
                <a:gd name="connsiteX46" fmla="*/ 327503 w 1376191"/>
                <a:gd name="connsiteY46" fmla="*/ 189163 h 1147088"/>
                <a:gd name="connsiteX47" fmla="*/ 332482 w 1376191"/>
                <a:gd name="connsiteY47" fmla="*/ 196107 h 1147088"/>
                <a:gd name="connsiteX48" fmla="*/ 328019 w 1376191"/>
                <a:gd name="connsiteY48" fmla="*/ 209661 h 1147088"/>
                <a:gd name="connsiteX49" fmla="*/ 319672 w 1376191"/>
                <a:gd name="connsiteY49" fmla="*/ 213418 h 1147088"/>
                <a:gd name="connsiteX50" fmla="*/ 308515 w 1376191"/>
                <a:gd name="connsiteY50" fmla="*/ 212276 h 1147088"/>
                <a:gd name="connsiteX51" fmla="*/ 308825 w 1376191"/>
                <a:gd name="connsiteY51" fmla="*/ 231109 h 1147088"/>
                <a:gd name="connsiteX52" fmla="*/ 297193 w 1376191"/>
                <a:gd name="connsiteY52" fmla="*/ 242808 h 1147088"/>
                <a:gd name="connsiteX53" fmla="*/ 258804 w 1376191"/>
                <a:gd name="connsiteY53" fmla="*/ 226591 h 1147088"/>
                <a:gd name="connsiteX54" fmla="*/ 273825 w 1376191"/>
                <a:gd name="connsiteY54" fmla="*/ 208757 h 1147088"/>
                <a:gd name="connsiteX55" fmla="*/ 276283 w 1376191"/>
                <a:gd name="connsiteY55" fmla="*/ 189686 h 1147088"/>
                <a:gd name="connsiteX56" fmla="*/ 277606 w 1376191"/>
                <a:gd name="connsiteY56" fmla="*/ 178415 h 1147088"/>
                <a:gd name="connsiteX57" fmla="*/ 259073 w 1376191"/>
                <a:gd name="connsiteY57" fmla="*/ 167477 h 1147088"/>
                <a:gd name="connsiteX58" fmla="*/ 241056 w 1376191"/>
                <a:gd name="connsiteY58" fmla="*/ 168381 h 1147088"/>
                <a:gd name="connsiteX59" fmla="*/ 230023 w 1376191"/>
                <a:gd name="connsiteY59" fmla="*/ 168143 h 1147088"/>
                <a:gd name="connsiteX60" fmla="*/ 235994 w 1376191"/>
                <a:gd name="connsiteY60" fmla="*/ 181982 h 1147088"/>
                <a:gd name="connsiteX61" fmla="*/ 225023 w 1376191"/>
                <a:gd name="connsiteY61" fmla="*/ 203573 h 1147088"/>
                <a:gd name="connsiteX62" fmla="*/ 200002 w 1376191"/>
                <a:gd name="connsiteY62" fmla="*/ 213370 h 1147088"/>
                <a:gd name="connsiteX63" fmla="*/ 192646 w 1376191"/>
                <a:gd name="connsiteY63" fmla="*/ 226734 h 1147088"/>
                <a:gd name="connsiteX64" fmla="*/ 173452 w 1376191"/>
                <a:gd name="connsiteY64" fmla="*/ 248705 h 1147088"/>
                <a:gd name="connsiteX65" fmla="*/ 159919 w 1376191"/>
                <a:gd name="connsiteY65" fmla="*/ 264542 h 1147088"/>
                <a:gd name="connsiteX66" fmla="*/ 160518 w 1376191"/>
                <a:gd name="connsiteY66" fmla="*/ 270534 h 1147088"/>
                <a:gd name="connsiteX67" fmla="*/ 171923 w 1376191"/>
                <a:gd name="connsiteY67" fmla="*/ 291222 h 1147088"/>
                <a:gd name="connsiteX68" fmla="*/ 192646 w 1376191"/>
                <a:gd name="connsiteY68" fmla="*/ 301923 h 1147088"/>
                <a:gd name="connsiteX69" fmla="*/ 200952 w 1376191"/>
                <a:gd name="connsiteY69" fmla="*/ 303159 h 1147088"/>
                <a:gd name="connsiteX70" fmla="*/ 210456 w 1376191"/>
                <a:gd name="connsiteY70" fmla="*/ 316095 h 1147088"/>
                <a:gd name="connsiteX71" fmla="*/ 219837 w 1376191"/>
                <a:gd name="connsiteY71" fmla="*/ 322800 h 1147088"/>
                <a:gd name="connsiteX72" fmla="*/ 226428 w 1376191"/>
                <a:gd name="connsiteY72" fmla="*/ 305537 h 1147088"/>
                <a:gd name="connsiteX73" fmla="*/ 225539 w 1376191"/>
                <a:gd name="connsiteY73" fmla="*/ 299497 h 1147088"/>
                <a:gd name="connsiteX74" fmla="*/ 238039 w 1376191"/>
                <a:gd name="connsiteY74" fmla="*/ 282234 h 1147088"/>
                <a:gd name="connsiteX75" fmla="*/ 240601 w 1376191"/>
                <a:gd name="connsiteY75" fmla="*/ 237339 h 1147088"/>
                <a:gd name="connsiteX76" fmla="*/ 252399 w 1376191"/>
                <a:gd name="connsiteY76" fmla="*/ 241477 h 1147088"/>
                <a:gd name="connsiteX77" fmla="*/ 266097 w 1376191"/>
                <a:gd name="connsiteY77" fmla="*/ 246185 h 1147088"/>
                <a:gd name="connsiteX78" fmla="*/ 283432 w 1376191"/>
                <a:gd name="connsiteY78" fmla="*/ 255696 h 1147088"/>
                <a:gd name="connsiteX79" fmla="*/ 289445 w 1376191"/>
                <a:gd name="connsiteY79" fmla="*/ 273578 h 1147088"/>
                <a:gd name="connsiteX80" fmla="*/ 301036 w 1376191"/>
                <a:gd name="connsiteY80" fmla="*/ 270962 h 1147088"/>
                <a:gd name="connsiteX81" fmla="*/ 307916 w 1376191"/>
                <a:gd name="connsiteY81" fmla="*/ 272865 h 1147088"/>
                <a:gd name="connsiteX82" fmla="*/ 322090 w 1376191"/>
                <a:gd name="connsiteY82" fmla="*/ 292791 h 1147088"/>
                <a:gd name="connsiteX83" fmla="*/ 326119 w 1376191"/>
                <a:gd name="connsiteY83" fmla="*/ 304681 h 1147088"/>
                <a:gd name="connsiteX84" fmla="*/ 335788 w 1376191"/>
                <a:gd name="connsiteY84" fmla="*/ 320232 h 1147088"/>
                <a:gd name="connsiteX85" fmla="*/ 344569 w 1376191"/>
                <a:gd name="connsiteY85" fmla="*/ 331503 h 1147088"/>
                <a:gd name="connsiteX86" fmla="*/ 346987 w 1376191"/>
                <a:gd name="connsiteY86" fmla="*/ 363938 h 1147088"/>
                <a:gd name="connsiteX87" fmla="*/ 358268 w 1376191"/>
                <a:gd name="connsiteY87" fmla="*/ 378348 h 1147088"/>
                <a:gd name="connsiteX88" fmla="*/ 351449 w 1376191"/>
                <a:gd name="connsiteY88" fmla="*/ 387241 h 1147088"/>
                <a:gd name="connsiteX89" fmla="*/ 340664 w 1376191"/>
                <a:gd name="connsiteY89" fmla="*/ 387288 h 1147088"/>
                <a:gd name="connsiteX90" fmla="*/ 334156 w 1376191"/>
                <a:gd name="connsiteY90" fmla="*/ 382247 h 1147088"/>
                <a:gd name="connsiteX91" fmla="*/ 327978 w 1376191"/>
                <a:gd name="connsiteY91" fmla="*/ 371309 h 1147088"/>
                <a:gd name="connsiteX92" fmla="*/ 330747 w 1376191"/>
                <a:gd name="connsiteY92" fmla="*/ 354236 h 1147088"/>
                <a:gd name="connsiteX93" fmla="*/ 309507 w 1376191"/>
                <a:gd name="connsiteY93" fmla="*/ 357280 h 1147088"/>
                <a:gd name="connsiteX94" fmla="*/ 303660 w 1376191"/>
                <a:gd name="connsiteY94" fmla="*/ 368598 h 1147088"/>
                <a:gd name="connsiteX95" fmla="*/ 301201 w 1376191"/>
                <a:gd name="connsiteY95" fmla="*/ 381867 h 1147088"/>
                <a:gd name="connsiteX96" fmla="*/ 304197 w 1376191"/>
                <a:gd name="connsiteY96" fmla="*/ 396087 h 1147088"/>
                <a:gd name="connsiteX97" fmla="*/ 289341 w 1376191"/>
                <a:gd name="connsiteY97" fmla="*/ 404409 h 1147088"/>
                <a:gd name="connsiteX98" fmla="*/ 278246 w 1376191"/>
                <a:gd name="connsiteY98" fmla="*/ 399463 h 1147088"/>
                <a:gd name="connsiteX99" fmla="*/ 259858 w 1376191"/>
                <a:gd name="connsiteY99" fmla="*/ 414967 h 1147088"/>
                <a:gd name="connsiteX100" fmla="*/ 253597 w 1376191"/>
                <a:gd name="connsiteY100" fmla="*/ 430376 h 1147088"/>
                <a:gd name="connsiteX101" fmla="*/ 232006 w 1376191"/>
                <a:gd name="connsiteY101" fmla="*/ 444595 h 1147088"/>
                <a:gd name="connsiteX102" fmla="*/ 229300 w 1376191"/>
                <a:gd name="connsiteY102" fmla="*/ 467708 h 1147088"/>
                <a:gd name="connsiteX103" fmla="*/ 221490 w 1376191"/>
                <a:gd name="connsiteY103" fmla="*/ 472607 h 1147088"/>
                <a:gd name="connsiteX104" fmla="*/ 206675 w 1376191"/>
                <a:gd name="connsiteY104" fmla="*/ 491250 h 1147088"/>
                <a:gd name="connsiteX105" fmla="*/ 191097 w 1376191"/>
                <a:gd name="connsiteY105" fmla="*/ 520165 h 1147088"/>
                <a:gd name="connsiteX106" fmla="*/ 194713 w 1376191"/>
                <a:gd name="connsiteY106" fmla="*/ 535003 h 1147088"/>
                <a:gd name="connsiteX107" fmla="*/ 187088 w 1376191"/>
                <a:gd name="connsiteY107" fmla="*/ 550506 h 1147088"/>
                <a:gd name="connsiteX108" fmla="*/ 170415 w 1376191"/>
                <a:gd name="connsiteY108" fmla="*/ 527631 h 1147088"/>
                <a:gd name="connsiteX109" fmla="*/ 148741 w 1376191"/>
                <a:gd name="connsiteY109" fmla="*/ 525539 h 1147088"/>
                <a:gd name="connsiteX110" fmla="*/ 139650 w 1376191"/>
                <a:gd name="connsiteY110" fmla="*/ 526680 h 1147088"/>
                <a:gd name="connsiteX111" fmla="*/ 111902 w 1376191"/>
                <a:gd name="connsiteY111" fmla="*/ 527536 h 1147088"/>
                <a:gd name="connsiteX112" fmla="*/ 90125 w 1376191"/>
                <a:gd name="connsiteY112" fmla="*/ 567294 h 1147088"/>
                <a:gd name="connsiteX113" fmla="*/ 118679 w 1376191"/>
                <a:gd name="connsiteY113" fmla="*/ 591406 h 1147088"/>
                <a:gd name="connsiteX114" fmla="*/ 132005 w 1376191"/>
                <a:gd name="connsiteY114" fmla="*/ 579041 h 1147088"/>
                <a:gd name="connsiteX115" fmla="*/ 147584 w 1376191"/>
                <a:gd name="connsiteY115" fmla="*/ 589456 h 1147088"/>
                <a:gd name="connsiteX116" fmla="*/ 155105 w 1376191"/>
                <a:gd name="connsiteY116" fmla="*/ 612759 h 1147088"/>
                <a:gd name="connsiteX117" fmla="*/ 169051 w 1376191"/>
                <a:gd name="connsiteY117" fmla="*/ 637061 h 1147088"/>
                <a:gd name="connsiteX118" fmla="*/ 177295 w 1376191"/>
                <a:gd name="connsiteY118" fmla="*/ 660364 h 1147088"/>
                <a:gd name="connsiteX119" fmla="*/ 194051 w 1376191"/>
                <a:gd name="connsiteY119" fmla="*/ 656084 h 1147088"/>
                <a:gd name="connsiteX120" fmla="*/ 206427 w 1376191"/>
                <a:gd name="connsiteY120" fmla="*/ 660555 h 1147088"/>
                <a:gd name="connsiteX121" fmla="*/ 222957 w 1376191"/>
                <a:gd name="connsiteY121" fmla="*/ 641769 h 1147088"/>
                <a:gd name="connsiteX122" fmla="*/ 233349 w 1376191"/>
                <a:gd name="connsiteY122" fmla="*/ 639867 h 1147088"/>
                <a:gd name="connsiteX123" fmla="*/ 243184 w 1376191"/>
                <a:gd name="connsiteY123" fmla="*/ 640913 h 1147088"/>
                <a:gd name="connsiteX124" fmla="*/ 258866 w 1376191"/>
                <a:gd name="connsiteY124" fmla="*/ 643814 h 1147088"/>
                <a:gd name="connsiteX125" fmla="*/ 271097 w 1376191"/>
                <a:gd name="connsiteY125" fmla="*/ 656893 h 1147088"/>
                <a:gd name="connsiteX126" fmla="*/ 286924 w 1376191"/>
                <a:gd name="connsiteY126" fmla="*/ 659699 h 1147088"/>
                <a:gd name="connsiteX127" fmla="*/ 313701 w 1376191"/>
                <a:gd name="connsiteY127" fmla="*/ 678769 h 1147088"/>
                <a:gd name="connsiteX128" fmla="*/ 342854 w 1376191"/>
                <a:gd name="connsiteY128" fmla="*/ 703785 h 1147088"/>
                <a:gd name="connsiteX129" fmla="*/ 357999 w 1376191"/>
                <a:gd name="connsiteY129" fmla="*/ 729466 h 1147088"/>
                <a:gd name="connsiteX130" fmla="*/ 377359 w 1376191"/>
                <a:gd name="connsiteY130" fmla="*/ 734745 h 1147088"/>
                <a:gd name="connsiteX131" fmla="*/ 396016 w 1376191"/>
                <a:gd name="connsiteY131" fmla="*/ 745065 h 1147088"/>
                <a:gd name="connsiteX132" fmla="*/ 416347 w 1376191"/>
                <a:gd name="connsiteY132" fmla="*/ 748441 h 1147088"/>
                <a:gd name="connsiteX133" fmla="*/ 433041 w 1376191"/>
                <a:gd name="connsiteY133" fmla="*/ 757002 h 1147088"/>
                <a:gd name="connsiteX134" fmla="*/ 446285 w 1376191"/>
                <a:gd name="connsiteY134" fmla="*/ 771887 h 1147088"/>
                <a:gd name="connsiteX135" fmla="*/ 446202 w 1376191"/>
                <a:gd name="connsiteY135" fmla="*/ 781684 h 1147088"/>
                <a:gd name="connsiteX136" fmla="*/ 446264 w 1376191"/>
                <a:gd name="connsiteY136" fmla="*/ 787772 h 1147088"/>
                <a:gd name="connsiteX137" fmla="*/ 443330 w 1376191"/>
                <a:gd name="connsiteY137" fmla="*/ 801706 h 1147088"/>
                <a:gd name="connsiteX138" fmla="*/ 432111 w 1376191"/>
                <a:gd name="connsiteY138" fmla="*/ 817685 h 1147088"/>
                <a:gd name="connsiteX139" fmla="*/ 425045 w 1376191"/>
                <a:gd name="connsiteY139" fmla="*/ 832761 h 1147088"/>
                <a:gd name="connsiteX140" fmla="*/ 418805 w 1376191"/>
                <a:gd name="connsiteY140" fmla="*/ 839229 h 1147088"/>
                <a:gd name="connsiteX141" fmla="*/ 412710 w 1376191"/>
                <a:gd name="connsiteY141" fmla="*/ 863198 h 1147088"/>
                <a:gd name="connsiteX142" fmla="*/ 404611 w 1376191"/>
                <a:gd name="connsiteY142" fmla="*/ 898391 h 1147088"/>
                <a:gd name="connsiteX143" fmla="*/ 384136 w 1376191"/>
                <a:gd name="connsiteY143" fmla="*/ 909662 h 1147088"/>
                <a:gd name="connsiteX144" fmla="*/ 375706 w 1376191"/>
                <a:gd name="connsiteY144" fmla="*/ 925879 h 1147088"/>
                <a:gd name="connsiteX145" fmla="*/ 368102 w 1376191"/>
                <a:gd name="connsiteY145" fmla="*/ 943713 h 1147088"/>
                <a:gd name="connsiteX146" fmla="*/ 356966 w 1376191"/>
                <a:gd name="connsiteY146" fmla="*/ 967444 h 1147088"/>
                <a:gd name="connsiteX147" fmla="*/ 349115 w 1376191"/>
                <a:gd name="connsiteY147" fmla="*/ 977194 h 1147088"/>
                <a:gd name="connsiteX148" fmla="*/ 340168 w 1376191"/>
                <a:gd name="connsiteY148" fmla="*/ 979762 h 1147088"/>
                <a:gd name="connsiteX149" fmla="*/ 330437 w 1376191"/>
                <a:gd name="connsiteY149" fmla="*/ 986658 h 1147088"/>
                <a:gd name="connsiteX150" fmla="*/ 325148 w 1376191"/>
                <a:gd name="connsiteY150" fmla="*/ 1011530 h 1147088"/>
                <a:gd name="connsiteX151" fmla="*/ 303784 w 1376191"/>
                <a:gd name="connsiteY151" fmla="*/ 1027557 h 1147088"/>
                <a:gd name="connsiteX152" fmla="*/ 289217 w 1376191"/>
                <a:gd name="connsiteY152" fmla="*/ 1048768 h 1147088"/>
                <a:gd name="connsiteX153" fmla="*/ 290313 w 1376191"/>
                <a:gd name="connsiteY153" fmla="*/ 1074211 h 1147088"/>
                <a:gd name="connsiteX154" fmla="*/ 291470 w 1376191"/>
                <a:gd name="connsiteY154" fmla="*/ 1091808 h 1147088"/>
                <a:gd name="connsiteX155" fmla="*/ 279383 w 1376191"/>
                <a:gd name="connsiteY155" fmla="*/ 1103221 h 1147088"/>
                <a:gd name="connsiteX156" fmla="*/ 280726 w 1376191"/>
                <a:gd name="connsiteY156" fmla="*/ 1122625 h 1147088"/>
                <a:gd name="connsiteX157" fmla="*/ 287441 w 1376191"/>
                <a:gd name="connsiteY157" fmla="*/ 1138034 h 1147088"/>
                <a:gd name="connsiteX158" fmla="*/ 289217 w 1376191"/>
                <a:gd name="connsiteY158" fmla="*/ 1145833 h 1147088"/>
                <a:gd name="connsiteX159" fmla="*/ 267213 w 1376191"/>
                <a:gd name="connsiteY159" fmla="*/ 1146213 h 1147088"/>
                <a:gd name="connsiteX160" fmla="*/ 257296 w 1376191"/>
                <a:gd name="connsiteY160" fmla="*/ 1141696 h 1147088"/>
                <a:gd name="connsiteX161" fmla="*/ 255477 w 1376191"/>
                <a:gd name="connsiteY161" fmla="*/ 1138414 h 1147088"/>
                <a:gd name="connsiteX162" fmla="*/ 250725 w 1376191"/>
                <a:gd name="connsiteY162" fmla="*/ 1121056 h 1147088"/>
                <a:gd name="connsiteX163" fmla="*/ 238577 w 1376191"/>
                <a:gd name="connsiteY163" fmla="*/ 1092949 h 1147088"/>
                <a:gd name="connsiteX164" fmla="*/ 233886 w 1376191"/>
                <a:gd name="connsiteY164" fmla="*/ 1055902 h 1147088"/>
                <a:gd name="connsiteX165" fmla="*/ 233432 w 1376191"/>
                <a:gd name="connsiteY165" fmla="*/ 1041349 h 1147088"/>
                <a:gd name="connsiteX166" fmla="*/ 239672 w 1376191"/>
                <a:gd name="connsiteY166" fmla="*/ 1029127 h 1147088"/>
                <a:gd name="connsiteX167" fmla="*/ 240436 w 1376191"/>
                <a:gd name="connsiteY167" fmla="*/ 1016001 h 1147088"/>
                <a:gd name="connsiteX168" fmla="*/ 232068 w 1376191"/>
                <a:gd name="connsiteY168" fmla="*/ 987894 h 1147088"/>
                <a:gd name="connsiteX169" fmla="*/ 241428 w 1376191"/>
                <a:gd name="connsiteY169" fmla="*/ 941288 h 1147088"/>
                <a:gd name="connsiteX170" fmla="*/ 243907 w 1376191"/>
                <a:gd name="connsiteY170" fmla="*/ 910232 h 1147088"/>
                <a:gd name="connsiteX171" fmla="*/ 241056 w 1376191"/>
                <a:gd name="connsiteY171" fmla="*/ 899389 h 1147088"/>
                <a:gd name="connsiteX172" fmla="*/ 240911 w 1376191"/>
                <a:gd name="connsiteY172" fmla="*/ 878702 h 1147088"/>
                <a:gd name="connsiteX173" fmla="*/ 223804 w 1376191"/>
                <a:gd name="connsiteY173" fmla="*/ 846648 h 1147088"/>
                <a:gd name="connsiteX174" fmla="*/ 207502 w 1376191"/>
                <a:gd name="connsiteY174" fmla="*/ 827720 h 1147088"/>
                <a:gd name="connsiteX175" fmla="*/ 196510 w 1376191"/>
                <a:gd name="connsiteY175" fmla="*/ 811645 h 1147088"/>
                <a:gd name="connsiteX176" fmla="*/ 191489 w 1376191"/>
                <a:gd name="connsiteY176" fmla="*/ 783539 h 1147088"/>
                <a:gd name="connsiteX177" fmla="*/ 192233 w 1376191"/>
                <a:gd name="connsiteY177" fmla="*/ 776263 h 1147088"/>
                <a:gd name="connsiteX178" fmla="*/ 179278 w 1376191"/>
                <a:gd name="connsiteY178" fmla="*/ 759427 h 1147088"/>
                <a:gd name="connsiteX179" fmla="*/ 187026 w 1376191"/>
                <a:gd name="connsiteY179" fmla="*/ 725709 h 1147088"/>
                <a:gd name="connsiteX180" fmla="*/ 193803 w 1376191"/>
                <a:gd name="connsiteY180" fmla="*/ 703357 h 1147088"/>
                <a:gd name="connsiteX181" fmla="*/ 192977 w 1376191"/>
                <a:gd name="connsiteY181" fmla="*/ 688566 h 1147088"/>
                <a:gd name="connsiteX182" fmla="*/ 186448 w 1376191"/>
                <a:gd name="connsiteY182" fmla="*/ 675535 h 1147088"/>
                <a:gd name="connsiteX183" fmla="*/ 174030 w 1376191"/>
                <a:gd name="connsiteY183" fmla="*/ 674156 h 1147088"/>
                <a:gd name="connsiteX184" fmla="*/ 152605 w 1376191"/>
                <a:gd name="connsiteY184" fmla="*/ 661553 h 1147088"/>
                <a:gd name="connsiteX185" fmla="*/ 147584 w 1376191"/>
                <a:gd name="connsiteY185" fmla="*/ 653041 h 1147088"/>
                <a:gd name="connsiteX186" fmla="*/ 135290 w 1376191"/>
                <a:gd name="connsiteY186" fmla="*/ 641009 h 1147088"/>
                <a:gd name="connsiteX187" fmla="*/ 117480 w 1376191"/>
                <a:gd name="connsiteY187" fmla="*/ 634969 h 1147088"/>
                <a:gd name="connsiteX188" fmla="*/ 93265 w 1376191"/>
                <a:gd name="connsiteY188" fmla="*/ 618656 h 1147088"/>
                <a:gd name="connsiteX189" fmla="*/ 49629 w 1376191"/>
                <a:gd name="connsiteY189" fmla="*/ 599158 h 1147088"/>
                <a:gd name="connsiteX190" fmla="*/ 39711 w 1376191"/>
                <a:gd name="connsiteY190" fmla="*/ 562871 h 1147088"/>
                <a:gd name="connsiteX191" fmla="*/ 26447 w 1376191"/>
                <a:gd name="connsiteY191" fmla="*/ 544942 h 1147088"/>
                <a:gd name="connsiteX192" fmla="*/ 23946 w 1376191"/>
                <a:gd name="connsiteY192" fmla="*/ 547796 h 1147088"/>
                <a:gd name="connsiteX193" fmla="*/ 22727 w 1376191"/>
                <a:gd name="connsiteY193" fmla="*/ 562871 h 1147088"/>
                <a:gd name="connsiteX194" fmla="*/ 8203 w 1376191"/>
                <a:gd name="connsiteY194" fmla="*/ 551505 h 1147088"/>
                <a:gd name="connsiteX195" fmla="*/ 0 w 1376191"/>
                <a:gd name="connsiteY195" fmla="*/ 539853 h 1147088"/>
                <a:gd name="connsiteX196" fmla="*/ 156282 w 1376191"/>
                <a:gd name="connsiteY196" fmla="*/ 176608 h 1147088"/>
                <a:gd name="connsiteX197" fmla="*/ 162832 w 1376191"/>
                <a:gd name="connsiteY197" fmla="*/ 179414 h 1147088"/>
                <a:gd name="connsiteX198" fmla="*/ 171179 w 1376191"/>
                <a:gd name="connsiteY198" fmla="*/ 174468 h 1147088"/>
                <a:gd name="connsiteX199" fmla="*/ 169981 w 1376191"/>
                <a:gd name="connsiteY199" fmla="*/ 160867 h 1147088"/>
                <a:gd name="connsiteX200" fmla="*/ 179093 w 1376191"/>
                <a:gd name="connsiteY200" fmla="*/ 150642 h 1147088"/>
                <a:gd name="connsiteX201" fmla="*/ 194423 w 1376191"/>
                <a:gd name="connsiteY201" fmla="*/ 159345 h 1147088"/>
                <a:gd name="connsiteX202" fmla="*/ 204031 w 1376191"/>
                <a:gd name="connsiteY202" fmla="*/ 178653 h 1147088"/>
                <a:gd name="connsiteX203" fmla="*/ 210560 w 1376191"/>
                <a:gd name="connsiteY203" fmla="*/ 184312 h 1147088"/>
                <a:gd name="connsiteX204" fmla="*/ 213721 w 1376191"/>
                <a:gd name="connsiteY204" fmla="*/ 170759 h 1147088"/>
                <a:gd name="connsiteX205" fmla="*/ 205498 w 1376191"/>
                <a:gd name="connsiteY205" fmla="*/ 148121 h 1147088"/>
                <a:gd name="connsiteX206" fmla="*/ 223349 w 1376191"/>
                <a:gd name="connsiteY206" fmla="*/ 122202 h 1147088"/>
                <a:gd name="connsiteX207" fmla="*/ 926523 w 1376191"/>
                <a:gd name="connsiteY207" fmla="*/ 88803 h 1147088"/>
                <a:gd name="connsiteX208" fmla="*/ 930198 w 1376191"/>
                <a:gd name="connsiteY208" fmla="*/ 98712 h 1147088"/>
                <a:gd name="connsiteX209" fmla="*/ 900740 w 1376191"/>
                <a:gd name="connsiteY209" fmla="*/ 116643 h 1147088"/>
                <a:gd name="connsiteX210" fmla="*/ 878364 w 1376191"/>
                <a:gd name="connsiteY210" fmla="*/ 138903 h 1147088"/>
                <a:gd name="connsiteX211" fmla="*/ 883023 w 1376191"/>
                <a:gd name="connsiteY211" fmla="*/ 162741 h 1147088"/>
                <a:gd name="connsiteX212" fmla="*/ 870600 w 1376191"/>
                <a:gd name="connsiteY212" fmla="*/ 161975 h 1147088"/>
                <a:gd name="connsiteX213" fmla="*/ 857809 w 1376191"/>
                <a:gd name="connsiteY213" fmla="*/ 146303 h 1147088"/>
                <a:gd name="connsiteX214" fmla="*/ 868178 w 1376191"/>
                <a:gd name="connsiteY214" fmla="*/ 115522 h 1147088"/>
                <a:gd name="connsiteX215" fmla="*/ 887963 w 1376191"/>
                <a:gd name="connsiteY215" fmla="*/ 102872 h 1147088"/>
                <a:gd name="connsiteX216" fmla="*/ 921100 w 1376191"/>
                <a:gd name="connsiteY216" fmla="*/ 92408 h 1147088"/>
                <a:gd name="connsiteX217" fmla="*/ 926523 w 1376191"/>
                <a:gd name="connsiteY217" fmla="*/ 88803 h 1147088"/>
                <a:gd name="connsiteX218" fmla="*/ 1101570 w 1376191"/>
                <a:gd name="connsiteY218" fmla="*/ 81103 h 1147088"/>
                <a:gd name="connsiteX219" fmla="*/ 1122795 w 1376191"/>
                <a:gd name="connsiteY219" fmla="*/ 87911 h 1147088"/>
                <a:gd name="connsiteX220" fmla="*/ 1135373 w 1376191"/>
                <a:gd name="connsiteY220" fmla="*/ 88037 h 1147088"/>
                <a:gd name="connsiteX221" fmla="*/ 1152469 w 1376191"/>
                <a:gd name="connsiteY221" fmla="*/ 102782 h 1147088"/>
                <a:gd name="connsiteX222" fmla="*/ 1152508 w 1376191"/>
                <a:gd name="connsiteY222" fmla="*/ 107460 h 1147088"/>
                <a:gd name="connsiteX223" fmla="*/ 1166528 w 1376191"/>
                <a:gd name="connsiteY223" fmla="*/ 122748 h 1147088"/>
                <a:gd name="connsiteX224" fmla="*/ 1172486 w 1376191"/>
                <a:gd name="connsiteY224" fmla="*/ 124001 h 1147088"/>
                <a:gd name="connsiteX225" fmla="*/ 1175134 w 1376191"/>
                <a:gd name="connsiteY225" fmla="*/ 124085 h 1147088"/>
                <a:gd name="connsiteX226" fmla="*/ 1346290 w 1376191"/>
                <a:gd name="connsiteY226" fmla="*/ 393839 h 1147088"/>
                <a:gd name="connsiteX227" fmla="*/ 1330518 w 1376191"/>
                <a:gd name="connsiteY227" fmla="*/ 413596 h 1147088"/>
                <a:gd name="connsiteX228" fmla="*/ 1321911 w 1376191"/>
                <a:gd name="connsiteY228" fmla="*/ 445634 h 1147088"/>
                <a:gd name="connsiteX229" fmla="*/ 1303725 w 1376191"/>
                <a:gd name="connsiteY229" fmla="*/ 477797 h 1147088"/>
                <a:gd name="connsiteX230" fmla="*/ 1292977 w 1376191"/>
                <a:gd name="connsiteY230" fmla="*/ 455408 h 1147088"/>
                <a:gd name="connsiteX231" fmla="*/ 1285344 w 1376191"/>
                <a:gd name="connsiteY231" fmla="*/ 448307 h 1147088"/>
                <a:gd name="connsiteX232" fmla="*/ 1278100 w 1376191"/>
                <a:gd name="connsiteY232" fmla="*/ 460880 h 1147088"/>
                <a:gd name="connsiteX233" fmla="*/ 1270390 w 1376191"/>
                <a:gd name="connsiteY233" fmla="*/ 466352 h 1147088"/>
                <a:gd name="connsiteX234" fmla="*/ 1272415 w 1376191"/>
                <a:gd name="connsiteY234" fmla="*/ 480847 h 1147088"/>
                <a:gd name="connsiteX235" fmla="*/ 1280437 w 1376191"/>
                <a:gd name="connsiteY235" fmla="*/ 495675 h 1147088"/>
                <a:gd name="connsiteX236" fmla="*/ 1285032 w 1376191"/>
                <a:gd name="connsiteY236" fmla="*/ 517646 h 1147088"/>
                <a:gd name="connsiteX237" fmla="*/ 1277672 w 1376191"/>
                <a:gd name="connsiteY237" fmla="*/ 542876 h 1147088"/>
                <a:gd name="connsiteX238" fmla="*/ 1265054 w 1376191"/>
                <a:gd name="connsiteY238" fmla="*/ 557120 h 1147088"/>
                <a:gd name="connsiteX239" fmla="*/ 1237794 w 1376191"/>
                <a:gd name="connsiteY239" fmla="*/ 582558 h 1147088"/>
                <a:gd name="connsiteX240" fmla="*/ 1227318 w 1376191"/>
                <a:gd name="connsiteY240" fmla="*/ 593711 h 1147088"/>
                <a:gd name="connsiteX241" fmla="*/ 1231758 w 1376191"/>
                <a:gd name="connsiteY241" fmla="*/ 603151 h 1147088"/>
                <a:gd name="connsiteX242" fmla="*/ 1221983 w 1376191"/>
                <a:gd name="connsiteY242" fmla="*/ 638656 h 1147088"/>
                <a:gd name="connsiteX243" fmla="*/ 1196592 w 1376191"/>
                <a:gd name="connsiteY243" fmla="*/ 665013 h 1147088"/>
                <a:gd name="connsiteX244" fmla="*/ 1187401 w 1376191"/>
                <a:gd name="connsiteY244" fmla="*/ 653108 h 1147088"/>
                <a:gd name="connsiteX245" fmla="*/ 1173148 w 1376191"/>
                <a:gd name="connsiteY245" fmla="*/ 647845 h 1147088"/>
                <a:gd name="connsiteX246" fmla="*/ 1175329 w 1376191"/>
                <a:gd name="connsiteY246" fmla="*/ 670443 h 1147088"/>
                <a:gd name="connsiteX247" fmla="*/ 1193515 w 1376191"/>
                <a:gd name="connsiteY247" fmla="*/ 691746 h 1147088"/>
                <a:gd name="connsiteX248" fmla="*/ 1186973 w 1376191"/>
                <a:gd name="connsiteY248" fmla="*/ 708454 h 1147088"/>
                <a:gd name="connsiteX249" fmla="*/ 1160764 w 1376191"/>
                <a:gd name="connsiteY249" fmla="*/ 680802 h 1147088"/>
                <a:gd name="connsiteX250" fmla="*/ 1159985 w 1376191"/>
                <a:gd name="connsiteY250" fmla="*/ 662381 h 1147088"/>
                <a:gd name="connsiteX251" fmla="*/ 1159946 w 1376191"/>
                <a:gd name="connsiteY251" fmla="*/ 646926 h 1147088"/>
                <a:gd name="connsiteX252" fmla="*/ 1150366 w 1376191"/>
                <a:gd name="connsiteY252" fmla="*/ 632682 h 1147088"/>
                <a:gd name="connsiteX253" fmla="*/ 1142422 w 1376191"/>
                <a:gd name="connsiteY253" fmla="*/ 622365 h 1147088"/>
                <a:gd name="connsiteX254" fmla="*/ 1130583 w 1376191"/>
                <a:gd name="connsiteY254" fmla="*/ 610836 h 1147088"/>
                <a:gd name="connsiteX255" fmla="*/ 1126845 w 1376191"/>
                <a:gd name="connsiteY255" fmla="*/ 593084 h 1147088"/>
                <a:gd name="connsiteX256" fmla="*/ 1108853 w 1376191"/>
                <a:gd name="connsiteY256" fmla="*/ 580553 h 1147088"/>
                <a:gd name="connsiteX257" fmla="*/ 1088563 w 1376191"/>
                <a:gd name="connsiteY257" fmla="*/ 592624 h 1147088"/>
                <a:gd name="connsiteX258" fmla="*/ 1081320 w 1376191"/>
                <a:gd name="connsiteY258" fmla="*/ 613551 h 1147088"/>
                <a:gd name="connsiteX259" fmla="*/ 1070649 w 1376191"/>
                <a:gd name="connsiteY259" fmla="*/ 617729 h 1147088"/>
                <a:gd name="connsiteX260" fmla="*/ 1067417 w 1376191"/>
                <a:gd name="connsiteY260" fmla="*/ 624704 h 1147088"/>
                <a:gd name="connsiteX261" fmla="*/ 1057642 w 1376191"/>
                <a:gd name="connsiteY261" fmla="*/ 641162 h 1147088"/>
                <a:gd name="connsiteX262" fmla="*/ 1044246 w 1376191"/>
                <a:gd name="connsiteY262" fmla="*/ 674745 h 1147088"/>
                <a:gd name="connsiteX263" fmla="*/ 1034199 w 1376191"/>
                <a:gd name="connsiteY263" fmla="*/ 666433 h 1147088"/>
                <a:gd name="connsiteX264" fmla="*/ 1030616 w 1376191"/>
                <a:gd name="connsiteY264" fmla="*/ 649349 h 1147088"/>
                <a:gd name="connsiteX265" fmla="*/ 1018426 w 1376191"/>
                <a:gd name="connsiteY265" fmla="*/ 625080 h 1147088"/>
                <a:gd name="connsiteX266" fmla="*/ 1005848 w 1376191"/>
                <a:gd name="connsiteY266" fmla="*/ 598807 h 1147088"/>
                <a:gd name="connsiteX267" fmla="*/ 999111 w 1376191"/>
                <a:gd name="connsiteY267" fmla="*/ 584187 h 1147088"/>
                <a:gd name="connsiteX268" fmla="*/ 990933 w 1376191"/>
                <a:gd name="connsiteY268" fmla="*/ 574747 h 1147088"/>
                <a:gd name="connsiteX269" fmla="*/ 980807 w 1376191"/>
                <a:gd name="connsiteY269" fmla="*/ 556827 h 1147088"/>
                <a:gd name="connsiteX270" fmla="*/ 963906 w 1376191"/>
                <a:gd name="connsiteY270" fmla="*/ 559417 h 1147088"/>
                <a:gd name="connsiteX271" fmla="*/ 959038 w 1376191"/>
                <a:gd name="connsiteY271" fmla="*/ 560294 h 1147088"/>
                <a:gd name="connsiteX272" fmla="*/ 950276 w 1376191"/>
                <a:gd name="connsiteY272" fmla="*/ 558874 h 1147088"/>
                <a:gd name="connsiteX273" fmla="*/ 930415 w 1376191"/>
                <a:gd name="connsiteY273" fmla="*/ 558122 h 1147088"/>
                <a:gd name="connsiteX274" fmla="*/ 917291 w 1376191"/>
                <a:gd name="connsiteY274" fmla="*/ 536568 h 1147088"/>
                <a:gd name="connsiteX275" fmla="*/ 890420 w 1376191"/>
                <a:gd name="connsiteY275" fmla="*/ 517103 h 1147088"/>
                <a:gd name="connsiteX276" fmla="*/ 885902 w 1376191"/>
                <a:gd name="connsiteY276" fmla="*/ 526000 h 1147088"/>
                <a:gd name="connsiteX277" fmla="*/ 899766 w 1376191"/>
                <a:gd name="connsiteY277" fmla="*/ 538949 h 1147088"/>
                <a:gd name="connsiteX278" fmla="*/ 910709 w 1376191"/>
                <a:gd name="connsiteY278" fmla="*/ 553611 h 1147088"/>
                <a:gd name="connsiteX279" fmla="*/ 930181 w 1376191"/>
                <a:gd name="connsiteY279" fmla="*/ 560043 h 1147088"/>
                <a:gd name="connsiteX280" fmla="*/ 935088 w 1376191"/>
                <a:gd name="connsiteY280" fmla="*/ 582516 h 1147088"/>
                <a:gd name="connsiteX281" fmla="*/ 925352 w 1376191"/>
                <a:gd name="connsiteY281" fmla="*/ 604237 h 1147088"/>
                <a:gd name="connsiteX282" fmla="*/ 907321 w 1376191"/>
                <a:gd name="connsiteY282" fmla="*/ 616058 h 1147088"/>
                <a:gd name="connsiteX283" fmla="*/ 887421 w 1376191"/>
                <a:gd name="connsiteY283" fmla="*/ 629550 h 1147088"/>
                <a:gd name="connsiteX284" fmla="*/ 848984 w 1376191"/>
                <a:gd name="connsiteY284" fmla="*/ 630134 h 1147088"/>
                <a:gd name="connsiteX285" fmla="*/ 829357 w 1376191"/>
                <a:gd name="connsiteY285" fmla="*/ 593627 h 1147088"/>
                <a:gd name="connsiteX286" fmla="*/ 809028 w 1376191"/>
                <a:gd name="connsiteY286" fmla="*/ 560419 h 1147088"/>
                <a:gd name="connsiteX287" fmla="*/ 802408 w 1376191"/>
                <a:gd name="connsiteY287" fmla="*/ 552901 h 1147088"/>
                <a:gd name="connsiteX288" fmla="*/ 806419 w 1376191"/>
                <a:gd name="connsiteY288" fmla="*/ 572199 h 1147088"/>
                <a:gd name="connsiteX289" fmla="*/ 821724 w 1376191"/>
                <a:gd name="connsiteY289" fmla="*/ 591330 h 1147088"/>
                <a:gd name="connsiteX290" fmla="*/ 835821 w 1376191"/>
                <a:gd name="connsiteY290" fmla="*/ 624955 h 1147088"/>
                <a:gd name="connsiteX291" fmla="*/ 854709 w 1376191"/>
                <a:gd name="connsiteY291" fmla="*/ 650811 h 1147088"/>
                <a:gd name="connsiteX292" fmla="*/ 873752 w 1376191"/>
                <a:gd name="connsiteY292" fmla="*/ 646132 h 1147088"/>
                <a:gd name="connsiteX293" fmla="*/ 890654 w 1376191"/>
                <a:gd name="connsiteY293" fmla="*/ 652398 h 1147088"/>
                <a:gd name="connsiteX294" fmla="*/ 879827 w 1376191"/>
                <a:gd name="connsiteY294" fmla="*/ 690033 h 1147088"/>
                <a:gd name="connsiteX295" fmla="*/ 851516 w 1376191"/>
                <a:gd name="connsiteY295" fmla="*/ 730801 h 1147088"/>
                <a:gd name="connsiteX296" fmla="*/ 836639 w 1376191"/>
                <a:gd name="connsiteY296" fmla="*/ 751311 h 1147088"/>
                <a:gd name="connsiteX297" fmla="*/ 829668 w 1376191"/>
                <a:gd name="connsiteY297" fmla="*/ 799222 h 1147088"/>
                <a:gd name="connsiteX298" fmla="*/ 813468 w 1376191"/>
                <a:gd name="connsiteY298" fmla="*/ 861293 h 1147088"/>
                <a:gd name="connsiteX299" fmla="*/ 793724 w 1376191"/>
                <a:gd name="connsiteY299" fmla="*/ 907741 h 1147088"/>
                <a:gd name="connsiteX300" fmla="*/ 782352 w 1376191"/>
                <a:gd name="connsiteY300" fmla="*/ 918226 h 1147088"/>
                <a:gd name="connsiteX301" fmla="*/ 772694 w 1376191"/>
                <a:gd name="connsiteY301" fmla="*/ 943539 h 1147088"/>
                <a:gd name="connsiteX302" fmla="*/ 743759 w 1376191"/>
                <a:gd name="connsiteY302" fmla="*/ 975827 h 1147088"/>
                <a:gd name="connsiteX303" fmla="*/ 698585 w 1376191"/>
                <a:gd name="connsiteY303" fmla="*/ 967849 h 1147088"/>
                <a:gd name="connsiteX304" fmla="*/ 682346 w 1376191"/>
                <a:gd name="connsiteY304" fmla="*/ 927165 h 1147088"/>
                <a:gd name="connsiteX305" fmla="*/ 676621 w 1376191"/>
                <a:gd name="connsiteY305" fmla="*/ 895962 h 1147088"/>
                <a:gd name="connsiteX306" fmla="*/ 662329 w 1376191"/>
                <a:gd name="connsiteY306" fmla="*/ 853565 h 1147088"/>
                <a:gd name="connsiteX307" fmla="*/ 668521 w 1376191"/>
                <a:gd name="connsiteY307" fmla="*/ 811586 h 1147088"/>
                <a:gd name="connsiteX308" fmla="*/ 656643 w 1376191"/>
                <a:gd name="connsiteY308" fmla="*/ 774869 h 1147088"/>
                <a:gd name="connsiteX309" fmla="*/ 649556 w 1376191"/>
                <a:gd name="connsiteY309" fmla="*/ 733809 h 1147088"/>
                <a:gd name="connsiteX310" fmla="*/ 645622 w 1376191"/>
                <a:gd name="connsiteY310" fmla="*/ 701729 h 1147088"/>
                <a:gd name="connsiteX311" fmla="*/ 629772 w 1376191"/>
                <a:gd name="connsiteY311" fmla="*/ 702105 h 1147088"/>
                <a:gd name="connsiteX312" fmla="*/ 611547 w 1376191"/>
                <a:gd name="connsiteY312" fmla="*/ 690326 h 1147088"/>
                <a:gd name="connsiteX313" fmla="*/ 607030 w 1376191"/>
                <a:gd name="connsiteY313" fmla="*/ 689866 h 1147088"/>
                <a:gd name="connsiteX314" fmla="*/ 597255 w 1376191"/>
                <a:gd name="connsiteY314" fmla="*/ 688906 h 1147088"/>
                <a:gd name="connsiteX315" fmla="*/ 580431 w 1376191"/>
                <a:gd name="connsiteY315" fmla="*/ 702982 h 1147088"/>
                <a:gd name="connsiteX316" fmla="*/ 547096 w 1376191"/>
                <a:gd name="connsiteY316" fmla="*/ 698680 h 1147088"/>
                <a:gd name="connsiteX317" fmla="*/ 519018 w 1376191"/>
                <a:gd name="connsiteY317" fmla="*/ 671529 h 1147088"/>
                <a:gd name="connsiteX318" fmla="*/ 505115 w 1376191"/>
                <a:gd name="connsiteY318" fmla="*/ 625540 h 1147088"/>
                <a:gd name="connsiteX319" fmla="*/ 510995 w 1376191"/>
                <a:gd name="connsiteY319" fmla="*/ 570987 h 1147088"/>
                <a:gd name="connsiteX320" fmla="*/ 535569 w 1376191"/>
                <a:gd name="connsiteY320" fmla="*/ 532517 h 1147088"/>
                <a:gd name="connsiteX321" fmla="*/ 539190 w 1376191"/>
                <a:gd name="connsiteY321" fmla="*/ 525583 h 1147088"/>
                <a:gd name="connsiteX322" fmla="*/ 544759 w 1376191"/>
                <a:gd name="connsiteY322" fmla="*/ 514722 h 1147088"/>
                <a:gd name="connsiteX323" fmla="*/ 556364 w 1376191"/>
                <a:gd name="connsiteY323" fmla="*/ 483186 h 1147088"/>
                <a:gd name="connsiteX324" fmla="*/ 571942 w 1376191"/>
                <a:gd name="connsiteY324" fmla="*/ 471991 h 1147088"/>
                <a:gd name="connsiteX325" fmla="*/ 593516 w 1376191"/>
                <a:gd name="connsiteY325" fmla="*/ 472785 h 1147088"/>
                <a:gd name="connsiteX326" fmla="*/ 637366 w 1376191"/>
                <a:gd name="connsiteY326" fmla="*/ 464222 h 1147088"/>
                <a:gd name="connsiteX327" fmla="*/ 664510 w 1376191"/>
                <a:gd name="connsiteY327" fmla="*/ 465266 h 1147088"/>
                <a:gd name="connsiteX328" fmla="*/ 663848 w 1376191"/>
                <a:gd name="connsiteY328" fmla="*/ 474163 h 1147088"/>
                <a:gd name="connsiteX329" fmla="*/ 681645 w 1376191"/>
                <a:gd name="connsiteY329" fmla="*/ 493336 h 1147088"/>
                <a:gd name="connsiteX330" fmla="*/ 711475 w 1376191"/>
                <a:gd name="connsiteY330" fmla="*/ 505658 h 1147088"/>
                <a:gd name="connsiteX331" fmla="*/ 743876 w 1376191"/>
                <a:gd name="connsiteY331" fmla="*/ 498599 h 1147088"/>
                <a:gd name="connsiteX332" fmla="*/ 786792 w 1376191"/>
                <a:gd name="connsiteY332" fmla="*/ 497931 h 1147088"/>
                <a:gd name="connsiteX333" fmla="*/ 796411 w 1376191"/>
                <a:gd name="connsiteY333" fmla="*/ 478674 h 1147088"/>
                <a:gd name="connsiteX334" fmla="*/ 795359 w 1376191"/>
                <a:gd name="connsiteY334" fmla="*/ 475667 h 1147088"/>
                <a:gd name="connsiteX335" fmla="*/ 785429 w 1376191"/>
                <a:gd name="connsiteY335" fmla="*/ 476628 h 1147088"/>
                <a:gd name="connsiteX336" fmla="*/ 756611 w 1376191"/>
                <a:gd name="connsiteY336" fmla="*/ 474915 h 1147088"/>
                <a:gd name="connsiteX337" fmla="*/ 747849 w 1376191"/>
                <a:gd name="connsiteY337" fmla="*/ 468148 h 1147088"/>
                <a:gd name="connsiteX338" fmla="*/ 743915 w 1376191"/>
                <a:gd name="connsiteY338" fmla="*/ 465224 h 1147088"/>
                <a:gd name="connsiteX339" fmla="*/ 740488 w 1376191"/>
                <a:gd name="connsiteY339" fmla="*/ 452484 h 1147088"/>
                <a:gd name="connsiteX340" fmla="*/ 740527 w 1376191"/>
                <a:gd name="connsiteY340" fmla="*/ 436946 h 1147088"/>
                <a:gd name="connsiteX341" fmla="*/ 736477 w 1376191"/>
                <a:gd name="connsiteY341" fmla="*/ 448140 h 1147088"/>
                <a:gd name="connsiteX342" fmla="*/ 740177 w 1376191"/>
                <a:gd name="connsiteY342" fmla="*/ 468566 h 1147088"/>
                <a:gd name="connsiteX343" fmla="*/ 738580 w 1376191"/>
                <a:gd name="connsiteY343" fmla="*/ 478424 h 1147088"/>
                <a:gd name="connsiteX344" fmla="*/ 732271 w 1376191"/>
                <a:gd name="connsiteY344" fmla="*/ 470655 h 1147088"/>
                <a:gd name="connsiteX345" fmla="*/ 726352 w 1376191"/>
                <a:gd name="connsiteY345" fmla="*/ 468691 h 1147088"/>
                <a:gd name="connsiteX346" fmla="*/ 716304 w 1376191"/>
                <a:gd name="connsiteY346" fmla="*/ 460379 h 1147088"/>
                <a:gd name="connsiteX347" fmla="*/ 713345 w 1376191"/>
                <a:gd name="connsiteY347" fmla="*/ 442835 h 1147088"/>
                <a:gd name="connsiteX348" fmla="*/ 711475 w 1376191"/>
                <a:gd name="connsiteY348" fmla="*/ 439494 h 1147088"/>
                <a:gd name="connsiteX349" fmla="*/ 706491 w 1376191"/>
                <a:gd name="connsiteY349" fmla="*/ 429135 h 1147088"/>
                <a:gd name="connsiteX350" fmla="*/ 698507 w 1376191"/>
                <a:gd name="connsiteY350" fmla="*/ 417940 h 1147088"/>
                <a:gd name="connsiteX351" fmla="*/ 688772 w 1376191"/>
                <a:gd name="connsiteY351" fmla="*/ 411758 h 1147088"/>
                <a:gd name="connsiteX352" fmla="*/ 702713 w 1376191"/>
                <a:gd name="connsiteY352" fmla="*/ 432852 h 1147088"/>
                <a:gd name="connsiteX353" fmla="*/ 697534 w 1376191"/>
                <a:gd name="connsiteY353" fmla="*/ 438032 h 1147088"/>
                <a:gd name="connsiteX354" fmla="*/ 692627 w 1376191"/>
                <a:gd name="connsiteY354" fmla="*/ 448057 h 1147088"/>
                <a:gd name="connsiteX355" fmla="*/ 680983 w 1376191"/>
                <a:gd name="connsiteY355" fmla="*/ 461089 h 1147088"/>
                <a:gd name="connsiteX356" fmla="*/ 680866 w 1376191"/>
                <a:gd name="connsiteY356" fmla="*/ 450187 h 1147088"/>
                <a:gd name="connsiteX357" fmla="*/ 682190 w 1376191"/>
                <a:gd name="connsiteY357" fmla="*/ 437113 h 1147088"/>
                <a:gd name="connsiteX358" fmla="*/ 664198 w 1376191"/>
                <a:gd name="connsiteY358" fmla="*/ 424289 h 1147088"/>
                <a:gd name="connsiteX359" fmla="*/ 662095 w 1376191"/>
                <a:gd name="connsiteY359" fmla="*/ 432267 h 1147088"/>
                <a:gd name="connsiteX360" fmla="*/ 647297 w 1376191"/>
                <a:gd name="connsiteY360" fmla="*/ 432769 h 1147088"/>
                <a:gd name="connsiteX361" fmla="*/ 643675 w 1376191"/>
                <a:gd name="connsiteY361" fmla="*/ 412802 h 1147088"/>
                <a:gd name="connsiteX362" fmla="*/ 620932 w 1376191"/>
                <a:gd name="connsiteY362" fmla="*/ 419611 h 1147088"/>
                <a:gd name="connsiteX363" fmla="*/ 601422 w 1376191"/>
                <a:gd name="connsiteY363" fmla="*/ 444673 h 1147088"/>
                <a:gd name="connsiteX364" fmla="*/ 587402 w 1376191"/>
                <a:gd name="connsiteY364" fmla="*/ 465726 h 1147088"/>
                <a:gd name="connsiteX365" fmla="*/ 567775 w 1376191"/>
                <a:gd name="connsiteY365" fmla="*/ 464305 h 1147088"/>
                <a:gd name="connsiteX366" fmla="*/ 549588 w 1376191"/>
                <a:gd name="connsiteY366" fmla="*/ 455116 h 1147088"/>
                <a:gd name="connsiteX367" fmla="*/ 547641 w 1376191"/>
                <a:gd name="connsiteY367" fmla="*/ 429469 h 1147088"/>
                <a:gd name="connsiteX368" fmla="*/ 563764 w 1376191"/>
                <a:gd name="connsiteY368" fmla="*/ 407748 h 1147088"/>
                <a:gd name="connsiteX369" fmla="*/ 590089 w 1376191"/>
                <a:gd name="connsiteY369" fmla="*/ 407330 h 1147088"/>
                <a:gd name="connsiteX370" fmla="*/ 589505 w 1376191"/>
                <a:gd name="connsiteY370" fmla="*/ 395885 h 1147088"/>
                <a:gd name="connsiteX371" fmla="*/ 578289 w 1376191"/>
                <a:gd name="connsiteY371" fmla="*/ 380054 h 1147088"/>
                <a:gd name="connsiteX372" fmla="*/ 571396 w 1376191"/>
                <a:gd name="connsiteY372" fmla="*/ 372494 h 1147088"/>
                <a:gd name="connsiteX373" fmla="*/ 584637 w 1376191"/>
                <a:gd name="connsiteY373" fmla="*/ 360756 h 1147088"/>
                <a:gd name="connsiteX374" fmla="*/ 601227 w 1376191"/>
                <a:gd name="connsiteY374" fmla="*/ 354992 h 1147088"/>
                <a:gd name="connsiteX375" fmla="*/ 588804 w 1376191"/>
                <a:gd name="connsiteY375" fmla="*/ 351233 h 1147088"/>
                <a:gd name="connsiteX376" fmla="*/ 567346 w 1376191"/>
                <a:gd name="connsiteY376" fmla="*/ 350815 h 1147088"/>
                <a:gd name="connsiteX377" fmla="*/ 572136 w 1376191"/>
                <a:gd name="connsiteY377" fmla="*/ 339579 h 1147088"/>
                <a:gd name="connsiteX378" fmla="*/ 577277 w 1376191"/>
                <a:gd name="connsiteY378" fmla="*/ 321576 h 1147088"/>
                <a:gd name="connsiteX379" fmla="*/ 579691 w 1376191"/>
                <a:gd name="connsiteY379" fmla="*/ 310966 h 1147088"/>
                <a:gd name="connsiteX380" fmla="*/ 572798 w 1376191"/>
                <a:gd name="connsiteY380" fmla="*/ 296680 h 1147088"/>
                <a:gd name="connsiteX381" fmla="*/ 578367 w 1376191"/>
                <a:gd name="connsiteY381" fmla="*/ 269571 h 1147088"/>
                <a:gd name="connsiteX382" fmla="*/ 590673 w 1376191"/>
                <a:gd name="connsiteY382" fmla="*/ 271451 h 1147088"/>
                <a:gd name="connsiteX383" fmla="*/ 588415 w 1376191"/>
                <a:gd name="connsiteY383" fmla="*/ 280432 h 1147088"/>
                <a:gd name="connsiteX384" fmla="*/ 600098 w 1376191"/>
                <a:gd name="connsiteY384" fmla="*/ 293547 h 1147088"/>
                <a:gd name="connsiteX385" fmla="*/ 605511 w 1376191"/>
                <a:gd name="connsiteY385" fmla="*/ 319571 h 1147088"/>
                <a:gd name="connsiteX386" fmla="*/ 608081 w 1376191"/>
                <a:gd name="connsiteY386" fmla="*/ 332227 h 1147088"/>
                <a:gd name="connsiteX387" fmla="*/ 604927 w 1376191"/>
                <a:gd name="connsiteY387" fmla="*/ 340289 h 1147088"/>
                <a:gd name="connsiteX388" fmla="*/ 620465 w 1376191"/>
                <a:gd name="connsiteY388" fmla="*/ 332227 h 1147088"/>
                <a:gd name="connsiteX389" fmla="*/ 630707 w 1376191"/>
                <a:gd name="connsiteY389" fmla="*/ 319738 h 1147088"/>
                <a:gd name="connsiteX390" fmla="*/ 646090 w 1376191"/>
                <a:gd name="connsiteY390" fmla="*/ 312386 h 1147088"/>
                <a:gd name="connsiteX391" fmla="*/ 643286 w 1376191"/>
                <a:gd name="connsiteY391" fmla="*/ 303823 h 1147088"/>
                <a:gd name="connsiteX392" fmla="*/ 642312 w 1376191"/>
                <a:gd name="connsiteY392" fmla="*/ 290456 h 1147088"/>
                <a:gd name="connsiteX393" fmla="*/ 631408 w 1376191"/>
                <a:gd name="connsiteY393" fmla="*/ 271785 h 1147088"/>
                <a:gd name="connsiteX394" fmla="*/ 629772 w 1376191"/>
                <a:gd name="connsiteY394" fmla="*/ 240499 h 1147088"/>
                <a:gd name="connsiteX395" fmla="*/ 648309 w 1376191"/>
                <a:gd name="connsiteY395" fmla="*/ 222203 h 1147088"/>
                <a:gd name="connsiteX396" fmla="*/ 651775 w 1376191"/>
                <a:gd name="connsiteY396" fmla="*/ 215061 h 1147088"/>
                <a:gd name="connsiteX397" fmla="*/ 661628 w 1376191"/>
                <a:gd name="connsiteY397" fmla="*/ 209463 h 1147088"/>
                <a:gd name="connsiteX398" fmla="*/ 680438 w 1376191"/>
                <a:gd name="connsiteY398" fmla="*/ 181059 h 1147088"/>
                <a:gd name="connsiteX399" fmla="*/ 702480 w 1376191"/>
                <a:gd name="connsiteY399" fmla="*/ 161177 h 1147088"/>
                <a:gd name="connsiteX400" fmla="*/ 712916 w 1376191"/>
                <a:gd name="connsiteY400" fmla="*/ 157752 h 1147088"/>
                <a:gd name="connsiteX401" fmla="*/ 733323 w 1376191"/>
                <a:gd name="connsiteY401" fmla="*/ 147434 h 1147088"/>
                <a:gd name="connsiteX402" fmla="*/ 752288 w 1376191"/>
                <a:gd name="connsiteY402" fmla="*/ 152280 h 1147088"/>
                <a:gd name="connsiteX403" fmla="*/ 767787 w 1376191"/>
                <a:gd name="connsiteY403" fmla="*/ 165187 h 1147088"/>
                <a:gd name="connsiteX404" fmla="*/ 797229 w 1376191"/>
                <a:gd name="connsiteY404" fmla="*/ 178386 h 1147088"/>
                <a:gd name="connsiteX405" fmla="*/ 816155 w 1376191"/>
                <a:gd name="connsiteY405" fmla="*/ 193883 h 1147088"/>
                <a:gd name="connsiteX406" fmla="*/ 827332 w 1376191"/>
                <a:gd name="connsiteY406" fmla="*/ 175003 h 1147088"/>
                <a:gd name="connsiteX407" fmla="*/ 837652 w 1376191"/>
                <a:gd name="connsiteY407" fmla="*/ 181352 h 1147088"/>
                <a:gd name="connsiteX408" fmla="*/ 846725 w 1376191"/>
                <a:gd name="connsiteY408" fmla="*/ 185028 h 1147088"/>
                <a:gd name="connsiteX409" fmla="*/ 879866 w 1376191"/>
                <a:gd name="connsiteY409" fmla="*/ 172246 h 1147088"/>
                <a:gd name="connsiteX410" fmla="*/ 896495 w 1376191"/>
                <a:gd name="connsiteY410" fmla="*/ 172162 h 1147088"/>
                <a:gd name="connsiteX411" fmla="*/ 901363 w 1376191"/>
                <a:gd name="connsiteY411" fmla="*/ 161093 h 1147088"/>
                <a:gd name="connsiteX412" fmla="*/ 933764 w 1376191"/>
                <a:gd name="connsiteY412" fmla="*/ 154243 h 1147088"/>
                <a:gd name="connsiteX413" fmla="*/ 954715 w 1376191"/>
                <a:gd name="connsiteY413" fmla="*/ 137284 h 1147088"/>
                <a:gd name="connsiteX414" fmla="*/ 966437 w 1376191"/>
                <a:gd name="connsiteY414" fmla="*/ 139832 h 1147088"/>
                <a:gd name="connsiteX415" fmla="*/ 978237 w 1376191"/>
                <a:gd name="connsiteY415" fmla="*/ 143341 h 1147088"/>
                <a:gd name="connsiteX416" fmla="*/ 983261 w 1376191"/>
                <a:gd name="connsiteY416" fmla="*/ 148311 h 1147088"/>
                <a:gd name="connsiteX417" fmla="*/ 993464 w 1376191"/>
                <a:gd name="connsiteY417" fmla="*/ 140835 h 1147088"/>
                <a:gd name="connsiteX418" fmla="*/ 1003862 w 1376191"/>
                <a:gd name="connsiteY418" fmla="*/ 144427 h 1147088"/>
                <a:gd name="connsiteX419" fmla="*/ 1002577 w 1376191"/>
                <a:gd name="connsiteY419" fmla="*/ 130016 h 1147088"/>
                <a:gd name="connsiteX420" fmla="*/ 1014298 w 1376191"/>
                <a:gd name="connsiteY420" fmla="*/ 121745 h 1147088"/>
                <a:gd name="connsiteX421" fmla="*/ 1024852 w 1376191"/>
                <a:gd name="connsiteY421" fmla="*/ 111303 h 1147088"/>
                <a:gd name="connsiteX422" fmla="*/ 1045609 w 1376191"/>
                <a:gd name="connsiteY422" fmla="*/ 104118 h 1147088"/>
                <a:gd name="connsiteX423" fmla="*/ 1065898 w 1376191"/>
                <a:gd name="connsiteY423" fmla="*/ 98730 h 1147088"/>
                <a:gd name="connsiteX424" fmla="*/ 1075595 w 1376191"/>
                <a:gd name="connsiteY424" fmla="*/ 97059 h 1147088"/>
                <a:gd name="connsiteX425" fmla="*/ 1090978 w 1376191"/>
                <a:gd name="connsiteY425" fmla="*/ 87494 h 1147088"/>
                <a:gd name="connsiteX426" fmla="*/ 1101570 w 1376191"/>
                <a:gd name="connsiteY426" fmla="*/ 81103 h 1147088"/>
                <a:gd name="connsiteX427" fmla="*/ 1053405 w 1376191"/>
                <a:gd name="connsiteY427" fmla="*/ 47198 h 1147088"/>
                <a:gd name="connsiteX428" fmla="*/ 1064656 w 1376191"/>
                <a:gd name="connsiteY428" fmla="*/ 58229 h 1147088"/>
                <a:gd name="connsiteX429" fmla="*/ 1035211 w 1376191"/>
                <a:gd name="connsiteY429" fmla="*/ 53899 h 1147088"/>
                <a:gd name="connsiteX430" fmla="*/ 1053405 w 1376191"/>
                <a:gd name="connsiteY430" fmla="*/ 47198 h 1147088"/>
                <a:gd name="connsiteX431" fmla="*/ 679200 w 1376191"/>
                <a:gd name="connsiteY431" fmla="*/ 41940 h 1147088"/>
                <a:gd name="connsiteX432" fmla="*/ 689500 w 1376191"/>
                <a:gd name="connsiteY432" fmla="*/ 56407 h 1147088"/>
                <a:gd name="connsiteX433" fmla="*/ 699041 w 1376191"/>
                <a:gd name="connsiteY433" fmla="*/ 61503 h 1147088"/>
                <a:gd name="connsiteX434" fmla="*/ 715071 w 1376191"/>
                <a:gd name="connsiteY434" fmla="*/ 65479 h 1147088"/>
                <a:gd name="connsiteX435" fmla="*/ 713516 w 1376191"/>
                <a:gd name="connsiteY435" fmla="*/ 87984 h 1147088"/>
                <a:gd name="connsiteX436" fmla="*/ 694372 w 1376191"/>
                <a:gd name="connsiteY436" fmla="*/ 87401 h 1147088"/>
                <a:gd name="connsiteX437" fmla="*/ 683083 w 1376191"/>
                <a:gd name="connsiteY437" fmla="*/ 106822 h 1147088"/>
                <a:gd name="connsiteX438" fmla="*/ 671060 w 1376191"/>
                <a:gd name="connsiteY438" fmla="*/ 98022 h 1147088"/>
                <a:gd name="connsiteX439" fmla="*/ 666345 w 1376191"/>
                <a:gd name="connsiteY439" fmla="*/ 87728 h 1147088"/>
                <a:gd name="connsiteX440" fmla="*/ 666735 w 1376191"/>
                <a:gd name="connsiteY440" fmla="*/ 75146 h 1147088"/>
                <a:gd name="connsiteX441" fmla="*/ 650621 w 1376191"/>
                <a:gd name="connsiteY441" fmla="*/ 77292 h 1147088"/>
                <a:gd name="connsiteX442" fmla="*/ 645317 w 1376191"/>
                <a:gd name="connsiteY442" fmla="*/ 64797 h 1147088"/>
                <a:gd name="connsiteX443" fmla="*/ 650679 w 1376191"/>
                <a:gd name="connsiteY443" fmla="*/ 48243 h 1147088"/>
                <a:gd name="connsiteX444" fmla="*/ 665465 w 1376191"/>
                <a:gd name="connsiteY444" fmla="*/ 48826 h 1147088"/>
                <a:gd name="connsiteX445" fmla="*/ 679200 w 1376191"/>
                <a:gd name="connsiteY445" fmla="*/ 41940 h 1147088"/>
                <a:gd name="connsiteX446" fmla="*/ 884761 w 1376191"/>
                <a:gd name="connsiteY446" fmla="*/ 39049 h 1147088"/>
                <a:gd name="connsiteX447" fmla="*/ 896002 w 1376191"/>
                <a:gd name="connsiteY447" fmla="*/ 49030 h 1147088"/>
                <a:gd name="connsiteX448" fmla="*/ 874259 w 1376191"/>
                <a:gd name="connsiteY448" fmla="*/ 51515 h 1147088"/>
                <a:gd name="connsiteX449" fmla="*/ 884761 w 1376191"/>
                <a:gd name="connsiteY449" fmla="*/ 39049 h 1147088"/>
                <a:gd name="connsiteX450" fmla="*/ 358885 w 1376191"/>
                <a:gd name="connsiteY450" fmla="*/ 16643 h 1147088"/>
                <a:gd name="connsiteX451" fmla="*/ 352918 w 1376191"/>
                <a:gd name="connsiteY451" fmla="*/ 25178 h 1147088"/>
                <a:gd name="connsiteX452" fmla="*/ 334789 w 1376191"/>
                <a:gd name="connsiteY452" fmla="*/ 37486 h 1147088"/>
                <a:gd name="connsiteX453" fmla="*/ 326303 w 1376191"/>
                <a:gd name="connsiteY453" fmla="*/ 49326 h 1147088"/>
                <a:gd name="connsiteX454" fmla="*/ 308021 w 1376191"/>
                <a:gd name="connsiteY454" fmla="*/ 62701 h 1147088"/>
                <a:gd name="connsiteX455" fmla="*/ 281146 w 1376191"/>
                <a:gd name="connsiteY455" fmla="*/ 75453 h 1147088"/>
                <a:gd name="connsiteX456" fmla="*/ 269399 w 1376191"/>
                <a:gd name="connsiteY456" fmla="*/ 96803 h 1147088"/>
                <a:gd name="connsiteX457" fmla="*/ 265383 w 1376191"/>
                <a:gd name="connsiteY457" fmla="*/ 96661 h 1147088"/>
                <a:gd name="connsiteX458" fmla="*/ 266172 w 1376191"/>
                <a:gd name="connsiteY458" fmla="*/ 106277 h 1147088"/>
                <a:gd name="connsiteX459" fmla="*/ 243039 w 1376191"/>
                <a:gd name="connsiteY459" fmla="*/ 112321 h 1147088"/>
                <a:gd name="connsiteX460" fmla="*/ 216478 w 1376191"/>
                <a:gd name="connsiteY460" fmla="*/ 115361 h 1147088"/>
                <a:gd name="connsiteX461" fmla="*/ 302001 w 1376191"/>
                <a:gd name="connsiteY461" fmla="*/ 46716 h 1147088"/>
                <a:gd name="connsiteX462" fmla="*/ 358885 w 1376191"/>
                <a:gd name="connsiteY462" fmla="*/ 16643 h 1147088"/>
                <a:gd name="connsiteX463" fmla="*/ 508790 w 1376191"/>
                <a:gd name="connsiteY463" fmla="*/ 16 h 1147088"/>
                <a:gd name="connsiteX464" fmla="*/ 522926 w 1376191"/>
                <a:gd name="connsiteY464" fmla="*/ 3113 h 1147088"/>
                <a:gd name="connsiteX465" fmla="*/ 549819 w 1376191"/>
                <a:gd name="connsiteY465" fmla="*/ 4717 h 1147088"/>
                <a:gd name="connsiteX466" fmla="*/ 555487 w 1376191"/>
                <a:gd name="connsiteY466" fmla="*/ 14954 h 1147088"/>
                <a:gd name="connsiteX467" fmla="*/ 550666 w 1376191"/>
                <a:gd name="connsiteY467" fmla="*/ 27230 h 1147088"/>
                <a:gd name="connsiteX468" fmla="*/ 572451 w 1376191"/>
                <a:gd name="connsiteY468" fmla="*/ 28934 h 1147088"/>
                <a:gd name="connsiteX469" fmla="*/ 588608 w 1376191"/>
                <a:gd name="connsiteY469" fmla="*/ 32441 h 1147088"/>
                <a:gd name="connsiteX470" fmla="*/ 586928 w 1376191"/>
                <a:gd name="connsiteY470" fmla="*/ 42590 h 1147088"/>
                <a:gd name="connsiteX471" fmla="*/ 571181 w 1376191"/>
                <a:gd name="connsiteY471" fmla="*/ 50911 h 1147088"/>
                <a:gd name="connsiteX472" fmla="*/ 561702 w 1376191"/>
                <a:gd name="connsiteY472" fmla="*/ 58013 h 1147088"/>
                <a:gd name="connsiteX473" fmla="*/ 558410 w 1376191"/>
                <a:gd name="connsiteY473" fmla="*/ 73013 h 1147088"/>
                <a:gd name="connsiteX474" fmla="*/ 556771 w 1376191"/>
                <a:gd name="connsiteY474" fmla="*/ 77080 h 1147088"/>
                <a:gd name="connsiteX475" fmla="*/ 558902 w 1376191"/>
                <a:gd name="connsiteY475" fmla="*/ 90836 h 1147088"/>
                <a:gd name="connsiteX476" fmla="*/ 550147 w 1376191"/>
                <a:gd name="connsiteY476" fmla="*/ 113535 h 1147088"/>
                <a:gd name="connsiteX477" fmla="*/ 538742 w 1376191"/>
                <a:gd name="connsiteY477" fmla="*/ 138299 h 1147088"/>
                <a:gd name="connsiteX478" fmla="*/ 537035 w 1376191"/>
                <a:gd name="connsiteY478" fmla="*/ 148672 h 1147088"/>
                <a:gd name="connsiteX479" fmla="*/ 537035 w 1376191"/>
                <a:gd name="connsiteY479" fmla="*/ 150065 h 1147088"/>
                <a:gd name="connsiteX480" fmla="*/ 526450 w 1376191"/>
                <a:gd name="connsiteY480" fmla="*/ 157440 h 1147088"/>
                <a:gd name="connsiteX481" fmla="*/ 506140 w 1376191"/>
                <a:gd name="connsiteY481" fmla="*/ 153249 h 1147088"/>
                <a:gd name="connsiteX482" fmla="*/ 507356 w 1376191"/>
                <a:gd name="connsiteY482" fmla="*/ 161445 h 1147088"/>
                <a:gd name="connsiteX483" fmla="*/ 513939 w 1376191"/>
                <a:gd name="connsiteY483" fmla="*/ 166744 h 1147088"/>
                <a:gd name="connsiteX484" fmla="*/ 497508 w 1376191"/>
                <a:gd name="connsiteY484" fmla="*/ 188199 h 1147088"/>
                <a:gd name="connsiteX485" fmla="*/ 472910 w 1376191"/>
                <a:gd name="connsiteY485" fmla="*/ 200935 h 1147088"/>
                <a:gd name="connsiteX486" fmla="*/ 459812 w 1376191"/>
                <a:gd name="connsiteY486" fmla="*/ 210587 h 1147088"/>
                <a:gd name="connsiteX487" fmla="*/ 443736 w 1376191"/>
                <a:gd name="connsiteY487" fmla="*/ 213062 h 1147088"/>
                <a:gd name="connsiteX488" fmla="*/ 432113 w 1376191"/>
                <a:gd name="connsiteY488" fmla="*/ 247527 h 1147088"/>
                <a:gd name="connsiteX489" fmla="*/ 422457 w 1376191"/>
                <a:gd name="connsiteY489" fmla="*/ 261445 h 1147088"/>
                <a:gd name="connsiteX490" fmla="*/ 413825 w 1376191"/>
                <a:gd name="connsiteY490" fmla="*/ 265512 h 1147088"/>
                <a:gd name="connsiteX491" fmla="*/ 398569 w 1376191"/>
                <a:gd name="connsiteY491" fmla="*/ 260101 h 1147088"/>
                <a:gd name="connsiteX492" fmla="*/ 387423 w 1376191"/>
                <a:gd name="connsiteY492" fmla="*/ 236457 h 1147088"/>
                <a:gd name="connsiteX493" fmla="*/ 376087 w 1376191"/>
                <a:gd name="connsiteY493" fmla="*/ 195413 h 1147088"/>
                <a:gd name="connsiteX494" fmla="*/ 380772 w 1376191"/>
                <a:gd name="connsiteY494" fmla="*/ 182838 h 1147088"/>
                <a:gd name="connsiteX495" fmla="*/ 382179 w 1376191"/>
                <a:gd name="connsiteY495" fmla="*/ 170823 h 1147088"/>
                <a:gd name="connsiteX496" fmla="*/ 378232 w 1376191"/>
                <a:gd name="connsiteY496" fmla="*/ 156607 h 1147088"/>
                <a:gd name="connsiteX497" fmla="*/ 381277 w 1376191"/>
                <a:gd name="connsiteY497" fmla="*/ 151781 h 1147088"/>
                <a:gd name="connsiteX498" fmla="*/ 368657 w 1376191"/>
                <a:gd name="connsiteY498" fmla="*/ 144542 h 1147088"/>
                <a:gd name="connsiteX499" fmla="*/ 366882 w 1376191"/>
                <a:gd name="connsiteY499" fmla="*/ 126508 h 1147088"/>
                <a:gd name="connsiteX500" fmla="*/ 354466 w 1376191"/>
                <a:gd name="connsiteY500" fmla="*/ 107540 h 1147088"/>
                <a:gd name="connsiteX501" fmla="*/ 333842 w 1376191"/>
                <a:gd name="connsiteY501" fmla="*/ 104655 h 1147088"/>
                <a:gd name="connsiteX502" fmla="*/ 315527 w 1376191"/>
                <a:gd name="connsiteY502" fmla="*/ 103336 h 1147088"/>
                <a:gd name="connsiteX503" fmla="*/ 315295 w 1376191"/>
                <a:gd name="connsiteY503" fmla="*/ 89866 h 1147088"/>
                <a:gd name="connsiteX504" fmla="*/ 330646 w 1376191"/>
                <a:gd name="connsiteY504" fmla="*/ 85911 h 1147088"/>
                <a:gd name="connsiteX505" fmla="*/ 313150 w 1376191"/>
                <a:gd name="connsiteY505" fmla="*/ 81956 h 1147088"/>
                <a:gd name="connsiteX506" fmla="*/ 304955 w 1376191"/>
                <a:gd name="connsiteY506" fmla="*/ 81794 h 1147088"/>
                <a:gd name="connsiteX507" fmla="*/ 300544 w 1376191"/>
                <a:gd name="connsiteY507" fmla="*/ 74642 h 1147088"/>
                <a:gd name="connsiteX508" fmla="*/ 321782 w 1376191"/>
                <a:gd name="connsiteY508" fmla="*/ 68971 h 1147088"/>
                <a:gd name="connsiteX509" fmla="*/ 332722 w 1376191"/>
                <a:gd name="connsiteY509" fmla="*/ 58871 h 1147088"/>
                <a:gd name="connsiteX510" fmla="*/ 347227 w 1376191"/>
                <a:gd name="connsiteY510" fmla="*/ 39008 h 1147088"/>
                <a:gd name="connsiteX511" fmla="*/ 402762 w 1376191"/>
                <a:gd name="connsiteY511" fmla="*/ 25252 h 1147088"/>
                <a:gd name="connsiteX512" fmla="*/ 432072 w 1376191"/>
                <a:gd name="connsiteY512" fmla="*/ 21782 h 1147088"/>
                <a:gd name="connsiteX513" fmla="*/ 439939 w 1376191"/>
                <a:gd name="connsiteY513" fmla="*/ 7354 h 1147088"/>
                <a:gd name="connsiteX514" fmla="*/ 477062 w 1376191"/>
                <a:gd name="connsiteY514" fmla="*/ 5439 h 1147088"/>
                <a:gd name="connsiteX515" fmla="*/ 508790 w 1376191"/>
                <a:gd name="connsiteY515" fmla="*/ 16 h 11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Lst>
              <a:rect l="l" t="t" r="r" b="b"/>
              <a:pathLst>
                <a:path w="1376191" h="1147088">
                  <a:moveTo>
                    <a:pt x="1356443" y="810404"/>
                  </a:moveTo>
                  <a:cubicBezTo>
                    <a:pt x="1357569" y="810347"/>
                    <a:pt x="1358826" y="810519"/>
                    <a:pt x="1360106" y="810755"/>
                  </a:cubicBezTo>
                  <a:cubicBezTo>
                    <a:pt x="1343415" y="869610"/>
                    <a:pt x="1319284" y="925345"/>
                    <a:pt x="1288579" y="976743"/>
                  </a:cubicBezTo>
                  <a:cubicBezTo>
                    <a:pt x="1285335" y="978377"/>
                    <a:pt x="1281921" y="979879"/>
                    <a:pt x="1279209" y="980516"/>
                  </a:cubicBezTo>
                  <a:cubicBezTo>
                    <a:pt x="1272613" y="982125"/>
                    <a:pt x="1255429" y="986765"/>
                    <a:pt x="1253413" y="985205"/>
                  </a:cubicBezTo>
                  <a:cubicBezTo>
                    <a:pt x="1251352" y="983596"/>
                    <a:pt x="1244326" y="975338"/>
                    <a:pt x="1246421" y="966117"/>
                  </a:cubicBezTo>
                  <a:cubicBezTo>
                    <a:pt x="1246421" y="966117"/>
                    <a:pt x="1246421" y="966117"/>
                    <a:pt x="1245135" y="954168"/>
                  </a:cubicBezTo>
                  <a:cubicBezTo>
                    <a:pt x="1244326" y="948165"/>
                    <a:pt x="1244326" y="948165"/>
                    <a:pt x="1244326" y="948165"/>
                  </a:cubicBezTo>
                  <a:cubicBezTo>
                    <a:pt x="1240748" y="944326"/>
                    <a:pt x="1237809" y="935032"/>
                    <a:pt x="1237809" y="927387"/>
                  </a:cubicBezTo>
                  <a:cubicBezTo>
                    <a:pt x="1237809" y="919922"/>
                    <a:pt x="1238488" y="901137"/>
                    <a:pt x="1242378" y="900042"/>
                  </a:cubicBezTo>
                  <a:cubicBezTo>
                    <a:pt x="1246257" y="898907"/>
                    <a:pt x="1257558" y="885455"/>
                    <a:pt x="1260966" y="874772"/>
                  </a:cubicBezTo>
                  <a:cubicBezTo>
                    <a:pt x="1260966" y="874772"/>
                    <a:pt x="1260966" y="874772"/>
                    <a:pt x="1266894" y="868156"/>
                  </a:cubicBezTo>
                  <a:cubicBezTo>
                    <a:pt x="1271916" y="862880"/>
                    <a:pt x="1271916" y="862880"/>
                    <a:pt x="1271916" y="862880"/>
                  </a:cubicBezTo>
                  <a:cubicBezTo>
                    <a:pt x="1274498" y="867225"/>
                    <a:pt x="1276616" y="867601"/>
                    <a:pt x="1276627" y="863860"/>
                  </a:cubicBezTo>
                  <a:cubicBezTo>
                    <a:pt x="1276661" y="860038"/>
                    <a:pt x="1284520" y="853716"/>
                    <a:pt x="1288307" y="852058"/>
                  </a:cubicBezTo>
                  <a:cubicBezTo>
                    <a:pt x="1292129" y="850327"/>
                    <a:pt x="1302451" y="851601"/>
                    <a:pt x="1304183" y="847346"/>
                  </a:cubicBezTo>
                  <a:cubicBezTo>
                    <a:pt x="1305967" y="843115"/>
                    <a:pt x="1314080" y="830210"/>
                    <a:pt x="1318231" y="828544"/>
                  </a:cubicBezTo>
                  <a:cubicBezTo>
                    <a:pt x="1322398" y="826845"/>
                    <a:pt x="1335007" y="821193"/>
                    <a:pt x="1335188" y="818041"/>
                  </a:cubicBezTo>
                  <a:cubicBezTo>
                    <a:pt x="1335375" y="814921"/>
                    <a:pt x="1347270" y="810600"/>
                    <a:pt x="1356443" y="810404"/>
                  </a:cubicBezTo>
                  <a:close/>
                  <a:moveTo>
                    <a:pt x="1376191" y="732686"/>
                  </a:moveTo>
                  <a:cubicBezTo>
                    <a:pt x="1374892" y="740594"/>
                    <a:pt x="1373515" y="748402"/>
                    <a:pt x="1371961" y="756169"/>
                  </a:cubicBezTo>
                  <a:cubicBezTo>
                    <a:pt x="1364088" y="751228"/>
                    <a:pt x="1354461" y="745876"/>
                    <a:pt x="1352219" y="747012"/>
                  </a:cubicBezTo>
                  <a:cubicBezTo>
                    <a:pt x="1348939" y="748673"/>
                    <a:pt x="1347760" y="743335"/>
                    <a:pt x="1349911" y="742326"/>
                  </a:cubicBezTo>
                  <a:cubicBezTo>
                    <a:pt x="1352119" y="741332"/>
                    <a:pt x="1354135" y="735214"/>
                    <a:pt x="1355499" y="737201"/>
                  </a:cubicBezTo>
                  <a:cubicBezTo>
                    <a:pt x="1356819" y="739218"/>
                    <a:pt x="1367013" y="738011"/>
                    <a:pt x="1369086" y="736903"/>
                  </a:cubicBezTo>
                  <a:cubicBezTo>
                    <a:pt x="1370413" y="736193"/>
                    <a:pt x="1373344" y="734177"/>
                    <a:pt x="1376191" y="732686"/>
                  </a:cubicBezTo>
                  <a:close/>
                  <a:moveTo>
                    <a:pt x="181617" y="568940"/>
                  </a:moveTo>
                  <a:cubicBezTo>
                    <a:pt x="188306" y="568940"/>
                    <a:pt x="207912" y="570700"/>
                    <a:pt x="210425" y="572759"/>
                  </a:cubicBezTo>
                  <a:cubicBezTo>
                    <a:pt x="213023" y="574789"/>
                    <a:pt x="221884" y="580241"/>
                    <a:pt x="223779" y="581037"/>
                  </a:cubicBezTo>
                  <a:cubicBezTo>
                    <a:pt x="225573" y="581974"/>
                    <a:pt x="231670" y="589454"/>
                    <a:pt x="239375" y="588944"/>
                  </a:cubicBezTo>
                  <a:cubicBezTo>
                    <a:pt x="247091" y="588476"/>
                    <a:pt x="253196" y="604945"/>
                    <a:pt x="248589" y="604377"/>
                  </a:cubicBezTo>
                  <a:cubicBezTo>
                    <a:pt x="243990" y="603794"/>
                    <a:pt x="238084" y="609175"/>
                    <a:pt x="235774" y="607316"/>
                  </a:cubicBezTo>
                  <a:cubicBezTo>
                    <a:pt x="233468" y="605427"/>
                    <a:pt x="221981" y="603184"/>
                    <a:pt x="220853" y="600387"/>
                  </a:cubicBezTo>
                  <a:cubicBezTo>
                    <a:pt x="219704" y="597647"/>
                    <a:pt x="221941" y="589881"/>
                    <a:pt x="217126" y="590790"/>
                  </a:cubicBezTo>
                  <a:cubicBezTo>
                    <a:pt x="212300" y="591712"/>
                    <a:pt x="205712" y="589383"/>
                    <a:pt x="202509" y="585664"/>
                  </a:cubicBezTo>
                  <a:cubicBezTo>
                    <a:pt x="199335" y="581944"/>
                    <a:pt x="183776" y="578239"/>
                    <a:pt x="180452" y="579971"/>
                  </a:cubicBezTo>
                  <a:cubicBezTo>
                    <a:pt x="177160" y="581731"/>
                    <a:pt x="165518" y="580241"/>
                    <a:pt x="166590" y="577956"/>
                  </a:cubicBezTo>
                  <a:cubicBezTo>
                    <a:pt x="167605" y="575769"/>
                    <a:pt x="174944" y="568940"/>
                    <a:pt x="181617" y="568940"/>
                  </a:cubicBezTo>
                  <a:close/>
                  <a:moveTo>
                    <a:pt x="223349" y="122202"/>
                  </a:moveTo>
                  <a:cubicBezTo>
                    <a:pt x="226242" y="123819"/>
                    <a:pt x="232874" y="131809"/>
                    <a:pt x="239279" y="128099"/>
                  </a:cubicBezTo>
                  <a:cubicBezTo>
                    <a:pt x="245725" y="124437"/>
                    <a:pt x="252688" y="136470"/>
                    <a:pt x="256511" y="135376"/>
                  </a:cubicBezTo>
                  <a:cubicBezTo>
                    <a:pt x="260271" y="134234"/>
                    <a:pt x="275664" y="135946"/>
                    <a:pt x="277978" y="137278"/>
                  </a:cubicBezTo>
                  <a:cubicBezTo>
                    <a:pt x="280292" y="138610"/>
                    <a:pt x="284424" y="147883"/>
                    <a:pt x="288391" y="147883"/>
                  </a:cubicBezTo>
                  <a:cubicBezTo>
                    <a:pt x="292399" y="147883"/>
                    <a:pt x="304404" y="150594"/>
                    <a:pt x="306222" y="153923"/>
                  </a:cubicBezTo>
                  <a:cubicBezTo>
                    <a:pt x="308102" y="157252"/>
                    <a:pt x="311160" y="167334"/>
                    <a:pt x="309362" y="168714"/>
                  </a:cubicBezTo>
                  <a:cubicBezTo>
                    <a:pt x="307503" y="170093"/>
                    <a:pt x="308350" y="177987"/>
                    <a:pt x="312131" y="179747"/>
                  </a:cubicBezTo>
                  <a:cubicBezTo>
                    <a:pt x="315829" y="181554"/>
                    <a:pt x="327317" y="186500"/>
                    <a:pt x="327503" y="189163"/>
                  </a:cubicBezTo>
                  <a:cubicBezTo>
                    <a:pt x="327689" y="191779"/>
                    <a:pt x="333598" y="193919"/>
                    <a:pt x="332482" y="196107"/>
                  </a:cubicBezTo>
                  <a:cubicBezTo>
                    <a:pt x="331305" y="198199"/>
                    <a:pt x="330189" y="208662"/>
                    <a:pt x="328019" y="209661"/>
                  </a:cubicBezTo>
                  <a:cubicBezTo>
                    <a:pt x="325871" y="210612"/>
                    <a:pt x="322503" y="216129"/>
                    <a:pt x="319672" y="213418"/>
                  </a:cubicBezTo>
                  <a:cubicBezTo>
                    <a:pt x="316883" y="210707"/>
                    <a:pt x="306759" y="209851"/>
                    <a:pt x="308515" y="212276"/>
                  </a:cubicBezTo>
                  <a:cubicBezTo>
                    <a:pt x="310230" y="214702"/>
                    <a:pt x="310933" y="226972"/>
                    <a:pt x="308825" y="231109"/>
                  </a:cubicBezTo>
                  <a:cubicBezTo>
                    <a:pt x="306656" y="235342"/>
                    <a:pt x="304383" y="247992"/>
                    <a:pt x="297193" y="242808"/>
                  </a:cubicBezTo>
                  <a:cubicBezTo>
                    <a:pt x="289961" y="237625"/>
                    <a:pt x="264445" y="226306"/>
                    <a:pt x="258804" y="226591"/>
                  </a:cubicBezTo>
                  <a:cubicBezTo>
                    <a:pt x="253205" y="226829"/>
                    <a:pt x="257812" y="215368"/>
                    <a:pt x="273825" y="208757"/>
                  </a:cubicBezTo>
                  <a:cubicBezTo>
                    <a:pt x="273825" y="208757"/>
                    <a:pt x="273825" y="208757"/>
                    <a:pt x="276283" y="189686"/>
                  </a:cubicBezTo>
                  <a:cubicBezTo>
                    <a:pt x="277606" y="178415"/>
                    <a:pt x="277606" y="178415"/>
                    <a:pt x="277606" y="178415"/>
                  </a:cubicBezTo>
                  <a:cubicBezTo>
                    <a:pt x="271531" y="174563"/>
                    <a:pt x="263164" y="169617"/>
                    <a:pt x="259073" y="167477"/>
                  </a:cubicBezTo>
                  <a:cubicBezTo>
                    <a:pt x="254940" y="165242"/>
                    <a:pt x="244465" y="170045"/>
                    <a:pt x="241056" y="168381"/>
                  </a:cubicBezTo>
                  <a:cubicBezTo>
                    <a:pt x="237667" y="166669"/>
                    <a:pt x="227440" y="167049"/>
                    <a:pt x="230023" y="168143"/>
                  </a:cubicBezTo>
                  <a:cubicBezTo>
                    <a:pt x="232543" y="169237"/>
                    <a:pt x="236738" y="177512"/>
                    <a:pt x="235994" y="181982"/>
                  </a:cubicBezTo>
                  <a:cubicBezTo>
                    <a:pt x="235250" y="186357"/>
                    <a:pt x="230498" y="201671"/>
                    <a:pt x="225023" y="203573"/>
                  </a:cubicBezTo>
                  <a:cubicBezTo>
                    <a:pt x="219506" y="205476"/>
                    <a:pt x="199196" y="211848"/>
                    <a:pt x="200002" y="213370"/>
                  </a:cubicBezTo>
                  <a:cubicBezTo>
                    <a:pt x="200787" y="214987"/>
                    <a:pt x="197233" y="223500"/>
                    <a:pt x="192646" y="226734"/>
                  </a:cubicBezTo>
                  <a:cubicBezTo>
                    <a:pt x="188101" y="229968"/>
                    <a:pt x="176593" y="244901"/>
                    <a:pt x="173452" y="248705"/>
                  </a:cubicBezTo>
                  <a:cubicBezTo>
                    <a:pt x="170270" y="252510"/>
                    <a:pt x="159795" y="262117"/>
                    <a:pt x="159919" y="264542"/>
                  </a:cubicBezTo>
                  <a:cubicBezTo>
                    <a:pt x="160001" y="267063"/>
                    <a:pt x="157377" y="269060"/>
                    <a:pt x="160518" y="270534"/>
                  </a:cubicBezTo>
                  <a:cubicBezTo>
                    <a:pt x="163555" y="271961"/>
                    <a:pt x="166592" y="288416"/>
                    <a:pt x="171923" y="291222"/>
                  </a:cubicBezTo>
                  <a:cubicBezTo>
                    <a:pt x="177295" y="294218"/>
                    <a:pt x="190560" y="303302"/>
                    <a:pt x="192646" y="301923"/>
                  </a:cubicBezTo>
                  <a:cubicBezTo>
                    <a:pt x="194774" y="300543"/>
                    <a:pt x="199589" y="305347"/>
                    <a:pt x="200952" y="303159"/>
                  </a:cubicBezTo>
                  <a:cubicBezTo>
                    <a:pt x="202275" y="300971"/>
                    <a:pt x="209279" y="309627"/>
                    <a:pt x="210456" y="316095"/>
                  </a:cubicBezTo>
                  <a:cubicBezTo>
                    <a:pt x="211613" y="322467"/>
                    <a:pt x="218783" y="329839"/>
                    <a:pt x="219837" y="322800"/>
                  </a:cubicBezTo>
                  <a:cubicBezTo>
                    <a:pt x="220808" y="315714"/>
                    <a:pt x="228452" y="304919"/>
                    <a:pt x="226428" y="305537"/>
                  </a:cubicBezTo>
                  <a:cubicBezTo>
                    <a:pt x="224423" y="306155"/>
                    <a:pt x="222729" y="299307"/>
                    <a:pt x="225539" y="299497"/>
                  </a:cubicBezTo>
                  <a:cubicBezTo>
                    <a:pt x="228494" y="299735"/>
                    <a:pt x="236345" y="291555"/>
                    <a:pt x="238039" y="282234"/>
                  </a:cubicBezTo>
                  <a:cubicBezTo>
                    <a:pt x="239672" y="272865"/>
                    <a:pt x="238804" y="238338"/>
                    <a:pt x="240601" y="237339"/>
                  </a:cubicBezTo>
                  <a:cubicBezTo>
                    <a:pt x="242234" y="236341"/>
                    <a:pt x="250829" y="238814"/>
                    <a:pt x="252399" y="241477"/>
                  </a:cubicBezTo>
                  <a:cubicBezTo>
                    <a:pt x="253949" y="244188"/>
                    <a:pt x="263639" y="242380"/>
                    <a:pt x="266097" y="246185"/>
                  </a:cubicBezTo>
                  <a:cubicBezTo>
                    <a:pt x="268515" y="250085"/>
                    <a:pt x="283432" y="250941"/>
                    <a:pt x="283432" y="255696"/>
                  </a:cubicBezTo>
                  <a:cubicBezTo>
                    <a:pt x="283432" y="260547"/>
                    <a:pt x="286118" y="273293"/>
                    <a:pt x="289445" y="273578"/>
                  </a:cubicBezTo>
                  <a:cubicBezTo>
                    <a:pt x="292730" y="273911"/>
                    <a:pt x="300747" y="273531"/>
                    <a:pt x="301036" y="270962"/>
                  </a:cubicBezTo>
                  <a:cubicBezTo>
                    <a:pt x="301284" y="268442"/>
                    <a:pt x="305189" y="267301"/>
                    <a:pt x="307916" y="272865"/>
                  </a:cubicBezTo>
                  <a:cubicBezTo>
                    <a:pt x="310705" y="278477"/>
                    <a:pt x="322276" y="290509"/>
                    <a:pt x="322090" y="292791"/>
                  </a:cubicBezTo>
                  <a:cubicBezTo>
                    <a:pt x="321986" y="295027"/>
                    <a:pt x="322730" y="301685"/>
                    <a:pt x="326119" y="304681"/>
                  </a:cubicBezTo>
                  <a:cubicBezTo>
                    <a:pt x="329466" y="307677"/>
                    <a:pt x="333722" y="321564"/>
                    <a:pt x="335788" y="320232"/>
                  </a:cubicBezTo>
                  <a:cubicBezTo>
                    <a:pt x="337875" y="318805"/>
                    <a:pt x="344342" y="326700"/>
                    <a:pt x="344569" y="331503"/>
                  </a:cubicBezTo>
                  <a:cubicBezTo>
                    <a:pt x="344797" y="336354"/>
                    <a:pt x="345458" y="359895"/>
                    <a:pt x="346987" y="363938"/>
                  </a:cubicBezTo>
                  <a:cubicBezTo>
                    <a:pt x="348557" y="367933"/>
                    <a:pt x="358516" y="374971"/>
                    <a:pt x="358268" y="378348"/>
                  </a:cubicBezTo>
                  <a:cubicBezTo>
                    <a:pt x="357896" y="381677"/>
                    <a:pt x="355540" y="389001"/>
                    <a:pt x="351449" y="387241"/>
                  </a:cubicBezTo>
                  <a:cubicBezTo>
                    <a:pt x="347441" y="385481"/>
                    <a:pt x="341222" y="389001"/>
                    <a:pt x="340664" y="387288"/>
                  </a:cubicBezTo>
                  <a:cubicBezTo>
                    <a:pt x="340086" y="385529"/>
                    <a:pt x="337007" y="381011"/>
                    <a:pt x="334156" y="382247"/>
                  </a:cubicBezTo>
                  <a:cubicBezTo>
                    <a:pt x="331305" y="383389"/>
                    <a:pt x="323577" y="377539"/>
                    <a:pt x="327978" y="371309"/>
                  </a:cubicBezTo>
                  <a:cubicBezTo>
                    <a:pt x="332482" y="365079"/>
                    <a:pt x="336759" y="349718"/>
                    <a:pt x="330747" y="354236"/>
                  </a:cubicBezTo>
                  <a:cubicBezTo>
                    <a:pt x="324610" y="358754"/>
                    <a:pt x="308557" y="355425"/>
                    <a:pt x="309507" y="357280"/>
                  </a:cubicBezTo>
                  <a:cubicBezTo>
                    <a:pt x="310478" y="359134"/>
                    <a:pt x="307317" y="367695"/>
                    <a:pt x="303660" y="368598"/>
                  </a:cubicBezTo>
                  <a:cubicBezTo>
                    <a:pt x="300023" y="369502"/>
                    <a:pt x="298226" y="379441"/>
                    <a:pt x="301201" y="381867"/>
                  </a:cubicBezTo>
                  <a:cubicBezTo>
                    <a:pt x="304238" y="384435"/>
                    <a:pt x="308887" y="392995"/>
                    <a:pt x="304197" y="396087"/>
                  </a:cubicBezTo>
                  <a:cubicBezTo>
                    <a:pt x="300127" y="398750"/>
                    <a:pt x="290705" y="403648"/>
                    <a:pt x="289341" y="404409"/>
                  </a:cubicBezTo>
                  <a:cubicBezTo>
                    <a:pt x="291015" y="403411"/>
                    <a:pt x="285085" y="397418"/>
                    <a:pt x="278246" y="399463"/>
                  </a:cubicBezTo>
                  <a:cubicBezTo>
                    <a:pt x="271366" y="401651"/>
                    <a:pt x="258205" y="412875"/>
                    <a:pt x="259858" y="414967"/>
                  </a:cubicBezTo>
                  <a:cubicBezTo>
                    <a:pt x="261428" y="416964"/>
                    <a:pt x="258039" y="428521"/>
                    <a:pt x="253597" y="430376"/>
                  </a:cubicBezTo>
                  <a:cubicBezTo>
                    <a:pt x="249093" y="432278"/>
                    <a:pt x="234981" y="440648"/>
                    <a:pt x="232006" y="444595"/>
                  </a:cubicBezTo>
                  <a:cubicBezTo>
                    <a:pt x="229010" y="448543"/>
                    <a:pt x="231118" y="466852"/>
                    <a:pt x="229300" y="467708"/>
                  </a:cubicBezTo>
                  <a:cubicBezTo>
                    <a:pt x="227502" y="468707"/>
                    <a:pt x="220808" y="470419"/>
                    <a:pt x="221490" y="472607"/>
                  </a:cubicBezTo>
                  <a:cubicBezTo>
                    <a:pt x="222109" y="474842"/>
                    <a:pt x="214134" y="487397"/>
                    <a:pt x="206675" y="491250"/>
                  </a:cubicBezTo>
                  <a:cubicBezTo>
                    <a:pt x="199072" y="495102"/>
                    <a:pt x="189857" y="517692"/>
                    <a:pt x="191097" y="520165"/>
                  </a:cubicBezTo>
                  <a:cubicBezTo>
                    <a:pt x="192295" y="522685"/>
                    <a:pt x="195560" y="531531"/>
                    <a:pt x="194713" y="535003"/>
                  </a:cubicBezTo>
                  <a:cubicBezTo>
                    <a:pt x="193927" y="538474"/>
                    <a:pt x="192109" y="552837"/>
                    <a:pt x="187088" y="550506"/>
                  </a:cubicBezTo>
                  <a:cubicBezTo>
                    <a:pt x="182109" y="548224"/>
                    <a:pt x="175188" y="529629"/>
                    <a:pt x="170415" y="527631"/>
                  </a:cubicBezTo>
                  <a:cubicBezTo>
                    <a:pt x="165580" y="525729"/>
                    <a:pt x="149443" y="524350"/>
                    <a:pt x="148741" y="525539"/>
                  </a:cubicBezTo>
                  <a:cubicBezTo>
                    <a:pt x="147977" y="526585"/>
                    <a:pt x="144030" y="529201"/>
                    <a:pt x="139650" y="526680"/>
                  </a:cubicBezTo>
                  <a:cubicBezTo>
                    <a:pt x="135311" y="524207"/>
                    <a:pt x="115497" y="525301"/>
                    <a:pt x="111902" y="527536"/>
                  </a:cubicBezTo>
                  <a:cubicBezTo>
                    <a:pt x="108286" y="529819"/>
                    <a:pt x="93699" y="548842"/>
                    <a:pt x="90125" y="567294"/>
                  </a:cubicBezTo>
                  <a:cubicBezTo>
                    <a:pt x="86468" y="585747"/>
                    <a:pt x="117212" y="595543"/>
                    <a:pt x="118679" y="591406"/>
                  </a:cubicBezTo>
                  <a:cubicBezTo>
                    <a:pt x="120104" y="587268"/>
                    <a:pt x="128514" y="578565"/>
                    <a:pt x="132005" y="579041"/>
                  </a:cubicBezTo>
                  <a:cubicBezTo>
                    <a:pt x="135394" y="579421"/>
                    <a:pt x="148948" y="583321"/>
                    <a:pt x="147584" y="589456"/>
                  </a:cubicBezTo>
                  <a:cubicBezTo>
                    <a:pt x="146241" y="595639"/>
                    <a:pt x="148390" y="612379"/>
                    <a:pt x="155105" y="612759"/>
                  </a:cubicBezTo>
                  <a:cubicBezTo>
                    <a:pt x="161902" y="613187"/>
                    <a:pt x="170621" y="629072"/>
                    <a:pt x="169051" y="637061"/>
                  </a:cubicBezTo>
                  <a:cubicBezTo>
                    <a:pt x="167440" y="645051"/>
                    <a:pt x="174340" y="662457"/>
                    <a:pt x="177295" y="660364"/>
                  </a:cubicBezTo>
                  <a:cubicBezTo>
                    <a:pt x="180291" y="658224"/>
                    <a:pt x="191159" y="654848"/>
                    <a:pt x="194051" y="656084"/>
                  </a:cubicBezTo>
                  <a:cubicBezTo>
                    <a:pt x="196903" y="657368"/>
                    <a:pt x="202047" y="663979"/>
                    <a:pt x="206427" y="660555"/>
                  </a:cubicBezTo>
                  <a:cubicBezTo>
                    <a:pt x="210746" y="657035"/>
                    <a:pt x="220229" y="642626"/>
                    <a:pt x="222957" y="641769"/>
                  </a:cubicBezTo>
                  <a:cubicBezTo>
                    <a:pt x="225705" y="640866"/>
                    <a:pt x="231593" y="637537"/>
                    <a:pt x="233349" y="639867"/>
                  </a:cubicBezTo>
                  <a:cubicBezTo>
                    <a:pt x="235126" y="642293"/>
                    <a:pt x="242667" y="643767"/>
                    <a:pt x="243184" y="640913"/>
                  </a:cubicBezTo>
                  <a:cubicBezTo>
                    <a:pt x="243701" y="638155"/>
                    <a:pt x="255085" y="640771"/>
                    <a:pt x="258866" y="643814"/>
                  </a:cubicBezTo>
                  <a:cubicBezTo>
                    <a:pt x="262626" y="646953"/>
                    <a:pt x="269920" y="657987"/>
                    <a:pt x="271097" y="656893"/>
                  </a:cubicBezTo>
                  <a:cubicBezTo>
                    <a:pt x="272193" y="655704"/>
                    <a:pt x="281098" y="656465"/>
                    <a:pt x="286924" y="659699"/>
                  </a:cubicBezTo>
                  <a:cubicBezTo>
                    <a:pt x="292833" y="662933"/>
                    <a:pt x="311821" y="673681"/>
                    <a:pt x="313701" y="678769"/>
                  </a:cubicBezTo>
                  <a:cubicBezTo>
                    <a:pt x="315623" y="683906"/>
                    <a:pt x="332958" y="697840"/>
                    <a:pt x="342854" y="703785"/>
                  </a:cubicBezTo>
                  <a:cubicBezTo>
                    <a:pt x="352751" y="709777"/>
                    <a:pt x="355747" y="728039"/>
                    <a:pt x="357999" y="729466"/>
                  </a:cubicBezTo>
                  <a:cubicBezTo>
                    <a:pt x="360272" y="730940"/>
                    <a:pt x="372524" y="733270"/>
                    <a:pt x="377359" y="734745"/>
                  </a:cubicBezTo>
                  <a:cubicBezTo>
                    <a:pt x="382152" y="736267"/>
                    <a:pt x="392875" y="745065"/>
                    <a:pt x="396016" y="745065"/>
                  </a:cubicBezTo>
                  <a:cubicBezTo>
                    <a:pt x="399115" y="745065"/>
                    <a:pt x="411388" y="746634"/>
                    <a:pt x="416347" y="748441"/>
                  </a:cubicBezTo>
                  <a:cubicBezTo>
                    <a:pt x="421243" y="750296"/>
                    <a:pt x="430913" y="759047"/>
                    <a:pt x="433041" y="757002"/>
                  </a:cubicBezTo>
                  <a:cubicBezTo>
                    <a:pt x="435169" y="754862"/>
                    <a:pt x="443537" y="764326"/>
                    <a:pt x="446285" y="771887"/>
                  </a:cubicBezTo>
                  <a:cubicBezTo>
                    <a:pt x="446285" y="771887"/>
                    <a:pt x="446285" y="771887"/>
                    <a:pt x="446202" y="781684"/>
                  </a:cubicBezTo>
                  <a:cubicBezTo>
                    <a:pt x="446264" y="787772"/>
                    <a:pt x="446264" y="787772"/>
                    <a:pt x="446264" y="787772"/>
                  </a:cubicBezTo>
                  <a:cubicBezTo>
                    <a:pt x="444797" y="793003"/>
                    <a:pt x="443516" y="799233"/>
                    <a:pt x="443330" y="801706"/>
                  </a:cubicBezTo>
                  <a:cubicBezTo>
                    <a:pt x="443124" y="804131"/>
                    <a:pt x="434487" y="815070"/>
                    <a:pt x="432111" y="817685"/>
                  </a:cubicBezTo>
                  <a:cubicBezTo>
                    <a:pt x="429694" y="820348"/>
                    <a:pt x="425975" y="831810"/>
                    <a:pt x="425045" y="832761"/>
                  </a:cubicBezTo>
                  <a:cubicBezTo>
                    <a:pt x="424095" y="833712"/>
                    <a:pt x="419095" y="836233"/>
                    <a:pt x="418805" y="839229"/>
                  </a:cubicBezTo>
                  <a:cubicBezTo>
                    <a:pt x="418475" y="842130"/>
                    <a:pt x="413785" y="854162"/>
                    <a:pt x="412710" y="863198"/>
                  </a:cubicBezTo>
                  <a:cubicBezTo>
                    <a:pt x="411615" y="872186"/>
                    <a:pt x="407380" y="897249"/>
                    <a:pt x="404611" y="898391"/>
                  </a:cubicBezTo>
                  <a:cubicBezTo>
                    <a:pt x="401822" y="899532"/>
                    <a:pt x="386202" y="906666"/>
                    <a:pt x="384136" y="909662"/>
                  </a:cubicBezTo>
                  <a:cubicBezTo>
                    <a:pt x="382049" y="912610"/>
                    <a:pt x="375706" y="922550"/>
                    <a:pt x="375706" y="925879"/>
                  </a:cubicBezTo>
                  <a:cubicBezTo>
                    <a:pt x="375706" y="929256"/>
                    <a:pt x="372276" y="940622"/>
                    <a:pt x="368102" y="943713"/>
                  </a:cubicBezTo>
                  <a:cubicBezTo>
                    <a:pt x="363970" y="946804"/>
                    <a:pt x="359239" y="965637"/>
                    <a:pt x="356966" y="967444"/>
                  </a:cubicBezTo>
                  <a:cubicBezTo>
                    <a:pt x="354693" y="969299"/>
                    <a:pt x="350437" y="977146"/>
                    <a:pt x="349115" y="977194"/>
                  </a:cubicBezTo>
                  <a:cubicBezTo>
                    <a:pt x="347710" y="977194"/>
                    <a:pt x="343722" y="979762"/>
                    <a:pt x="340168" y="979762"/>
                  </a:cubicBezTo>
                  <a:cubicBezTo>
                    <a:pt x="336594" y="979762"/>
                    <a:pt x="328619" y="982853"/>
                    <a:pt x="330437" y="986658"/>
                  </a:cubicBezTo>
                  <a:cubicBezTo>
                    <a:pt x="332214" y="990557"/>
                    <a:pt x="328929" y="1008344"/>
                    <a:pt x="325148" y="1011530"/>
                  </a:cubicBezTo>
                  <a:cubicBezTo>
                    <a:pt x="321346" y="1014621"/>
                    <a:pt x="304610" y="1021327"/>
                    <a:pt x="303784" y="1027557"/>
                  </a:cubicBezTo>
                  <a:cubicBezTo>
                    <a:pt x="302833" y="1033740"/>
                    <a:pt x="287441" y="1040921"/>
                    <a:pt x="289217" y="1048768"/>
                  </a:cubicBezTo>
                  <a:cubicBezTo>
                    <a:pt x="291015" y="1056615"/>
                    <a:pt x="287895" y="1072452"/>
                    <a:pt x="290313" y="1074211"/>
                  </a:cubicBezTo>
                  <a:cubicBezTo>
                    <a:pt x="292689" y="1076018"/>
                    <a:pt x="292399" y="1089049"/>
                    <a:pt x="291470" y="1091808"/>
                  </a:cubicBezTo>
                  <a:cubicBezTo>
                    <a:pt x="290519" y="1094566"/>
                    <a:pt x="281614" y="1099845"/>
                    <a:pt x="279383" y="1103221"/>
                  </a:cubicBezTo>
                  <a:cubicBezTo>
                    <a:pt x="277193" y="1106503"/>
                    <a:pt x="278246" y="1121484"/>
                    <a:pt x="280726" y="1122625"/>
                  </a:cubicBezTo>
                  <a:cubicBezTo>
                    <a:pt x="283288" y="1123814"/>
                    <a:pt x="285230" y="1135561"/>
                    <a:pt x="287441" y="1138034"/>
                  </a:cubicBezTo>
                  <a:cubicBezTo>
                    <a:pt x="289631" y="1140364"/>
                    <a:pt x="294094" y="1144834"/>
                    <a:pt x="289217" y="1145833"/>
                  </a:cubicBezTo>
                  <a:cubicBezTo>
                    <a:pt x="284362" y="1146832"/>
                    <a:pt x="269507" y="1147878"/>
                    <a:pt x="267213" y="1146213"/>
                  </a:cubicBezTo>
                  <a:cubicBezTo>
                    <a:pt x="265085" y="1144549"/>
                    <a:pt x="257461" y="1141743"/>
                    <a:pt x="257296" y="1141696"/>
                  </a:cubicBezTo>
                  <a:cubicBezTo>
                    <a:pt x="257213" y="1141648"/>
                    <a:pt x="256221" y="1140031"/>
                    <a:pt x="255477" y="1138414"/>
                  </a:cubicBezTo>
                  <a:cubicBezTo>
                    <a:pt x="254692" y="1136845"/>
                    <a:pt x="252688" y="1126572"/>
                    <a:pt x="250725" y="1121056"/>
                  </a:cubicBezTo>
                  <a:cubicBezTo>
                    <a:pt x="248742" y="1115634"/>
                    <a:pt x="239341" y="1099559"/>
                    <a:pt x="238577" y="1092949"/>
                  </a:cubicBezTo>
                  <a:cubicBezTo>
                    <a:pt x="237833" y="1086386"/>
                    <a:pt x="234444" y="1059944"/>
                    <a:pt x="233886" y="1055902"/>
                  </a:cubicBezTo>
                  <a:cubicBezTo>
                    <a:pt x="233267" y="1051907"/>
                    <a:pt x="235622" y="1041872"/>
                    <a:pt x="233432" y="1041349"/>
                  </a:cubicBezTo>
                  <a:cubicBezTo>
                    <a:pt x="231262" y="1040826"/>
                    <a:pt x="235767" y="1030696"/>
                    <a:pt x="239672" y="1029127"/>
                  </a:cubicBezTo>
                  <a:cubicBezTo>
                    <a:pt x="243556" y="1027652"/>
                    <a:pt x="242750" y="1014764"/>
                    <a:pt x="240436" y="1016001"/>
                  </a:cubicBezTo>
                  <a:cubicBezTo>
                    <a:pt x="238101" y="1017285"/>
                    <a:pt x="232357" y="1000687"/>
                    <a:pt x="232068" y="987894"/>
                  </a:cubicBezTo>
                  <a:cubicBezTo>
                    <a:pt x="231841" y="975196"/>
                    <a:pt x="243225" y="949515"/>
                    <a:pt x="241428" y="941288"/>
                  </a:cubicBezTo>
                  <a:cubicBezTo>
                    <a:pt x="239610" y="933060"/>
                    <a:pt x="244320" y="912610"/>
                    <a:pt x="243907" y="910232"/>
                  </a:cubicBezTo>
                  <a:cubicBezTo>
                    <a:pt x="243391" y="907807"/>
                    <a:pt x="240436" y="902053"/>
                    <a:pt x="241056" y="899389"/>
                  </a:cubicBezTo>
                  <a:cubicBezTo>
                    <a:pt x="241738" y="896774"/>
                    <a:pt x="242998" y="885598"/>
                    <a:pt x="240911" y="878702"/>
                  </a:cubicBezTo>
                  <a:cubicBezTo>
                    <a:pt x="238804" y="871853"/>
                    <a:pt x="228597" y="851023"/>
                    <a:pt x="223804" y="846648"/>
                  </a:cubicBezTo>
                  <a:cubicBezTo>
                    <a:pt x="218948" y="842320"/>
                    <a:pt x="206551" y="829575"/>
                    <a:pt x="207502" y="827720"/>
                  </a:cubicBezTo>
                  <a:cubicBezTo>
                    <a:pt x="208473" y="825865"/>
                    <a:pt x="202998" y="815165"/>
                    <a:pt x="196510" y="811645"/>
                  </a:cubicBezTo>
                  <a:cubicBezTo>
                    <a:pt x="190002" y="808031"/>
                    <a:pt x="188721" y="783919"/>
                    <a:pt x="191489" y="783539"/>
                  </a:cubicBezTo>
                  <a:cubicBezTo>
                    <a:pt x="194237" y="783206"/>
                    <a:pt x="195704" y="777784"/>
                    <a:pt x="192233" y="776263"/>
                  </a:cubicBezTo>
                  <a:cubicBezTo>
                    <a:pt x="188721" y="774693"/>
                    <a:pt x="180601" y="764421"/>
                    <a:pt x="179278" y="759427"/>
                  </a:cubicBezTo>
                  <a:cubicBezTo>
                    <a:pt x="177935" y="754434"/>
                    <a:pt x="184072" y="729180"/>
                    <a:pt x="187026" y="725709"/>
                  </a:cubicBezTo>
                  <a:cubicBezTo>
                    <a:pt x="189940" y="722237"/>
                    <a:pt x="192460" y="704831"/>
                    <a:pt x="193803" y="703357"/>
                  </a:cubicBezTo>
                  <a:cubicBezTo>
                    <a:pt x="195167" y="701882"/>
                    <a:pt x="194713" y="692418"/>
                    <a:pt x="192977" y="688566"/>
                  </a:cubicBezTo>
                  <a:cubicBezTo>
                    <a:pt x="191159" y="684714"/>
                    <a:pt x="187770" y="673586"/>
                    <a:pt x="186448" y="675535"/>
                  </a:cubicBezTo>
                  <a:cubicBezTo>
                    <a:pt x="185126" y="677485"/>
                    <a:pt x="178204" y="678722"/>
                    <a:pt x="174030" y="674156"/>
                  </a:cubicBezTo>
                  <a:cubicBezTo>
                    <a:pt x="169836" y="669496"/>
                    <a:pt x="152605" y="662933"/>
                    <a:pt x="152605" y="661553"/>
                  </a:cubicBezTo>
                  <a:cubicBezTo>
                    <a:pt x="152605" y="660174"/>
                    <a:pt x="150373" y="654895"/>
                    <a:pt x="147584" y="653041"/>
                  </a:cubicBezTo>
                  <a:cubicBezTo>
                    <a:pt x="144795" y="651186"/>
                    <a:pt x="138100" y="642293"/>
                    <a:pt x="135290" y="641009"/>
                  </a:cubicBezTo>
                  <a:cubicBezTo>
                    <a:pt x="132419" y="639772"/>
                    <a:pt x="119381" y="638155"/>
                    <a:pt x="117480" y="634969"/>
                  </a:cubicBezTo>
                  <a:cubicBezTo>
                    <a:pt x="115497" y="631782"/>
                    <a:pt x="103100" y="620797"/>
                    <a:pt x="93265" y="618656"/>
                  </a:cubicBezTo>
                  <a:cubicBezTo>
                    <a:pt x="83389" y="616611"/>
                    <a:pt x="52831" y="604865"/>
                    <a:pt x="49629" y="599158"/>
                  </a:cubicBezTo>
                  <a:cubicBezTo>
                    <a:pt x="46467" y="593451"/>
                    <a:pt x="43038" y="566961"/>
                    <a:pt x="39711" y="562871"/>
                  </a:cubicBezTo>
                  <a:cubicBezTo>
                    <a:pt x="36426" y="558734"/>
                    <a:pt x="26364" y="547368"/>
                    <a:pt x="26447" y="544942"/>
                  </a:cubicBezTo>
                  <a:cubicBezTo>
                    <a:pt x="26529" y="542469"/>
                    <a:pt x="22583" y="544467"/>
                    <a:pt x="23946" y="547796"/>
                  </a:cubicBezTo>
                  <a:cubicBezTo>
                    <a:pt x="25372" y="551172"/>
                    <a:pt x="24649" y="564060"/>
                    <a:pt x="22727" y="562871"/>
                  </a:cubicBezTo>
                  <a:cubicBezTo>
                    <a:pt x="20723" y="561635"/>
                    <a:pt x="10103" y="557592"/>
                    <a:pt x="8203" y="551505"/>
                  </a:cubicBezTo>
                  <a:cubicBezTo>
                    <a:pt x="7169" y="548224"/>
                    <a:pt x="3388" y="543706"/>
                    <a:pt x="0" y="539853"/>
                  </a:cubicBezTo>
                  <a:cubicBezTo>
                    <a:pt x="16054" y="402697"/>
                    <a:pt x="72087" y="277573"/>
                    <a:pt x="156282" y="176608"/>
                  </a:cubicBezTo>
                  <a:cubicBezTo>
                    <a:pt x="159753" y="177131"/>
                    <a:pt x="162667" y="178082"/>
                    <a:pt x="162832" y="179414"/>
                  </a:cubicBezTo>
                  <a:cubicBezTo>
                    <a:pt x="163183" y="182410"/>
                    <a:pt x="168948" y="181364"/>
                    <a:pt x="171179" y="174468"/>
                  </a:cubicBezTo>
                  <a:cubicBezTo>
                    <a:pt x="172522" y="170378"/>
                    <a:pt x="171117" y="165004"/>
                    <a:pt x="169981" y="160867"/>
                  </a:cubicBezTo>
                  <a:cubicBezTo>
                    <a:pt x="172956" y="157442"/>
                    <a:pt x="175993" y="153971"/>
                    <a:pt x="179093" y="150642"/>
                  </a:cubicBezTo>
                  <a:cubicBezTo>
                    <a:pt x="184402" y="152782"/>
                    <a:pt x="192233" y="155873"/>
                    <a:pt x="194423" y="159345"/>
                  </a:cubicBezTo>
                  <a:cubicBezTo>
                    <a:pt x="197502" y="164148"/>
                    <a:pt x="206407" y="176085"/>
                    <a:pt x="204031" y="178653"/>
                  </a:cubicBezTo>
                  <a:cubicBezTo>
                    <a:pt x="201613" y="181221"/>
                    <a:pt x="207936" y="187213"/>
                    <a:pt x="210560" y="184312"/>
                  </a:cubicBezTo>
                  <a:cubicBezTo>
                    <a:pt x="213184" y="181364"/>
                    <a:pt x="216097" y="171139"/>
                    <a:pt x="213721" y="170759"/>
                  </a:cubicBezTo>
                  <a:cubicBezTo>
                    <a:pt x="211386" y="170473"/>
                    <a:pt x="205663" y="159487"/>
                    <a:pt x="205498" y="148121"/>
                  </a:cubicBezTo>
                  <a:cubicBezTo>
                    <a:pt x="205374" y="136755"/>
                    <a:pt x="220415" y="120633"/>
                    <a:pt x="223349" y="122202"/>
                  </a:cubicBezTo>
                  <a:close/>
                  <a:moveTo>
                    <a:pt x="926523" y="88803"/>
                  </a:moveTo>
                  <a:cubicBezTo>
                    <a:pt x="928710" y="88803"/>
                    <a:pt x="932663" y="93262"/>
                    <a:pt x="930198" y="98712"/>
                  </a:cubicBezTo>
                  <a:cubicBezTo>
                    <a:pt x="927780" y="104222"/>
                    <a:pt x="906042" y="111376"/>
                    <a:pt x="900740" y="116643"/>
                  </a:cubicBezTo>
                  <a:cubicBezTo>
                    <a:pt x="895459" y="122054"/>
                    <a:pt x="875974" y="132898"/>
                    <a:pt x="878364" y="138903"/>
                  </a:cubicBezTo>
                  <a:cubicBezTo>
                    <a:pt x="880693" y="144912"/>
                    <a:pt x="884767" y="162175"/>
                    <a:pt x="883023" y="162741"/>
                  </a:cubicBezTo>
                  <a:cubicBezTo>
                    <a:pt x="881283" y="163268"/>
                    <a:pt x="875114" y="164701"/>
                    <a:pt x="870600" y="161975"/>
                  </a:cubicBezTo>
                  <a:cubicBezTo>
                    <a:pt x="866097" y="159164"/>
                    <a:pt x="855955" y="149083"/>
                    <a:pt x="857809" y="146303"/>
                  </a:cubicBezTo>
                  <a:cubicBezTo>
                    <a:pt x="859680" y="143492"/>
                    <a:pt x="864950" y="118772"/>
                    <a:pt x="868178" y="115522"/>
                  </a:cubicBezTo>
                  <a:cubicBezTo>
                    <a:pt x="871396" y="112258"/>
                    <a:pt x="880267" y="106548"/>
                    <a:pt x="887963" y="102872"/>
                  </a:cubicBezTo>
                  <a:cubicBezTo>
                    <a:pt x="895587" y="99179"/>
                    <a:pt x="920553" y="93318"/>
                    <a:pt x="921100" y="92408"/>
                  </a:cubicBezTo>
                  <a:cubicBezTo>
                    <a:pt x="921561" y="91544"/>
                    <a:pt x="924299" y="88803"/>
                    <a:pt x="926523" y="88803"/>
                  </a:cubicBezTo>
                  <a:close/>
                  <a:moveTo>
                    <a:pt x="1101570" y="81103"/>
                  </a:moveTo>
                  <a:cubicBezTo>
                    <a:pt x="1103907" y="83400"/>
                    <a:pt x="1116836" y="87661"/>
                    <a:pt x="1122795" y="87911"/>
                  </a:cubicBezTo>
                  <a:cubicBezTo>
                    <a:pt x="1125715" y="88037"/>
                    <a:pt x="1130661" y="87911"/>
                    <a:pt x="1135373" y="88037"/>
                  </a:cubicBezTo>
                  <a:cubicBezTo>
                    <a:pt x="1141176" y="92882"/>
                    <a:pt x="1146861" y="97769"/>
                    <a:pt x="1152469" y="102782"/>
                  </a:cubicBezTo>
                  <a:cubicBezTo>
                    <a:pt x="1152937" y="104912"/>
                    <a:pt x="1153014" y="106708"/>
                    <a:pt x="1152508" y="107460"/>
                  </a:cubicBezTo>
                  <a:cubicBezTo>
                    <a:pt x="1150756" y="109924"/>
                    <a:pt x="1156597" y="120618"/>
                    <a:pt x="1166528" y="122748"/>
                  </a:cubicBezTo>
                  <a:cubicBezTo>
                    <a:pt x="1166528" y="122748"/>
                    <a:pt x="1166528" y="122748"/>
                    <a:pt x="1172486" y="124001"/>
                  </a:cubicBezTo>
                  <a:cubicBezTo>
                    <a:pt x="1173343" y="124168"/>
                    <a:pt x="1174239" y="124126"/>
                    <a:pt x="1175134" y="124085"/>
                  </a:cubicBezTo>
                  <a:cubicBezTo>
                    <a:pt x="1251463" y="198812"/>
                    <a:pt x="1310618" y="290832"/>
                    <a:pt x="1346290" y="393839"/>
                  </a:cubicBezTo>
                  <a:cubicBezTo>
                    <a:pt x="1341111" y="401608"/>
                    <a:pt x="1333478" y="412426"/>
                    <a:pt x="1330518" y="413596"/>
                  </a:cubicBezTo>
                  <a:cubicBezTo>
                    <a:pt x="1326624" y="415142"/>
                    <a:pt x="1319925" y="432226"/>
                    <a:pt x="1321911" y="445634"/>
                  </a:cubicBezTo>
                  <a:cubicBezTo>
                    <a:pt x="1323898" y="459042"/>
                    <a:pt x="1307697" y="479719"/>
                    <a:pt x="1303725" y="477797"/>
                  </a:cubicBezTo>
                  <a:cubicBezTo>
                    <a:pt x="1299675" y="475834"/>
                    <a:pt x="1296170" y="458123"/>
                    <a:pt x="1292977" y="455408"/>
                  </a:cubicBezTo>
                  <a:cubicBezTo>
                    <a:pt x="1289744" y="452610"/>
                    <a:pt x="1284799" y="444966"/>
                    <a:pt x="1285344" y="448307"/>
                  </a:cubicBezTo>
                  <a:cubicBezTo>
                    <a:pt x="1285850" y="451649"/>
                    <a:pt x="1278762" y="459168"/>
                    <a:pt x="1278100" y="460880"/>
                  </a:cubicBezTo>
                  <a:cubicBezTo>
                    <a:pt x="1277477" y="462509"/>
                    <a:pt x="1271285" y="464514"/>
                    <a:pt x="1270390" y="466352"/>
                  </a:cubicBezTo>
                  <a:cubicBezTo>
                    <a:pt x="1269455" y="468232"/>
                    <a:pt x="1270896" y="478215"/>
                    <a:pt x="1272415" y="480847"/>
                  </a:cubicBezTo>
                  <a:cubicBezTo>
                    <a:pt x="1273972" y="483520"/>
                    <a:pt x="1279814" y="491999"/>
                    <a:pt x="1280437" y="495675"/>
                  </a:cubicBezTo>
                  <a:cubicBezTo>
                    <a:pt x="1281021" y="499393"/>
                    <a:pt x="1285967" y="510545"/>
                    <a:pt x="1285032" y="517646"/>
                  </a:cubicBezTo>
                  <a:cubicBezTo>
                    <a:pt x="1284098" y="524789"/>
                    <a:pt x="1278607" y="542040"/>
                    <a:pt x="1277672" y="542876"/>
                  </a:cubicBezTo>
                  <a:cubicBezTo>
                    <a:pt x="1276776" y="543795"/>
                    <a:pt x="1268910" y="549810"/>
                    <a:pt x="1265054" y="557120"/>
                  </a:cubicBezTo>
                  <a:cubicBezTo>
                    <a:pt x="1261121" y="564388"/>
                    <a:pt x="1244648" y="582767"/>
                    <a:pt x="1237794" y="582558"/>
                  </a:cubicBezTo>
                  <a:cubicBezTo>
                    <a:pt x="1230940" y="582391"/>
                    <a:pt x="1225215" y="593502"/>
                    <a:pt x="1227318" y="593711"/>
                  </a:cubicBezTo>
                  <a:cubicBezTo>
                    <a:pt x="1229343" y="593878"/>
                    <a:pt x="1232576" y="599224"/>
                    <a:pt x="1231758" y="603151"/>
                  </a:cubicBezTo>
                  <a:cubicBezTo>
                    <a:pt x="1230979" y="607077"/>
                    <a:pt x="1222840" y="623785"/>
                    <a:pt x="1221983" y="638656"/>
                  </a:cubicBezTo>
                  <a:cubicBezTo>
                    <a:pt x="1221126" y="653526"/>
                    <a:pt x="1196709" y="667185"/>
                    <a:pt x="1196592" y="665013"/>
                  </a:cubicBezTo>
                  <a:cubicBezTo>
                    <a:pt x="1196397" y="662757"/>
                    <a:pt x="1191296" y="656116"/>
                    <a:pt x="1187401" y="653108"/>
                  </a:cubicBezTo>
                  <a:cubicBezTo>
                    <a:pt x="1183546" y="650101"/>
                    <a:pt x="1174122" y="643710"/>
                    <a:pt x="1173148" y="647845"/>
                  </a:cubicBezTo>
                  <a:cubicBezTo>
                    <a:pt x="1172058" y="651939"/>
                    <a:pt x="1172525" y="666725"/>
                    <a:pt x="1175329" y="670443"/>
                  </a:cubicBezTo>
                  <a:cubicBezTo>
                    <a:pt x="1178133" y="674119"/>
                    <a:pt x="1190050" y="686441"/>
                    <a:pt x="1193515" y="691746"/>
                  </a:cubicBezTo>
                  <a:cubicBezTo>
                    <a:pt x="1197059" y="697051"/>
                    <a:pt x="1193827" y="714010"/>
                    <a:pt x="1186973" y="708454"/>
                  </a:cubicBezTo>
                  <a:cubicBezTo>
                    <a:pt x="1180158" y="702815"/>
                    <a:pt x="1161933" y="684353"/>
                    <a:pt x="1160764" y="680802"/>
                  </a:cubicBezTo>
                  <a:cubicBezTo>
                    <a:pt x="1159635" y="677252"/>
                    <a:pt x="1158934" y="664553"/>
                    <a:pt x="1159985" y="662381"/>
                  </a:cubicBezTo>
                  <a:cubicBezTo>
                    <a:pt x="1161037" y="660167"/>
                    <a:pt x="1161465" y="650477"/>
                    <a:pt x="1159946" y="646926"/>
                  </a:cubicBezTo>
                  <a:cubicBezTo>
                    <a:pt x="1158389" y="643376"/>
                    <a:pt x="1150600" y="635439"/>
                    <a:pt x="1150366" y="632682"/>
                  </a:cubicBezTo>
                  <a:cubicBezTo>
                    <a:pt x="1150172" y="629884"/>
                    <a:pt x="1148302" y="622198"/>
                    <a:pt x="1142422" y="622365"/>
                  </a:cubicBezTo>
                  <a:cubicBezTo>
                    <a:pt x="1136425" y="622574"/>
                    <a:pt x="1129649" y="612716"/>
                    <a:pt x="1130583" y="610836"/>
                  </a:cubicBezTo>
                  <a:cubicBezTo>
                    <a:pt x="1131557" y="608998"/>
                    <a:pt x="1129298" y="597553"/>
                    <a:pt x="1126845" y="593084"/>
                  </a:cubicBezTo>
                  <a:cubicBezTo>
                    <a:pt x="1124313" y="588614"/>
                    <a:pt x="1113214" y="579007"/>
                    <a:pt x="1108853" y="580553"/>
                  </a:cubicBezTo>
                  <a:cubicBezTo>
                    <a:pt x="1104452" y="582057"/>
                    <a:pt x="1092068" y="590202"/>
                    <a:pt x="1088563" y="592624"/>
                  </a:cubicBezTo>
                  <a:cubicBezTo>
                    <a:pt x="1085058" y="595047"/>
                    <a:pt x="1082138" y="611087"/>
                    <a:pt x="1081320" y="613551"/>
                  </a:cubicBezTo>
                  <a:cubicBezTo>
                    <a:pt x="1080424" y="616016"/>
                    <a:pt x="1070649" y="615807"/>
                    <a:pt x="1070649" y="617729"/>
                  </a:cubicBezTo>
                  <a:cubicBezTo>
                    <a:pt x="1070649" y="619650"/>
                    <a:pt x="1069209" y="624704"/>
                    <a:pt x="1067417" y="624704"/>
                  </a:cubicBezTo>
                  <a:cubicBezTo>
                    <a:pt x="1065704" y="624704"/>
                    <a:pt x="1059434" y="632139"/>
                    <a:pt x="1057642" y="641162"/>
                  </a:cubicBezTo>
                  <a:cubicBezTo>
                    <a:pt x="1055851" y="650226"/>
                    <a:pt x="1048062" y="674453"/>
                    <a:pt x="1044246" y="674745"/>
                  </a:cubicBezTo>
                  <a:cubicBezTo>
                    <a:pt x="1040352" y="674996"/>
                    <a:pt x="1034199" y="669273"/>
                    <a:pt x="1034199" y="666433"/>
                  </a:cubicBezTo>
                  <a:cubicBezTo>
                    <a:pt x="1034199" y="663551"/>
                    <a:pt x="1032563" y="652983"/>
                    <a:pt x="1030616" y="649349"/>
                  </a:cubicBezTo>
                  <a:cubicBezTo>
                    <a:pt x="1028669" y="645673"/>
                    <a:pt x="1020413" y="632098"/>
                    <a:pt x="1018426" y="625080"/>
                  </a:cubicBezTo>
                  <a:cubicBezTo>
                    <a:pt x="1016440" y="618104"/>
                    <a:pt x="1006782" y="601522"/>
                    <a:pt x="1005848" y="598807"/>
                  </a:cubicBezTo>
                  <a:cubicBezTo>
                    <a:pt x="1004796" y="596050"/>
                    <a:pt x="1002421" y="584980"/>
                    <a:pt x="999111" y="584187"/>
                  </a:cubicBezTo>
                  <a:cubicBezTo>
                    <a:pt x="995878" y="583477"/>
                    <a:pt x="990777" y="576376"/>
                    <a:pt x="990933" y="574747"/>
                  </a:cubicBezTo>
                  <a:cubicBezTo>
                    <a:pt x="991166" y="572992"/>
                    <a:pt x="988830" y="565474"/>
                    <a:pt x="980807" y="556827"/>
                  </a:cubicBezTo>
                  <a:cubicBezTo>
                    <a:pt x="980807" y="556827"/>
                    <a:pt x="980807" y="556827"/>
                    <a:pt x="963906" y="559417"/>
                  </a:cubicBezTo>
                  <a:cubicBezTo>
                    <a:pt x="959038" y="560294"/>
                    <a:pt x="959038" y="560294"/>
                    <a:pt x="959038" y="560294"/>
                  </a:cubicBezTo>
                  <a:cubicBezTo>
                    <a:pt x="957714" y="556994"/>
                    <a:pt x="953703" y="556326"/>
                    <a:pt x="950276" y="558874"/>
                  </a:cubicBezTo>
                  <a:cubicBezTo>
                    <a:pt x="946888" y="561380"/>
                    <a:pt x="931388" y="560294"/>
                    <a:pt x="930415" y="558122"/>
                  </a:cubicBezTo>
                  <a:cubicBezTo>
                    <a:pt x="929285" y="555908"/>
                    <a:pt x="922860" y="543377"/>
                    <a:pt x="917291" y="536568"/>
                  </a:cubicBezTo>
                  <a:cubicBezTo>
                    <a:pt x="911644" y="529760"/>
                    <a:pt x="892094" y="516017"/>
                    <a:pt x="890420" y="517103"/>
                  </a:cubicBezTo>
                  <a:cubicBezTo>
                    <a:pt x="888745" y="518148"/>
                    <a:pt x="884773" y="522909"/>
                    <a:pt x="885902" y="526000"/>
                  </a:cubicBezTo>
                  <a:cubicBezTo>
                    <a:pt x="887032" y="529008"/>
                    <a:pt x="897663" y="534438"/>
                    <a:pt x="899766" y="538949"/>
                  </a:cubicBezTo>
                  <a:cubicBezTo>
                    <a:pt x="901908" y="543335"/>
                    <a:pt x="907866" y="555407"/>
                    <a:pt x="910709" y="553611"/>
                  </a:cubicBezTo>
                  <a:cubicBezTo>
                    <a:pt x="913474" y="551815"/>
                    <a:pt x="927338" y="555449"/>
                    <a:pt x="930181" y="560043"/>
                  </a:cubicBezTo>
                  <a:cubicBezTo>
                    <a:pt x="933102" y="564555"/>
                    <a:pt x="937619" y="579884"/>
                    <a:pt x="935088" y="582516"/>
                  </a:cubicBezTo>
                  <a:cubicBezTo>
                    <a:pt x="932595" y="585106"/>
                    <a:pt x="929207" y="601146"/>
                    <a:pt x="925352" y="604237"/>
                  </a:cubicBezTo>
                  <a:cubicBezTo>
                    <a:pt x="921536" y="607286"/>
                    <a:pt x="907711" y="613635"/>
                    <a:pt x="907321" y="616058"/>
                  </a:cubicBezTo>
                  <a:cubicBezTo>
                    <a:pt x="906893" y="618480"/>
                    <a:pt x="896106" y="625373"/>
                    <a:pt x="887421" y="629550"/>
                  </a:cubicBezTo>
                  <a:cubicBezTo>
                    <a:pt x="878737" y="633601"/>
                    <a:pt x="852061" y="637152"/>
                    <a:pt x="848984" y="630134"/>
                  </a:cubicBezTo>
                  <a:cubicBezTo>
                    <a:pt x="845908" y="623117"/>
                    <a:pt x="833913" y="600686"/>
                    <a:pt x="829357" y="593627"/>
                  </a:cubicBezTo>
                  <a:cubicBezTo>
                    <a:pt x="824761" y="586568"/>
                    <a:pt x="810080" y="565641"/>
                    <a:pt x="809028" y="560419"/>
                  </a:cubicBezTo>
                  <a:cubicBezTo>
                    <a:pt x="807977" y="555282"/>
                    <a:pt x="801785" y="549392"/>
                    <a:pt x="802408" y="552901"/>
                  </a:cubicBezTo>
                  <a:cubicBezTo>
                    <a:pt x="803031" y="556493"/>
                    <a:pt x="803576" y="569525"/>
                    <a:pt x="806419" y="572199"/>
                  </a:cubicBezTo>
                  <a:cubicBezTo>
                    <a:pt x="809301" y="574914"/>
                    <a:pt x="818453" y="586693"/>
                    <a:pt x="821724" y="591330"/>
                  </a:cubicBezTo>
                  <a:cubicBezTo>
                    <a:pt x="825034" y="596008"/>
                    <a:pt x="830175" y="620569"/>
                    <a:pt x="835821" y="624955"/>
                  </a:cubicBezTo>
                  <a:cubicBezTo>
                    <a:pt x="841507" y="629383"/>
                    <a:pt x="850698" y="650811"/>
                    <a:pt x="854709" y="650811"/>
                  </a:cubicBezTo>
                  <a:cubicBezTo>
                    <a:pt x="858720" y="650811"/>
                    <a:pt x="871260" y="648680"/>
                    <a:pt x="873752" y="646132"/>
                  </a:cubicBezTo>
                  <a:cubicBezTo>
                    <a:pt x="876206" y="643543"/>
                    <a:pt x="889524" y="647177"/>
                    <a:pt x="890654" y="652398"/>
                  </a:cubicBezTo>
                  <a:cubicBezTo>
                    <a:pt x="891900" y="657619"/>
                    <a:pt x="885980" y="679883"/>
                    <a:pt x="879827" y="690033"/>
                  </a:cubicBezTo>
                  <a:cubicBezTo>
                    <a:pt x="873674" y="700142"/>
                    <a:pt x="854592" y="728379"/>
                    <a:pt x="851516" y="730801"/>
                  </a:cubicBezTo>
                  <a:cubicBezTo>
                    <a:pt x="848439" y="733224"/>
                    <a:pt x="838547" y="744795"/>
                    <a:pt x="836639" y="751311"/>
                  </a:cubicBezTo>
                  <a:cubicBezTo>
                    <a:pt x="834770" y="757869"/>
                    <a:pt x="828695" y="785020"/>
                    <a:pt x="829668" y="799222"/>
                  </a:cubicBezTo>
                  <a:cubicBezTo>
                    <a:pt x="830681" y="813507"/>
                    <a:pt x="821412" y="853106"/>
                    <a:pt x="813468" y="861293"/>
                  </a:cubicBezTo>
                  <a:cubicBezTo>
                    <a:pt x="805562" y="869480"/>
                    <a:pt x="796567" y="906948"/>
                    <a:pt x="793724" y="907741"/>
                  </a:cubicBezTo>
                  <a:cubicBezTo>
                    <a:pt x="790920" y="908535"/>
                    <a:pt x="783365" y="914550"/>
                    <a:pt x="782352" y="918226"/>
                  </a:cubicBezTo>
                  <a:cubicBezTo>
                    <a:pt x="781301" y="921943"/>
                    <a:pt x="777679" y="938819"/>
                    <a:pt x="772694" y="943539"/>
                  </a:cubicBezTo>
                  <a:cubicBezTo>
                    <a:pt x="767749" y="948217"/>
                    <a:pt x="752639" y="970606"/>
                    <a:pt x="743759" y="975827"/>
                  </a:cubicBezTo>
                  <a:cubicBezTo>
                    <a:pt x="734841" y="981049"/>
                    <a:pt x="701662" y="978459"/>
                    <a:pt x="698585" y="967849"/>
                  </a:cubicBezTo>
                  <a:cubicBezTo>
                    <a:pt x="695587" y="957239"/>
                    <a:pt x="682346" y="931509"/>
                    <a:pt x="682346" y="927165"/>
                  </a:cubicBezTo>
                  <a:cubicBezTo>
                    <a:pt x="682346" y="922904"/>
                    <a:pt x="679737" y="904525"/>
                    <a:pt x="676621" y="895962"/>
                  </a:cubicBezTo>
                  <a:cubicBezTo>
                    <a:pt x="673389" y="887399"/>
                    <a:pt x="661317" y="862504"/>
                    <a:pt x="662329" y="853565"/>
                  </a:cubicBezTo>
                  <a:cubicBezTo>
                    <a:pt x="663303" y="844668"/>
                    <a:pt x="669378" y="819230"/>
                    <a:pt x="668521" y="811586"/>
                  </a:cubicBezTo>
                  <a:cubicBezTo>
                    <a:pt x="667625" y="803942"/>
                    <a:pt x="658746" y="782680"/>
                    <a:pt x="656643" y="774869"/>
                  </a:cubicBezTo>
                  <a:cubicBezTo>
                    <a:pt x="654618" y="767058"/>
                    <a:pt x="647531" y="741202"/>
                    <a:pt x="649556" y="733809"/>
                  </a:cubicBezTo>
                  <a:cubicBezTo>
                    <a:pt x="651620" y="726416"/>
                    <a:pt x="648465" y="700935"/>
                    <a:pt x="645622" y="701729"/>
                  </a:cubicBezTo>
                  <a:cubicBezTo>
                    <a:pt x="642818" y="702565"/>
                    <a:pt x="633277" y="704027"/>
                    <a:pt x="629772" y="702105"/>
                  </a:cubicBezTo>
                  <a:cubicBezTo>
                    <a:pt x="626190" y="700184"/>
                    <a:pt x="611742" y="695798"/>
                    <a:pt x="611547" y="690326"/>
                  </a:cubicBezTo>
                  <a:cubicBezTo>
                    <a:pt x="611547" y="690326"/>
                    <a:pt x="611547" y="690326"/>
                    <a:pt x="607030" y="689866"/>
                  </a:cubicBezTo>
                  <a:cubicBezTo>
                    <a:pt x="597255" y="688906"/>
                    <a:pt x="597255" y="688906"/>
                    <a:pt x="597255" y="688906"/>
                  </a:cubicBezTo>
                  <a:cubicBezTo>
                    <a:pt x="594646" y="696591"/>
                    <a:pt x="587052" y="702940"/>
                    <a:pt x="580431" y="702982"/>
                  </a:cubicBezTo>
                  <a:cubicBezTo>
                    <a:pt x="573733" y="702982"/>
                    <a:pt x="553366" y="702439"/>
                    <a:pt x="547096" y="698680"/>
                  </a:cubicBezTo>
                  <a:cubicBezTo>
                    <a:pt x="540865" y="694837"/>
                    <a:pt x="522094" y="678797"/>
                    <a:pt x="519018" y="671529"/>
                  </a:cubicBezTo>
                  <a:cubicBezTo>
                    <a:pt x="515941" y="664261"/>
                    <a:pt x="505115" y="637945"/>
                    <a:pt x="505115" y="625540"/>
                  </a:cubicBezTo>
                  <a:cubicBezTo>
                    <a:pt x="505115" y="613092"/>
                    <a:pt x="507763" y="576125"/>
                    <a:pt x="510995" y="570987"/>
                  </a:cubicBezTo>
                  <a:cubicBezTo>
                    <a:pt x="514306" y="565850"/>
                    <a:pt x="525482" y="540161"/>
                    <a:pt x="535569" y="532517"/>
                  </a:cubicBezTo>
                  <a:cubicBezTo>
                    <a:pt x="535569" y="532517"/>
                    <a:pt x="535569" y="532517"/>
                    <a:pt x="539190" y="525583"/>
                  </a:cubicBezTo>
                  <a:cubicBezTo>
                    <a:pt x="544759" y="514722"/>
                    <a:pt x="544759" y="514722"/>
                    <a:pt x="544759" y="514722"/>
                  </a:cubicBezTo>
                  <a:cubicBezTo>
                    <a:pt x="547057" y="499184"/>
                    <a:pt x="552236" y="485024"/>
                    <a:pt x="556364" y="483186"/>
                  </a:cubicBezTo>
                  <a:cubicBezTo>
                    <a:pt x="560492" y="481390"/>
                    <a:pt x="568593" y="471406"/>
                    <a:pt x="571942" y="471991"/>
                  </a:cubicBezTo>
                  <a:cubicBezTo>
                    <a:pt x="575369" y="472618"/>
                    <a:pt x="586273" y="476043"/>
                    <a:pt x="593516" y="472785"/>
                  </a:cubicBezTo>
                  <a:cubicBezTo>
                    <a:pt x="600799" y="469610"/>
                    <a:pt x="631369" y="466394"/>
                    <a:pt x="637366" y="464222"/>
                  </a:cubicBezTo>
                  <a:cubicBezTo>
                    <a:pt x="643247" y="462008"/>
                    <a:pt x="663692" y="462551"/>
                    <a:pt x="664510" y="465266"/>
                  </a:cubicBezTo>
                  <a:cubicBezTo>
                    <a:pt x="665367" y="467981"/>
                    <a:pt x="661979" y="472367"/>
                    <a:pt x="663848" y="474163"/>
                  </a:cubicBezTo>
                  <a:cubicBezTo>
                    <a:pt x="665678" y="475918"/>
                    <a:pt x="672688" y="489535"/>
                    <a:pt x="681645" y="493336"/>
                  </a:cubicBezTo>
                  <a:cubicBezTo>
                    <a:pt x="690602" y="497095"/>
                    <a:pt x="710112" y="509418"/>
                    <a:pt x="711475" y="505658"/>
                  </a:cubicBezTo>
                  <a:cubicBezTo>
                    <a:pt x="712916" y="501941"/>
                    <a:pt x="731337" y="497680"/>
                    <a:pt x="743876" y="498599"/>
                  </a:cubicBezTo>
                  <a:cubicBezTo>
                    <a:pt x="756338" y="499602"/>
                    <a:pt x="785351" y="503110"/>
                    <a:pt x="786792" y="497931"/>
                  </a:cubicBezTo>
                  <a:cubicBezTo>
                    <a:pt x="788155" y="492709"/>
                    <a:pt x="796411" y="481515"/>
                    <a:pt x="796411" y="478674"/>
                  </a:cubicBezTo>
                  <a:cubicBezTo>
                    <a:pt x="796411" y="475792"/>
                    <a:pt x="795905" y="471573"/>
                    <a:pt x="795359" y="475667"/>
                  </a:cubicBezTo>
                  <a:cubicBezTo>
                    <a:pt x="794736" y="479844"/>
                    <a:pt x="784767" y="479217"/>
                    <a:pt x="785429" y="476628"/>
                  </a:cubicBezTo>
                  <a:cubicBezTo>
                    <a:pt x="786091" y="474038"/>
                    <a:pt x="769189" y="471198"/>
                    <a:pt x="756611" y="474915"/>
                  </a:cubicBezTo>
                  <a:cubicBezTo>
                    <a:pt x="756611" y="474915"/>
                    <a:pt x="756611" y="474915"/>
                    <a:pt x="747849" y="468148"/>
                  </a:cubicBezTo>
                  <a:cubicBezTo>
                    <a:pt x="743915" y="465224"/>
                    <a:pt x="743915" y="465224"/>
                    <a:pt x="743915" y="465224"/>
                  </a:cubicBezTo>
                  <a:cubicBezTo>
                    <a:pt x="742124" y="461089"/>
                    <a:pt x="740527" y="455408"/>
                    <a:pt x="740488" y="452484"/>
                  </a:cubicBezTo>
                  <a:cubicBezTo>
                    <a:pt x="740371" y="449560"/>
                    <a:pt x="741851" y="436946"/>
                    <a:pt x="740527" y="436946"/>
                  </a:cubicBezTo>
                  <a:cubicBezTo>
                    <a:pt x="739203" y="436946"/>
                    <a:pt x="736049" y="442000"/>
                    <a:pt x="736477" y="448140"/>
                  </a:cubicBezTo>
                  <a:cubicBezTo>
                    <a:pt x="736944" y="454239"/>
                    <a:pt x="736399" y="468357"/>
                    <a:pt x="740177" y="468566"/>
                  </a:cubicBezTo>
                  <a:cubicBezTo>
                    <a:pt x="743993" y="468817"/>
                    <a:pt x="742357" y="478549"/>
                    <a:pt x="738580" y="478424"/>
                  </a:cubicBezTo>
                  <a:cubicBezTo>
                    <a:pt x="734803" y="478215"/>
                    <a:pt x="731492" y="470780"/>
                    <a:pt x="732271" y="470655"/>
                  </a:cubicBezTo>
                  <a:cubicBezTo>
                    <a:pt x="733050" y="470529"/>
                    <a:pt x="730168" y="468441"/>
                    <a:pt x="726352" y="468691"/>
                  </a:cubicBezTo>
                  <a:cubicBezTo>
                    <a:pt x="722574" y="468942"/>
                    <a:pt x="716304" y="463219"/>
                    <a:pt x="716304" y="460379"/>
                  </a:cubicBezTo>
                  <a:cubicBezTo>
                    <a:pt x="716304" y="457455"/>
                    <a:pt x="714941" y="446762"/>
                    <a:pt x="713345" y="442835"/>
                  </a:cubicBezTo>
                  <a:cubicBezTo>
                    <a:pt x="713345" y="442835"/>
                    <a:pt x="713345" y="442835"/>
                    <a:pt x="711475" y="439494"/>
                  </a:cubicBezTo>
                  <a:cubicBezTo>
                    <a:pt x="710112" y="437280"/>
                    <a:pt x="708087" y="431140"/>
                    <a:pt x="706491" y="429135"/>
                  </a:cubicBezTo>
                  <a:cubicBezTo>
                    <a:pt x="698507" y="417940"/>
                    <a:pt x="698507" y="417940"/>
                    <a:pt x="698507" y="417940"/>
                  </a:cubicBezTo>
                  <a:cubicBezTo>
                    <a:pt x="686941" y="408291"/>
                    <a:pt x="682541" y="405534"/>
                    <a:pt x="688772" y="411758"/>
                  </a:cubicBezTo>
                  <a:cubicBezTo>
                    <a:pt x="694964" y="418024"/>
                    <a:pt x="704816" y="435108"/>
                    <a:pt x="702713" y="432852"/>
                  </a:cubicBezTo>
                  <a:cubicBezTo>
                    <a:pt x="700649" y="430597"/>
                    <a:pt x="695859" y="437405"/>
                    <a:pt x="697534" y="438032"/>
                  </a:cubicBezTo>
                  <a:cubicBezTo>
                    <a:pt x="699247" y="438575"/>
                    <a:pt x="696288" y="446219"/>
                    <a:pt x="692627" y="448057"/>
                  </a:cubicBezTo>
                  <a:cubicBezTo>
                    <a:pt x="688927" y="449895"/>
                    <a:pt x="684371" y="462133"/>
                    <a:pt x="680983" y="461089"/>
                  </a:cubicBezTo>
                  <a:cubicBezTo>
                    <a:pt x="677517" y="460003"/>
                    <a:pt x="677673" y="450062"/>
                    <a:pt x="680866" y="450187"/>
                  </a:cubicBezTo>
                  <a:cubicBezTo>
                    <a:pt x="684098" y="450271"/>
                    <a:pt x="684877" y="441373"/>
                    <a:pt x="682190" y="437113"/>
                  </a:cubicBezTo>
                  <a:cubicBezTo>
                    <a:pt x="679386" y="432894"/>
                    <a:pt x="664860" y="426963"/>
                    <a:pt x="664198" y="424289"/>
                  </a:cubicBezTo>
                  <a:cubicBezTo>
                    <a:pt x="663614" y="421532"/>
                    <a:pt x="659876" y="424832"/>
                    <a:pt x="662095" y="432267"/>
                  </a:cubicBezTo>
                  <a:cubicBezTo>
                    <a:pt x="664315" y="439828"/>
                    <a:pt x="649127" y="440830"/>
                    <a:pt x="647297" y="432769"/>
                  </a:cubicBezTo>
                  <a:cubicBezTo>
                    <a:pt x="645428" y="424832"/>
                    <a:pt x="647608" y="410338"/>
                    <a:pt x="643675" y="412802"/>
                  </a:cubicBezTo>
                  <a:cubicBezTo>
                    <a:pt x="639820" y="415350"/>
                    <a:pt x="624009" y="414766"/>
                    <a:pt x="620932" y="419611"/>
                  </a:cubicBezTo>
                  <a:cubicBezTo>
                    <a:pt x="617895" y="424498"/>
                    <a:pt x="603174" y="437489"/>
                    <a:pt x="601422" y="444673"/>
                  </a:cubicBezTo>
                  <a:cubicBezTo>
                    <a:pt x="599552" y="451732"/>
                    <a:pt x="590206" y="467062"/>
                    <a:pt x="587402" y="465726"/>
                  </a:cubicBezTo>
                  <a:cubicBezTo>
                    <a:pt x="584520" y="464389"/>
                    <a:pt x="570734" y="466436"/>
                    <a:pt x="567775" y="464305"/>
                  </a:cubicBezTo>
                  <a:cubicBezTo>
                    <a:pt x="564893" y="462175"/>
                    <a:pt x="550484" y="459460"/>
                    <a:pt x="549588" y="455116"/>
                  </a:cubicBezTo>
                  <a:cubicBezTo>
                    <a:pt x="548693" y="450730"/>
                    <a:pt x="546979" y="434983"/>
                    <a:pt x="547641" y="429469"/>
                  </a:cubicBezTo>
                  <a:cubicBezTo>
                    <a:pt x="548186" y="423997"/>
                    <a:pt x="556871" y="409419"/>
                    <a:pt x="563764" y="407748"/>
                  </a:cubicBezTo>
                  <a:cubicBezTo>
                    <a:pt x="570657" y="406036"/>
                    <a:pt x="588726" y="409252"/>
                    <a:pt x="590089" y="407330"/>
                  </a:cubicBezTo>
                  <a:cubicBezTo>
                    <a:pt x="591374" y="405409"/>
                    <a:pt x="592504" y="398392"/>
                    <a:pt x="589505" y="395885"/>
                  </a:cubicBezTo>
                  <a:cubicBezTo>
                    <a:pt x="586506" y="393379"/>
                    <a:pt x="582106" y="379845"/>
                    <a:pt x="578289" y="380054"/>
                  </a:cubicBezTo>
                  <a:cubicBezTo>
                    <a:pt x="574395" y="380305"/>
                    <a:pt x="569644" y="374916"/>
                    <a:pt x="571396" y="372494"/>
                  </a:cubicBezTo>
                  <a:cubicBezTo>
                    <a:pt x="573188" y="370029"/>
                    <a:pt x="582262" y="363931"/>
                    <a:pt x="584637" y="360756"/>
                  </a:cubicBezTo>
                  <a:cubicBezTo>
                    <a:pt x="587052" y="357582"/>
                    <a:pt x="600448" y="355577"/>
                    <a:pt x="601227" y="354992"/>
                  </a:cubicBezTo>
                  <a:cubicBezTo>
                    <a:pt x="602006" y="354365"/>
                    <a:pt x="596203" y="351066"/>
                    <a:pt x="588804" y="351233"/>
                  </a:cubicBezTo>
                  <a:cubicBezTo>
                    <a:pt x="581366" y="351441"/>
                    <a:pt x="565127" y="352277"/>
                    <a:pt x="567346" y="350815"/>
                  </a:cubicBezTo>
                  <a:cubicBezTo>
                    <a:pt x="569488" y="349311"/>
                    <a:pt x="574006" y="342837"/>
                    <a:pt x="572136" y="339579"/>
                  </a:cubicBezTo>
                  <a:cubicBezTo>
                    <a:pt x="570228" y="336321"/>
                    <a:pt x="573577" y="321910"/>
                    <a:pt x="577277" y="321576"/>
                  </a:cubicBezTo>
                  <a:cubicBezTo>
                    <a:pt x="580938" y="321241"/>
                    <a:pt x="581366" y="311425"/>
                    <a:pt x="579691" y="310966"/>
                  </a:cubicBezTo>
                  <a:cubicBezTo>
                    <a:pt x="577939" y="310590"/>
                    <a:pt x="571591" y="302194"/>
                    <a:pt x="572798" y="296680"/>
                  </a:cubicBezTo>
                  <a:cubicBezTo>
                    <a:pt x="573967" y="291250"/>
                    <a:pt x="575524" y="271242"/>
                    <a:pt x="578367" y="269571"/>
                  </a:cubicBezTo>
                  <a:cubicBezTo>
                    <a:pt x="581249" y="267900"/>
                    <a:pt x="591686" y="269237"/>
                    <a:pt x="590673" y="271451"/>
                  </a:cubicBezTo>
                  <a:cubicBezTo>
                    <a:pt x="589661" y="273706"/>
                    <a:pt x="586701" y="279053"/>
                    <a:pt x="588415" y="280432"/>
                  </a:cubicBezTo>
                  <a:cubicBezTo>
                    <a:pt x="590167" y="281894"/>
                    <a:pt x="597255" y="289203"/>
                    <a:pt x="600098" y="293547"/>
                  </a:cubicBezTo>
                  <a:cubicBezTo>
                    <a:pt x="602902" y="297892"/>
                    <a:pt x="603758" y="318109"/>
                    <a:pt x="605511" y="319571"/>
                  </a:cubicBezTo>
                  <a:cubicBezTo>
                    <a:pt x="607263" y="321032"/>
                    <a:pt x="610223" y="328133"/>
                    <a:pt x="608081" y="332227"/>
                  </a:cubicBezTo>
                  <a:cubicBezTo>
                    <a:pt x="607069" y="334190"/>
                    <a:pt x="605822" y="337782"/>
                    <a:pt x="604927" y="340289"/>
                  </a:cubicBezTo>
                  <a:cubicBezTo>
                    <a:pt x="608626" y="336780"/>
                    <a:pt x="619803" y="334900"/>
                    <a:pt x="620465" y="332227"/>
                  </a:cubicBezTo>
                  <a:cubicBezTo>
                    <a:pt x="621244" y="329220"/>
                    <a:pt x="627046" y="321032"/>
                    <a:pt x="630707" y="319738"/>
                  </a:cubicBezTo>
                  <a:cubicBezTo>
                    <a:pt x="634329" y="318317"/>
                    <a:pt x="646012" y="314892"/>
                    <a:pt x="646090" y="312386"/>
                  </a:cubicBezTo>
                  <a:cubicBezTo>
                    <a:pt x="646245" y="309922"/>
                    <a:pt x="642079" y="306747"/>
                    <a:pt x="643286" y="303823"/>
                  </a:cubicBezTo>
                  <a:cubicBezTo>
                    <a:pt x="644532" y="300983"/>
                    <a:pt x="646946" y="290665"/>
                    <a:pt x="642312" y="290456"/>
                  </a:cubicBezTo>
                  <a:cubicBezTo>
                    <a:pt x="637639" y="290206"/>
                    <a:pt x="631408" y="277967"/>
                    <a:pt x="631408" y="271785"/>
                  </a:cubicBezTo>
                  <a:cubicBezTo>
                    <a:pt x="631408" y="265561"/>
                    <a:pt x="627981" y="248101"/>
                    <a:pt x="629772" y="240499"/>
                  </a:cubicBezTo>
                  <a:cubicBezTo>
                    <a:pt x="631486" y="232855"/>
                    <a:pt x="648309" y="224125"/>
                    <a:pt x="648309" y="222203"/>
                  </a:cubicBezTo>
                  <a:cubicBezTo>
                    <a:pt x="648309" y="220324"/>
                    <a:pt x="649867" y="215144"/>
                    <a:pt x="651775" y="215061"/>
                  </a:cubicBezTo>
                  <a:cubicBezTo>
                    <a:pt x="653684" y="214935"/>
                    <a:pt x="658318" y="214058"/>
                    <a:pt x="661628" y="209463"/>
                  </a:cubicBezTo>
                  <a:cubicBezTo>
                    <a:pt x="664782" y="204869"/>
                    <a:pt x="674752" y="185529"/>
                    <a:pt x="680438" y="181059"/>
                  </a:cubicBezTo>
                  <a:cubicBezTo>
                    <a:pt x="686046" y="176590"/>
                    <a:pt x="700688" y="162221"/>
                    <a:pt x="702480" y="161177"/>
                  </a:cubicBezTo>
                  <a:cubicBezTo>
                    <a:pt x="704193" y="160133"/>
                    <a:pt x="709373" y="160717"/>
                    <a:pt x="712916" y="157752"/>
                  </a:cubicBezTo>
                  <a:cubicBezTo>
                    <a:pt x="716382" y="154869"/>
                    <a:pt x="729311" y="147434"/>
                    <a:pt x="733323" y="147434"/>
                  </a:cubicBezTo>
                  <a:cubicBezTo>
                    <a:pt x="737334" y="147434"/>
                    <a:pt x="749835" y="149606"/>
                    <a:pt x="752288" y="152280"/>
                  </a:cubicBezTo>
                  <a:cubicBezTo>
                    <a:pt x="754780" y="154911"/>
                    <a:pt x="763465" y="164017"/>
                    <a:pt x="767787" y="165187"/>
                  </a:cubicBezTo>
                  <a:cubicBezTo>
                    <a:pt x="772149" y="166315"/>
                    <a:pt x="787454" y="175755"/>
                    <a:pt x="797229" y="178386"/>
                  </a:cubicBezTo>
                  <a:cubicBezTo>
                    <a:pt x="807003" y="181018"/>
                    <a:pt x="811988" y="197099"/>
                    <a:pt x="816155" y="193883"/>
                  </a:cubicBezTo>
                  <a:cubicBezTo>
                    <a:pt x="820283" y="190708"/>
                    <a:pt x="824956" y="174209"/>
                    <a:pt x="827332" y="175003"/>
                  </a:cubicBezTo>
                  <a:cubicBezTo>
                    <a:pt x="829668" y="175838"/>
                    <a:pt x="837652" y="178470"/>
                    <a:pt x="837652" y="181352"/>
                  </a:cubicBezTo>
                  <a:cubicBezTo>
                    <a:pt x="837652" y="184192"/>
                    <a:pt x="841663" y="188787"/>
                    <a:pt x="846725" y="185028"/>
                  </a:cubicBezTo>
                  <a:cubicBezTo>
                    <a:pt x="851671" y="181310"/>
                    <a:pt x="872662" y="172914"/>
                    <a:pt x="879866" y="172246"/>
                  </a:cubicBezTo>
                  <a:cubicBezTo>
                    <a:pt x="887032" y="171536"/>
                    <a:pt x="900156" y="172914"/>
                    <a:pt x="896495" y="172162"/>
                  </a:cubicBezTo>
                  <a:cubicBezTo>
                    <a:pt x="892756" y="171327"/>
                    <a:pt x="897040" y="159255"/>
                    <a:pt x="901363" y="161093"/>
                  </a:cubicBezTo>
                  <a:cubicBezTo>
                    <a:pt x="905725" y="162931"/>
                    <a:pt x="928935" y="159088"/>
                    <a:pt x="933764" y="154243"/>
                  </a:cubicBezTo>
                  <a:cubicBezTo>
                    <a:pt x="938593" y="149314"/>
                    <a:pt x="951717" y="135655"/>
                    <a:pt x="954715" y="137284"/>
                  </a:cubicBezTo>
                  <a:cubicBezTo>
                    <a:pt x="957714" y="138871"/>
                    <a:pt x="965035" y="142589"/>
                    <a:pt x="966437" y="139832"/>
                  </a:cubicBezTo>
                  <a:cubicBezTo>
                    <a:pt x="967878" y="136992"/>
                    <a:pt x="978354" y="139832"/>
                    <a:pt x="978237" y="143341"/>
                  </a:cubicBezTo>
                  <a:cubicBezTo>
                    <a:pt x="978081" y="146808"/>
                    <a:pt x="981937" y="150734"/>
                    <a:pt x="983261" y="148311"/>
                  </a:cubicBezTo>
                  <a:cubicBezTo>
                    <a:pt x="984546" y="145805"/>
                    <a:pt x="989219" y="138704"/>
                    <a:pt x="993464" y="140835"/>
                  </a:cubicBezTo>
                  <a:cubicBezTo>
                    <a:pt x="997670" y="143007"/>
                    <a:pt x="1007211" y="146014"/>
                    <a:pt x="1003862" y="144427"/>
                  </a:cubicBezTo>
                  <a:cubicBezTo>
                    <a:pt x="1000551" y="142756"/>
                    <a:pt x="999967" y="131018"/>
                    <a:pt x="1002577" y="130016"/>
                  </a:cubicBezTo>
                  <a:cubicBezTo>
                    <a:pt x="1005186" y="128972"/>
                    <a:pt x="1013247" y="124460"/>
                    <a:pt x="1014298" y="121745"/>
                  </a:cubicBezTo>
                  <a:cubicBezTo>
                    <a:pt x="1015389" y="119072"/>
                    <a:pt x="1022048" y="112556"/>
                    <a:pt x="1024852" y="111303"/>
                  </a:cubicBezTo>
                  <a:cubicBezTo>
                    <a:pt x="1027656" y="110092"/>
                    <a:pt x="1039339" y="104995"/>
                    <a:pt x="1045609" y="104118"/>
                  </a:cubicBezTo>
                  <a:cubicBezTo>
                    <a:pt x="1051918" y="103199"/>
                    <a:pt x="1064535" y="96892"/>
                    <a:pt x="1065898" y="98730"/>
                  </a:cubicBezTo>
                  <a:cubicBezTo>
                    <a:pt x="1067222" y="100568"/>
                    <a:pt x="1074193" y="100359"/>
                    <a:pt x="1075595" y="97059"/>
                  </a:cubicBezTo>
                  <a:cubicBezTo>
                    <a:pt x="1076841" y="93801"/>
                    <a:pt x="1090433" y="91796"/>
                    <a:pt x="1090978" y="87494"/>
                  </a:cubicBezTo>
                  <a:cubicBezTo>
                    <a:pt x="1091445" y="83149"/>
                    <a:pt x="1099234" y="78805"/>
                    <a:pt x="1101570" y="81103"/>
                  </a:cubicBezTo>
                  <a:close/>
                  <a:moveTo>
                    <a:pt x="1053405" y="47198"/>
                  </a:moveTo>
                  <a:cubicBezTo>
                    <a:pt x="1063236" y="46587"/>
                    <a:pt x="1071336" y="57065"/>
                    <a:pt x="1064656" y="58229"/>
                  </a:cubicBezTo>
                  <a:cubicBezTo>
                    <a:pt x="1057913" y="59407"/>
                    <a:pt x="1034962" y="56952"/>
                    <a:pt x="1035211" y="53899"/>
                  </a:cubicBezTo>
                  <a:cubicBezTo>
                    <a:pt x="1035481" y="50860"/>
                    <a:pt x="1043658" y="47865"/>
                    <a:pt x="1053405" y="47198"/>
                  </a:cubicBezTo>
                  <a:close/>
                  <a:moveTo>
                    <a:pt x="679200" y="41940"/>
                  </a:moveTo>
                  <a:cubicBezTo>
                    <a:pt x="684091" y="43601"/>
                    <a:pt x="686733" y="56024"/>
                    <a:pt x="689500" y="56407"/>
                  </a:cubicBezTo>
                  <a:cubicBezTo>
                    <a:pt x="692292" y="56849"/>
                    <a:pt x="696559" y="59105"/>
                    <a:pt x="699041" y="61503"/>
                  </a:cubicBezTo>
                  <a:cubicBezTo>
                    <a:pt x="701541" y="63889"/>
                    <a:pt x="709085" y="62371"/>
                    <a:pt x="715071" y="65479"/>
                  </a:cubicBezTo>
                  <a:cubicBezTo>
                    <a:pt x="721119" y="68674"/>
                    <a:pt x="719061" y="89629"/>
                    <a:pt x="713516" y="87984"/>
                  </a:cubicBezTo>
                  <a:cubicBezTo>
                    <a:pt x="707957" y="86308"/>
                    <a:pt x="695811" y="82190"/>
                    <a:pt x="694372" y="87401"/>
                  </a:cubicBezTo>
                  <a:cubicBezTo>
                    <a:pt x="692938" y="92670"/>
                    <a:pt x="686733" y="106708"/>
                    <a:pt x="683083" y="106822"/>
                  </a:cubicBezTo>
                  <a:cubicBezTo>
                    <a:pt x="679408" y="106908"/>
                    <a:pt x="674593" y="98519"/>
                    <a:pt x="671060" y="98022"/>
                  </a:cubicBezTo>
                  <a:cubicBezTo>
                    <a:pt x="667472" y="97482"/>
                    <a:pt x="663129" y="90950"/>
                    <a:pt x="666345" y="87728"/>
                  </a:cubicBezTo>
                  <a:cubicBezTo>
                    <a:pt x="669513" y="84490"/>
                    <a:pt x="669965" y="72436"/>
                    <a:pt x="666735" y="75146"/>
                  </a:cubicBezTo>
                  <a:cubicBezTo>
                    <a:pt x="663461" y="77804"/>
                    <a:pt x="650719" y="79094"/>
                    <a:pt x="650621" y="77292"/>
                  </a:cubicBezTo>
                  <a:cubicBezTo>
                    <a:pt x="650559" y="75532"/>
                    <a:pt x="648343" y="66303"/>
                    <a:pt x="645317" y="64797"/>
                  </a:cubicBezTo>
                  <a:cubicBezTo>
                    <a:pt x="642281" y="63266"/>
                    <a:pt x="644069" y="51722"/>
                    <a:pt x="650679" y="48243"/>
                  </a:cubicBezTo>
                  <a:cubicBezTo>
                    <a:pt x="657293" y="44851"/>
                    <a:pt x="666801" y="51978"/>
                    <a:pt x="665465" y="48826"/>
                  </a:cubicBezTo>
                  <a:cubicBezTo>
                    <a:pt x="664231" y="45758"/>
                    <a:pt x="674254" y="40236"/>
                    <a:pt x="679200" y="41940"/>
                  </a:cubicBezTo>
                  <a:close/>
                  <a:moveTo>
                    <a:pt x="884761" y="39049"/>
                  </a:moveTo>
                  <a:cubicBezTo>
                    <a:pt x="890276" y="38030"/>
                    <a:pt x="895914" y="40753"/>
                    <a:pt x="896002" y="49030"/>
                  </a:cubicBezTo>
                  <a:cubicBezTo>
                    <a:pt x="886994" y="47866"/>
                    <a:pt x="882464" y="59664"/>
                    <a:pt x="874259" y="51515"/>
                  </a:cubicBezTo>
                  <a:cubicBezTo>
                    <a:pt x="873855" y="44828"/>
                    <a:pt x="879246" y="40068"/>
                    <a:pt x="884761" y="39049"/>
                  </a:cubicBezTo>
                  <a:close/>
                  <a:moveTo>
                    <a:pt x="358885" y="16643"/>
                  </a:moveTo>
                  <a:cubicBezTo>
                    <a:pt x="360809" y="16872"/>
                    <a:pt x="358096" y="22975"/>
                    <a:pt x="352918" y="25178"/>
                  </a:cubicBezTo>
                  <a:cubicBezTo>
                    <a:pt x="347692" y="27380"/>
                    <a:pt x="333987" y="35727"/>
                    <a:pt x="334789" y="37486"/>
                  </a:cubicBezTo>
                  <a:cubicBezTo>
                    <a:pt x="335678" y="39290"/>
                    <a:pt x="330112" y="48163"/>
                    <a:pt x="326303" y="49326"/>
                  </a:cubicBezTo>
                  <a:cubicBezTo>
                    <a:pt x="322474" y="50421"/>
                    <a:pt x="312592" y="59949"/>
                    <a:pt x="308021" y="62701"/>
                  </a:cubicBezTo>
                  <a:cubicBezTo>
                    <a:pt x="303511" y="65457"/>
                    <a:pt x="284501" y="71419"/>
                    <a:pt x="281146" y="75453"/>
                  </a:cubicBezTo>
                  <a:cubicBezTo>
                    <a:pt x="277832" y="79514"/>
                    <a:pt x="272573" y="96803"/>
                    <a:pt x="269399" y="96803"/>
                  </a:cubicBezTo>
                  <a:cubicBezTo>
                    <a:pt x="268250" y="96803"/>
                    <a:pt x="266707" y="96762"/>
                    <a:pt x="265383" y="96661"/>
                  </a:cubicBezTo>
                  <a:cubicBezTo>
                    <a:pt x="266947" y="98649"/>
                    <a:pt x="266847" y="104386"/>
                    <a:pt x="266172" y="106277"/>
                  </a:cubicBezTo>
                  <a:cubicBezTo>
                    <a:pt x="265230" y="108630"/>
                    <a:pt x="251378" y="110933"/>
                    <a:pt x="243039" y="112321"/>
                  </a:cubicBezTo>
                  <a:cubicBezTo>
                    <a:pt x="237620" y="113232"/>
                    <a:pt x="224784" y="114780"/>
                    <a:pt x="216478" y="115361"/>
                  </a:cubicBezTo>
                  <a:cubicBezTo>
                    <a:pt x="243139" y="90343"/>
                    <a:pt x="271665" y="67316"/>
                    <a:pt x="302001" y="46716"/>
                  </a:cubicBezTo>
                  <a:cubicBezTo>
                    <a:pt x="328575" y="31638"/>
                    <a:pt x="357602" y="16460"/>
                    <a:pt x="358885" y="16643"/>
                  </a:cubicBezTo>
                  <a:close/>
                  <a:moveTo>
                    <a:pt x="508790" y="16"/>
                  </a:moveTo>
                  <a:cubicBezTo>
                    <a:pt x="511535" y="426"/>
                    <a:pt x="519047" y="3946"/>
                    <a:pt x="522926" y="3113"/>
                  </a:cubicBezTo>
                  <a:cubicBezTo>
                    <a:pt x="526764" y="2242"/>
                    <a:pt x="543140" y="4655"/>
                    <a:pt x="549819" y="4717"/>
                  </a:cubicBezTo>
                  <a:cubicBezTo>
                    <a:pt x="556443" y="4730"/>
                    <a:pt x="561715" y="13523"/>
                    <a:pt x="555487" y="14954"/>
                  </a:cubicBezTo>
                  <a:cubicBezTo>
                    <a:pt x="549232" y="16334"/>
                    <a:pt x="546159" y="29145"/>
                    <a:pt x="550666" y="27230"/>
                  </a:cubicBezTo>
                  <a:cubicBezTo>
                    <a:pt x="555173" y="25376"/>
                    <a:pt x="570716" y="27055"/>
                    <a:pt x="572451" y="28934"/>
                  </a:cubicBezTo>
                  <a:cubicBezTo>
                    <a:pt x="574240" y="30849"/>
                    <a:pt x="584607" y="32926"/>
                    <a:pt x="588608" y="32441"/>
                  </a:cubicBezTo>
                  <a:cubicBezTo>
                    <a:pt x="592583" y="31981"/>
                    <a:pt x="590589" y="41757"/>
                    <a:pt x="586928" y="42590"/>
                  </a:cubicBezTo>
                  <a:cubicBezTo>
                    <a:pt x="583227" y="43436"/>
                    <a:pt x="572874" y="48411"/>
                    <a:pt x="571181" y="50911"/>
                  </a:cubicBezTo>
                  <a:cubicBezTo>
                    <a:pt x="569623" y="53448"/>
                    <a:pt x="560527" y="55861"/>
                    <a:pt x="561702" y="58013"/>
                  </a:cubicBezTo>
                  <a:cubicBezTo>
                    <a:pt x="562808" y="60128"/>
                    <a:pt x="560350" y="71259"/>
                    <a:pt x="558410" y="73013"/>
                  </a:cubicBezTo>
                  <a:cubicBezTo>
                    <a:pt x="556484" y="74804"/>
                    <a:pt x="551622" y="75936"/>
                    <a:pt x="556771" y="77080"/>
                  </a:cubicBezTo>
                  <a:cubicBezTo>
                    <a:pt x="561989" y="78237"/>
                    <a:pt x="563245" y="90687"/>
                    <a:pt x="558902" y="90836"/>
                  </a:cubicBezTo>
                  <a:cubicBezTo>
                    <a:pt x="554559" y="90961"/>
                    <a:pt x="547347" y="102403"/>
                    <a:pt x="550147" y="113535"/>
                  </a:cubicBezTo>
                  <a:cubicBezTo>
                    <a:pt x="553001" y="124630"/>
                    <a:pt x="536844" y="136421"/>
                    <a:pt x="538742" y="138299"/>
                  </a:cubicBezTo>
                  <a:cubicBezTo>
                    <a:pt x="540586" y="140102"/>
                    <a:pt x="538770" y="149741"/>
                    <a:pt x="537035" y="148672"/>
                  </a:cubicBezTo>
                  <a:cubicBezTo>
                    <a:pt x="535355" y="147577"/>
                    <a:pt x="533429" y="147503"/>
                    <a:pt x="537035" y="150065"/>
                  </a:cubicBezTo>
                  <a:cubicBezTo>
                    <a:pt x="540586" y="152689"/>
                    <a:pt x="531353" y="159393"/>
                    <a:pt x="526450" y="157440"/>
                  </a:cubicBezTo>
                  <a:cubicBezTo>
                    <a:pt x="521547" y="155587"/>
                    <a:pt x="507465" y="151781"/>
                    <a:pt x="506140" y="153249"/>
                  </a:cubicBezTo>
                  <a:cubicBezTo>
                    <a:pt x="504788" y="154654"/>
                    <a:pt x="502753" y="158411"/>
                    <a:pt x="507356" y="161445"/>
                  </a:cubicBezTo>
                  <a:cubicBezTo>
                    <a:pt x="512041" y="164517"/>
                    <a:pt x="517654" y="163560"/>
                    <a:pt x="513939" y="166744"/>
                  </a:cubicBezTo>
                  <a:cubicBezTo>
                    <a:pt x="510238" y="169915"/>
                    <a:pt x="502289" y="184741"/>
                    <a:pt x="497508" y="188199"/>
                  </a:cubicBezTo>
                  <a:cubicBezTo>
                    <a:pt x="492701" y="191632"/>
                    <a:pt x="475191" y="199045"/>
                    <a:pt x="472910" y="200935"/>
                  </a:cubicBezTo>
                  <a:cubicBezTo>
                    <a:pt x="470656" y="202826"/>
                    <a:pt x="462571" y="209132"/>
                    <a:pt x="459812" y="210587"/>
                  </a:cubicBezTo>
                  <a:cubicBezTo>
                    <a:pt x="457012" y="212030"/>
                    <a:pt x="444747" y="210251"/>
                    <a:pt x="443736" y="213062"/>
                  </a:cubicBezTo>
                  <a:cubicBezTo>
                    <a:pt x="442766" y="215873"/>
                    <a:pt x="435405" y="241992"/>
                    <a:pt x="432113" y="247527"/>
                  </a:cubicBezTo>
                  <a:cubicBezTo>
                    <a:pt x="428849" y="253037"/>
                    <a:pt x="424464" y="259343"/>
                    <a:pt x="422457" y="261445"/>
                  </a:cubicBezTo>
                  <a:cubicBezTo>
                    <a:pt x="420422" y="263584"/>
                    <a:pt x="415232" y="268298"/>
                    <a:pt x="413825" y="265512"/>
                  </a:cubicBezTo>
                  <a:cubicBezTo>
                    <a:pt x="412432" y="262713"/>
                    <a:pt x="401696" y="260101"/>
                    <a:pt x="398569" y="260101"/>
                  </a:cubicBezTo>
                  <a:cubicBezTo>
                    <a:pt x="395441" y="260101"/>
                    <a:pt x="387342" y="249455"/>
                    <a:pt x="387423" y="236457"/>
                  </a:cubicBezTo>
                  <a:cubicBezTo>
                    <a:pt x="387505" y="223398"/>
                    <a:pt x="372905" y="198062"/>
                    <a:pt x="376087" y="195413"/>
                  </a:cubicBezTo>
                  <a:cubicBezTo>
                    <a:pt x="379311" y="192701"/>
                    <a:pt x="377603" y="185201"/>
                    <a:pt x="380772" y="182838"/>
                  </a:cubicBezTo>
                  <a:cubicBezTo>
                    <a:pt x="383900" y="180450"/>
                    <a:pt x="387615" y="172590"/>
                    <a:pt x="382179" y="170823"/>
                  </a:cubicBezTo>
                  <a:cubicBezTo>
                    <a:pt x="376743" y="168958"/>
                    <a:pt x="373847" y="156209"/>
                    <a:pt x="378232" y="156607"/>
                  </a:cubicBezTo>
                  <a:cubicBezTo>
                    <a:pt x="382670" y="156980"/>
                    <a:pt x="383217" y="149679"/>
                    <a:pt x="381277" y="151781"/>
                  </a:cubicBezTo>
                  <a:cubicBezTo>
                    <a:pt x="379283" y="153896"/>
                    <a:pt x="368234" y="147851"/>
                    <a:pt x="368657" y="144542"/>
                  </a:cubicBezTo>
                  <a:cubicBezTo>
                    <a:pt x="369094" y="141222"/>
                    <a:pt x="368725" y="129779"/>
                    <a:pt x="366882" y="126508"/>
                  </a:cubicBezTo>
                  <a:cubicBezTo>
                    <a:pt x="365065" y="123237"/>
                    <a:pt x="360449" y="108174"/>
                    <a:pt x="354466" y="107540"/>
                  </a:cubicBezTo>
                  <a:cubicBezTo>
                    <a:pt x="348457" y="106844"/>
                    <a:pt x="335113" y="102640"/>
                    <a:pt x="333842" y="104655"/>
                  </a:cubicBezTo>
                  <a:cubicBezTo>
                    <a:pt x="332627" y="106632"/>
                    <a:pt x="320321" y="104978"/>
                    <a:pt x="315527" y="103336"/>
                  </a:cubicBezTo>
                  <a:cubicBezTo>
                    <a:pt x="310787" y="101769"/>
                    <a:pt x="309435" y="90264"/>
                    <a:pt x="315295" y="89866"/>
                  </a:cubicBezTo>
                  <a:cubicBezTo>
                    <a:pt x="321154" y="89456"/>
                    <a:pt x="333610" y="87068"/>
                    <a:pt x="330646" y="85911"/>
                  </a:cubicBezTo>
                  <a:cubicBezTo>
                    <a:pt x="327683" y="84754"/>
                    <a:pt x="316497" y="83859"/>
                    <a:pt x="313150" y="81956"/>
                  </a:cubicBezTo>
                  <a:cubicBezTo>
                    <a:pt x="309736" y="80016"/>
                    <a:pt x="306157" y="83759"/>
                    <a:pt x="304955" y="81794"/>
                  </a:cubicBezTo>
                  <a:cubicBezTo>
                    <a:pt x="303754" y="79729"/>
                    <a:pt x="297566" y="77652"/>
                    <a:pt x="300544" y="74642"/>
                  </a:cubicBezTo>
                  <a:cubicBezTo>
                    <a:pt x="303590" y="71620"/>
                    <a:pt x="316387" y="70824"/>
                    <a:pt x="321782" y="68971"/>
                  </a:cubicBezTo>
                  <a:cubicBezTo>
                    <a:pt x="327164" y="67105"/>
                    <a:pt x="336014" y="59145"/>
                    <a:pt x="332722" y="58871"/>
                  </a:cubicBezTo>
                  <a:cubicBezTo>
                    <a:pt x="329404" y="58573"/>
                    <a:pt x="337216" y="44493"/>
                    <a:pt x="347227" y="39008"/>
                  </a:cubicBezTo>
                  <a:cubicBezTo>
                    <a:pt x="357239" y="33523"/>
                    <a:pt x="395523" y="25376"/>
                    <a:pt x="402762" y="25252"/>
                  </a:cubicBezTo>
                  <a:cubicBezTo>
                    <a:pt x="409932" y="25153"/>
                    <a:pt x="432796" y="25240"/>
                    <a:pt x="432072" y="21782"/>
                  </a:cubicBezTo>
                  <a:cubicBezTo>
                    <a:pt x="431348" y="18337"/>
                    <a:pt x="434927" y="8673"/>
                    <a:pt x="439939" y="7354"/>
                  </a:cubicBezTo>
                  <a:cubicBezTo>
                    <a:pt x="444856" y="5961"/>
                    <a:pt x="467747" y="5066"/>
                    <a:pt x="477062" y="5439"/>
                  </a:cubicBezTo>
                  <a:cubicBezTo>
                    <a:pt x="486350" y="5899"/>
                    <a:pt x="506031" y="-357"/>
                    <a:pt x="508790" y="16"/>
                  </a:cubicBezTo>
                  <a:close/>
                </a:path>
              </a:pathLst>
            </a:custGeom>
            <a:solidFill>
              <a:srgbClr val="2D8F87"/>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3" name="Shape 44"/>
            <p:cNvSpPr/>
            <p:nvPr/>
          </p:nvSpPr>
          <p:spPr>
            <a:xfrm>
              <a:off x="367018" y="4010304"/>
              <a:ext cx="2604596" cy="1539933"/>
            </a:xfrm>
            <a:custGeom>
              <a:avLst/>
              <a:gdLst/>
              <a:ahLst/>
              <a:cxnLst>
                <a:cxn ang="0">
                  <a:pos x="wd2" y="hd2"/>
                </a:cxn>
                <a:cxn ang="5400000">
                  <a:pos x="wd2" y="hd2"/>
                </a:cxn>
                <a:cxn ang="10800000">
                  <a:pos x="wd2" y="hd2"/>
                </a:cxn>
                <a:cxn ang="16200000">
                  <a:pos x="wd2" y="hd2"/>
                </a:cxn>
              </a:cxnLst>
              <a:rect l="0" t="0" r="r" b="b"/>
              <a:pathLst>
                <a:path w="21600" h="21600" extrusionOk="0">
                  <a:moveTo>
                    <a:pt x="7474" y="21600"/>
                  </a:moveTo>
                  <a:cubicBezTo>
                    <a:pt x="7067" y="21600"/>
                    <a:pt x="6671" y="21539"/>
                    <a:pt x="6285" y="21416"/>
                  </a:cubicBezTo>
                  <a:cubicBezTo>
                    <a:pt x="3797" y="20627"/>
                    <a:pt x="1822" y="17200"/>
                    <a:pt x="577" y="11504"/>
                  </a:cubicBezTo>
                  <a:lnTo>
                    <a:pt x="0" y="6844"/>
                  </a:lnTo>
                  <a:lnTo>
                    <a:pt x="1130" y="11024"/>
                  </a:lnTo>
                  <a:cubicBezTo>
                    <a:pt x="2027" y="13269"/>
                    <a:pt x="3223" y="14494"/>
                    <a:pt x="4685" y="14663"/>
                  </a:cubicBezTo>
                  <a:cubicBezTo>
                    <a:pt x="4807" y="14678"/>
                    <a:pt x="4931" y="14684"/>
                    <a:pt x="5055" y="14684"/>
                  </a:cubicBezTo>
                  <a:cubicBezTo>
                    <a:pt x="10751" y="14684"/>
                    <a:pt x="18526" y="150"/>
                    <a:pt x="18606" y="0"/>
                  </a:cubicBezTo>
                  <a:lnTo>
                    <a:pt x="19073" y="708"/>
                  </a:lnTo>
                  <a:cubicBezTo>
                    <a:pt x="18732" y="1350"/>
                    <a:pt x="10665" y="16421"/>
                    <a:pt x="4642" y="15721"/>
                  </a:cubicBezTo>
                  <a:cubicBezTo>
                    <a:pt x="3615" y="15602"/>
                    <a:pt x="2705" y="15030"/>
                    <a:pt x="1921" y="14015"/>
                  </a:cubicBezTo>
                  <a:cubicBezTo>
                    <a:pt x="3055" y="17618"/>
                    <a:pt x="4582" y="19798"/>
                    <a:pt x="6401" y="20375"/>
                  </a:cubicBezTo>
                  <a:cubicBezTo>
                    <a:pt x="10119" y="21553"/>
                    <a:pt x="15209" y="16202"/>
                    <a:pt x="21131" y="4900"/>
                  </a:cubicBezTo>
                  <a:lnTo>
                    <a:pt x="21600" y="5603"/>
                  </a:lnTo>
                  <a:cubicBezTo>
                    <a:pt x="16032" y="16231"/>
                    <a:pt x="11287" y="21600"/>
                    <a:pt x="7474" y="21600"/>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nvGrpSpPr>
            <p:cNvPr id="374" name="Group 53"/>
            <p:cNvGrpSpPr/>
            <p:nvPr/>
          </p:nvGrpSpPr>
          <p:grpSpPr>
            <a:xfrm>
              <a:off x="1995477" y="2451558"/>
              <a:ext cx="2806821" cy="2591474"/>
              <a:chOff x="10532296" y="253813"/>
              <a:chExt cx="1112857" cy="1027475"/>
            </a:xfrm>
          </p:grpSpPr>
          <p:sp>
            <p:nvSpPr>
              <p:cNvPr id="375" name="Shape 45"/>
              <p:cNvSpPr/>
              <p:nvPr/>
            </p:nvSpPr>
            <p:spPr>
              <a:xfrm>
                <a:off x="10548949" y="1011486"/>
                <a:ext cx="228135" cy="245472"/>
              </a:xfrm>
              <a:custGeom>
                <a:avLst/>
                <a:gdLst/>
                <a:ahLst/>
                <a:cxnLst>
                  <a:cxn ang="0">
                    <a:pos x="wd2" y="hd2"/>
                  </a:cxn>
                  <a:cxn ang="5400000">
                    <a:pos x="wd2" y="hd2"/>
                  </a:cxn>
                  <a:cxn ang="10800000">
                    <a:pos x="wd2" y="hd2"/>
                  </a:cxn>
                  <a:cxn ang="16200000">
                    <a:pos x="wd2" y="hd2"/>
                  </a:cxn>
                </a:cxnLst>
                <a:rect l="0" t="0" r="r" b="b"/>
                <a:pathLst>
                  <a:path w="20620" h="20847" extrusionOk="0">
                    <a:moveTo>
                      <a:pt x="19166" y="1111"/>
                    </a:moveTo>
                    <a:cubicBezTo>
                      <a:pt x="17119" y="-647"/>
                      <a:pt x="14169" y="-753"/>
                      <a:pt x="9518" y="4036"/>
                    </a:cubicBezTo>
                    <a:cubicBezTo>
                      <a:pt x="7225" y="6399"/>
                      <a:pt x="3637" y="11567"/>
                      <a:pt x="0" y="20847"/>
                    </a:cubicBezTo>
                    <a:cubicBezTo>
                      <a:pt x="9503" y="16599"/>
                      <a:pt x="14651" y="12766"/>
                      <a:pt x="16949" y="10406"/>
                    </a:cubicBezTo>
                    <a:cubicBezTo>
                      <a:pt x="21600" y="5620"/>
                      <a:pt x="21219" y="2869"/>
                      <a:pt x="19166" y="111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6" name="Shape 46"/>
              <p:cNvSpPr/>
              <p:nvPr/>
            </p:nvSpPr>
            <p:spPr>
              <a:xfrm>
                <a:off x="10532296" y="642363"/>
                <a:ext cx="621333" cy="638925"/>
              </a:xfrm>
              <a:custGeom>
                <a:avLst/>
                <a:gdLst/>
                <a:ahLst/>
                <a:cxnLst>
                  <a:cxn ang="0">
                    <a:pos x="wd2" y="hd2"/>
                  </a:cxn>
                  <a:cxn ang="5400000">
                    <a:pos x="wd2" y="hd2"/>
                  </a:cxn>
                  <a:cxn ang="10800000">
                    <a:pos x="wd2" y="hd2"/>
                  </a:cxn>
                  <a:cxn ang="16200000">
                    <a:pos x="wd2" y="hd2"/>
                  </a:cxn>
                </a:cxnLst>
                <a:rect l="0" t="0" r="r" b="b"/>
                <a:pathLst>
                  <a:path w="20201" h="20449" extrusionOk="0">
                    <a:moveTo>
                      <a:pt x="10983" y="9197"/>
                    </a:moveTo>
                    <a:cubicBezTo>
                      <a:pt x="14212" y="12840"/>
                      <a:pt x="15136" y="17445"/>
                      <a:pt x="13506" y="20449"/>
                    </a:cubicBezTo>
                    <a:cubicBezTo>
                      <a:pt x="14393" y="20003"/>
                      <a:pt x="15246" y="19442"/>
                      <a:pt x="16034" y="18763"/>
                    </a:cubicBezTo>
                    <a:cubicBezTo>
                      <a:pt x="20840" y="14637"/>
                      <a:pt x="21600" y="7755"/>
                      <a:pt x="17735" y="3397"/>
                    </a:cubicBezTo>
                    <a:cubicBezTo>
                      <a:pt x="13870" y="-963"/>
                      <a:pt x="6842" y="-1151"/>
                      <a:pt x="2037" y="2975"/>
                    </a:cubicBezTo>
                    <a:cubicBezTo>
                      <a:pt x="1249" y="3653"/>
                      <a:pt x="568" y="4409"/>
                      <a:pt x="0" y="5213"/>
                    </a:cubicBezTo>
                    <a:cubicBezTo>
                      <a:pt x="3244" y="4029"/>
                      <a:pt x="7753" y="5555"/>
                      <a:pt x="10983" y="9197"/>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7" name="Shape 47"/>
              <p:cNvSpPr/>
              <p:nvPr/>
            </p:nvSpPr>
            <p:spPr>
              <a:xfrm>
                <a:off x="10776528" y="337074"/>
                <a:ext cx="771285" cy="695382"/>
              </a:xfrm>
              <a:custGeom>
                <a:avLst/>
                <a:gdLst/>
                <a:ahLst/>
                <a:cxnLst>
                  <a:cxn ang="0">
                    <a:pos x="wd2" y="hd2"/>
                  </a:cxn>
                  <a:cxn ang="5400000">
                    <a:pos x="wd2" y="hd2"/>
                  </a:cxn>
                  <a:cxn ang="10800000">
                    <a:pos x="wd2" y="hd2"/>
                  </a:cxn>
                  <a:cxn ang="16200000">
                    <a:pos x="wd2" y="hd2"/>
                  </a:cxn>
                </a:cxnLst>
                <a:rect l="0" t="0" r="r" b="b"/>
                <a:pathLst>
                  <a:path w="21600" h="21600" extrusionOk="0">
                    <a:moveTo>
                      <a:pt x="4552" y="21600"/>
                    </a:moveTo>
                    <a:cubicBezTo>
                      <a:pt x="7736" y="20492"/>
                      <a:pt x="10772" y="18651"/>
                      <a:pt x="13447" y="16060"/>
                    </a:cubicBezTo>
                    <a:cubicBezTo>
                      <a:pt x="17920" y="11731"/>
                      <a:pt x="20660" y="6020"/>
                      <a:pt x="21600" y="0"/>
                    </a:cubicBezTo>
                    <a:cubicBezTo>
                      <a:pt x="16099" y="221"/>
                      <a:pt x="10624" y="2458"/>
                      <a:pt x="6151" y="6787"/>
                    </a:cubicBezTo>
                    <a:cubicBezTo>
                      <a:pt x="3476" y="9378"/>
                      <a:pt x="1421" y="12464"/>
                      <a:pt x="0" y="15815"/>
                    </a:cubicBezTo>
                    <a:cubicBezTo>
                      <a:pt x="0" y="15815"/>
                      <a:pt x="4552" y="21600"/>
                      <a:pt x="4552" y="216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8" name="Shape 49"/>
              <p:cNvSpPr/>
              <p:nvPr/>
            </p:nvSpPr>
            <p:spPr>
              <a:xfrm>
                <a:off x="10671064" y="861616"/>
                <a:ext cx="256857" cy="270971"/>
              </a:xfrm>
              <a:custGeom>
                <a:avLst/>
                <a:gdLst/>
                <a:ahLst/>
                <a:cxnLst>
                  <a:cxn ang="0">
                    <a:pos x="wd2" y="hd2"/>
                  </a:cxn>
                  <a:cxn ang="5400000">
                    <a:pos x="wd2" y="hd2"/>
                  </a:cxn>
                  <a:cxn ang="10800000">
                    <a:pos x="wd2" y="hd2"/>
                  </a:cxn>
                  <a:cxn ang="16200000">
                    <a:pos x="wd2" y="hd2"/>
                  </a:cxn>
                </a:cxnLst>
                <a:rect l="0" t="0" r="r" b="b"/>
                <a:pathLst>
                  <a:path w="21600" h="21600" extrusionOk="0">
                    <a:moveTo>
                      <a:pt x="17169" y="21600"/>
                    </a:moveTo>
                    <a:lnTo>
                      <a:pt x="0" y="2945"/>
                    </a:lnTo>
                    <a:lnTo>
                      <a:pt x="9985" y="0"/>
                    </a:lnTo>
                    <a:lnTo>
                      <a:pt x="21600" y="12624"/>
                    </a:lnTo>
                    <a:cubicBezTo>
                      <a:pt x="21600" y="12624"/>
                      <a:pt x="17169" y="21600"/>
                      <a:pt x="17169" y="2160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9" name="Shape 50"/>
              <p:cNvSpPr/>
              <p:nvPr/>
            </p:nvSpPr>
            <p:spPr>
              <a:xfrm>
                <a:off x="10740448" y="747827"/>
                <a:ext cx="336581" cy="293688"/>
              </a:xfrm>
              <a:custGeom>
                <a:avLst/>
                <a:gdLst/>
                <a:ahLst/>
                <a:cxnLst>
                  <a:cxn ang="0">
                    <a:pos x="wd2" y="hd2"/>
                  </a:cxn>
                  <a:cxn ang="5400000">
                    <a:pos x="wd2" y="hd2"/>
                  </a:cxn>
                  <a:cxn ang="10800000">
                    <a:pos x="wd2" y="hd2"/>
                  </a:cxn>
                  <a:cxn ang="16200000">
                    <a:pos x="wd2" y="hd2"/>
                  </a:cxn>
                </a:cxnLst>
                <a:rect l="0" t="0" r="r" b="b"/>
                <a:pathLst>
                  <a:path w="21600" h="21600" extrusionOk="0">
                    <a:moveTo>
                      <a:pt x="9612" y="9239"/>
                    </a:moveTo>
                    <a:cubicBezTo>
                      <a:pt x="5343" y="13510"/>
                      <a:pt x="1958" y="17956"/>
                      <a:pt x="0" y="21600"/>
                    </a:cubicBezTo>
                    <a:cubicBezTo>
                      <a:pt x="3415" y="19872"/>
                      <a:pt x="7716" y="16626"/>
                      <a:pt x="11986" y="12357"/>
                    </a:cubicBezTo>
                    <a:cubicBezTo>
                      <a:pt x="16254" y="8086"/>
                      <a:pt x="19643" y="3642"/>
                      <a:pt x="21600" y="0"/>
                    </a:cubicBezTo>
                    <a:cubicBezTo>
                      <a:pt x="18183" y="1727"/>
                      <a:pt x="13884" y="4970"/>
                      <a:pt x="9612" y="9239"/>
                    </a:cubicBezTo>
                    <a:close/>
                  </a:path>
                </a:pathLst>
              </a:custGeom>
              <a:solidFill>
                <a:srgbClr val="FA465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0" name="Shape 51"/>
              <p:cNvSpPr/>
              <p:nvPr/>
            </p:nvSpPr>
            <p:spPr>
              <a:xfrm>
                <a:off x="11131774" y="509146"/>
                <a:ext cx="203642" cy="203677"/>
              </a:xfrm>
              <a:custGeom>
                <a:avLst/>
                <a:gdLst/>
                <a:ahLst/>
                <a:cxnLst>
                  <a:cxn ang="0">
                    <a:pos x="wd2" y="hd2"/>
                  </a:cxn>
                  <a:cxn ang="5400000">
                    <a:pos x="wd2" y="hd2"/>
                  </a:cxn>
                  <a:cxn ang="10800000">
                    <a:pos x="wd2" y="hd2"/>
                  </a:cxn>
                  <a:cxn ang="16200000">
                    <a:pos x="wd2" y="hd2"/>
                  </a:cxn>
                </a:cxnLst>
                <a:rect l="0" t="0" r="r" b="b"/>
                <a:pathLst>
                  <a:path w="19351" h="19348" extrusionOk="0">
                    <a:moveTo>
                      <a:pt x="2381" y="16040"/>
                    </a:moveTo>
                    <a:cubicBezTo>
                      <a:pt x="-1124" y="12016"/>
                      <a:pt x="-713" y="5892"/>
                      <a:pt x="3308" y="2381"/>
                    </a:cubicBezTo>
                    <a:cubicBezTo>
                      <a:pt x="7330" y="-1124"/>
                      <a:pt x="13461" y="-712"/>
                      <a:pt x="16969" y="3308"/>
                    </a:cubicBezTo>
                    <a:cubicBezTo>
                      <a:pt x="20476" y="7330"/>
                      <a:pt x="20062" y="13456"/>
                      <a:pt x="16046" y="16966"/>
                    </a:cubicBezTo>
                    <a:cubicBezTo>
                      <a:pt x="12017" y="20476"/>
                      <a:pt x="5888" y="20056"/>
                      <a:pt x="2381" y="1604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1" name="Shape 52"/>
              <p:cNvSpPr/>
              <p:nvPr/>
            </p:nvSpPr>
            <p:spPr>
              <a:xfrm>
                <a:off x="11159526" y="536899"/>
                <a:ext cx="147061" cy="147095"/>
              </a:xfrm>
              <a:custGeom>
                <a:avLst/>
                <a:gdLst/>
                <a:ahLst/>
                <a:cxnLst>
                  <a:cxn ang="0">
                    <a:pos x="wd2" y="hd2"/>
                  </a:cxn>
                  <a:cxn ang="5400000">
                    <a:pos x="wd2" y="hd2"/>
                  </a:cxn>
                  <a:cxn ang="10800000">
                    <a:pos x="wd2" y="hd2"/>
                  </a:cxn>
                  <a:cxn ang="16200000">
                    <a:pos x="wd2" y="hd2"/>
                  </a:cxn>
                </a:cxnLst>
                <a:rect l="0" t="0" r="r" b="b"/>
                <a:pathLst>
                  <a:path w="19345" h="19346" extrusionOk="0">
                    <a:moveTo>
                      <a:pt x="16036" y="16963"/>
                    </a:moveTo>
                    <a:cubicBezTo>
                      <a:pt x="12010" y="20474"/>
                      <a:pt x="5897" y="20055"/>
                      <a:pt x="2382" y="16034"/>
                    </a:cubicBezTo>
                    <a:cubicBezTo>
                      <a:pt x="-1127" y="12004"/>
                      <a:pt x="-712" y="5902"/>
                      <a:pt x="3320" y="2384"/>
                    </a:cubicBezTo>
                    <a:cubicBezTo>
                      <a:pt x="7342" y="-1126"/>
                      <a:pt x="13447" y="-714"/>
                      <a:pt x="16961" y="3311"/>
                    </a:cubicBezTo>
                    <a:cubicBezTo>
                      <a:pt x="20473" y="7334"/>
                      <a:pt x="20056" y="13448"/>
                      <a:pt x="16036" y="16963"/>
                    </a:cubicBezTo>
                    <a:close/>
                  </a:path>
                </a:pathLst>
              </a:custGeom>
              <a:solidFill>
                <a:srgbClr val="EA0619"/>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2" name="Shape 53"/>
              <p:cNvSpPr/>
              <p:nvPr/>
            </p:nvSpPr>
            <p:spPr>
              <a:xfrm>
                <a:off x="11284418" y="337074"/>
                <a:ext cx="263959" cy="254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296" y="275"/>
                      <a:pt x="7005" y="1687"/>
                      <a:pt x="0" y="4257"/>
                    </a:cubicBezTo>
                    <a:lnTo>
                      <a:pt x="14609" y="21600"/>
                    </a:lnTo>
                    <a:cubicBezTo>
                      <a:pt x="18018" y="14756"/>
                      <a:pt x="20360" y="7468"/>
                      <a:pt x="21600" y="0"/>
                    </a:cubicBezTo>
                    <a:close/>
                  </a:path>
                </a:pathLst>
              </a:custGeom>
              <a:solidFill>
                <a:srgbClr val="DD8B0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3" name="Shape 54"/>
              <p:cNvSpPr/>
              <p:nvPr/>
            </p:nvSpPr>
            <p:spPr>
              <a:xfrm>
                <a:off x="11528650" y="253813"/>
                <a:ext cx="116503" cy="1038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98" y="21600"/>
                    </a:lnTo>
                    <a:lnTo>
                      <a:pt x="0" y="17625"/>
                    </a:lnTo>
                    <a:cubicBezTo>
                      <a:pt x="0" y="17625"/>
                      <a:pt x="21600" y="0"/>
                      <a:pt x="21600" y="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grpSp>
      <p:sp>
        <p:nvSpPr>
          <p:cNvPr id="24" name="TextBox 23"/>
          <p:cNvSpPr txBox="1"/>
          <p:nvPr/>
        </p:nvSpPr>
        <p:spPr>
          <a:xfrm>
            <a:off x="2337558" y="936748"/>
            <a:ext cx="2214880" cy="583565"/>
          </a:xfrm>
          <a:prstGeom prst="rect">
            <a:avLst/>
          </a:prstGeom>
          <a:noFill/>
        </p:spPr>
        <p:txBody>
          <a:bodyPr wrap="none" rtlCol="0">
            <a:spAutoFit/>
          </a:bodyPr>
          <a:lstStyle/>
          <a:p>
            <a:r>
              <a:rPr lang="zh-CN" altLang="en-US" sz="3200" dirty="0" smtClean="0"/>
              <a:t>心得</a:t>
            </a:r>
            <a:r>
              <a:rPr lang="zh-CN" altLang="en-US" sz="3200" dirty="0" smtClean="0"/>
              <a:t>感悟：</a:t>
            </a:r>
            <a:endParaRPr lang="zh-CN" altLang="en-US" sz="3200" dirty="0"/>
          </a:p>
        </p:txBody>
      </p:sp>
      <p:sp>
        <p:nvSpPr>
          <p:cNvPr id="9" name="文本框 8"/>
          <p:cNvSpPr txBox="1"/>
          <p:nvPr/>
        </p:nvSpPr>
        <p:spPr>
          <a:xfrm>
            <a:off x="5394325" y="1900555"/>
            <a:ext cx="6013450" cy="4523105"/>
          </a:xfrm>
          <a:prstGeom prst="rect">
            <a:avLst/>
          </a:prstGeom>
          <a:noFill/>
        </p:spPr>
        <p:txBody>
          <a:bodyPr wrap="square" rtlCol="0">
            <a:spAutoFit/>
          </a:bodyPr>
          <a:p>
            <a:r>
              <a:rPr lang="zh-CN" altLang="en-US"/>
              <a:t>在培育室这个大家庭里我学到很多如何上课、如何评课、如何写论文、怎么开展课题研究等专业知识，还重新练习了许多体育教师基本功技能。在培育室浓厚的学习氛围中，向其他优秀教师学习，我了解了自己的很多不足之处，对自己未来的专业成长有了明确的规划。一次次学习提升的机会和领衔人赵金华老师严谨认真的专业精神，深深感染</a:t>
            </a:r>
            <a:r>
              <a:rPr lang="zh-CN" altLang="en-US"/>
              <a:t>着我，让我受益匪浅，在教学中我的备课变得更科学、全面，课堂的内容设置更合理，场地和器材的利用更有效，教学手段更丰富多彩。在科研中，我有了阅读各类专业书籍和主动撰写教学方面教学反思和论文的习惯，我的论文撰写选题更精确，板块设计和内容更规范，课题研究方面也开始尝试着积极参与。在提升体育教师关键能力的研究方面我也有了很多新的理解，如何在学科育人背景下，提升课程设计能力、课堂实施能力、系统反思能力、信息技术运用能力、学生发展评价、指导能力，我还需要花更多的时间进行进一步</a:t>
            </a:r>
            <a:r>
              <a:rPr lang="zh-CN" altLang="en-US"/>
              <a:t>研究。</a:t>
            </a:r>
            <a:endParaRPr lang="zh-CN" altLang="en-US"/>
          </a:p>
        </p:txBody>
      </p:sp>
      <p:pic>
        <p:nvPicPr>
          <p:cNvPr id="6" name="图片 5" descr="C:/Users/apple/AppData/Local/Temp/picturecompress_20211217011920/output_1.jpgoutput_1"/>
          <p:cNvPicPr>
            <a:picLocks noChangeAspect="1"/>
          </p:cNvPicPr>
          <p:nvPr/>
        </p:nvPicPr>
        <p:blipFill>
          <a:blip r:embed="rId2"/>
          <a:stretch>
            <a:fillRect/>
          </a:stretch>
        </p:blipFill>
        <p:spPr>
          <a:xfrm>
            <a:off x="334645" y="2044065"/>
            <a:ext cx="4766310" cy="4162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350"/>
            <a:ext cx="12204379" cy="6864367"/>
          </a:xfrm>
          <a:prstGeom prst="rect">
            <a:avLst/>
          </a:prstGeom>
          <a:solidFill>
            <a:srgbClr val="D95181"/>
          </a:solidFill>
        </p:spPr>
      </p:pic>
      <p:grpSp>
        <p:nvGrpSpPr>
          <p:cNvPr id="63" name="组合 62"/>
          <p:cNvGrpSpPr/>
          <p:nvPr/>
        </p:nvGrpSpPr>
        <p:grpSpPr>
          <a:xfrm>
            <a:off x="4243547" y="375781"/>
            <a:ext cx="3188970" cy="2787876"/>
            <a:chOff x="3615853" y="1229291"/>
            <a:chExt cx="4927862" cy="4470469"/>
          </a:xfrm>
        </p:grpSpPr>
        <p:grpSp>
          <p:nvGrpSpPr>
            <p:cNvPr id="2" name="组合 1"/>
            <p:cNvGrpSpPr/>
            <p:nvPr/>
          </p:nvGrpSpPr>
          <p:grpSpPr>
            <a:xfrm>
              <a:off x="4423425" y="1229291"/>
              <a:ext cx="3357528" cy="4470469"/>
              <a:chOff x="3132397" y="-565303"/>
              <a:chExt cx="5939583" cy="7908415"/>
            </a:xfrm>
          </p:grpSpPr>
          <p:sp>
            <p:nvSpPr>
              <p:cNvPr id="20" name="Shape 6"/>
              <p:cNvSpPr/>
              <p:nvPr/>
            </p:nvSpPr>
            <p:spPr>
              <a:xfrm>
                <a:off x="3327814" y="1396767"/>
                <a:ext cx="5233339" cy="52333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21" name="Shape 7"/>
              <p:cNvSpPr/>
              <p:nvPr/>
            </p:nvSpPr>
            <p:spPr>
              <a:xfrm>
                <a:off x="3470618" y="1569636"/>
                <a:ext cx="5233339" cy="52333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23" name="Shape 9"/>
              <p:cNvSpPr/>
              <p:nvPr/>
            </p:nvSpPr>
            <p:spPr>
              <a:xfrm>
                <a:off x="6011023" y="2486585"/>
                <a:ext cx="245392" cy="16119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275" y="0"/>
                    </a:lnTo>
                    <a:lnTo>
                      <a:pt x="17961" y="0"/>
                    </a:lnTo>
                    <a:cubicBezTo>
                      <a:pt x="17961" y="0"/>
                      <a:pt x="21600" y="21600"/>
                      <a:pt x="21600" y="21600"/>
                    </a:cubicBezTo>
                    <a:close/>
                  </a:path>
                </a:pathLst>
              </a:custGeom>
              <a:solidFill>
                <a:schemeClr val="accent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grpSp>
            <p:nvGrpSpPr>
              <p:cNvPr id="24" name="Group 131"/>
              <p:cNvGrpSpPr/>
              <p:nvPr/>
            </p:nvGrpSpPr>
            <p:grpSpPr>
              <a:xfrm>
                <a:off x="5298363" y="-565303"/>
                <a:ext cx="1698118" cy="4586806"/>
                <a:chOff x="1360126" y="612281"/>
                <a:chExt cx="1509921" cy="4078466"/>
              </a:xfrm>
            </p:grpSpPr>
            <p:sp>
              <p:nvSpPr>
                <p:cNvPr id="44" name="Shape 10"/>
                <p:cNvSpPr/>
                <p:nvPr/>
              </p:nvSpPr>
              <p:spPr>
                <a:xfrm>
                  <a:off x="1921500" y="2750847"/>
                  <a:ext cx="380310" cy="1939900"/>
                </a:xfrm>
                <a:custGeom>
                  <a:avLst/>
                  <a:gdLst/>
                  <a:ahLst/>
                  <a:cxnLst>
                    <a:cxn ang="0">
                      <a:pos x="wd2" y="hd2"/>
                    </a:cxn>
                    <a:cxn ang="5400000">
                      <a:pos x="wd2" y="hd2"/>
                    </a:cxn>
                    <a:cxn ang="10800000">
                      <a:pos x="wd2" y="hd2"/>
                    </a:cxn>
                    <a:cxn ang="16200000">
                      <a:pos x="wd2" y="hd2"/>
                    </a:cxn>
                  </a:cxnLst>
                  <a:rect l="0" t="0" r="r" b="b"/>
                  <a:pathLst>
                    <a:path w="19673" h="21600" extrusionOk="0">
                      <a:moveTo>
                        <a:pt x="490" y="7272"/>
                      </a:moveTo>
                      <a:cubicBezTo>
                        <a:pt x="891" y="7029"/>
                        <a:pt x="2481" y="6470"/>
                        <a:pt x="2883" y="6229"/>
                      </a:cubicBezTo>
                      <a:cubicBezTo>
                        <a:pt x="2137" y="6867"/>
                        <a:pt x="9777" y="19561"/>
                        <a:pt x="10744" y="21600"/>
                      </a:cubicBezTo>
                      <a:cubicBezTo>
                        <a:pt x="12031" y="19617"/>
                        <a:pt x="16889" y="9299"/>
                        <a:pt x="16799" y="8099"/>
                      </a:cubicBezTo>
                      <a:cubicBezTo>
                        <a:pt x="17444" y="8445"/>
                        <a:pt x="18249" y="9209"/>
                        <a:pt x="19586" y="9466"/>
                      </a:cubicBezTo>
                      <a:cubicBezTo>
                        <a:pt x="20105" y="2500"/>
                        <a:pt x="18200" y="1365"/>
                        <a:pt x="16272" y="0"/>
                      </a:cubicBezTo>
                      <a:lnTo>
                        <a:pt x="5839" y="394"/>
                      </a:lnTo>
                      <a:cubicBezTo>
                        <a:pt x="3006" y="820"/>
                        <a:pt x="-1495" y="4734"/>
                        <a:pt x="490" y="7272"/>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45" name="Shape 11"/>
                <p:cNvSpPr/>
                <p:nvPr/>
              </p:nvSpPr>
              <p:spPr>
                <a:xfrm>
                  <a:off x="1954915" y="2851092"/>
                  <a:ext cx="331189" cy="1493519"/>
                </a:xfrm>
                <a:custGeom>
                  <a:avLst/>
                  <a:gdLst/>
                  <a:ahLst/>
                  <a:cxnLst>
                    <a:cxn ang="0">
                      <a:pos x="wd2" y="hd2"/>
                    </a:cxn>
                    <a:cxn ang="5400000">
                      <a:pos x="wd2" y="hd2"/>
                    </a:cxn>
                    <a:cxn ang="10800000">
                      <a:pos x="wd2" y="hd2"/>
                    </a:cxn>
                    <a:cxn ang="16200000">
                      <a:pos x="wd2" y="hd2"/>
                    </a:cxn>
                  </a:cxnLst>
                  <a:rect l="0" t="0" r="r" b="b"/>
                  <a:pathLst>
                    <a:path w="21600" h="21600" extrusionOk="0">
                      <a:moveTo>
                        <a:pt x="0" y="6834"/>
                      </a:moveTo>
                      <a:lnTo>
                        <a:pt x="3481" y="5498"/>
                      </a:lnTo>
                      <a:cubicBezTo>
                        <a:pt x="3481" y="5498"/>
                        <a:pt x="9291" y="17074"/>
                        <a:pt x="11554" y="21600"/>
                      </a:cubicBezTo>
                      <a:cubicBezTo>
                        <a:pt x="11554" y="21600"/>
                        <a:pt x="18674" y="11184"/>
                        <a:pt x="16598" y="6854"/>
                      </a:cubicBezTo>
                      <a:lnTo>
                        <a:pt x="21600" y="9981"/>
                      </a:lnTo>
                      <a:cubicBezTo>
                        <a:pt x="21600" y="9981"/>
                        <a:pt x="20763" y="3257"/>
                        <a:pt x="19106" y="342"/>
                      </a:cubicBezTo>
                      <a:lnTo>
                        <a:pt x="6165" y="0"/>
                      </a:lnTo>
                      <a:cubicBezTo>
                        <a:pt x="6165" y="0"/>
                        <a:pt x="826" y="1484"/>
                        <a:pt x="0" y="6834"/>
                      </a:cubicBezTo>
                      <a:close/>
                    </a:path>
                  </a:pathLst>
                </a:custGeom>
                <a:solidFill>
                  <a:schemeClr val="accent4">
                    <a:lumMod val="60000"/>
                    <a:lumOff val="40000"/>
                    <a:alpha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46" name="Shape 12"/>
                <p:cNvSpPr/>
                <p:nvPr/>
              </p:nvSpPr>
              <p:spPr>
                <a:xfrm>
                  <a:off x="2075208" y="2864458"/>
                  <a:ext cx="129129" cy="1010919"/>
                </a:xfrm>
                <a:custGeom>
                  <a:avLst/>
                  <a:gdLst/>
                  <a:ahLst/>
                  <a:cxnLst>
                    <a:cxn ang="0">
                      <a:pos x="wd2" y="hd2"/>
                    </a:cxn>
                    <a:cxn ang="5400000">
                      <a:pos x="wd2" y="hd2"/>
                    </a:cxn>
                    <a:cxn ang="10800000">
                      <a:pos x="wd2" y="hd2"/>
                    </a:cxn>
                    <a:cxn ang="16200000">
                      <a:pos x="wd2" y="hd2"/>
                    </a:cxn>
                  </a:cxnLst>
                  <a:rect l="0" t="0" r="r" b="b"/>
                  <a:pathLst>
                    <a:path w="20483" h="21600" extrusionOk="0">
                      <a:moveTo>
                        <a:pt x="8374" y="21600"/>
                      </a:moveTo>
                      <a:cubicBezTo>
                        <a:pt x="8374" y="21600"/>
                        <a:pt x="16652" y="5317"/>
                        <a:pt x="20483" y="0"/>
                      </a:cubicBezTo>
                      <a:lnTo>
                        <a:pt x="45" y="156"/>
                      </a:lnTo>
                      <a:cubicBezTo>
                        <a:pt x="45" y="156"/>
                        <a:pt x="-1117" y="14662"/>
                        <a:pt x="8374" y="21600"/>
                      </a:cubicBezTo>
                      <a:close/>
                    </a:path>
                  </a:pathLst>
                </a:custGeom>
                <a:solidFill>
                  <a:schemeClr val="accent4">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47" name="Shape 13"/>
                <p:cNvSpPr/>
                <p:nvPr/>
              </p:nvSpPr>
              <p:spPr>
                <a:xfrm>
                  <a:off x="1908134" y="2750847"/>
                  <a:ext cx="435625" cy="152822"/>
                </a:xfrm>
                <a:custGeom>
                  <a:avLst/>
                  <a:gdLst/>
                  <a:ahLst/>
                  <a:cxnLst>
                    <a:cxn ang="0">
                      <a:pos x="wd2" y="hd2"/>
                    </a:cxn>
                    <a:cxn ang="5400000">
                      <a:pos x="wd2" y="hd2"/>
                    </a:cxn>
                    <a:cxn ang="10800000">
                      <a:pos x="wd2" y="hd2"/>
                    </a:cxn>
                    <a:cxn ang="16200000">
                      <a:pos x="wd2" y="hd2"/>
                    </a:cxn>
                  </a:cxnLst>
                  <a:rect l="0" t="0" r="r" b="b"/>
                  <a:pathLst>
                    <a:path w="21600" h="21600" extrusionOk="0">
                      <a:moveTo>
                        <a:pt x="0" y="20150"/>
                      </a:moveTo>
                      <a:lnTo>
                        <a:pt x="21432" y="21600"/>
                      </a:lnTo>
                      <a:lnTo>
                        <a:pt x="21600" y="1452"/>
                      </a:lnTo>
                      <a:lnTo>
                        <a:pt x="168" y="0"/>
                      </a:lnTo>
                      <a:cubicBezTo>
                        <a:pt x="168" y="0"/>
                        <a:pt x="0" y="20150"/>
                        <a:pt x="0" y="20150"/>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48" name="Shape 14"/>
                <p:cNvSpPr/>
                <p:nvPr/>
              </p:nvSpPr>
              <p:spPr>
                <a:xfrm>
                  <a:off x="1360126" y="2149375"/>
                  <a:ext cx="1509921" cy="1046084"/>
                </a:xfrm>
                <a:custGeom>
                  <a:avLst/>
                  <a:gdLst/>
                  <a:ahLst/>
                  <a:cxnLst>
                    <a:cxn ang="0">
                      <a:pos x="wd2" y="hd2"/>
                    </a:cxn>
                    <a:cxn ang="5400000">
                      <a:pos x="wd2" y="hd2"/>
                    </a:cxn>
                    <a:cxn ang="10800000">
                      <a:pos x="wd2" y="hd2"/>
                    </a:cxn>
                    <a:cxn ang="16200000">
                      <a:pos x="wd2" y="hd2"/>
                    </a:cxn>
                  </a:cxnLst>
                  <a:rect l="0" t="0" r="r" b="b"/>
                  <a:pathLst>
                    <a:path w="21433" h="21402" extrusionOk="0">
                      <a:moveTo>
                        <a:pt x="10971" y="4"/>
                      </a:moveTo>
                      <a:cubicBezTo>
                        <a:pt x="5054" y="-198"/>
                        <a:pt x="143" y="6551"/>
                        <a:pt x="3" y="15079"/>
                      </a:cubicBezTo>
                      <a:cubicBezTo>
                        <a:pt x="-30" y="17061"/>
                        <a:pt x="200" y="18963"/>
                        <a:pt x="644" y="20719"/>
                      </a:cubicBezTo>
                      <a:cubicBezTo>
                        <a:pt x="2297" y="15021"/>
                        <a:pt x="6244" y="11079"/>
                        <a:pt x="10786" y="11234"/>
                      </a:cubicBezTo>
                      <a:cubicBezTo>
                        <a:pt x="15328" y="11390"/>
                        <a:pt x="19140" y="15598"/>
                        <a:pt x="20603" y="21402"/>
                      </a:cubicBezTo>
                      <a:cubicBezTo>
                        <a:pt x="21104" y="19678"/>
                        <a:pt x="21397" y="17795"/>
                        <a:pt x="21430" y="15813"/>
                      </a:cubicBezTo>
                      <a:cubicBezTo>
                        <a:pt x="21570" y="7284"/>
                        <a:pt x="16888" y="206"/>
                        <a:pt x="10971" y="4"/>
                      </a:cubicBezTo>
                      <a:close/>
                    </a:path>
                  </a:pathLst>
                </a:custGeom>
                <a:gradFill>
                  <a:gsLst>
                    <a:gs pos="23000">
                      <a:srgbClr val="010101"/>
                    </a:gs>
                    <a:gs pos="0">
                      <a:schemeClr val="tx2">
                        <a:lumMod val="75000"/>
                      </a:schemeClr>
                    </a:gs>
                  </a:gsLst>
                  <a:lin ang="21594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49" name="Shape 15"/>
                <p:cNvSpPr/>
                <p:nvPr/>
              </p:nvSpPr>
              <p:spPr>
                <a:xfrm>
                  <a:off x="2309115" y="2176107"/>
                  <a:ext cx="557978" cy="1016316"/>
                </a:xfrm>
                <a:custGeom>
                  <a:avLst/>
                  <a:gdLst/>
                  <a:ahLst/>
                  <a:cxnLst>
                    <a:cxn ang="0">
                      <a:pos x="wd2" y="hd2"/>
                    </a:cxn>
                    <a:cxn ang="5400000">
                      <a:pos x="wd2" y="hd2"/>
                    </a:cxn>
                    <a:cxn ang="10800000">
                      <a:pos x="wd2" y="hd2"/>
                    </a:cxn>
                    <a:cxn ang="16200000">
                      <a:pos x="wd2" y="hd2"/>
                    </a:cxn>
                  </a:cxnLst>
                  <a:rect l="0" t="0" r="r" b="b"/>
                  <a:pathLst>
                    <a:path w="21291" h="21600" extrusionOk="0">
                      <a:moveTo>
                        <a:pt x="0" y="11675"/>
                      </a:moveTo>
                      <a:cubicBezTo>
                        <a:pt x="8869" y="13104"/>
                        <a:pt x="15946" y="16828"/>
                        <a:pt x="19060" y="21600"/>
                      </a:cubicBezTo>
                      <a:cubicBezTo>
                        <a:pt x="20407" y="19810"/>
                        <a:pt x="21195" y="17853"/>
                        <a:pt x="21283" y="15794"/>
                      </a:cubicBezTo>
                      <a:cubicBezTo>
                        <a:pt x="21600" y="8350"/>
                        <a:pt x="12763" y="1973"/>
                        <a:pt x="498" y="0"/>
                      </a:cubicBezTo>
                      <a:cubicBezTo>
                        <a:pt x="498" y="0"/>
                        <a:pt x="0" y="11675"/>
                        <a:pt x="0" y="11675"/>
                      </a:cubicBezTo>
                      <a:close/>
                    </a:path>
                  </a:pathLst>
                </a:custGeom>
                <a:gradFill>
                  <a:gsLst>
                    <a:gs pos="41000">
                      <a:schemeClr val="tx2">
                        <a:lumMod val="50000"/>
                      </a:schemeClr>
                    </a:gs>
                    <a:gs pos="100000">
                      <a:schemeClr val="tx2"/>
                    </a:gs>
                  </a:gsLst>
                  <a:lin ang="12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0" name="Shape 16"/>
                <p:cNvSpPr/>
                <p:nvPr/>
              </p:nvSpPr>
              <p:spPr>
                <a:xfrm>
                  <a:off x="1667544" y="612281"/>
                  <a:ext cx="933946" cy="2234446"/>
                </a:xfrm>
                <a:custGeom>
                  <a:avLst/>
                  <a:gdLst/>
                  <a:ahLst/>
                  <a:cxnLst>
                    <a:cxn ang="0">
                      <a:pos x="wd2" y="hd2"/>
                    </a:cxn>
                    <a:cxn ang="5400000">
                      <a:pos x="wd2" y="hd2"/>
                    </a:cxn>
                    <a:cxn ang="10800000">
                      <a:pos x="wd2" y="hd2"/>
                    </a:cxn>
                    <a:cxn ang="16200000">
                      <a:pos x="wd2" y="hd2"/>
                    </a:cxn>
                  </a:cxnLst>
                  <a:rect l="0" t="0" r="r" b="b"/>
                  <a:pathLst>
                    <a:path w="21137" h="21600" extrusionOk="0">
                      <a:moveTo>
                        <a:pt x="16" y="12406"/>
                      </a:moveTo>
                      <a:cubicBezTo>
                        <a:pt x="-175" y="15845"/>
                        <a:pt x="1353" y="19009"/>
                        <a:pt x="4041" y="21478"/>
                      </a:cubicBezTo>
                      <a:cubicBezTo>
                        <a:pt x="5956" y="21239"/>
                        <a:pt x="7988" y="21119"/>
                        <a:pt x="10089" y="21141"/>
                      </a:cubicBezTo>
                      <a:cubicBezTo>
                        <a:pt x="12190" y="21162"/>
                        <a:pt x="14207" y="21323"/>
                        <a:pt x="16094" y="21600"/>
                      </a:cubicBezTo>
                      <a:cubicBezTo>
                        <a:pt x="19051" y="19189"/>
                        <a:pt x="20930" y="16059"/>
                        <a:pt x="21121" y="12620"/>
                      </a:cubicBezTo>
                      <a:cubicBezTo>
                        <a:pt x="21425" y="7157"/>
                        <a:pt x="17397" y="2384"/>
                        <a:pt x="11265" y="0"/>
                      </a:cubicBezTo>
                      <a:cubicBezTo>
                        <a:pt x="4874" y="2257"/>
                        <a:pt x="320" y="6943"/>
                        <a:pt x="16" y="12406"/>
                      </a:cubicBezTo>
                      <a:close/>
                    </a:path>
                  </a:pathLst>
                </a:custGeom>
                <a:gradFill>
                  <a:gsLst>
                    <a:gs pos="6000">
                      <a:schemeClr val="bg2">
                        <a:lumMod val="20000"/>
                        <a:lumOff val="80000"/>
                      </a:schemeClr>
                    </a:gs>
                    <a:gs pos="85000">
                      <a:schemeClr val="bg2"/>
                    </a:gs>
                  </a:gsLst>
                  <a:lin ang="10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1" name="Shape 17"/>
                <p:cNvSpPr/>
                <p:nvPr/>
              </p:nvSpPr>
              <p:spPr>
                <a:xfrm>
                  <a:off x="2302432" y="1100141"/>
                  <a:ext cx="299669" cy="1741720"/>
                </a:xfrm>
                <a:custGeom>
                  <a:avLst/>
                  <a:gdLst/>
                  <a:ahLst/>
                  <a:cxnLst>
                    <a:cxn ang="0">
                      <a:pos x="wd2" y="hd2"/>
                    </a:cxn>
                    <a:cxn ang="5400000">
                      <a:pos x="wd2" y="hd2"/>
                    </a:cxn>
                    <a:cxn ang="10800000">
                      <a:pos x="wd2" y="hd2"/>
                    </a:cxn>
                    <a:cxn ang="16200000">
                      <a:pos x="wd2" y="hd2"/>
                    </a:cxn>
                  </a:cxnLst>
                  <a:rect l="0" t="0" r="r" b="b"/>
                  <a:pathLst>
                    <a:path w="17122" h="21600" extrusionOk="0">
                      <a:moveTo>
                        <a:pt x="0" y="21322"/>
                      </a:moveTo>
                      <a:cubicBezTo>
                        <a:pt x="1490" y="21401"/>
                        <a:pt x="2956" y="21493"/>
                        <a:pt x="4390" y="21600"/>
                      </a:cubicBezTo>
                      <a:cubicBezTo>
                        <a:pt x="11856" y="18507"/>
                        <a:pt x="16598" y="14491"/>
                        <a:pt x="17081" y="10080"/>
                      </a:cubicBezTo>
                      <a:cubicBezTo>
                        <a:pt x="17479" y="6443"/>
                        <a:pt x="14927" y="3046"/>
                        <a:pt x="10221" y="190"/>
                      </a:cubicBezTo>
                      <a:lnTo>
                        <a:pt x="7378" y="0"/>
                      </a:lnTo>
                      <a:cubicBezTo>
                        <a:pt x="21600" y="13627"/>
                        <a:pt x="3449" y="20226"/>
                        <a:pt x="0" y="21322"/>
                      </a:cubicBezTo>
                      <a:close/>
                    </a:path>
                  </a:pathLst>
                </a:custGeom>
                <a:solidFill>
                  <a:schemeClr val="bg2">
                    <a:alpha val="18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2" name="Shape 18"/>
                <p:cNvSpPr/>
                <p:nvPr/>
              </p:nvSpPr>
              <p:spPr>
                <a:xfrm>
                  <a:off x="1787839" y="1126873"/>
                  <a:ext cx="740549" cy="109246"/>
                </a:xfrm>
                <a:custGeom>
                  <a:avLst/>
                  <a:gdLst/>
                  <a:ahLst/>
                  <a:cxnLst>
                    <a:cxn ang="0">
                      <a:pos x="wd2" y="hd2"/>
                    </a:cxn>
                    <a:cxn ang="5400000">
                      <a:pos x="wd2" y="hd2"/>
                    </a:cxn>
                    <a:cxn ang="10800000">
                      <a:pos x="wd2" y="hd2"/>
                    </a:cxn>
                    <a:cxn ang="16200000">
                      <a:pos x="wd2" y="hd2"/>
                    </a:cxn>
                  </a:cxnLst>
                  <a:rect l="0" t="0" r="r" b="b"/>
                  <a:pathLst>
                    <a:path w="21600" h="16683" extrusionOk="0">
                      <a:moveTo>
                        <a:pt x="670" y="2947"/>
                      </a:moveTo>
                      <a:lnTo>
                        <a:pt x="0" y="12848"/>
                      </a:lnTo>
                      <a:cubicBezTo>
                        <a:pt x="0" y="12848"/>
                        <a:pt x="11667" y="7399"/>
                        <a:pt x="21600" y="16683"/>
                      </a:cubicBezTo>
                      <a:lnTo>
                        <a:pt x="20745" y="5446"/>
                      </a:lnTo>
                      <a:cubicBezTo>
                        <a:pt x="20745" y="5446"/>
                        <a:pt x="7390" y="-4917"/>
                        <a:pt x="670" y="2947"/>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3" name="Shape 19"/>
                <p:cNvSpPr/>
                <p:nvPr/>
              </p:nvSpPr>
              <p:spPr>
                <a:xfrm>
                  <a:off x="1814571" y="1140239"/>
                  <a:ext cx="243010" cy="1671115"/>
                </a:xfrm>
                <a:custGeom>
                  <a:avLst/>
                  <a:gdLst/>
                  <a:ahLst/>
                  <a:cxnLst>
                    <a:cxn ang="0">
                      <a:pos x="wd2" y="hd2"/>
                    </a:cxn>
                    <a:cxn ang="5400000">
                      <a:pos x="wd2" y="hd2"/>
                    </a:cxn>
                    <a:cxn ang="10800000">
                      <a:pos x="wd2" y="hd2"/>
                    </a:cxn>
                    <a:cxn ang="16200000">
                      <a:pos x="wd2" y="hd2"/>
                    </a:cxn>
                  </a:cxnLst>
                  <a:rect l="0" t="0" r="r" b="b"/>
                  <a:pathLst>
                    <a:path w="13750" h="21600" extrusionOk="0">
                      <a:moveTo>
                        <a:pt x="7054" y="21600"/>
                      </a:moveTo>
                      <a:lnTo>
                        <a:pt x="13750" y="21407"/>
                      </a:lnTo>
                      <a:cubicBezTo>
                        <a:pt x="5580" y="7629"/>
                        <a:pt x="12003" y="0"/>
                        <a:pt x="12003" y="0"/>
                      </a:cubicBezTo>
                      <a:lnTo>
                        <a:pt x="5668" y="3"/>
                      </a:lnTo>
                      <a:cubicBezTo>
                        <a:pt x="-7850" y="9592"/>
                        <a:pt x="7054" y="21600"/>
                        <a:pt x="7054" y="21600"/>
                      </a:cubicBezTo>
                      <a:close/>
                    </a:path>
                  </a:pathLst>
                </a:custGeom>
                <a:solidFill>
                  <a:srgbClr val="FEFEFE">
                    <a:alpha val="3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4" name="Shape 20"/>
                <p:cNvSpPr/>
                <p:nvPr/>
              </p:nvSpPr>
              <p:spPr>
                <a:xfrm>
                  <a:off x="1807888" y="612281"/>
                  <a:ext cx="688260" cy="554755"/>
                </a:xfrm>
                <a:custGeom>
                  <a:avLst/>
                  <a:gdLst/>
                  <a:ahLst/>
                  <a:cxnLst>
                    <a:cxn ang="0">
                      <a:pos x="wd2" y="hd2"/>
                    </a:cxn>
                    <a:cxn ang="5400000">
                      <a:pos x="wd2" y="hd2"/>
                    </a:cxn>
                    <a:cxn ang="10800000">
                      <a:pos x="wd2" y="hd2"/>
                    </a:cxn>
                    <a:cxn ang="16200000">
                      <a:pos x="wd2" y="hd2"/>
                    </a:cxn>
                  </a:cxnLst>
                  <a:rect l="0" t="0" r="r" b="b"/>
                  <a:pathLst>
                    <a:path w="21600" h="21600" extrusionOk="0">
                      <a:moveTo>
                        <a:pt x="0" y="20963"/>
                      </a:moveTo>
                      <a:cubicBezTo>
                        <a:pt x="3523" y="20777"/>
                        <a:pt x="7130" y="20722"/>
                        <a:pt x="10809" y="20831"/>
                      </a:cubicBezTo>
                      <a:cubicBezTo>
                        <a:pt x="14488" y="20939"/>
                        <a:pt x="18089" y="21205"/>
                        <a:pt x="21600" y="21600"/>
                      </a:cubicBezTo>
                      <a:cubicBezTo>
                        <a:pt x="19191" y="12473"/>
                        <a:pt x="15592" y="4950"/>
                        <a:pt x="11208" y="0"/>
                      </a:cubicBezTo>
                      <a:cubicBezTo>
                        <a:pt x="6640" y="4686"/>
                        <a:pt x="2756" y="11988"/>
                        <a:pt x="0" y="20963"/>
                      </a:cubicBezTo>
                      <a:close/>
                    </a:path>
                  </a:pathLst>
                </a:custGeom>
                <a:gradFill>
                  <a:gsLst>
                    <a:gs pos="19000">
                      <a:schemeClr val="accent5">
                        <a:lumMod val="50000"/>
                      </a:schemeClr>
                    </a:gs>
                    <a:gs pos="77000">
                      <a:schemeClr val="accent5">
                        <a:lumMod val="75000"/>
                      </a:schemeClr>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5" name="Shape 21"/>
                <p:cNvSpPr/>
                <p:nvPr/>
              </p:nvSpPr>
              <p:spPr>
                <a:xfrm>
                  <a:off x="2142039" y="2129326"/>
                  <a:ext cx="325864" cy="714347"/>
                </a:xfrm>
                <a:custGeom>
                  <a:avLst/>
                  <a:gdLst/>
                  <a:ahLst/>
                  <a:cxnLst>
                    <a:cxn ang="0">
                      <a:pos x="wd2" y="hd2"/>
                    </a:cxn>
                    <a:cxn ang="5400000">
                      <a:pos x="wd2" y="hd2"/>
                    </a:cxn>
                    <a:cxn ang="10800000">
                      <a:pos x="wd2" y="hd2"/>
                    </a:cxn>
                    <a:cxn ang="16200000">
                      <a:pos x="wd2" y="hd2"/>
                    </a:cxn>
                  </a:cxnLst>
                  <a:rect l="0" t="0" r="r" b="b"/>
                  <a:pathLst>
                    <a:path w="21600" h="21600" extrusionOk="0">
                      <a:moveTo>
                        <a:pt x="2157" y="20086"/>
                      </a:moveTo>
                      <a:cubicBezTo>
                        <a:pt x="6172" y="20249"/>
                        <a:pt x="15738" y="21600"/>
                        <a:pt x="15738" y="21600"/>
                      </a:cubicBezTo>
                      <a:lnTo>
                        <a:pt x="21600" y="15490"/>
                      </a:lnTo>
                      <a:cubicBezTo>
                        <a:pt x="14863" y="5064"/>
                        <a:pt x="0" y="0"/>
                        <a:pt x="0" y="0"/>
                      </a:cubicBezTo>
                      <a:cubicBezTo>
                        <a:pt x="0" y="0"/>
                        <a:pt x="2157" y="20086"/>
                        <a:pt x="2157" y="20086"/>
                      </a:cubicBezTo>
                      <a:close/>
                    </a:path>
                  </a:pathLst>
                </a:custGeom>
                <a:solidFill>
                  <a:srgbClr val="010101">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6" name="Shape 22"/>
                <p:cNvSpPr/>
                <p:nvPr/>
              </p:nvSpPr>
              <p:spPr>
                <a:xfrm>
                  <a:off x="2035111" y="2102594"/>
                  <a:ext cx="200191" cy="1077107"/>
                </a:xfrm>
                <a:custGeom>
                  <a:avLst/>
                  <a:gdLst/>
                  <a:ahLst/>
                  <a:cxnLst>
                    <a:cxn ang="0">
                      <a:pos x="wd2" y="hd2"/>
                    </a:cxn>
                    <a:cxn ang="5400000">
                      <a:pos x="wd2" y="hd2"/>
                    </a:cxn>
                    <a:cxn ang="10800000">
                      <a:pos x="wd2" y="hd2"/>
                    </a:cxn>
                    <a:cxn ang="16200000">
                      <a:pos x="wd2" y="hd2"/>
                    </a:cxn>
                  </a:cxnLst>
                  <a:rect l="0" t="0" r="r" b="b"/>
                  <a:pathLst>
                    <a:path w="21421" h="21600" extrusionOk="0">
                      <a:moveTo>
                        <a:pt x="1" y="10807"/>
                      </a:moveTo>
                      <a:cubicBezTo>
                        <a:pt x="92" y="15522"/>
                        <a:pt x="4526" y="19600"/>
                        <a:pt x="10919" y="21600"/>
                      </a:cubicBezTo>
                      <a:cubicBezTo>
                        <a:pt x="17231" y="19592"/>
                        <a:pt x="21510" y="15507"/>
                        <a:pt x="21419" y="10793"/>
                      </a:cubicBezTo>
                      <a:cubicBezTo>
                        <a:pt x="21328" y="6079"/>
                        <a:pt x="16888" y="1999"/>
                        <a:pt x="10501" y="0"/>
                      </a:cubicBezTo>
                      <a:cubicBezTo>
                        <a:pt x="4186" y="2008"/>
                        <a:pt x="-90" y="6093"/>
                        <a:pt x="1" y="10807"/>
                      </a:cubicBezTo>
                      <a:close/>
                    </a:path>
                  </a:pathLst>
                </a:custGeom>
                <a:gradFill>
                  <a:gsLst>
                    <a:gs pos="0">
                      <a:schemeClr val="tx2">
                        <a:lumMod val="50000"/>
                      </a:schemeClr>
                    </a:gs>
                    <a:gs pos="100000">
                      <a:schemeClr val="tx2"/>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7" name="Shape 23"/>
                <p:cNvSpPr/>
                <p:nvPr/>
              </p:nvSpPr>
              <p:spPr>
                <a:xfrm>
                  <a:off x="2128673" y="2102594"/>
                  <a:ext cx="104748" cy="1077107"/>
                </a:xfrm>
                <a:custGeom>
                  <a:avLst/>
                  <a:gdLst/>
                  <a:ahLst/>
                  <a:cxnLst>
                    <a:cxn ang="0">
                      <a:pos x="wd2" y="hd2"/>
                    </a:cxn>
                    <a:cxn ang="5400000">
                      <a:pos x="wd2" y="hd2"/>
                    </a:cxn>
                    <a:cxn ang="10800000">
                      <a:pos x="wd2" y="hd2"/>
                    </a:cxn>
                    <a:cxn ang="16200000">
                      <a:pos x="wd2" y="hd2"/>
                    </a:cxn>
                  </a:cxnLst>
                  <a:rect l="0" t="0" r="r" b="b"/>
                  <a:pathLst>
                    <a:path w="21430" h="21600" extrusionOk="0">
                      <a:moveTo>
                        <a:pt x="794" y="21501"/>
                      </a:moveTo>
                      <a:cubicBezTo>
                        <a:pt x="988" y="21533"/>
                        <a:pt x="1164" y="21569"/>
                        <a:pt x="1351" y="21600"/>
                      </a:cubicBezTo>
                      <a:cubicBezTo>
                        <a:pt x="13419" y="19592"/>
                        <a:pt x="21600" y="15507"/>
                        <a:pt x="21427" y="10793"/>
                      </a:cubicBezTo>
                      <a:cubicBezTo>
                        <a:pt x="21252" y="6079"/>
                        <a:pt x="12764" y="1999"/>
                        <a:pt x="551" y="0"/>
                      </a:cubicBezTo>
                      <a:cubicBezTo>
                        <a:pt x="370" y="31"/>
                        <a:pt x="190" y="68"/>
                        <a:pt x="0" y="98"/>
                      </a:cubicBezTo>
                      <a:cubicBezTo>
                        <a:pt x="0" y="98"/>
                        <a:pt x="794" y="21501"/>
                        <a:pt x="794" y="21501"/>
                      </a:cubicBezTo>
                      <a:close/>
                    </a:path>
                  </a:pathLst>
                </a:custGeom>
                <a:gradFill>
                  <a:gsLst>
                    <a:gs pos="0">
                      <a:srgbClr val="010101">
                        <a:alpha val="30000"/>
                      </a:srgbClr>
                    </a:gs>
                    <a:gs pos="89000">
                      <a:srgbClr val="FEFEFE">
                        <a:alpha val="0"/>
                      </a:srgbClr>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8" name="Shape 24"/>
                <p:cNvSpPr/>
                <p:nvPr/>
              </p:nvSpPr>
              <p:spPr>
                <a:xfrm>
                  <a:off x="1921499" y="1420926"/>
                  <a:ext cx="524182" cy="524182"/>
                </a:xfrm>
                <a:custGeom>
                  <a:avLst/>
                  <a:gdLst/>
                  <a:ahLst/>
                  <a:cxnLst>
                    <a:cxn ang="0">
                      <a:pos x="wd2" y="hd2"/>
                    </a:cxn>
                    <a:cxn ang="5400000">
                      <a:pos x="wd2" y="hd2"/>
                    </a:cxn>
                    <a:cxn ang="10800000">
                      <a:pos x="wd2" y="hd2"/>
                    </a:cxn>
                    <a:cxn ang="16200000">
                      <a:pos x="wd2" y="hd2"/>
                    </a:cxn>
                  </a:cxnLst>
                  <a:rect l="0" t="0" r="r" b="b"/>
                  <a:pathLst>
                    <a:path w="21327" h="21326" extrusionOk="0">
                      <a:moveTo>
                        <a:pt x="10917" y="3"/>
                      </a:moveTo>
                      <a:cubicBezTo>
                        <a:pt x="5039" y="-137"/>
                        <a:pt x="143" y="4531"/>
                        <a:pt x="3" y="10409"/>
                      </a:cubicBezTo>
                      <a:cubicBezTo>
                        <a:pt x="-136" y="16288"/>
                        <a:pt x="4533" y="21183"/>
                        <a:pt x="10411" y="21323"/>
                      </a:cubicBezTo>
                      <a:cubicBezTo>
                        <a:pt x="16289" y="21463"/>
                        <a:pt x="21185" y="16796"/>
                        <a:pt x="21324" y="10916"/>
                      </a:cubicBezTo>
                      <a:cubicBezTo>
                        <a:pt x="21464" y="5037"/>
                        <a:pt x="16795" y="143"/>
                        <a:pt x="10917" y="3"/>
                      </a:cubicBezTo>
                      <a:close/>
                    </a:path>
                  </a:pathLst>
                </a:custGeom>
                <a:solidFill>
                  <a:srgbClr val="010101">
                    <a:alpha val="1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59" name="Shape 25"/>
                <p:cNvSpPr/>
                <p:nvPr/>
              </p:nvSpPr>
              <p:spPr>
                <a:xfrm>
                  <a:off x="1881401" y="1380828"/>
                  <a:ext cx="524182" cy="524182"/>
                </a:xfrm>
                <a:custGeom>
                  <a:avLst/>
                  <a:gdLst/>
                  <a:ahLst/>
                  <a:cxnLst>
                    <a:cxn ang="0">
                      <a:pos x="wd2" y="hd2"/>
                    </a:cxn>
                    <a:cxn ang="5400000">
                      <a:pos x="wd2" y="hd2"/>
                    </a:cxn>
                    <a:cxn ang="10800000">
                      <a:pos x="wd2" y="hd2"/>
                    </a:cxn>
                    <a:cxn ang="16200000">
                      <a:pos x="wd2" y="hd2"/>
                    </a:cxn>
                  </a:cxnLst>
                  <a:rect l="0" t="0" r="r" b="b"/>
                  <a:pathLst>
                    <a:path w="21327" h="21326" extrusionOk="0">
                      <a:moveTo>
                        <a:pt x="10917" y="3"/>
                      </a:moveTo>
                      <a:cubicBezTo>
                        <a:pt x="5039" y="-137"/>
                        <a:pt x="143" y="4531"/>
                        <a:pt x="3" y="10409"/>
                      </a:cubicBezTo>
                      <a:cubicBezTo>
                        <a:pt x="-136" y="16288"/>
                        <a:pt x="4533" y="21183"/>
                        <a:pt x="10411" y="21323"/>
                      </a:cubicBezTo>
                      <a:cubicBezTo>
                        <a:pt x="16289" y="21463"/>
                        <a:pt x="21185" y="16796"/>
                        <a:pt x="21324" y="10916"/>
                      </a:cubicBezTo>
                      <a:cubicBezTo>
                        <a:pt x="21464" y="5037"/>
                        <a:pt x="16795" y="143"/>
                        <a:pt x="10917" y="3"/>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60" name="Shape 26"/>
                <p:cNvSpPr/>
                <p:nvPr/>
              </p:nvSpPr>
              <p:spPr>
                <a:xfrm>
                  <a:off x="1961598" y="1461024"/>
                  <a:ext cx="364273" cy="364206"/>
                </a:xfrm>
                <a:custGeom>
                  <a:avLst/>
                  <a:gdLst/>
                  <a:ahLst/>
                  <a:cxnLst>
                    <a:cxn ang="0">
                      <a:pos x="wd2" y="hd2"/>
                    </a:cxn>
                    <a:cxn ang="5400000">
                      <a:pos x="wd2" y="hd2"/>
                    </a:cxn>
                    <a:cxn ang="10800000">
                      <a:pos x="wd2" y="hd2"/>
                    </a:cxn>
                    <a:cxn ang="16200000">
                      <a:pos x="wd2" y="hd2"/>
                    </a:cxn>
                  </a:cxnLst>
                  <a:rect l="0" t="0" r="r" b="b"/>
                  <a:pathLst>
                    <a:path w="21328" h="21326" extrusionOk="0">
                      <a:moveTo>
                        <a:pt x="10918" y="3"/>
                      </a:moveTo>
                      <a:cubicBezTo>
                        <a:pt x="5039" y="-138"/>
                        <a:pt x="143" y="4531"/>
                        <a:pt x="3" y="10409"/>
                      </a:cubicBezTo>
                      <a:cubicBezTo>
                        <a:pt x="-136" y="16291"/>
                        <a:pt x="4532" y="21183"/>
                        <a:pt x="10411" y="21323"/>
                      </a:cubicBezTo>
                      <a:cubicBezTo>
                        <a:pt x="16288" y="21462"/>
                        <a:pt x="21185" y="16797"/>
                        <a:pt x="21324" y="10915"/>
                      </a:cubicBezTo>
                      <a:cubicBezTo>
                        <a:pt x="21464" y="5038"/>
                        <a:pt x="16794" y="142"/>
                        <a:pt x="10918" y="3"/>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61" name="Shape 27"/>
                <p:cNvSpPr/>
                <p:nvPr/>
              </p:nvSpPr>
              <p:spPr>
                <a:xfrm>
                  <a:off x="1914817" y="612281"/>
                  <a:ext cx="251795" cy="533228"/>
                </a:xfrm>
                <a:custGeom>
                  <a:avLst/>
                  <a:gdLst/>
                  <a:ahLst/>
                  <a:cxnLst>
                    <a:cxn ang="0">
                      <a:pos x="wd2" y="hd2"/>
                    </a:cxn>
                    <a:cxn ang="5400000">
                      <a:pos x="wd2" y="hd2"/>
                    </a:cxn>
                    <a:cxn ang="10800000">
                      <a:pos x="wd2" y="hd2"/>
                    </a:cxn>
                    <a:cxn ang="16200000">
                      <a:pos x="wd2" y="hd2"/>
                    </a:cxn>
                  </a:cxnLst>
                  <a:rect l="0" t="0" r="r" b="b"/>
                  <a:pathLst>
                    <a:path w="21600" h="21600" extrusionOk="0">
                      <a:moveTo>
                        <a:pt x="9603" y="21591"/>
                      </a:moveTo>
                      <a:cubicBezTo>
                        <a:pt x="12076" y="10772"/>
                        <a:pt x="21600" y="0"/>
                        <a:pt x="21600" y="0"/>
                      </a:cubicBezTo>
                      <a:cubicBezTo>
                        <a:pt x="5077" y="9362"/>
                        <a:pt x="0" y="21600"/>
                        <a:pt x="0" y="21600"/>
                      </a:cubicBezTo>
                      <a:cubicBezTo>
                        <a:pt x="0" y="21600"/>
                        <a:pt x="9603" y="21591"/>
                        <a:pt x="9603" y="21591"/>
                      </a:cubicBezTo>
                      <a:close/>
                    </a:path>
                  </a:pathLst>
                </a:custGeom>
                <a:solidFill>
                  <a:srgbClr val="FEFEFE">
                    <a:alpha val="3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sp>
              <p:nvSpPr>
                <p:cNvPr id="62" name="Shape 28"/>
                <p:cNvSpPr/>
                <p:nvPr/>
              </p:nvSpPr>
              <p:spPr>
                <a:xfrm>
                  <a:off x="2061843" y="1547904"/>
                  <a:ext cx="261019" cy="275610"/>
                </a:xfrm>
                <a:custGeom>
                  <a:avLst/>
                  <a:gdLst/>
                  <a:ahLst/>
                  <a:cxnLst>
                    <a:cxn ang="0">
                      <a:pos x="wd2" y="hd2"/>
                    </a:cxn>
                    <a:cxn ang="5400000">
                      <a:pos x="wd2" y="hd2"/>
                    </a:cxn>
                    <a:cxn ang="10800000">
                      <a:pos x="wd2" y="hd2"/>
                    </a:cxn>
                    <a:cxn ang="16200000">
                      <a:pos x="wd2" y="hd2"/>
                    </a:cxn>
                  </a:cxnLst>
                  <a:rect l="0" t="0" r="r" b="b"/>
                  <a:pathLst>
                    <a:path w="21534" h="21419" extrusionOk="0">
                      <a:moveTo>
                        <a:pt x="0" y="20019"/>
                      </a:moveTo>
                      <a:cubicBezTo>
                        <a:pt x="1867" y="20867"/>
                        <a:pt x="3948" y="21366"/>
                        <a:pt x="6152" y="21415"/>
                      </a:cubicBezTo>
                      <a:cubicBezTo>
                        <a:pt x="14434" y="21600"/>
                        <a:pt x="21334" y="15408"/>
                        <a:pt x="21530" y="7601"/>
                      </a:cubicBezTo>
                      <a:cubicBezTo>
                        <a:pt x="21600" y="4827"/>
                        <a:pt x="20809" y="2220"/>
                        <a:pt x="19393" y="0"/>
                      </a:cubicBezTo>
                      <a:cubicBezTo>
                        <a:pt x="19113" y="197"/>
                        <a:pt x="18832" y="390"/>
                        <a:pt x="18554" y="589"/>
                      </a:cubicBezTo>
                      <a:cubicBezTo>
                        <a:pt x="11854" y="5388"/>
                        <a:pt x="3409" y="12047"/>
                        <a:pt x="0" y="20019"/>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grpSp>
          <p:sp>
            <p:nvSpPr>
              <p:cNvPr id="28" name="Shape 41"/>
              <p:cNvSpPr/>
              <p:nvPr/>
            </p:nvSpPr>
            <p:spPr>
              <a:xfrm>
                <a:off x="3132397" y="3989784"/>
                <a:ext cx="5939583" cy="3353328"/>
              </a:xfrm>
              <a:custGeom>
                <a:avLst/>
                <a:gdLst/>
                <a:ahLst/>
                <a:cxnLst>
                  <a:cxn ang="0">
                    <a:pos x="wd2" y="hd2"/>
                  </a:cxn>
                  <a:cxn ang="5400000">
                    <a:pos x="wd2" y="hd2"/>
                  </a:cxn>
                  <a:cxn ang="10800000">
                    <a:pos x="wd2" y="hd2"/>
                  </a:cxn>
                  <a:cxn ang="16200000">
                    <a:pos x="wd2" y="hd2"/>
                  </a:cxn>
                </a:cxnLst>
                <a:rect l="0" t="0" r="r" b="b"/>
                <a:pathLst>
                  <a:path w="21343" h="21353" extrusionOk="0">
                    <a:moveTo>
                      <a:pt x="21224" y="8816"/>
                    </a:moveTo>
                    <a:cubicBezTo>
                      <a:pt x="20812" y="6740"/>
                      <a:pt x="19879" y="8418"/>
                      <a:pt x="19879" y="8418"/>
                    </a:cubicBezTo>
                    <a:cubicBezTo>
                      <a:pt x="19879" y="8418"/>
                      <a:pt x="19727" y="8134"/>
                      <a:pt x="19291" y="7895"/>
                    </a:cubicBezTo>
                    <a:cubicBezTo>
                      <a:pt x="18854" y="7656"/>
                      <a:pt x="18760" y="8648"/>
                      <a:pt x="18760" y="8648"/>
                    </a:cubicBezTo>
                    <a:cubicBezTo>
                      <a:pt x="18760" y="8648"/>
                      <a:pt x="18345" y="7300"/>
                      <a:pt x="17845" y="8384"/>
                    </a:cubicBezTo>
                    <a:cubicBezTo>
                      <a:pt x="17845" y="8384"/>
                      <a:pt x="17900" y="7851"/>
                      <a:pt x="17325" y="7693"/>
                    </a:cubicBezTo>
                    <a:cubicBezTo>
                      <a:pt x="16751" y="7536"/>
                      <a:pt x="16751" y="7536"/>
                      <a:pt x="16751" y="7536"/>
                    </a:cubicBezTo>
                    <a:cubicBezTo>
                      <a:pt x="16751" y="7536"/>
                      <a:pt x="16379" y="6331"/>
                      <a:pt x="15901" y="7289"/>
                    </a:cubicBezTo>
                    <a:cubicBezTo>
                      <a:pt x="15901" y="7289"/>
                      <a:pt x="16019" y="5368"/>
                      <a:pt x="15204" y="5217"/>
                    </a:cubicBezTo>
                    <a:cubicBezTo>
                      <a:pt x="14389" y="5065"/>
                      <a:pt x="14188" y="6471"/>
                      <a:pt x="14188" y="6471"/>
                    </a:cubicBezTo>
                    <a:cubicBezTo>
                      <a:pt x="14188" y="6471"/>
                      <a:pt x="14210" y="5248"/>
                      <a:pt x="13735" y="5961"/>
                    </a:cubicBezTo>
                    <a:cubicBezTo>
                      <a:pt x="13735" y="5961"/>
                      <a:pt x="13686" y="5333"/>
                      <a:pt x="13373" y="5035"/>
                    </a:cubicBezTo>
                    <a:cubicBezTo>
                      <a:pt x="13110" y="4784"/>
                      <a:pt x="12609" y="5041"/>
                      <a:pt x="12609" y="5041"/>
                    </a:cubicBezTo>
                    <a:cubicBezTo>
                      <a:pt x="12609" y="5041"/>
                      <a:pt x="13086" y="3640"/>
                      <a:pt x="12314" y="3558"/>
                    </a:cubicBezTo>
                    <a:cubicBezTo>
                      <a:pt x="12314" y="3558"/>
                      <a:pt x="12457" y="2799"/>
                      <a:pt x="12045" y="2857"/>
                    </a:cubicBezTo>
                    <a:cubicBezTo>
                      <a:pt x="12045" y="2857"/>
                      <a:pt x="12457" y="2264"/>
                      <a:pt x="12108" y="1797"/>
                    </a:cubicBezTo>
                    <a:cubicBezTo>
                      <a:pt x="12108" y="1797"/>
                      <a:pt x="12260" y="1532"/>
                      <a:pt x="12170" y="1129"/>
                    </a:cubicBezTo>
                    <a:cubicBezTo>
                      <a:pt x="11913" y="-24"/>
                      <a:pt x="11400" y="442"/>
                      <a:pt x="11400" y="442"/>
                    </a:cubicBezTo>
                    <a:cubicBezTo>
                      <a:pt x="11400" y="442"/>
                      <a:pt x="11165" y="-247"/>
                      <a:pt x="11054" y="442"/>
                    </a:cubicBezTo>
                    <a:cubicBezTo>
                      <a:pt x="11054" y="442"/>
                      <a:pt x="10816" y="-180"/>
                      <a:pt x="10593" y="52"/>
                    </a:cubicBezTo>
                    <a:cubicBezTo>
                      <a:pt x="10371" y="283"/>
                      <a:pt x="10518" y="442"/>
                      <a:pt x="10518" y="442"/>
                    </a:cubicBezTo>
                    <a:cubicBezTo>
                      <a:pt x="10518" y="442"/>
                      <a:pt x="10250" y="195"/>
                      <a:pt x="10320" y="765"/>
                    </a:cubicBezTo>
                    <a:cubicBezTo>
                      <a:pt x="10320" y="765"/>
                      <a:pt x="10190" y="414"/>
                      <a:pt x="10081" y="1121"/>
                    </a:cubicBezTo>
                    <a:cubicBezTo>
                      <a:pt x="9972" y="1829"/>
                      <a:pt x="10118" y="2056"/>
                      <a:pt x="10118" y="2056"/>
                    </a:cubicBezTo>
                    <a:cubicBezTo>
                      <a:pt x="10118" y="2056"/>
                      <a:pt x="9539" y="2226"/>
                      <a:pt x="9760" y="3089"/>
                    </a:cubicBezTo>
                    <a:cubicBezTo>
                      <a:pt x="9760" y="3089"/>
                      <a:pt x="9199" y="2901"/>
                      <a:pt x="8939" y="3714"/>
                    </a:cubicBezTo>
                    <a:cubicBezTo>
                      <a:pt x="8678" y="4528"/>
                      <a:pt x="8725" y="5103"/>
                      <a:pt x="8943" y="5478"/>
                    </a:cubicBezTo>
                    <a:cubicBezTo>
                      <a:pt x="8943" y="5478"/>
                      <a:pt x="8525" y="4901"/>
                      <a:pt x="8308" y="5675"/>
                    </a:cubicBezTo>
                    <a:cubicBezTo>
                      <a:pt x="8308" y="5675"/>
                      <a:pt x="7897" y="4951"/>
                      <a:pt x="7416" y="5455"/>
                    </a:cubicBezTo>
                    <a:cubicBezTo>
                      <a:pt x="6905" y="5993"/>
                      <a:pt x="7176" y="7095"/>
                      <a:pt x="7176" y="7095"/>
                    </a:cubicBezTo>
                    <a:cubicBezTo>
                      <a:pt x="7176" y="7095"/>
                      <a:pt x="6698" y="6466"/>
                      <a:pt x="6564" y="7398"/>
                    </a:cubicBezTo>
                    <a:cubicBezTo>
                      <a:pt x="6564" y="7398"/>
                      <a:pt x="5903" y="6427"/>
                      <a:pt x="5187" y="7636"/>
                    </a:cubicBezTo>
                    <a:cubicBezTo>
                      <a:pt x="4471" y="8845"/>
                      <a:pt x="5070" y="11014"/>
                      <a:pt x="5070" y="11014"/>
                    </a:cubicBezTo>
                    <a:cubicBezTo>
                      <a:pt x="5070" y="11014"/>
                      <a:pt x="4682" y="10013"/>
                      <a:pt x="4223" y="10694"/>
                    </a:cubicBezTo>
                    <a:cubicBezTo>
                      <a:pt x="4223" y="10694"/>
                      <a:pt x="4006" y="8934"/>
                      <a:pt x="3040" y="8877"/>
                    </a:cubicBezTo>
                    <a:cubicBezTo>
                      <a:pt x="2073" y="8820"/>
                      <a:pt x="1106" y="9904"/>
                      <a:pt x="1305" y="12074"/>
                    </a:cubicBezTo>
                    <a:cubicBezTo>
                      <a:pt x="1305" y="12074"/>
                      <a:pt x="16" y="10803"/>
                      <a:pt x="0" y="13210"/>
                    </a:cubicBezTo>
                    <a:cubicBezTo>
                      <a:pt x="-16" y="15616"/>
                      <a:pt x="574" y="16484"/>
                      <a:pt x="1695" y="15641"/>
                    </a:cubicBezTo>
                    <a:cubicBezTo>
                      <a:pt x="1695" y="15641"/>
                      <a:pt x="1591" y="17002"/>
                      <a:pt x="2100" y="16986"/>
                    </a:cubicBezTo>
                    <a:cubicBezTo>
                      <a:pt x="2362" y="16977"/>
                      <a:pt x="2557" y="16833"/>
                      <a:pt x="2685" y="16696"/>
                    </a:cubicBezTo>
                    <a:cubicBezTo>
                      <a:pt x="3482" y="19358"/>
                      <a:pt x="6774" y="21353"/>
                      <a:pt x="10715" y="21353"/>
                    </a:cubicBezTo>
                    <a:cubicBezTo>
                      <a:pt x="12549" y="21353"/>
                      <a:pt x="14243" y="20921"/>
                      <a:pt x="15610" y="20190"/>
                    </a:cubicBezTo>
                    <a:cubicBezTo>
                      <a:pt x="16178" y="20149"/>
                      <a:pt x="16571" y="19830"/>
                      <a:pt x="16842" y="19381"/>
                    </a:cubicBezTo>
                    <a:cubicBezTo>
                      <a:pt x="18024" y="18429"/>
                      <a:pt x="18784" y="17201"/>
                      <a:pt x="18911" y="15848"/>
                    </a:cubicBezTo>
                    <a:cubicBezTo>
                      <a:pt x="18918" y="15844"/>
                      <a:pt x="18926" y="15840"/>
                      <a:pt x="18934" y="15835"/>
                    </a:cubicBezTo>
                    <a:cubicBezTo>
                      <a:pt x="19841" y="15269"/>
                      <a:pt x="19745" y="13267"/>
                      <a:pt x="19745" y="13267"/>
                    </a:cubicBezTo>
                    <a:cubicBezTo>
                      <a:pt x="19745" y="13267"/>
                      <a:pt x="20403" y="13411"/>
                      <a:pt x="20768" y="12745"/>
                    </a:cubicBezTo>
                    <a:cubicBezTo>
                      <a:pt x="21104" y="12130"/>
                      <a:pt x="20974" y="10342"/>
                      <a:pt x="20907" y="10072"/>
                    </a:cubicBezTo>
                    <a:cubicBezTo>
                      <a:pt x="21018" y="10212"/>
                      <a:pt x="21584" y="10632"/>
                      <a:pt x="21224" y="8816"/>
                    </a:cubicBezTo>
                    <a:close/>
                  </a:path>
                </a:pathLst>
              </a:custGeom>
              <a:solidFill>
                <a:schemeClr val="accent2">
                  <a:lumMod val="40000"/>
                  <a:lumOff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p>
            </p:txBody>
          </p:sp>
        </p:grpSp>
        <p:sp>
          <p:nvSpPr>
            <p:cNvPr id="64" name="文本框 63"/>
            <p:cNvSpPr txBox="1"/>
            <p:nvPr/>
          </p:nvSpPr>
          <p:spPr>
            <a:xfrm>
              <a:off x="3615853" y="4545723"/>
              <a:ext cx="4927862" cy="1034539"/>
            </a:xfrm>
            <a:prstGeom prst="rect">
              <a:avLst/>
            </a:prstGeom>
            <a:noFill/>
          </p:spPr>
          <p:txBody>
            <a:bodyPr wrap="square" rtlCol="0">
              <a:spAutoFit/>
            </a:bodyPr>
            <a:lstStyle/>
            <a:p>
              <a:pPr algn="ctr"/>
              <a:r>
                <a:rPr lang="zh-CN" altLang="en-US" sz="3600" b="1" spc="300" dirty="0">
                  <a:solidFill>
                    <a:srgbClr val="2A566D"/>
                  </a:solidFill>
                  <a:latin typeface="微软雅黑" panose="020B0503020204020204" pitchFamily="34" charset="-122"/>
                  <a:ea typeface="微软雅黑" panose="020B0503020204020204" pitchFamily="34" charset="-122"/>
                </a:rPr>
                <a:t>展望</a:t>
              </a:r>
              <a:r>
                <a:rPr lang="zh-CN" altLang="en-US" sz="3600" b="1" spc="300" dirty="0">
                  <a:solidFill>
                    <a:srgbClr val="2A566D"/>
                  </a:solidFill>
                  <a:latin typeface="微软雅黑" panose="020B0503020204020204" pitchFamily="34" charset="-122"/>
                  <a:ea typeface="微软雅黑" panose="020B0503020204020204" pitchFamily="34" charset="-122"/>
                </a:rPr>
                <a:t>未来</a:t>
              </a:r>
              <a:endParaRPr lang="zh-CN" altLang="en-US" sz="3600" b="1" spc="300" dirty="0">
                <a:solidFill>
                  <a:srgbClr val="2A566D"/>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1035685" y="3213100"/>
            <a:ext cx="10429240" cy="3415030"/>
          </a:xfrm>
          <a:prstGeom prst="rect">
            <a:avLst/>
          </a:prstGeom>
          <a:noFill/>
        </p:spPr>
        <p:txBody>
          <a:bodyPr wrap="square" rtlCol="0">
            <a:spAutoFit/>
          </a:bodyPr>
          <a:lstStyle/>
          <a:p>
            <a:r>
              <a:rPr lang="en-US" altLang="zh-CN" sz="2400" b="1" dirty="0"/>
              <a:t>     </a:t>
            </a:r>
            <a:r>
              <a:rPr lang="zh-CN" altLang="en-US" sz="2400" b="1" dirty="0"/>
              <a:t>在培育室平台和赵金华老师的引领下，我会坚持在专业上不断成长。在今后的时光中，珍惜在培育室每一次学习提升的机会。坚持多上公开课、坚持多撰写篇论文并积极参赛或发表，坚持把基本功练习贯穿在日常，坚持积极参加培育室的课题研究，努力主持一篇自己的课题。在自己目前较为薄弱的各项比赛荣誉中，努力去获得突破。真正的全面提高自己作为体育教师的关键</a:t>
            </a:r>
            <a:r>
              <a:rPr lang="zh-CN" altLang="en-US" sz="2400" b="1" dirty="0"/>
              <a:t>能力。</a:t>
            </a:r>
            <a:endParaRPr lang="zh-CN" altLang="en-US" sz="2400" b="1" dirty="0"/>
          </a:p>
          <a:p>
            <a:r>
              <a:rPr lang="en-US" altLang="zh-CN" sz="2400" b="1" dirty="0"/>
              <a:t>    </a:t>
            </a:r>
            <a:r>
              <a:rPr lang="zh-CN" altLang="en-US" sz="2400" b="1" dirty="0"/>
              <a:t>最后，感谢培育室领衔人赵金华老师的谆谆教诲，每一位成员的互帮互助。希望能够在培育室的培养下继续</a:t>
            </a:r>
            <a:r>
              <a:rPr lang="zh-CN" altLang="en-US" sz="2400" b="1" dirty="0"/>
              <a:t>成长，让自己在专业的道路上获得更多成绩，变得更优秀。</a:t>
            </a:r>
            <a:endParaRPr lang="zh-CN" altLang="en-US" sz="2400" b="1" dirty="0"/>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1"/>
          <p:cNvSpPr/>
          <p:nvPr/>
        </p:nvSpPr>
        <p:spPr bwMode="auto">
          <a:xfrm>
            <a:off x="10501091" y="16066"/>
            <a:ext cx="550575" cy="6843324"/>
          </a:xfrm>
          <a:custGeom>
            <a:avLst/>
            <a:gdLst>
              <a:gd name="T0" fmla="*/ 723 w 723"/>
              <a:gd name="T1" fmla="*/ 0 h 9000"/>
              <a:gd name="T2" fmla="*/ 0 w 723"/>
              <a:gd name="T3" fmla="*/ 4500 h 9000"/>
              <a:gd name="T4" fmla="*/ 723 w 723"/>
              <a:gd name="T5" fmla="*/ 9000 h 9000"/>
            </a:gdLst>
            <a:ahLst/>
            <a:cxnLst>
              <a:cxn ang="0">
                <a:pos x="T0" y="T1"/>
              </a:cxn>
              <a:cxn ang="0">
                <a:pos x="T2" y="T3"/>
              </a:cxn>
              <a:cxn ang="0">
                <a:pos x="T4" y="T5"/>
              </a:cxn>
            </a:cxnLst>
            <a:rect l="0" t="0" r="r" b="b"/>
            <a:pathLst>
              <a:path w="723" h="9000">
                <a:moveTo>
                  <a:pt x="723" y="0"/>
                </a:moveTo>
                <a:cubicBezTo>
                  <a:pt x="254" y="1415"/>
                  <a:pt x="0" y="2927"/>
                  <a:pt x="0" y="4500"/>
                </a:cubicBezTo>
                <a:cubicBezTo>
                  <a:pt x="0" y="6072"/>
                  <a:pt x="254" y="7585"/>
                  <a:pt x="723" y="9000"/>
                </a:cubicBezTo>
              </a:path>
            </a:pathLst>
          </a:custGeom>
          <a:noFill/>
          <a:ln w="12700" cap="flat">
            <a:solidFill>
              <a:schemeClr val="bg2">
                <a:lumMod val="60000"/>
                <a:lumOff val="4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sp>
        <p:nvSpPr>
          <p:cNvPr id="17" name="Freeform 17"/>
          <p:cNvSpPr/>
          <p:nvPr/>
        </p:nvSpPr>
        <p:spPr bwMode="auto">
          <a:xfrm>
            <a:off x="6347" y="4484138"/>
            <a:ext cx="1781834" cy="2375251"/>
          </a:xfrm>
          <a:custGeom>
            <a:avLst/>
            <a:gdLst>
              <a:gd name="T0" fmla="*/ 2343 w 2343"/>
              <a:gd name="T1" fmla="*/ 3124 h 3124"/>
              <a:gd name="T2" fmla="*/ 0 w 2343"/>
              <a:gd name="T3" fmla="*/ 0 h 3124"/>
            </a:gdLst>
            <a:ahLst/>
            <a:cxnLst>
              <a:cxn ang="0">
                <a:pos x="T0" y="T1"/>
              </a:cxn>
              <a:cxn ang="0">
                <a:pos x="T2" y="T3"/>
              </a:cxn>
            </a:cxnLst>
            <a:rect l="0" t="0" r="r" b="b"/>
            <a:pathLst>
              <a:path w="2343" h="3124">
                <a:moveTo>
                  <a:pt x="2343" y="3124"/>
                </a:moveTo>
                <a:cubicBezTo>
                  <a:pt x="1913" y="1848"/>
                  <a:pt x="1082" y="757"/>
                  <a:pt x="0" y="0"/>
                </a:cubicBezTo>
              </a:path>
            </a:pathLst>
          </a:custGeom>
          <a:noFill/>
          <a:ln w="12700" cap="flat">
            <a:solidFill>
              <a:schemeClr val="bg2">
                <a:lumMod val="60000"/>
                <a:lumOff val="4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sp>
        <p:nvSpPr>
          <p:cNvPr id="18" name="Freeform 18"/>
          <p:cNvSpPr/>
          <p:nvPr/>
        </p:nvSpPr>
        <p:spPr bwMode="auto">
          <a:xfrm>
            <a:off x="6347" y="16066"/>
            <a:ext cx="1594606" cy="4721941"/>
          </a:xfrm>
          <a:custGeom>
            <a:avLst/>
            <a:gdLst>
              <a:gd name="T0" fmla="*/ 0 w 2096"/>
              <a:gd name="T1" fmla="*/ 6211 h 6211"/>
              <a:gd name="T2" fmla="*/ 2096 w 2096"/>
              <a:gd name="T3" fmla="*/ 1737 h 6211"/>
              <a:gd name="T4" fmla="*/ 1832 w 2096"/>
              <a:gd name="T5" fmla="*/ 0 h 6211"/>
            </a:gdLst>
            <a:ahLst/>
            <a:cxnLst>
              <a:cxn ang="0">
                <a:pos x="T0" y="T1"/>
              </a:cxn>
              <a:cxn ang="0">
                <a:pos x="T2" y="T3"/>
              </a:cxn>
              <a:cxn ang="0">
                <a:pos x="T4" y="T5"/>
              </a:cxn>
            </a:cxnLst>
            <a:rect l="0" t="0" r="r" b="b"/>
            <a:pathLst>
              <a:path w="2096" h="6211">
                <a:moveTo>
                  <a:pt x="0" y="6211"/>
                </a:moveTo>
                <a:cubicBezTo>
                  <a:pt x="1281" y="5143"/>
                  <a:pt x="2096" y="3535"/>
                  <a:pt x="2096" y="1737"/>
                </a:cubicBezTo>
                <a:cubicBezTo>
                  <a:pt x="2096" y="1132"/>
                  <a:pt x="2003" y="548"/>
                  <a:pt x="1832" y="0"/>
                </a:cubicBezTo>
              </a:path>
            </a:pathLst>
          </a:custGeom>
          <a:noFill/>
          <a:ln w="12700" cap="flat">
            <a:solidFill>
              <a:schemeClr val="bg2">
                <a:lumMod val="60000"/>
                <a:lumOff val="4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sp>
        <p:nvSpPr>
          <p:cNvPr id="19" name="Freeform 19"/>
          <p:cNvSpPr/>
          <p:nvPr/>
        </p:nvSpPr>
        <p:spPr bwMode="auto">
          <a:xfrm>
            <a:off x="6347" y="16066"/>
            <a:ext cx="1578740" cy="1837368"/>
          </a:xfrm>
          <a:custGeom>
            <a:avLst/>
            <a:gdLst>
              <a:gd name="T0" fmla="*/ 0 w 2076"/>
              <a:gd name="T1" fmla="*/ 2417 h 2417"/>
              <a:gd name="T2" fmla="*/ 2076 w 2076"/>
              <a:gd name="T3" fmla="*/ 0 h 2417"/>
            </a:gdLst>
            <a:ahLst/>
            <a:cxnLst>
              <a:cxn ang="0">
                <a:pos x="T0" y="T1"/>
              </a:cxn>
              <a:cxn ang="0">
                <a:pos x="T2" y="T3"/>
              </a:cxn>
            </a:cxnLst>
            <a:rect l="0" t="0" r="r" b="b"/>
            <a:pathLst>
              <a:path w="2076" h="2417">
                <a:moveTo>
                  <a:pt x="0" y="2417"/>
                </a:moveTo>
                <a:cubicBezTo>
                  <a:pt x="911" y="1838"/>
                  <a:pt x="1638" y="997"/>
                  <a:pt x="2076" y="0"/>
                </a:cubicBezTo>
              </a:path>
            </a:pathLst>
          </a:custGeom>
          <a:noFill/>
          <a:ln w="12700" cap="flat">
            <a:solidFill>
              <a:schemeClr val="bg2">
                <a:lumMod val="60000"/>
                <a:lumOff val="4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sp>
        <p:nvSpPr>
          <p:cNvPr id="20" name="Freeform 20"/>
          <p:cNvSpPr/>
          <p:nvPr/>
        </p:nvSpPr>
        <p:spPr bwMode="auto">
          <a:xfrm>
            <a:off x="404505" y="16066"/>
            <a:ext cx="1792861" cy="6843324"/>
          </a:xfrm>
          <a:custGeom>
            <a:avLst/>
            <a:gdLst>
              <a:gd name="T0" fmla="*/ 2122 w 2776"/>
              <a:gd name="T1" fmla="*/ 9000 h 9000"/>
              <a:gd name="T2" fmla="*/ 2776 w 2776"/>
              <a:gd name="T3" fmla="*/ 5900 h 9000"/>
              <a:gd name="T4" fmla="*/ 0 w 2776"/>
              <a:gd name="T5" fmla="*/ 0 h 9000"/>
            </a:gdLst>
            <a:ahLst/>
            <a:cxnLst>
              <a:cxn ang="0">
                <a:pos x="T0" y="T1"/>
              </a:cxn>
              <a:cxn ang="0">
                <a:pos x="T2" y="T3"/>
              </a:cxn>
              <a:cxn ang="0">
                <a:pos x="T4" y="T5"/>
              </a:cxn>
            </a:cxnLst>
            <a:rect l="0" t="0" r="r" b="b"/>
            <a:pathLst>
              <a:path w="2776" h="9000">
                <a:moveTo>
                  <a:pt x="2122" y="9000"/>
                </a:moveTo>
                <a:cubicBezTo>
                  <a:pt x="2542" y="8052"/>
                  <a:pt x="2776" y="7003"/>
                  <a:pt x="2776" y="5900"/>
                </a:cubicBezTo>
                <a:cubicBezTo>
                  <a:pt x="2776" y="3526"/>
                  <a:pt x="1695" y="1404"/>
                  <a:pt x="0" y="0"/>
                </a:cubicBezTo>
              </a:path>
            </a:pathLst>
          </a:custGeom>
          <a:noFill/>
          <a:ln w="12700" cap="flat">
            <a:solidFill>
              <a:schemeClr val="bg2">
                <a:lumMod val="60000"/>
                <a:lumOff val="4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sp>
        <p:nvSpPr>
          <p:cNvPr id="61" name="Oval 9"/>
          <p:cNvSpPr>
            <a:spLocks noChangeArrowheads="1"/>
          </p:cNvSpPr>
          <p:nvPr/>
        </p:nvSpPr>
        <p:spPr bwMode="auto">
          <a:xfrm>
            <a:off x="666111" y="3610957"/>
            <a:ext cx="354935" cy="354935"/>
          </a:xfrm>
          <a:prstGeom prst="ellipse">
            <a:avLst/>
          </a:prstGeom>
          <a:gradFill flip="none" rotWithShape="1">
            <a:gsLst>
              <a:gs pos="100000">
                <a:schemeClr val="bg2">
                  <a:lumMod val="60000"/>
                  <a:lumOff val="40000"/>
                </a:schemeClr>
              </a:gs>
              <a:gs pos="0">
                <a:schemeClr val="bg2"/>
              </a:gs>
            </a:gsLst>
            <a:lin ang="5400000" scaled="1"/>
            <a:tileRect/>
          </a:gradFill>
          <a:ln w="38100" cap="flat">
            <a:gradFill flip="none" rotWithShape="1">
              <a:gsLst>
                <a:gs pos="0">
                  <a:schemeClr val="bg2"/>
                </a:gs>
                <a:gs pos="100000">
                  <a:schemeClr val="bg2">
                    <a:lumMod val="40000"/>
                    <a:lumOff val="60000"/>
                  </a:schemeClr>
                </a:gs>
              </a:gsLst>
              <a:lin ang="16200000" scaled="1"/>
              <a:tileRect/>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3" name="Oval 11"/>
          <p:cNvSpPr>
            <a:spLocks noChangeArrowheads="1"/>
          </p:cNvSpPr>
          <p:nvPr/>
        </p:nvSpPr>
        <p:spPr bwMode="auto">
          <a:xfrm>
            <a:off x="1511023" y="6283937"/>
            <a:ext cx="263955" cy="263955"/>
          </a:xfrm>
          <a:prstGeom prst="ellipse">
            <a:avLst/>
          </a:prstGeom>
          <a:gradFill flip="none" rotWithShape="1">
            <a:gsLst>
              <a:gs pos="100000">
                <a:srgbClr val="83BC3E"/>
              </a:gs>
              <a:gs pos="0">
                <a:srgbClr val="537426"/>
              </a:gs>
            </a:gsLst>
            <a:lin ang="5400000" scaled="1"/>
            <a:tileRect/>
          </a:gradFill>
          <a:ln w="38100" cap="flat">
            <a:gradFill flip="none" rotWithShape="1">
              <a:gsLst>
                <a:gs pos="0">
                  <a:srgbClr val="587B29"/>
                </a:gs>
                <a:gs pos="100000">
                  <a:srgbClr val="83BC3E"/>
                </a:gs>
              </a:gsLst>
              <a:lin ang="16200000" scaled="1"/>
              <a:tileRect/>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7" name="Rectangle 3"/>
          <p:cNvSpPr txBox="1">
            <a:spLocks noChangeArrowheads="1"/>
          </p:cNvSpPr>
          <p:nvPr/>
        </p:nvSpPr>
        <p:spPr bwMode="auto">
          <a:xfrm>
            <a:off x="3345161" y="1744049"/>
            <a:ext cx="6469000" cy="1351280"/>
          </a:xfrm>
          <a:prstGeom prst="rect">
            <a:avLst/>
          </a:prstGeom>
        </p:spPr>
        <p:txBody>
          <a:bodyPr wrap="square" lIns="121826" tIns="60913" rIns="121826" bIns="60913">
            <a:spAutoFit/>
            <a:scene3d>
              <a:camera prst="orthographicFront"/>
              <a:lightRig rig="threePt" dir="t"/>
            </a:scene3d>
          </a:bodyPr>
          <a:lstStyle>
            <a:defPPr>
              <a:defRPr lang="zh-CN"/>
            </a:defPPr>
            <a:lvl1pPr marL="0" marR="0" lvl="0" indent="0" algn="r" defTabSz="1245235" eaLnBrk="1" fontAlgn="auto" latinLnBrk="0" hangingPunct="1">
              <a:lnSpc>
                <a:spcPct val="100000"/>
              </a:lnSpc>
              <a:spcBef>
                <a:spcPts val="0"/>
              </a:spcBef>
              <a:spcAft>
                <a:spcPts val="0"/>
              </a:spcAft>
              <a:buClrTx/>
              <a:buSzTx/>
              <a:buFontTx/>
              <a:buNone/>
              <a:defRPr kumimoji="0" sz="11500" b="1" i="0" u="none" strike="noStrike" kern="0" cap="none" spc="0" normalizeH="0" baseline="0">
                <a:ln>
                  <a:noFill/>
                </a:ln>
                <a:effectLst>
                  <a:innerShdw blurRad="63500" dist="50800" dir="10800000">
                    <a:prstClr val="black">
                      <a:alpha val="50000"/>
                    </a:prstClr>
                  </a:innerShdw>
                </a:effectLst>
                <a:uLnTx/>
                <a:uFillTx/>
                <a:latin typeface="+mj-ea"/>
                <a:ea typeface="+mj-ea"/>
              </a:defRPr>
            </a:lvl1pPr>
          </a:lstStyle>
          <a:p>
            <a:r>
              <a:rPr lang="zh-CN" altLang="en-US" sz="7995" dirty="0">
                <a:solidFill>
                  <a:schemeClr val="accent1"/>
                </a:solidFill>
                <a:effectLst>
                  <a:outerShdw blurRad="38100" dist="25400" dir="5400000" algn="ctr" rotWithShape="0">
                    <a:srgbClr val="6E747A">
                      <a:alpha val="43000"/>
                    </a:srgbClr>
                  </a:outerShdw>
                </a:effectLst>
              </a:rPr>
              <a:t>感谢您的倾听</a:t>
            </a:r>
            <a:endParaRPr lang="zh-CN" altLang="en-US" sz="7995" dirty="0">
              <a:solidFill>
                <a:schemeClr val="accent1"/>
              </a:solidFill>
              <a:effectLst>
                <a:outerShdw blurRad="38100" dist="25400" dir="5400000" algn="ctr" rotWithShape="0">
                  <a:srgbClr val="6E747A">
                    <a:alpha val="43000"/>
                  </a:srgbClr>
                </a:outerShdw>
              </a:effectLst>
            </a:endParaRPr>
          </a:p>
        </p:txBody>
      </p:sp>
      <p:sp>
        <p:nvSpPr>
          <p:cNvPr id="69" name="Rectangle 4"/>
          <p:cNvSpPr txBox="1">
            <a:spLocks noChangeArrowheads="1"/>
          </p:cNvSpPr>
          <p:nvPr/>
        </p:nvSpPr>
        <p:spPr bwMode="auto">
          <a:xfrm>
            <a:off x="5609289" y="4078484"/>
            <a:ext cx="4452228" cy="347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2800" i="0" u="none" strike="noStrike" kern="1200" cap="none" spc="0" normalizeH="0" baseline="0" noProof="0" dirty="0">
                <a:ln>
                  <a:noFill/>
                </a:ln>
                <a:solidFill>
                  <a:schemeClr val="tx1">
                    <a:lumMod val="50000"/>
                  </a:schemeClr>
                </a:solidFill>
                <a:effectLst/>
                <a:uLnTx/>
                <a:uFillTx/>
                <a:latin typeface="Arial" panose="020B0604020202020204"/>
                <a:ea typeface="微软雅黑" panose="020B0503020204020204" pitchFamily="34" charset="-122"/>
                <a:cs typeface="+mj-cs"/>
              </a:rPr>
              <a:t>汇报人：陈力</a:t>
            </a:r>
            <a:endParaRPr kumimoji="0" lang="zh-CN" altLang="en-US" sz="2800" i="0" u="none" strike="noStrike" kern="1200" cap="none" spc="0" normalizeH="0" baseline="0" noProof="0" dirty="0">
              <a:ln>
                <a:noFill/>
              </a:ln>
              <a:solidFill>
                <a:schemeClr val="tx1">
                  <a:lumMod val="50000"/>
                </a:schemeClr>
              </a:solidFill>
              <a:effectLst/>
              <a:uLnTx/>
              <a:uFillTx/>
              <a:latin typeface="Arial" panose="020B0604020202020204"/>
              <a:ea typeface="微软雅黑" panose="020B0503020204020204" pitchFamily="34" charset="-122"/>
              <a:cs typeface="+mj-cs"/>
            </a:endParaRPr>
          </a:p>
        </p:txBody>
      </p:sp>
      <p:grpSp>
        <p:nvGrpSpPr>
          <p:cNvPr id="70" name="组合 69"/>
          <p:cNvGrpSpPr/>
          <p:nvPr/>
        </p:nvGrpSpPr>
        <p:grpSpPr>
          <a:xfrm flipV="1">
            <a:off x="3601742" y="3611030"/>
            <a:ext cx="6116814" cy="21589"/>
            <a:chOff x="3060700" y="4744872"/>
            <a:chExt cx="5955507" cy="10960"/>
          </a:xfrm>
        </p:grpSpPr>
        <p:cxnSp>
          <p:nvCxnSpPr>
            <p:cNvPr id="71" name="直接连接符 70"/>
            <p:cNvCxnSpPr/>
            <p:nvPr/>
          </p:nvCxnSpPr>
          <p:spPr>
            <a:xfrm>
              <a:off x="3060700" y="4744872"/>
              <a:ext cx="59555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3060700" y="4755832"/>
              <a:ext cx="5955507"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314150" y="4713235"/>
            <a:ext cx="607228" cy="607226"/>
            <a:chOff x="5356205" y="5926587"/>
            <a:chExt cx="642938" cy="642936"/>
          </a:xfrm>
        </p:grpSpPr>
        <p:sp>
          <p:nvSpPr>
            <p:cNvPr id="74" name="Oval 40"/>
            <p:cNvSpPr>
              <a:spLocks noChangeArrowheads="1"/>
            </p:cNvSpPr>
            <p:nvPr/>
          </p:nvSpPr>
          <p:spPr bwMode="auto">
            <a:xfrm>
              <a:off x="5356205" y="5926587"/>
              <a:ext cx="642938" cy="642936"/>
            </a:xfrm>
            <a:prstGeom prst="ellipse">
              <a:avLst/>
            </a:prstGeom>
            <a:gradFill flip="none" rotWithShape="1">
              <a:gsLst>
                <a:gs pos="100000">
                  <a:srgbClr val="009A96"/>
                </a:gs>
                <a:gs pos="0">
                  <a:srgbClr val="006664"/>
                </a:gs>
              </a:gsLst>
              <a:lin ang="5400000" scaled="1"/>
              <a:tileRect/>
            </a:gradFill>
            <a:ln w="38100" cap="flat">
              <a:gradFill flip="none" rotWithShape="1">
                <a:gsLst>
                  <a:gs pos="0">
                    <a:srgbClr val="006C6C"/>
                  </a:gs>
                  <a:gs pos="100000">
                    <a:srgbClr val="009696"/>
                  </a:gs>
                </a:gsLst>
                <a:lin ang="16200000" scaled="1"/>
                <a:tileRect/>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5" name="Freeform 43"/>
            <p:cNvSpPr>
              <a:spLocks noEditPoints="1"/>
            </p:cNvSpPr>
            <p:nvPr/>
          </p:nvSpPr>
          <p:spPr bwMode="auto">
            <a:xfrm>
              <a:off x="5537038" y="6034631"/>
              <a:ext cx="295560" cy="403034"/>
            </a:xfrm>
            <a:custGeom>
              <a:avLst/>
              <a:gdLst>
                <a:gd name="T0" fmla="*/ 43 w 321"/>
                <a:gd name="T1" fmla="*/ 71 h 437"/>
                <a:gd name="T2" fmla="*/ 36 w 321"/>
                <a:gd name="T3" fmla="*/ 437 h 437"/>
                <a:gd name="T4" fmla="*/ 321 w 321"/>
                <a:gd name="T5" fmla="*/ 107 h 437"/>
                <a:gd name="T6" fmla="*/ 296 w 321"/>
                <a:gd name="T7" fmla="*/ 115 h 437"/>
                <a:gd name="T8" fmla="*/ 37 w 321"/>
                <a:gd name="T9" fmla="*/ 411 h 437"/>
                <a:gd name="T10" fmla="*/ 139 w 321"/>
                <a:gd name="T11" fmla="*/ 46 h 437"/>
                <a:gd name="T12" fmla="*/ 182 w 321"/>
                <a:gd name="T13" fmla="*/ 46 h 437"/>
                <a:gd name="T14" fmla="*/ 160 w 321"/>
                <a:gd name="T15" fmla="*/ 70 h 437"/>
                <a:gd name="T16" fmla="*/ 112 w 321"/>
                <a:gd name="T17" fmla="*/ 47 h 437"/>
                <a:gd name="T18" fmla="*/ 59 w 321"/>
                <a:gd name="T19" fmla="*/ 110 h 437"/>
                <a:gd name="T20" fmla="*/ 262 w 321"/>
                <a:gd name="T21" fmla="*/ 110 h 437"/>
                <a:gd name="T22" fmla="*/ 209 w 321"/>
                <a:gd name="T23" fmla="*/ 47 h 437"/>
                <a:gd name="T24" fmla="*/ 112 w 321"/>
                <a:gd name="T25" fmla="*/ 47 h 437"/>
                <a:gd name="T26" fmla="*/ 113 w 321"/>
                <a:gd name="T27" fmla="*/ 332 h 437"/>
                <a:gd name="T28" fmla="*/ 78 w 321"/>
                <a:gd name="T29" fmla="*/ 342 h 437"/>
                <a:gd name="T30" fmla="*/ 70 w 321"/>
                <a:gd name="T31" fmla="*/ 349 h 437"/>
                <a:gd name="T32" fmla="*/ 113 w 321"/>
                <a:gd name="T33" fmla="*/ 353 h 437"/>
                <a:gd name="T34" fmla="*/ 68 w 321"/>
                <a:gd name="T35" fmla="*/ 375 h 437"/>
                <a:gd name="T36" fmla="*/ 125 w 321"/>
                <a:gd name="T37" fmla="*/ 347 h 437"/>
                <a:gd name="T38" fmla="*/ 125 w 321"/>
                <a:gd name="T39" fmla="*/ 330 h 437"/>
                <a:gd name="T40" fmla="*/ 57 w 321"/>
                <a:gd name="T41" fmla="*/ 333 h 437"/>
                <a:gd name="T42" fmla="*/ 110 w 321"/>
                <a:gd name="T43" fmla="*/ 389 h 437"/>
                <a:gd name="T44" fmla="*/ 110 w 321"/>
                <a:gd name="T45" fmla="*/ 171 h 437"/>
                <a:gd name="T46" fmla="*/ 78 w 321"/>
                <a:gd name="T47" fmla="*/ 181 h 437"/>
                <a:gd name="T48" fmla="*/ 89 w 321"/>
                <a:gd name="T49" fmla="*/ 210 h 437"/>
                <a:gd name="T50" fmla="*/ 68 w 321"/>
                <a:gd name="T51" fmla="*/ 218 h 437"/>
                <a:gd name="T52" fmla="*/ 110 w 321"/>
                <a:gd name="T53" fmla="*/ 160 h 437"/>
                <a:gd name="T54" fmla="*/ 57 w 321"/>
                <a:gd name="T55" fmla="*/ 217 h 437"/>
                <a:gd name="T56" fmla="*/ 124 w 321"/>
                <a:gd name="T57" fmla="*/ 184 h 437"/>
                <a:gd name="T58" fmla="*/ 123 w 321"/>
                <a:gd name="T59" fmla="*/ 169 h 437"/>
                <a:gd name="T60" fmla="*/ 113 w 321"/>
                <a:gd name="T61" fmla="*/ 258 h 437"/>
                <a:gd name="T62" fmla="*/ 70 w 321"/>
                <a:gd name="T63" fmla="*/ 269 h 437"/>
                <a:gd name="T64" fmla="*/ 113 w 321"/>
                <a:gd name="T65" fmla="*/ 297 h 437"/>
                <a:gd name="T66" fmla="*/ 124 w 321"/>
                <a:gd name="T67" fmla="*/ 249 h 437"/>
                <a:gd name="T68" fmla="*/ 57 w 321"/>
                <a:gd name="T69" fmla="*/ 252 h 437"/>
                <a:gd name="T70" fmla="*/ 113 w 321"/>
                <a:gd name="T71" fmla="*/ 309 h 437"/>
                <a:gd name="T72" fmla="*/ 149 w 321"/>
                <a:gd name="T73" fmla="*/ 238 h 437"/>
                <a:gd name="T74" fmla="*/ 168 w 321"/>
                <a:gd name="T75" fmla="*/ 370 h 437"/>
                <a:gd name="T76" fmla="*/ 258 w 321"/>
                <a:gd name="T77" fmla="*/ 343 h 437"/>
                <a:gd name="T78" fmla="*/ 164 w 321"/>
                <a:gd name="T79" fmla="*/ 367 h 437"/>
                <a:gd name="T80" fmla="*/ 258 w 321"/>
                <a:gd name="T81" fmla="*/ 260 h 437"/>
                <a:gd name="T82" fmla="*/ 164 w 321"/>
                <a:gd name="T83" fmla="*/ 210 h 437"/>
                <a:gd name="T84" fmla="*/ 164 w 321"/>
                <a:gd name="T85" fmla="*/ 18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437">
                  <a:moveTo>
                    <a:pt x="25" y="115"/>
                  </a:moveTo>
                  <a:cubicBezTo>
                    <a:pt x="25" y="103"/>
                    <a:pt x="31" y="96"/>
                    <a:pt x="43" y="96"/>
                  </a:cubicBezTo>
                  <a:lnTo>
                    <a:pt x="43" y="71"/>
                  </a:lnTo>
                  <a:cubicBezTo>
                    <a:pt x="20" y="71"/>
                    <a:pt x="0" y="85"/>
                    <a:pt x="0" y="107"/>
                  </a:cubicBezTo>
                  <a:lnTo>
                    <a:pt x="0" y="401"/>
                  </a:lnTo>
                  <a:cubicBezTo>
                    <a:pt x="0" y="419"/>
                    <a:pt x="18" y="437"/>
                    <a:pt x="36" y="437"/>
                  </a:cubicBezTo>
                  <a:lnTo>
                    <a:pt x="285" y="437"/>
                  </a:lnTo>
                  <a:cubicBezTo>
                    <a:pt x="303" y="437"/>
                    <a:pt x="321" y="419"/>
                    <a:pt x="321" y="401"/>
                  </a:cubicBezTo>
                  <a:lnTo>
                    <a:pt x="321" y="107"/>
                  </a:lnTo>
                  <a:cubicBezTo>
                    <a:pt x="321" y="85"/>
                    <a:pt x="301" y="71"/>
                    <a:pt x="279" y="71"/>
                  </a:cubicBezTo>
                  <a:lnTo>
                    <a:pt x="279" y="96"/>
                  </a:lnTo>
                  <a:cubicBezTo>
                    <a:pt x="291" y="96"/>
                    <a:pt x="296" y="103"/>
                    <a:pt x="296" y="115"/>
                  </a:cubicBezTo>
                  <a:lnTo>
                    <a:pt x="296" y="394"/>
                  </a:lnTo>
                  <a:cubicBezTo>
                    <a:pt x="296" y="403"/>
                    <a:pt x="293" y="411"/>
                    <a:pt x="284" y="411"/>
                  </a:cubicBezTo>
                  <a:lnTo>
                    <a:pt x="37" y="411"/>
                  </a:lnTo>
                  <a:cubicBezTo>
                    <a:pt x="28" y="411"/>
                    <a:pt x="25" y="401"/>
                    <a:pt x="25" y="392"/>
                  </a:cubicBezTo>
                  <a:lnTo>
                    <a:pt x="25" y="115"/>
                  </a:lnTo>
                  <a:close/>
                  <a:moveTo>
                    <a:pt x="139" y="46"/>
                  </a:moveTo>
                  <a:cubicBezTo>
                    <a:pt x="139" y="36"/>
                    <a:pt x="149" y="26"/>
                    <a:pt x="159" y="26"/>
                  </a:cubicBezTo>
                  <a:lnTo>
                    <a:pt x="162" y="26"/>
                  </a:lnTo>
                  <a:cubicBezTo>
                    <a:pt x="172" y="26"/>
                    <a:pt x="182" y="36"/>
                    <a:pt x="182" y="46"/>
                  </a:cubicBezTo>
                  <a:lnTo>
                    <a:pt x="182" y="48"/>
                  </a:lnTo>
                  <a:cubicBezTo>
                    <a:pt x="182" y="60"/>
                    <a:pt x="172" y="70"/>
                    <a:pt x="161" y="70"/>
                  </a:cubicBezTo>
                  <a:lnTo>
                    <a:pt x="160" y="70"/>
                  </a:lnTo>
                  <a:cubicBezTo>
                    <a:pt x="149" y="70"/>
                    <a:pt x="139" y="60"/>
                    <a:pt x="139" y="48"/>
                  </a:cubicBezTo>
                  <a:lnTo>
                    <a:pt x="139" y="46"/>
                  </a:lnTo>
                  <a:close/>
                  <a:moveTo>
                    <a:pt x="112" y="47"/>
                  </a:moveTo>
                  <a:lnTo>
                    <a:pt x="77" y="47"/>
                  </a:lnTo>
                  <a:cubicBezTo>
                    <a:pt x="65" y="47"/>
                    <a:pt x="59" y="53"/>
                    <a:pt x="59" y="65"/>
                  </a:cubicBezTo>
                  <a:lnTo>
                    <a:pt x="59" y="110"/>
                  </a:lnTo>
                  <a:cubicBezTo>
                    <a:pt x="59" y="118"/>
                    <a:pt x="64" y="126"/>
                    <a:pt x="71" y="126"/>
                  </a:cubicBezTo>
                  <a:lnTo>
                    <a:pt x="250" y="126"/>
                  </a:lnTo>
                  <a:cubicBezTo>
                    <a:pt x="257" y="126"/>
                    <a:pt x="262" y="118"/>
                    <a:pt x="262" y="110"/>
                  </a:cubicBezTo>
                  <a:lnTo>
                    <a:pt x="262" y="65"/>
                  </a:lnTo>
                  <a:cubicBezTo>
                    <a:pt x="262" y="53"/>
                    <a:pt x="256" y="47"/>
                    <a:pt x="244" y="47"/>
                  </a:cubicBezTo>
                  <a:lnTo>
                    <a:pt x="209" y="47"/>
                  </a:lnTo>
                  <a:cubicBezTo>
                    <a:pt x="209" y="23"/>
                    <a:pt x="188" y="0"/>
                    <a:pt x="164" y="0"/>
                  </a:cubicBezTo>
                  <a:lnTo>
                    <a:pt x="157" y="0"/>
                  </a:lnTo>
                  <a:cubicBezTo>
                    <a:pt x="133" y="0"/>
                    <a:pt x="112" y="23"/>
                    <a:pt x="112" y="47"/>
                  </a:cubicBezTo>
                  <a:close/>
                  <a:moveTo>
                    <a:pt x="68" y="335"/>
                  </a:moveTo>
                  <a:cubicBezTo>
                    <a:pt x="68" y="333"/>
                    <a:pt x="69" y="332"/>
                    <a:pt x="71" y="332"/>
                  </a:cubicBezTo>
                  <a:lnTo>
                    <a:pt x="113" y="332"/>
                  </a:lnTo>
                  <a:lnTo>
                    <a:pt x="113" y="335"/>
                  </a:lnTo>
                  <a:cubicBezTo>
                    <a:pt x="113" y="339"/>
                    <a:pt x="96" y="349"/>
                    <a:pt x="92" y="351"/>
                  </a:cubicBezTo>
                  <a:cubicBezTo>
                    <a:pt x="90" y="348"/>
                    <a:pt x="83" y="342"/>
                    <a:pt x="78" y="342"/>
                  </a:cubicBezTo>
                  <a:lnTo>
                    <a:pt x="77" y="342"/>
                  </a:lnTo>
                  <a:cubicBezTo>
                    <a:pt x="74" y="342"/>
                    <a:pt x="70" y="346"/>
                    <a:pt x="70" y="348"/>
                  </a:cubicBezTo>
                  <a:lnTo>
                    <a:pt x="70" y="349"/>
                  </a:lnTo>
                  <a:cubicBezTo>
                    <a:pt x="70" y="352"/>
                    <a:pt x="86" y="369"/>
                    <a:pt x="89" y="369"/>
                  </a:cubicBezTo>
                  <a:lnTo>
                    <a:pt x="90" y="369"/>
                  </a:lnTo>
                  <a:cubicBezTo>
                    <a:pt x="93" y="369"/>
                    <a:pt x="110" y="355"/>
                    <a:pt x="113" y="353"/>
                  </a:cubicBezTo>
                  <a:cubicBezTo>
                    <a:pt x="113" y="359"/>
                    <a:pt x="116" y="378"/>
                    <a:pt x="110" y="378"/>
                  </a:cubicBezTo>
                  <a:lnTo>
                    <a:pt x="71" y="378"/>
                  </a:lnTo>
                  <a:cubicBezTo>
                    <a:pt x="69" y="378"/>
                    <a:pt x="68" y="377"/>
                    <a:pt x="68" y="375"/>
                  </a:cubicBezTo>
                  <a:lnTo>
                    <a:pt x="68" y="335"/>
                  </a:lnTo>
                  <a:close/>
                  <a:moveTo>
                    <a:pt x="110" y="389"/>
                  </a:moveTo>
                  <a:cubicBezTo>
                    <a:pt x="131" y="389"/>
                    <a:pt x="123" y="366"/>
                    <a:pt x="125" y="347"/>
                  </a:cubicBezTo>
                  <a:cubicBezTo>
                    <a:pt x="125" y="337"/>
                    <a:pt x="150" y="329"/>
                    <a:pt x="152" y="320"/>
                  </a:cubicBezTo>
                  <a:lnTo>
                    <a:pt x="149" y="320"/>
                  </a:lnTo>
                  <a:cubicBezTo>
                    <a:pt x="141" y="320"/>
                    <a:pt x="130" y="327"/>
                    <a:pt x="125" y="330"/>
                  </a:cubicBezTo>
                  <a:cubicBezTo>
                    <a:pt x="122" y="325"/>
                    <a:pt x="119" y="321"/>
                    <a:pt x="112" y="321"/>
                  </a:cubicBezTo>
                  <a:lnTo>
                    <a:pt x="69" y="321"/>
                  </a:lnTo>
                  <a:cubicBezTo>
                    <a:pt x="63" y="321"/>
                    <a:pt x="57" y="326"/>
                    <a:pt x="57" y="333"/>
                  </a:cubicBezTo>
                  <a:lnTo>
                    <a:pt x="57" y="377"/>
                  </a:lnTo>
                  <a:cubicBezTo>
                    <a:pt x="57" y="385"/>
                    <a:pt x="64" y="389"/>
                    <a:pt x="71" y="389"/>
                  </a:cubicBezTo>
                  <a:lnTo>
                    <a:pt x="110" y="389"/>
                  </a:lnTo>
                  <a:close/>
                  <a:moveTo>
                    <a:pt x="68" y="175"/>
                  </a:moveTo>
                  <a:cubicBezTo>
                    <a:pt x="68" y="172"/>
                    <a:pt x="69" y="171"/>
                    <a:pt x="71" y="171"/>
                  </a:cubicBezTo>
                  <a:lnTo>
                    <a:pt x="110" y="171"/>
                  </a:lnTo>
                  <a:cubicBezTo>
                    <a:pt x="113" y="171"/>
                    <a:pt x="113" y="172"/>
                    <a:pt x="113" y="175"/>
                  </a:cubicBezTo>
                  <a:cubicBezTo>
                    <a:pt x="113" y="177"/>
                    <a:pt x="95" y="190"/>
                    <a:pt x="92" y="190"/>
                  </a:cubicBezTo>
                  <a:cubicBezTo>
                    <a:pt x="90" y="190"/>
                    <a:pt x="84" y="181"/>
                    <a:pt x="78" y="181"/>
                  </a:cubicBezTo>
                  <a:cubicBezTo>
                    <a:pt x="75" y="181"/>
                    <a:pt x="70" y="185"/>
                    <a:pt x="70" y="188"/>
                  </a:cubicBezTo>
                  <a:lnTo>
                    <a:pt x="70" y="189"/>
                  </a:lnTo>
                  <a:cubicBezTo>
                    <a:pt x="70" y="193"/>
                    <a:pt x="85" y="208"/>
                    <a:pt x="89" y="210"/>
                  </a:cubicBezTo>
                  <a:lnTo>
                    <a:pt x="113" y="192"/>
                  </a:lnTo>
                  <a:lnTo>
                    <a:pt x="113" y="218"/>
                  </a:lnTo>
                  <a:lnTo>
                    <a:pt x="68" y="218"/>
                  </a:lnTo>
                  <a:lnTo>
                    <a:pt x="68" y="175"/>
                  </a:lnTo>
                  <a:close/>
                  <a:moveTo>
                    <a:pt x="123" y="169"/>
                  </a:moveTo>
                  <a:cubicBezTo>
                    <a:pt x="122" y="163"/>
                    <a:pt x="117" y="160"/>
                    <a:pt x="110" y="160"/>
                  </a:cubicBezTo>
                  <a:lnTo>
                    <a:pt x="71" y="160"/>
                  </a:lnTo>
                  <a:cubicBezTo>
                    <a:pt x="64" y="160"/>
                    <a:pt x="57" y="165"/>
                    <a:pt x="57" y="172"/>
                  </a:cubicBezTo>
                  <a:lnTo>
                    <a:pt x="57" y="217"/>
                  </a:lnTo>
                  <a:cubicBezTo>
                    <a:pt x="57" y="223"/>
                    <a:pt x="63" y="229"/>
                    <a:pt x="69" y="229"/>
                  </a:cubicBezTo>
                  <a:lnTo>
                    <a:pt x="112" y="229"/>
                  </a:lnTo>
                  <a:cubicBezTo>
                    <a:pt x="130" y="229"/>
                    <a:pt x="125" y="202"/>
                    <a:pt x="124" y="184"/>
                  </a:cubicBezTo>
                  <a:lnTo>
                    <a:pt x="152" y="160"/>
                  </a:lnTo>
                  <a:cubicBezTo>
                    <a:pt x="152" y="160"/>
                    <a:pt x="150" y="159"/>
                    <a:pt x="150" y="159"/>
                  </a:cubicBezTo>
                  <a:cubicBezTo>
                    <a:pt x="139" y="159"/>
                    <a:pt x="130" y="169"/>
                    <a:pt x="123" y="169"/>
                  </a:cubicBezTo>
                  <a:close/>
                  <a:moveTo>
                    <a:pt x="68" y="252"/>
                  </a:moveTo>
                  <a:lnTo>
                    <a:pt x="113" y="252"/>
                  </a:lnTo>
                  <a:lnTo>
                    <a:pt x="113" y="258"/>
                  </a:lnTo>
                  <a:lnTo>
                    <a:pt x="92" y="271"/>
                  </a:lnTo>
                  <a:lnTo>
                    <a:pt x="78" y="260"/>
                  </a:lnTo>
                  <a:cubicBezTo>
                    <a:pt x="75" y="263"/>
                    <a:pt x="70" y="264"/>
                    <a:pt x="70" y="269"/>
                  </a:cubicBezTo>
                  <a:cubicBezTo>
                    <a:pt x="70" y="272"/>
                    <a:pt x="86" y="290"/>
                    <a:pt x="89" y="290"/>
                  </a:cubicBezTo>
                  <a:cubicBezTo>
                    <a:pt x="94" y="290"/>
                    <a:pt x="108" y="275"/>
                    <a:pt x="113" y="273"/>
                  </a:cubicBezTo>
                  <a:lnTo>
                    <a:pt x="113" y="297"/>
                  </a:lnTo>
                  <a:lnTo>
                    <a:pt x="68" y="297"/>
                  </a:lnTo>
                  <a:lnTo>
                    <a:pt x="68" y="252"/>
                  </a:lnTo>
                  <a:close/>
                  <a:moveTo>
                    <a:pt x="124" y="249"/>
                  </a:moveTo>
                  <a:cubicBezTo>
                    <a:pt x="122" y="246"/>
                    <a:pt x="120" y="241"/>
                    <a:pt x="113" y="241"/>
                  </a:cubicBezTo>
                  <a:lnTo>
                    <a:pt x="68" y="241"/>
                  </a:lnTo>
                  <a:cubicBezTo>
                    <a:pt x="62" y="241"/>
                    <a:pt x="57" y="247"/>
                    <a:pt x="57" y="252"/>
                  </a:cubicBezTo>
                  <a:lnTo>
                    <a:pt x="57" y="297"/>
                  </a:lnTo>
                  <a:cubicBezTo>
                    <a:pt x="57" y="303"/>
                    <a:pt x="62" y="309"/>
                    <a:pt x="68" y="309"/>
                  </a:cubicBezTo>
                  <a:lnTo>
                    <a:pt x="113" y="309"/>
                  </a:lnTo>
                  <a:cubicBezTo>
                    <a:pt x="130" y="309"/>
                    <a:pt x="125" y="280"/>
                    <a:pt x="124" y="264"/>
                  </a:cubicBezTo>
                  <a:lnTo>
                    <a:pt x="152" y="240"/>
                  </a:lnTo>
                  <a:lnTo>
                    <a:pt x="149" y="238"/>
                  </a:lnTo>
                  <a:lnTo>
                    <a:pt x="124" y="249"/>
                  </a:lnTo>
                  <a:close/>
                  <a:moveTo>
                    <a:pt x="164" y="367"/>
                  </a:moveTo>
                  <a:cubicBezTo>
                    <a:pt x="164" y="370"/>
                    <a:pt x="165" y="370"/>
                    <a:pt x="168" y="370"/>
                  </a:cubicBezTo>
                  <a:lnTo>
                    <a:pt x="254" y="370"/>
                  </a:lnTo>
                  <a:cubicBezTo>
                    <a:pt x="257" y="370"/>
                    <a:pt x="258" y="370"/>
                    <a:pt x="258" y="367"/>
                  </a:cubicBezTo>
                  <a:lnTo>
                    <a:pt x="258" y="343"/>
                  </a:lnTo>
                  <a:cubicBezTo>
                    <a:pt x="258" y="340"/>
                    <a:pt x="257" y="339"/>
                    <a:pt x="254" y="339"/>
                  </a:cubicBezTo>
                  <a:lnTo>
                    <a:pt x="164" y="339"/>
                  </a:lnTo>
                  <a:lnTo>
                    <a:pt x="164" y="367"/>
                  </a:lnTo>
                  <a:close/>
                  <a:moveTo>
                    <a:pt x="164" y="290"/>
                  </a:moveTo>
                  <a:lnTo>
                    <a:pt x="258" y="290"/>
                  </a:lnTo>
                  <a:lnTo>
                    <a:pt x="258" y="260"/>
                  </a:lnTo>
                  <a:lnTo>
                    <a:pt x="164" y="260"/>
                  </a:lnTo>
                  <a:lnTo>
                    <a:pt x="164" y="290"/>
                  </a:lnTo>
                  <a:close/>
                  <a:moveTo>
                    <a:pt x="164" y="210"/>
                  </a:moveTo>
                  <a:lnTo>
                    <a:pt x="232" y="210"/>
                  </a:lnTo>
                  <a:lnTo>
                    <a:pt x="232" y="180"/>
                  </a:lnTo>
                  <a:lnTo>
                    <a:pt x="164" y="180"/>
                  </a:lnTo>
                  <a:lnTo>
                    <a:pt x="164" y="2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grpSp>
      <p:grpSp>
        <p:nvGrpSpPr>
          <p:cNvPr id="76" name="组合 75"/>
          <p:cNvGrpSpPr/>
          <p:nvPr/>
        </p:nvGrpSpPr>
        <p:grpSpPr>
          <a:xfrm>
            <a:off x="1953049" y="4531049"/>
            <a:ext cx="522162" cy="522160"/>
            <a:chOff x="7415274" y="5926587"/>
            <a:chExt cx="642938" cy="642936"/>
          </a:xfrm>
        </p:grpSpPr>
        <p:sp>
          <p:nvSpPr>
            <p:cNvPr id="77" name="Oval 42"/>
            <p:cNvSpPr>
              <a:spLocks noChangeArrowheads="1"/>
            </p:cNvSpPr>
            <p:nvPr/>
          </p:nvSpPr>
          <p:spPr bwMode="auto">
            <a:xfrm>
              <a:off x="7415274" y="5926587"/>
              <a:ext cx="642938" cy="642936"/>
            </a:xfrm>
            <a:prstGeom prst="ellipse">
              <a:avLst/>
            </a:prstGeom>
            <a:gradFill>
              <a:gsLst>
                <a:gs pos="100000">
                  <a:srgbClr val="F86B2C"/>
                </a:gs>
                <a:gs pos="0">
                  <a:srgbClr val="C64106"/>
                </a:gs>
              </a:gsLst>
              <a:lin ang="5400000" scaled="1"/>
            </a:gradFill>
            <a:ln w="38100" cap="flat">
              <a:gradFill flip="none" rotWithShape="1">
                <a:gsLst>
                  <a:gs pos="0">
                    <a:srgbClr val="CC4306"/>
                  </a:gs>
                  <a:gs pos="100000">
                    <a:srgbClr val="F85D18"/>
                  </a:gs>
                </a:gsLst>
                <a:lin ang="16200000" scaled="1"/>
                <a:tileRect/>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8" name="Freeform 44"/>
            <p:cNvSpPr>
              <a:spLocks noEditPoints="1"/>
            </p:cNvSpPr>
            <p:nvPr/>
          </p:nvSpPr>
          <p:spPr bwMode="auto">
            <a:xfrm>
              <a:off x="7565494" y="6046075"/>
              <a:ext cx="374248" cy="399196"/>
            </a:xfrm>
            <a:custGeom>
              <a:avLst/>
              <a:gdLst>
                <a:gd name="T0" fmla="*/ 122 w 405"/>
                <a:gd name="T1" fmla="*/ 66 h 432"/>
                <a:gd name="T2" fmla="*/ 265 w 405"/>
                <a:gd name="T3" fmla="*/ 48 h 432"/>
                <a:gd name="T4" fmla="*/ 214 w 405"/>
                <a:gd name="T5" fmla="*/ 30 h 432"/>
                <a:gd name="T6" fmla="*/ 155 w 405"/>
                <a:gd name="T7" fmla="*/ 30 h 432"/>
                <a:gd name="T8" fmla="*/ 104 w 405"/>
                <a:gd name="T9" fmla="*/ 48 h 432"/>
                <a:gd name="T10" fmla="*/ 334 w 405"/>
                <a:gd name="T11" fmla="*/ 374 h 432"/>
                <a:gd name="T12" fmla="*/ 339 w 405"/>
                <a:gd name="T13" fmla="*/ 361 h 432"/>
                <a:gd name="T14" fmla="*/ 316 w 405"/>
                <a:gd name="T15" fmla="*/ 281 h 432"/>
                <a:gd name="T16" fmla="*/ 301 w 405"/>
                <a:gd name="T17" fmla="*/ 281 h 432"/>
                <a:gd name="T18" fmla="*/ 301 w 405"/>
                <a:gd name="T19" fmla="*/ 343 h 432"/>
                <a:gd name="T20" fmla="*/ 301 w 405"/>
                <a:gd name="T21" fmla="*/ 344 h 432"/>
                <a:gd name="T22" fmla="*/ 302 w 405"/>
                <a:gd name="T23" fmla="*/ 346 h 432"/>
                <a:gd name="T24" fmla="*/ 303 w 405"/>
                <a:gd name="T25" fmla="*/ 347 h 432"/>
                <a:gd name="T26" fmla="*/ 386 w 405"/>
                <a:gd name="T27" fmla="*/ 285 h 432"/>
                <a:gd name="T28" fmla="*/ 308 w 405"/>
                <a:gd name="T29" fmla="*/ 244 h 432"/>
                <a:gd name="T30" fmla="*/ 291 w 405"/>
                <a:gd name="T31" fmla="*/ 430 h 432"/>
                <a:gd name="T32" fmla="*/ 401 w 405"/>
                <a:gd name="T33" fmla="*/ 356 h 432"/>
                <a:gd name="T34" fmla="*/ 386 w 405"/>
                <a:gd name="T35" fmla="*/ 353 h 432"/>
                <a:gd name="T36" fmla="*/ 308 w 405"/>
                <a:gd name="T37" fmla="*/ 418 h 432"/>
                <a:gd name="T38" fmla="*/ 230 w 405"/>
                <a:gd name="T39" fmla="*/ 323 h 432"/>
                <a:gd name="T40" fmla="*/ 323 w 405"/>
                <a:gd name="T41" fmla="*/ 260 h 432"/>
                <a:gd name="T42" fmla="*/ 386 w 405"/>
                <a:gd name="T43" fmla="*/ 353 h 432"/>
                <a:gd name="T44" fmla="*/ 136 w 405"/>
                <a:gd name="T45" fmla="*/ 352 h 432"/>
                <a:gd name="T46" fmla="*/ 232 w 405"/>
                <a:gd name="T47" fmla="*/ 257 h 432"/>
                <a:gd name="T48" fmla="*/ 252 w 405"/>
                <a:gd name="T49" fmla="*/ 242 h 432"/>
                <a:gd name="T50" fmla="*/ 350 w 405"/>
                <a:gd name="T51" fmla="*/ 147 h 432"/>
                <a:gd name="T52" fmla="*/ 354 w 405"/>
                <a:gd name="T53" fmla="*/ 237 h 432"/>
                <a:gd name="T54" fmla="*/ 369 w 405"/>
                <a:gd name="T55" fmla="*/ 242 h 432"/>
                <a:gd name="T56" fmla="*/ 369 w 405"/>
                <a:gd name="T57" fmla="*/ 100 h 432"/>
                <a:gd name="T58" fmla="*/ 20 w 405"/>
                <a:gd name="T59" fmla="*/ 81 h 432"/>
                <a:gd name="T60" fmla="*/ 0 w 405"/>
                <a:gd name="T61" fmla="*/ 151 h 432"/>
                <a:gd name="T62" fmla="*/ 0 w 405"/>
                <a:gd name="T63" fmla="*/ 257 h 432"/>
                <a:gd name="T64" fmla="*/ 0 w 405"/>
                <a:gd name="T65" fmla="*/ 359 h 432"/>
                <a:gd name="T66" fmla="*/ 204 w 405"/>
                <a:gd name="T67" fmla="*/ 379 h 432"/>
                <a:gd name="T68" fmla="*/ 15 w 405"/>
                <a:gd name="T69" fmla="*/ 151 h 432"/>
                <a:gd name="T70" fmla="*/ 20 w 405"/>
                <a:gd name="T71" fmla="*/ 147 h 432"/>
                <a:gd name="T72" fmla="*/ 121 w 405"/>
                <a:gd name="T73" fmla="*/ 242 h 432"/>
                <a:gd name="T74" fmla="*/ 15 w 405"/>
                <a:gd name="T75" fmla="*/ 151 h 432"/>
                <a:gd name="T76" fmla="*/ 121 w 405"/>
                <a:gd name="T77" fmla="*/ 257 h 432"/>
                <a:gd name="T78" fmla="*/ 20 w 405"/>
                <a:gd name="T79" fmla="*/ 352 h 432"/>
                <a:gd name="T80" fmla="*/ 15 w 405"/>
                <a:gd name="T81" fmla="*/ 257 h 432"/>
                <a:gd name="T82" fmla="*/ 136 w 405"/>
                <a:gd name="T83" fmla="*/ 242 h 432"/>
                <a:gd name="T84" fmla="*/ 136 w 405"/>
                <a:gd name="T85" fmla="*/ 147 h 432"/>
                <a:gd name="T86" fmla="*/ 237 w 405"/>
                <a:gd name="T87" fmla="*/ 242 h 432"/>
                <a:gd name="T88" fmla="*/ 244 w 405"/>
                <a:gd name="T89" fmla="*/ 100 h 432"/>
                <a:gd name="T90" fmla="*/ 257 w 405"/>
                <a:gd name="T91" fmla="*/ 113 h 432"/>
                <a:gd name="T92" fmla="*/ 231 w 405"/>
                <a:gd name="T93" fmla="*/ 113 h 432"/>
                <a:gd name="T94" fmla="*/ 128 w 405"/>
                <a:gd name="T95" fmla="*/ 100 h 432"/>
                <a:gd name="T96" fmla="*/ 141 w 405"/>
                <a:gd name="T97" fmla="*/ 113 h 432"/>
                <a:gd name="T98" fmla="*/ 115 w 405"/>
                <a:gd name="T99" fmla="*/ 11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5" h="432">
                  <a:moveTo>
                    <a:pt x="104" y="48"/>
                  </a:moveTo>
                  <a:cubicBezTo>
                    <a:pt x="104" y="58"/>
                    <a:pt x="112" y="66"/>
                    <a:pt x="122" y="66"/>
                  </a:cubicBezTo>
                  <a:lnTo>
                    <a:pt x="247" y="66"/>
                  </a:lnTo>
                  <a:cubicBezTo>
                    <a:pt x="257" y="66"/>
                    <a:pt x="265" y="58"/>
                    <a:pt x="265" y="48"/>
                  </a:cubicBezTo>
                  <a:cubicBezTo>
                    <a:pt x="265" y="38"/>
                    <a:pt x="257" y="30"/>
                    <a:pt x="247" y="30"/>
                  </a:cubicBezTo>
                  <a:lnTo>
                    <a:pt x="214" y="30"/>
                  </a:lnTo>
                  <a:cubicBezTo>
                    <a:pt x="214" y="14"/>
                    <a:pt x="201" y="0"/>
                    <a:pt x="185" y="0"/>
                  </a:cubicBezTo>
                  <a:cubicBezTo>
                    <a:pt x="168" y="0"/>
                    <a:pt x="155" y="14"/>
                    <a:pt x="155" y="30"/>
                  </a:cubicBezTo>
                  <a:lnTo>
                    <a:pt x="122" y="30"/>
                  </a:lnTo>
                  <a:cubicBezTo>
                    <a:pt x="112" y="30"/>
                    <a:pt x="104" y="38"/>
                    <a:pt x="104" y="48"/>
                  </a:cubicBezTo>
                  <a:close/>
                  <a:moveTo>
                    <a:pt x="328" y="372"/>
                  </a:moveTo>
                  <a:cubicBezTo>
                    <a:pt x="330" y="374"/>
                    <a:pt x="332" y="374"/>
                    <a:pt x="334" y="374"/>
                  </a:cubicBezTo>
                  <a:cubicBezTo>
                    <a:pt x="336" y="374"/>
                    <a:pt x="338" y="374"/>
                    <a:pt x="339" y="372"/>
                  </a:cubicBezTo>
                  <a:cubicBezTo>
                    <a:pt x="342" y="369"/>
                    <a:pt x="342" y="364"/>
                    <a:pt x="339" y="361"/>
                  </a:cubicBezTo>
                  <a:lnTo>
                    <a:pt x="316" y="338"/>
                  </a:lnTo>
                  <a:lnTo>
                    <a:pt x="316" y="281"/>
                  </a:lnTo>
                  <a:cubicBezTo>
                    <a:pt x="316" y="276"/>
                    <a:pt x="312" y="273"/>
                    <a:pt x="308" y="273"/>
                  </a:cubicBezTo>
                  <a:cubicBezTo>
                    <a:pt x="304" y="273"/>
                    <a:pt x="301" y="276"/>
                    <a:pt x="301" y="281"/>
                  </a:cubicBezTo>
                  <a:lnTo>
                    <a:pt x="301" y="341"/>
                  </a:lnTo>
                  <a:cubicBezTo>
                    <a:pt x="301" y="342"/>
                    <a:pt x="301" y="342"/>
                    <a:pt x="301" y="343"/>
                  </a:cubicBezTo>
                  <a:cubicBezTo>
                    <a:pt x="301" y="343"/>
                    <a:pt x="301" y="343"/>
                    <a:pt x="301" y="343"/>
                  </a:cubicBezTo>
                  <a:cubicBezTo>
                    <a:pt x="301" y="344"/>
                    <a:pt x="301" y="344"/>
                    <a:pt x="301" y="344"/>
                  </a:cubicBezTo>
                  <a:cubicBezTo>
                    <a:pt x="301" y="344"/>
                    <a:pt x="302" y="345"/>
                    <a:pt x="302" y="345"/>
                  </a:cubicBezTo>
                  <a:cubicBezTo>
                    <a:pt x="302" y="345"/>
                    <a:pt x="302" y="345"/>
                    <a:pt x="302" y="346"/>
                  </a:cubicBezTo>
                  <a:cubicBezTo>
                    <a:pt x="302" y="346"/>
                    <a:pt x="303" y="346"/>
                    <a:pt x="303" y="347"/>
                  </a:cubicBezTo>
                  <a:cubicBezTo>
                    <a:pt x="303" y="347"/>
                    <a:pt x="303" y="347"/>
                    <a:pt x="303" y="347"/>
                  </a:cubicBezTo>
                  <a:lnTo>
                    <a:pt x="328" y="372"/>
                  </a:lnTo>
                  <a:close/>
                  <a:moveTo>
                    <a:pt x="386" y="285"/>
                  </a:moveTo>
                  <a:cubicBezTo>
                    <a:pt x="372" y="265"/>
                    <a:pt x="351" y="251"/>
                    <a:pt x="326" y="246"/>
                  </a:cubicBezTo>
                  <a:cubicBezTo>
                    <a:pt x="320" y="245"/>
                    <a:pt x="314" y="244"/>
                    <a:pt x="308" y="244"/>
                  </a:cubicBezTo>
                  <a:cubicBezTo>
                    <a:pt x="263" y="244"/>
                    <a:pt x="224" y="276"/>
                    <a:pt x="216" y="320"/>
                  </a:cubicBezTo>
                  <a:cubicBezTo>
                    <a:pt x="206" y="371"/>
                    <a:pt x="240" y="421"/>
                    <a:pt x="291" y="430"/>
                  </a:cubicBezTo>
                  <a:cubicBezTo>
                    <a:pt x="296" y="432"/>
                    <a:pt x="302" y="432"/>
                    <a:pt x="308" y="432"/>
                  </a:cubicBezTo>
                  <a:cubicBezTo>
                    <a:pt x="353" y="432"/>
                    <a:pt x="392" y="400"/>
                    <a:pt x="401" y="356"/>
                  </a:cubicBezTo>
                  <a:cubicBezTo>
                    <a:pt x="405" y="331"/>
                    <a:pt x="400" y="306"/>
                    <a:pt x="386" y="285"/>
                  </a:cubicBezTo>
                  <a:close/>
                  <a:moveTo>
                    <a:pt x="386" y="353"/>
                  </a:moveTo>
                  <a:lnTo>
                    <a:pt x="386" y="353"/>
                  </a:lnTo>
                  <a:cubicBezTo>
                    <a:pt x="379" y="390"/>
                    <a:pt x="346" y="418"/>
                    <a:pt x="308" y="418"/>
                  </a:cubicBezTo>
                  <a:cubicBezTo>
                    <a:pt x="303" y="418"/>
                    <a:pt x="298" y="417"/>
                    <a:pt x="293" y="416"/>
                  </a:cubicBezTo>
                  <a:cubicBezTo>
                    <a:pt x="250" y="408"/>
                    <a:pt x="222" y="366"/>
                    <a:pt x="230" y="323"/>
                  </a:cubicBezTo>
                  <a:cubicBezTo>
                    <a:pt x="237" y="286"/>
                    <a:pt x="270" y="259"/>
                    <a:pt x="308" y="259"/>
                  </a:cubicBezTo>
                  <a:cubicBezTo>
                    <a:pt x="313" y="259"/>
                    <a:pt x="318" y="259"/>
                    <a:pt x="323" y="260"/>
                  </a:cubicBezTo>
                  <a:cubicBezTo>
                    <a:pt x="344" y="264"/>
                    <a:pt x="362" y="276"/>
                    <a:pt x="374" y="294"/>
                  </a:cubicBezTo>
                  <a:cubicBezTo>
                    <a:pt x="386" y="311"/>
                    <a:pt x="390" y="332"/>
                    <a:pt x="386" y="353"/>
                  </a:cubicBezTo>
                  <a:close/>
                  <a:moveTo>
                    <a:pt x="198" y="352"/>
                  </a:moveTo>
                  <a:lnTo>
                    <a:pt x="136" y="352"/>
                  </a:lnTo>
                  <a:lnTo>
                    <a:pt x="136" y="257"/>
                  </a:lnTo>
                  <a:lnTo>
                    <a:pt x="232" y="257"/>
                  </a:lnTo>
                  <a:cubicBezTo>
                    <a:pt x="238" y="251"/>
                    <a:pt x="245" y="246"/>
                    <a:pt x="252" y="242"/>
                  </a:cubicBezTo>
                  <a:lnTo>
                    <a:pt x="252" y="242"/>
                  </a:lnTo>
                  <a:lnTo>
                    <a:pt x="252" y="147"/>
                  </a:lnTo>
                  <a:lnTo>
                    <a:pt x="350" y="147"/>
                  </a:lnTo>
                  <a:cubicBezTo>
                    <a:pt x="352" y="147"/>
                    <a:pt x="354" y="148"/>
                    <a:pt x="354" y="151"/>
                  </a:cubicBezTo>
                  <a:lnTo>
                    <a:pt x="354" y="237"/>
                  </a:lnTo>
                  <a:cubicBezTo>
                    <a:pt x="359" y="239"/>
                    <a:pt x="364" y="242"/>
                    <a:pt x="369" y="245"/>
                  </a:cubicBezTo>
                  <a:lnTo>
                    <a:pt x="369" y="242"/>
                  </a:lnTo>
                  <a:lnTo>
                    <a:pt x="369" y="151"/>
                  </a:lnTo>
                  <a:lnTo>
                    <a:pt x="369" y="100"/>
                  </a:lnTo>
                  <a:cubicBezTo>
                    <a:pt x="369" y="89"/>
                    <a:pt x="361" y="81"/>
                    <a:pt x="350" y="81"/>
                  </a:cubicBezTo>
                  <a:lnTo>
                    <a:pt x="20" y="81"/>
                  </a:lnTo>
                  <a:cubicBezTo>
                    <a:pt x="9" y="81"/>
                    <a:pt x="0" y="89"/>
                    <a:pt x="0" y="100"/>
                  </a:cubicBezTo>
                  <a:lnTo>
                    <a:pt x="0" y="151"/>
                  </a:lnTo>
                  <a:lnTo>
                    <a:pt x="0" y="242"/>
                  </a:lnTo>
                  <a:lnTo>
                    <a:pt x="0" y="257"/>
                  </a:lnTo>
                  <a:lnTo>
                    <a:pt x="0" y="348"/>
                  </a:lnTo>
                  <a:lnTo>
                    <a:pt x="0" y="359"/>
                  </a:lnTo>
                  <a:cubicBezTo>
                    <a:pt x="0" y="370"/>
                    <a:pt x="9" y="379"/>
                    <a:pt x="20" y="379"/>
                  </a:cubicBezTo>
                  <a:lnTo>
                    <a:pt x="204" y="379"/>
                  </a:lnTo>
                  <a:cubicBezTo>
                    <a:pt x="201" y="370"/>
                    <a:pt x="199" y="361"/>
                    <a:pt x="198" y="352"/>
                  </a:cubicBezTo>
                  <a:close/>
                  <a:moveTo>
                    <a:pt x="15" y="151"/>
                  </a:moveTo>
                  <a:lnTo>
                    <a:pt x="15" y="151"/>
                  </a:lnTo>
                  <a:cubicBezTo>
                    <a:pt x="15" y="148"/>
                    <a:pt x="17" y="147"/>
                    <a:pt x="20" y="147"/>
                  </a:cubicBezTo>
                  <a:lnTo>
                    <a:pt x="121" y="147"/>
                  </a:lnTo>
                  <a:lnTo>
                    <a:pt x="121" y="242"/>
                  </a:lnTo>
                  <a:lnTo>
                    <a:pt x="15" y="242"/>
                  </a:lnTo>
                  <a:lnTo>
                    <a:pt x="15" y="151"/>
                  </a:lnTo>
                  <a:close/>
                  <a:moveTo>
                    <a:pt x="121" y="257"/>
                  </a:moveTo>
                  <a:lnTo>
                    <a:pt x="121" y="257"/>
                  </a:lnTo>
                  <a:lnTo>
                    <a:pt x="121" y="352"/>
                  </a:lnTo>
                  <a:lnTo>
                    <a:pt x="20" y="352"/>
                  </a:lnTo>
                  <a:cubicBezTo>
                    <a:pt x="17" y="352"/>
                    <a:pt x="15" y="350"/>
                    <a:pt x="15" y="348"/>
                  </a:cubicBezTo>
                  <a:lnTo>
                    <a:pt x="15" y="257"/>
                  </a:lnTo>
                  <a:lnTo>
                    <a:pt x="121" y="257"/>
                  </a:lnTo>
                  <a:close/>
                  <a:moveTo>
                    <a:pt x="136" y="242"/>
                  </a:moveTo>
                  <a:lnTo>
                    <a:pt x="136" y="242"/>
                  </a:lnTo>
                  <a:lnTo>
                    <a:pt x="136" y="147"/>
                  </a:lnTo>
                  <a:lnTo>
                    <a:pt x="237" y="147"/>
                  </a:lnTo>
                  <a:lnTo>
                    <a:pt x="237" y="242"/>
                  </a:lnTo>
                  <a:lnTo>
                    <a:pt x="136" y="242"/>
                  </a:lnTo>
                  <a:close/>
                  <a:moveTo>
                    <a:pt x="244" y="100"/>
                  </a:moveTo>
                  <a:lnTo>
                    <a:pt x="244" y="100"/>
                  </a:lnTo>
                  <a:cubicBezTo>
                    <a:pt x="252" y="100"/>
                    <a:pt x="257" y="105"/>
                    <a:pt x="257" y="113"/>
                  </a:cubicBezTo>
                  <a:cubicBezTo>
                    <a:pt x="257" y="120"/>
                    <a:pt x="252" y="126"/>
                    <a:pt x="244" y="126"/>
                  </a:cubicBezTo>
                  <a:cubicBezTo>
                    <a:pt x="237" y="126"/>
                    <a:pt x="231" y="120"/>
                    <a:pt x="231" y="113"/>
                  </a:cubicBezTo>
                  <a:cubicBezTo>
                    <a:pt x="231" y="105"/>
                    <a:pt x="237" y="100"/>
                    <a:pt x="244" y="100"/>
                  </a:cubicBezTo>
                  <a:close/>
                  <a:moveTo>
                    <a:pt x="128" y="100"/>
                  </a:moveTo>
                  <a:lnTo>
                    <a:pt x="128" y="100"/>
                  </a:lnTo>
                  <a:cubicBezTo>
                    <a:pt x="136" y="100"/>
                    <a:pt x="141" y="105"/>
                    <a:pt x="141" y="113"/>
                  </a:cubicBezTo>
                  <a:cubicBezTo>
                    <a:pt x="141" y="120"/>
                    <a:pt x="136" y="126"/>
                    <a:pt x="128" y="126"/>
                  </a:cubicBezTo>
                  <a:cubicBezTo>
                    <a:pt x="121" y="126"/>
                    <a:pt x="115" y="120"/>
                    <a:pt x="115" y="113"/>
                  </a:cubicBezTo>
                  <a:cubicBezTo>
                    <a:pt x="115" y="105"/>
                    <a:pt x="121" y="100"/>
                    <a:pt x="128" y="1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grpSp>
      <p:grpSp>
        <p:nvGrpSpPr>
          <p:cNvPr id="79" name="组合 78"/>
          <p:cNvGrpSpPr/>
          <p:nvPr/>
        </p:nvGrpSpPr>
        <p:grpSpPr>
          <a:xfrm>
            <a:off x="1272693" y="1524992"/>
            <a:ext cx="570699" cy="570697"/>
            <a:chOff x="6385739" y="5926587"/>
            <a:chExt cx="642938" cy="642936"/>
          </a:xfrm>
        </p:grpSpPr>
        <p:sp>
          <p:nvSpPr>
            <p:cNvPr id="80" name="Oval 41"/>
            <p:cNvSpPr>
              <a:spLocks noChangeArrowheads="1"/>
            </p:cNvSpPr>
            <p:nvPr/>
          </p:nvSpPr>
          <p:spPr bwMode="auto">
            <a:xfrm>
              <a:off x="6385739" y="5926587"/>
              <a:ext cx="642938" cy="642936"/>
            </a:xfrm>
            <a:prstGeom prst="ellipse">
              <a:avLst/>
            </a:prstGeom>
            <a:gradFill>
              <a:gsLst>
                <a:gs pos="0">
                  <a:srgbClr val="E2810C"/>
                </a:gs>
                <a:gs pos="100000">
                  <a:srgbClr val="F5A545"/>
                </a:gs>
              </a:gsLst>
              <a:lin ang="5400000" scaled="0"/>
            </a:gradFill>
            <a:ln w="38100" cap="flat">
              <a:gradFill>
                <a:gsLst>
                  <a:gs pos="0">
                    <a:srgbClr val="F5A039"/>
                  </a:gs>
                  <a:gs pos="100000">
                    <a:srgbClr val="E2810C"/>
                  </a:gs>
                </a:gsLst>
                <a:lin ang="5400000" scaled="0"/>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1" name="Freeform 45"/>
            <p:cNvSpPr>
              <a:spLocks noEditPoints="1"/>
            </p:cNvSpPr>
            <p:nvPr/>
          </p:nvSpPr>
          <p:spPr bwMode="auto">
            <a:xfrm>
              <a:off x="6488120" y="6032142"/>
              <a:ext cx="431824" cy="431824"/>
            </a:xfrm>
            <a:custGeom>
              <a:avLst/>
              <a:gdLst>
                <a:gd name="T0" fmla="*/ 332 w 468"/>
                <a:gd name="T1" fmla="*/ 234 h 469"/>
                <a:gd name="T2" fmla="*/ 250 w 468"/>
                <a:gd name="T3" fmla="*/ 182 h 469"/>
                <a:gd name="T4" fmla="*/ 140 w 468"/>
                <a:gd name="T5" fmla="*/ 208 h 469"/>
                <a:gd name="T6" fmla="*/ 276 w 468"/>
                <a:gd name="T7" fmla="*/ 323 h 469"/>
                <a:gd name="T8" fmla="*/ 417 w 468"/>
                <a:gd name="T9" fmla="*/ 369 h 469"/>
                <a:gd name="T10" fmla="*/ 407 w 468"/>
                <a:gd name="T11" fmla="*/ 191 h 469"/>
                <a:gd name="T12" fmla="*/ 381 w 468"/>
                <a:gd name="T13" fmla="*/ 162 h 469"/>
                <a:gd name="T14" fmla="*/ 393 w 468"/>
                <a:gd name="T15" fmla="*/ 139 h 469"/>
                <a:gd name="T16" fmla="*/ 410 w 468"/>
                <a:gd name="T17" fmla="*/ 79 h 469"/>
                <a:gd name="T18" fmla="*/ 342 w 468"/>
                <a:gd name="T19" fmla="*/ 66 h 469"/>
                <a:gd name="T20" fmla="*/ 296 w 468"/>
                <a:gd name="T21" fmla="*/ 85 h 469"/>
                <a:gd name="T22" fmla="*/ 279 w 468"/>
                <a:gd name="T23" fmla="*/ 55 h 469"/>
                <a:gd name="T24" fmla="*/ 249 w 468"/>
                <a:gd name="T25" fmla="*/ 0 h 469"/>
                <a:gd name="T26" fmla="*/ 191 w 468"/>
                <a:gd name="T27" fmla="*/ 39 h 469"/>
                <a:gd name="T28" fmla="*/ 191 w 468"/>
                <a:gd name="T29" fmla="*/ 61 h 469"/>
                <a:gd name="T30" fmla="*/ 190 w 468"/>
                <a:gd name="T31" fmla="*/ 64 h 469"/>
                <a:gd name="T32" fmla="*/ 189 w 468"/>
                <a:gd name="T33" fmla="*/ 69 h 469"/>
                <a:gd name="T34" fmla="*/ 188 w 468"/>
                <a:gd name="T35" fmla="*/ 72 h 469"/>
                <a:gd name="T36" fmla="*/ 144 w 468"/>
                <a:gd name="T37" fmla="*/ 81 h 469"/>
                <a:gd name="T38" fmla="*/ 121 w 468"/>
                <a:gd name="T39" fmla="*/ 58 h 469"/>
                <a:gd name="T40" fmla="*/ 59 w 468"/>
                <a:gd name="T41" fmla="*/ 120 h 469"/>
                <a:gd name="T42" fmla="*/ 82 w 468"/>
                <a:gd name="T43" fmla="*/ 144 h 469"/>
                <a:gd name="T44" fmla="*/ 84 w 468"/>
                <a:gd name="T45" fmla="*/ 147 h 469"/>
                <a:gd name="T46" fmla="*/ 86 w 468"/>
                <a:gd name="T47" fmla="*/ 151 h 469"/>
                <a:gd name="T48" fmla="*/ 87 w 468"/>
                <a:gd name="T49" fmla="*/ 155 h 469"/>
                <a:gd name="T50" fmla="*/ 79 w 468"/>
                <a:gd name="T51" fmla="*/ 182 h 469"/>
                <a:gd name="T52" fmla="*/ 39 w 468"/>
                <a:gd name="T53" fmla="*/ 190 h 469"/>
                <a:gd name="T54" fmla="*/ 0 w 468"/>
                <a:gd name="T55" fmla="*/ 247 h 469"/>
                <a:gd name="T56" fmla="*/ 61 w 468"/>
                <a:gd name="T57" fmla="*/ 278 h 469"/>
                <a:gd name="T58" fmla="*/ 66 w 468"/>
                <a:gd name="T59" fmla="*/ 279 h 469"/>
                <a:gd name="T60" fmla="*/ 81 w 468"/>
                <a:gd name="T61" fmla="*/ 325 h 469"/>
                <a:gd name="T62" fmla="*/ 65 w 468"/>
                <a:gd name="T63" fmla="*/ 341 h 469"/>
                <a:gd name="T64" fmla="*/ 78 w 468"/>
                <a:gd name="T65" fmla="*/ 409 h 469"/>
                <a:gd name="T66" fmla="*/ 143 w 468"/>
                <a:gd name="T67" fmla="*/ 387 h 469"/>
                <a:gd name="T68" fmla="*/ 145 w 468"/>
                <a:gd name="T69" fmla="*/ 386 h 469"/>
                <a:gd name="T70" fmla="*/ 149 w 468"/>
                <a:gd name="T71" fmla="*/ 384 h 469"/>
                <a:gd name="T72" fmla="*/ 152 w 468"/>
                <a:gd name="T73" fmla="*/ 382 h 469"/>
                <a:gd name="T74" fmla="*/ 155 w 468"/>
                <a:gd name="T75" fmla="*/ 382 h 469"/>
                <a:gd name="T76" fmla="*/ 159 w 468"/>
                <a:gd name="T77" fmla="*/ 381 h 469"/>
                <a:gd name="T78" fmla="*/ 190 w 468"/>
                <a:gd name="T79" fmla="*/ 414 h 469"/>
                <a:gd name="T80" fmla="*/ 220 w 468"/>
                <a:gd name="T81" fmla="*/ 469 h 469"/>
                <a:gd name="T82" fmla="*/ 278 w 468"/>
                <a:gd name="T83" fmla="*/ 430 h 469"/>
                <a:gd name="T84" fmla="*/ 278 w 468"/>
                <a:gd name="T85" fmla="*/ 407 h 469"/>
                <a:gd name="T86" fmla="*/ 285 w 468"/>
                <a:gd name="T87" fmla="*/ 391 h 469"/>
                <a:gd name="T88" fmla="*/ 293 w 468"/>
                <a:gd name="T89" fmla="*/ 385 h 469"/>
                <a:gd name="T90" fmla="*/ 296 w 468"/>
                <a:gd name="T91" fmla="*/ 384 h 469"/>
                <a:gd name="T92" fmla="*/ 106 w 468"/>
                <a:gd name="T93" fmla="*/ 234 h 469"/>
                <a:gd name="T94" fmla="*/ 358 w 468"/>
                <a:gd name="T95" fmla="*/ 270 h 469"/>
                <a:gd name="T96" fmla="*/ 399 w 468"/>
                <a:gd name="T97" fmla="*/ 281 h 469"/>
                <a:gd name="T98" fmla="*/ 429 w 468"/>
                <a:gd name="T99" fmla="*/ 279 h 469"/>
                <a:gd name="T100" fmla="*/ 468 w 468"/>
                <a:gd name="T101" fmla="*/ 221 h 469"/>
                <a:gd name="T102" fmla="*/ 391 w 468"/>
                <a:gd name="T103" fmla="*/ 407 h 469"/>
                <a:gd name="T104" fmla="*/ 408 w 468"/>
                <a:gd name="T105" fmla="*/ 39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8" h="469">
                  <a:moveTo>
                    <a:pt x="417" y="369"/>
                  </a:moveTo>
                  <a:lnTo>
                    <a:pt x="323" y="276"/>
                  </a:lnTo>
                  <a:cubicBezTo>
                    <a:pt x="329" y="264"/>
                    <a:pt x="332" y="249"/>
                    <a:pt x="332" y="234"/>
                  </a:cubicBezTo>
                  <a:cubicBezTo>
                    <a:pt x="332" y="180"/>
                    <a:pt x="288" y="137"/>
                    <a:pt x="234" y="137"/>
                  </a:cubicBezTo>
                  <a:cubicBezTo>
                    <a:pt x="225" y="137"/>
                    <a:pt x="216" y="138"/>
                    <a:pt x="208" y="140"/>
                  </a:cubicBezTo>
                  <a:lnTo>
                    <a:pt x="250" y="182"/>
                  </a:lnTo>
                  <a:cubicBezTo>
                    <a:pt x="267" y="199"/>
                    <a:pt x="266" y="228"/>
                    <a:pt x="247" y="247"/>
                  </a:cubicBezTo>
                  <a:cubicBezTo>
                    <a:pt x="228" y="266"/>
                    <a:pt x="199" y="267"/>
                    <a:pt x="182" y="250"/>
                  </a:cubicBezTo>
                  <a:lnTo>
                    <a:pt x="140" y="208"/>
                  </a:lnTo>
                  <a:cubicBezTo>
                    <a:pt x="138" y="217"/>
                    <a:pt x="137" y="225"/>
                    <a:pt x="137" y="234"/>
                  </a:cubicBezTo>
                  <a:cubicBezTo>
                    <a:pt x="137" y="288"/>
                    <a:pt x="180" y="332"/>
                    <a:pt x="234" y="332"/>
                  </a:cubicBezTo>
                  <a:cubicBezTo>
                    <a:pt x="249" y="332"/>
                    <a:pt x="263" y="329"/>
                    <a:pt x="276" y="323"/>
                  </a:cubicBezTo>
                  <a:lnTo>
                    <a:pt x="370" y="416"/>
                  </a:lnTo>
                  <a:cubicBezTo>
                    <a:pt x="382" y="428"/>
                    <a:pt x="402" y="427"/>
                    <a:pt x="415" y="414"/>
                  </a:cubicBezTo>
                  <a:cubicBezTo>
                    <a:pt x="428" y="401"/>
                    <a:pt x="428" y="381"/>
                    <a:pt x="417" y="369"/>
                  </a:cubicBezTo>
                  <a:close/>
                  <a:moveTo>
                    <a:pt x="439" y="191"/>
                  </a:moveTo>
                  <a:lnTo>
                    <a:pt x="430" y="191"/>
                  </a:lnTo>
                  <a:lnTo>
                    <a:pt x="407" y="191"/>
                  </a:lnTo>
                  <a:cubicBezTo>
                    <a:pt x="403" y="190"/>
                    <a:pt x="398" y="189"/>
                    <a:pt x="395" y="186"/>
                  </a:cubicBezTo>
                  <a:cubicBezTo>
                    <a:pt x="395" y="186"/>
                    <a:pt x="394" y="186"/>
                    <a:pt x="394" y="186"/>
                  </a:cubicBezTo>
                  <a:cubicBezTo>
                    <a:pt x="387" y="181"/>
                    <a:pt x="381" y="172"/>
                    <a:pt x="381" y="162"/>
                  </a:cubicBezTo>
                  <a:cubicBezTo>
                    <a:pt x="381" y="159"/>
                    <a:pt x="382" y="156"/>
                    <a:pt x="383" y="153"/>
                  </a:cubicBezTo>
                  <a:cubicBezTo>
                    <a:pt x="384" y="149"/>
                    <a:pt x="386" y="146"/>
                    <a:pt x="388" y="144"/>
                  </a:cubicBezTo>
                  <a:lnTo>
                    <a:pt x="393" y="139"/>
                  </a:lnTo>
                  <a:lnTo>
                    <a:pt x="404" y="128"/>
                  </a:lnTo>
                  <a:lnTo>
                    <a:pt x="410" y="121"/>
                  </a:lnTo>
                  <a:cubicBezTo>
                    <a:pt x="420" y="109"/>
                    <a:pt x="420" y="91"/>
                    <a:pt x="410" y="79"/>
                  </a:cubicBezTo>
                  <a:lnTo>
                    <a:pt x="391" y="59"/>
                  </a:lnTo>
                  <a:cubicBezTo>
                    <a:pt x="378" y="50"/>
                    <a:pt x="361" y="49"/>
                    <a:pt x="348" y="59"/>
                  </a:cubicBezTo>
                  <a:lnTo>
                    <a:pt x="342" y="66"/>
                  </a:lnTo>
                  <a:lnTo>
                    <a:pt x="326" y="81"/>
                  </a:lnTo>
                  <a:lnTo>
                    <a:pt x="326" y="81"/>
                  </a:lnTo>
                  <a:cubicBezTo>
                    <a:pt x="317" y="88"/>
                    <a:pt x="306" y="89"/>
                    <a:pt x="296" y="85"/>
                  </a:cubicBezTo>
                  <a:cubicBezTo>
                    <a:pt x="293" y="84"/>
                    <a:pt x="290" y="82"/>
                    <a:pt x="287" y="79"/>
                  </a:cubicBezTo>
                  <a:cubicBezTo>
                    <a:pt x="282" y="74"/>
                    <a:pt x="279" y="68"/>
                    <a:pt x="279" y="62"/>
                  </a:cubicBezTo>
                  <a:lnTo>
                    <a:pt x="279" y="55"/>
                  </a:lnTo>
                  <a:lnTo>
                    <a:pt x="279" y="39"/>
                  </a:lnTo>
                  <a:lnTo>
                    <a:pt x="279" y="30"/>
                  </a:lnTo>
                  <a:cubicBezTo>
                    <a:pt x="277" y="14"/>
                    <a:pt x="264" y="2"/>
                    <a:pt x="249" y="0"/>
                  </a:cubicBezTo>
                  <a:lnTo>
                    <a:pt x="221" y="0"/>
                  </a:lnTo>
                  <a:cubicBezTo>
                    <a:pt x="206" y="2"/>
                    <a:pt x="193" y="14"/>
                    <a:pt x="191" y="30"/>
                  </a:cubicBezTo>
                  <a:lnTo>
                    <a:pt x="191" y="39"/>
                  </a:lnTo>
                  <a:lnTo>
                    <a:pt x="191" y="55"/>
                  </a:lnTo>
                  <a:lnTo>
                    <a:pt x="191" y="61"/>
                  </a:lnTo>
                  <a:lnTo>
                    <a:pt x="191" y="61"/>
                  </a:lnTo>
                  <a:lnTo>
                    <a:pt x="191" y="61"/>
                  </a:lnTo>
                  <a:cubicBezTo>
                    <a:pt x="191" y="62"/>
                    <a:pt x="191" y="63"/>
                    <a:pt x="190" y="64"/>
                  </a:cubicBezTo>
                  <a:cubicBezTo>
                    <a:pt x="190" y="64"/>
                    <a:pt x="190" y="64"/>
                    <a:pt x="190" y="64"/>
                  </a:cubicBezTo>
                  <a:cubicBezTo>
                    <a:pt x="190" y="65"/>
                    <a:pt x="190" y="66"/>
                    <a:pt x="190" y="66"/>
                  </a:cubicBezTo>
                  <a:cubicBezTo>
                    <a:pt x="190" y="66"/>
                    <a:pt x="190" y="67"/>
                    <a:pt x="190" y="67"/>
                  </a:cubicBezTo>
                  <a:cubicBezTo>
                    <a:pt x="189" y="67"/>
                    <a:pt x="189" y="68"/>
                    <a:pt x="189" y="69"/>
                  </a:cubicBezTo>
                  <a:cubicBezTo>
                    <a:pt x="189" y="69"/>
                    <a:pt x="189" y="69"/>
                    <a:pt x="189" y="69"/>
                  </a:cubicBezTo>
                  <a:cubicBezTo>
                    <a:pt x="188" y="70"/>
                    <a:pt x="188" y="71"/>
                    <a:pt x="188" y="71"/>
                  </a:cubicBezTo>
                  <a:cubicBezTo>
                    <a:pt x="188" y="71"/>
                    <a:pt x="188" y="72"/>
                    <a:pt x="188" y="72"/>
                  </a:cubicBezTo>
                  <a:cubicBezTo>
                    <a:pt x="186" y="75"/>
                    <a:pt x="183" y="78"/>
                    <a:pt x="181" y="80"/>
                  </a:cubicBezTo>
                  <a:cubicBezTo>
                    <a:pt x="175" y="85"/>
                    <a:pt x="169" y="87"/>
                    <a:pt x="162" y="87"/>
                  </a:cubicBezTo>
                  <a:cubicBezTo>
                    <a:pt x="155" y="87"/>
                    <a:pt x="149" y="85"/>
                    <a:pt x="144" y="81"/>
                  </a:cubicBezTo>
                  <a:lnTo>
                    <a:pt x="139" y="76"/>
                  </a:lnTo>
                  <a:lnTo>
                    <a:pt x="128" y="65"/>
                  </a:lnTo>
                  <a:lnTo>
                    <a:pt x="121" y="58"/>
                  </a:lnTo>
                  <a:cubicBezTo>
                    <a:pt x="109" y="49"/>
                    <a:pt x="91" y="49"/>
                    <a:pt x="79" y="59"/>
                  </a:cubicBezTo>
                  <a:lnTo>
                    <a:pt x="59" y="78"/>
                  </a:lnTo>
                  <a:cubicBezTo>
                    <a:pt x="50" y="90"/>
                    <a:pt x="49" y="108"/>
                    <a:pt x="59" y="120"/>
                  </a:cubicBezTo>
                  <a:lnTo>
                    <a:pt x="65" y="127"/>
                  </a:lnTo>
                  <a:lnTo>
                    <a:pt x="81" y="143"/>
                  </a:lnTo>
                  <a:cubicBezTo>
                    <a:pt x="81" y="143"/>
                    <a:pt x="82" y="144"/>
                    <a:pt x="82" y="144"/>
                  </a:cubicBezTo>
                  <a:cubicBezTo>
                    <a:pt x="82" y="144"/>
                    <a:pt x="83" y="145"/>
                    <a:pt x="83" y="145"/>
                  </a:cubicBezTo>
                  <a:cubicBezTo>
                    <a:pt x="83" y="145"/>
                    <a:pt x="83" y="146"/>
                    <a:pt x="83" y="146"/>
                  </a:cubicBezTo>
                  <a:cubicBezTo>
                    <a:pt x="84" y="147"/>
                    <a:pt x="84" y="147"/>
                    <a:pt x="84" y="147"/>
                  </a:cubicBezTo>
                  <a:cubicBezTo>
                    <a:pt x="84" y="148"/>
                    <a:pt x="85" y="148"/>
                    <a:pt x="85" y="149"/>
                  </a:cubicBezTo>
                  <a:cubicBezTo>
                    <a:pt x="85" y="149"/>
                    <a:pt x="85" y="149"/>
                    <a:pt x="85" y="150"/>
                  </a:cubicBezTo>
                  <a:cubicBezTo>
                    <a:pt x="85" y="150"/>
                    <a:pt x="86" y="151"/>
                    <a:pt x="86" y="151"/>
                  </a:cubicBezTo>
                  <a:cubicBezTo>
                    <a:pt x="86" y="152"/>
                    <a:pt x="86" y="152"/>
                    <a:pt x="86" y="152"/>
                  </a:cubicBezTo>
                  <a:cubicBezTo>
                    <a:pt x="86" y="153"/>
                    <a:pt x="87" y="154"/>
                    <a:pt x="87" y="155"/>
                  </a:cubicBezTo>
                  <a:cubicBezTo>
                    <a:pt x="87" y="155"/>
                    <a:pt x="87" y="155"/>
                    <a:pt x="87" y="155"/>
                  </a:cubicBezTo>
                  <a:cubicBezTo>
                    <a:pt x="87" y="156"/>
                    <a:pt x="87" y="156"/>
                    <a:pt x="87" y="157"/>
                  </a:cubicBezTo>
                  <a:cubicBezTo>
                    <a:pt x="87" y="157"/>
                    <a:pt x="87" y="157"/>
                    <a:pt x="87" y="157"/>
                  </a:cubicBezTo>
                  <a:cubicBezTo>
                    <a:pt x="88" y="166"/>
                    <a:pt x="86" y="175"/>
                    <a:pt x="79" y="182"/>
                  </a:cubicBezTo>
                  <a:cubicBezTo>
                    <a:pt x="74" y="187"/>
                    <a:pt x="68" y="189"/>
                    <a:pt x="62" y="190"/>
                  </a:cubicBezTo>
                  <a:lnTo>
                    <a:pt x="55" y="190"/>
                  </a:lnTo>
                  <a:lnTo>
                    <a:pt x="39" y="190"/>
                  </a:lnTo>
                  <a:lnTo>
                    <a:pt x="30" y="190"/>
                  </a:lnTo>
                  <a:cubicBezTo>
                    <a:pt x="14" y="192"/>
                    <a:pt x="2" y="204"/>
                    <a:pt x="0" y="220"/>
                  </a:cubicBezTo>
                  <a:lnTo>
                    <a:pt x="0" y="247"/>
                  </a:lnTo>
                  <a:cubicBezTo>
                    <a:pt x="2" y="263"/>
                    <a:pt x="14" y="276"/>
                    <a:pt x="29" y="278"/>
                  </a:cubicBezTo>
                  <a:lnTo>
                    <a:pt x="39" y="278"/>
                  </a:lnTo>
                  <a:lnTo>
                    <a:pt x="61" y="278"/>
                  </a:lnTo>
                  <a:cubicBezTo>
                    <a:pt x="62" y="278"/>
                    <a:pt x="63" y="278"/>
                    <a:pt x="64" y="278"/>
                  </a:cubicBezTo>
                  <a:cubicBezTo>
                    <a:pt x="64" y="278"/>
                    <a:pt x="64" y="278"/>
                    <a:pt x="65" y="278"/>
                  </a:cubicBezTo>
                  <a:cubicBezTo>
                    <a:pt x="65" y="279"/>
                    <a:pt x="66" y="279"/>
                    <a:pt x="66" y="279"/>
                  </a:cubicBezTo>
                  <a:cubicBezTo>
                    <a:pt x="79" y="283"/>
                    <a:pt x="87" y="294"/>
                    <a:pt x="87" y="307"/>
                  </a:cubicBezTo>
                  <a:lnTo>
                    <a:pt x="87" y="307"/>
                  </a:lnTo>
                  <a:cubicBezTo>
                    <a:pt x="87" y="314"/>
                    <a:pt x="85" y="320"/>
                    <a:pt x="81" y="325"/>
                  </a:cubicBezTo>
                  <a:lnTo>
                    <a:pt x="76" y="330"/>
                  </a:lnTo>
                  <a:lnTo>
                    <a:pt x="76" y="330"/>
                  </a:lnTo>
                  <a:lnTo>
                    <a:pt x="65" y="341"/>
                  </a:lnTo>
                  <a:lnTo>
                    <a:pt x="58" y="348"/>
                  </a:lnTo>
                  <a:cubicBezTo>
                    <a:pt x="49" y="360"/>
                    <a:pt x="49" y="377"/>
                    <a:pt x="59" y="390"/>
                  </a:cubicBezTo>
                  <a:lnTo>
                    <a:pt x="78" y="409"/>
                  </a:lnTo>
                  <a:cubicBezTo>
                    <a:pt x="90" y="419"/>
                    <a:pt x="108" y="419"/>
                    <a:pt x="120" y="410"/>
                  </a:cubicBezTo>
                  <a:lnTo>
                    <a:pt x="127" y="403"/>
                  </a:lnTo>
                  <a:lnTo>
                    <a:pt x="143" y="387"/>
                  </a:lnTo>
                  <a:lnTo>
                    <a:pt x="143" y="387"/>
                  </a:lnTo>
                  <a:cubicBezTo>
                    <a:pt x="143" y="387"/>
                    <a:pt x="143" y="387"/>
                    <a:pt x="143" y="387"/>
                  </a:cubicBezTo>
                  <a:cubicBezTo>
                    <a:pt x="144" y="387"/>
                    <a:pt x="144" y="386"/>
                    <a:pt x="145" y="386"/>
                  </a:cubicBezTo>
                  <a:cubicBezTo>
                    <a:pt x="145" y="386"/>
                    <a:pt x="145" y="385"/>
                    <a:pt x="146" y="385"/>
                  </a:cubicBezTo>
                  <a:cubicBezTo>
                    <a:pt x="146" y="385"/>
                    <a:pt x="147" y="385"/>
                    <a:pt x="147" y="385"/>
                  </a:cubicBezTo>
                  <a:cubicBezTo>
                    <a:pt x="148" y="384"/>
                    <a:pt x="148" y="384"/>
                    <a:pt x="149" y="384"/>
                  </a:cubicBezTo>
                  <a:cubicBezTo>
                    <a:pt x="149" y="384"/>
                    <a:pt x="149" y="383"/>
                    <a:pt x="150" y="383"/>
                  </a:cubicBezTo>
                  <a:cubicBezTo>
                    <a:pt x="150" y="383"/>
                    <a:pt x="151" y="383"/>
                    <a:pt x="152" y="383"/>
                  </a:cubicBezTo>
                  <a:cubicBezTo>
                    <a:pt x="152" y="382"/>
                    <a:pt x="152" y="382"/>
                    <a:pt x="152" y="382"/>
                  </a:cubicBezTo>
                  <a:cubicBezTo>
                    <a:pt x="152" y="382"/>
                    <a:pt x="152" y="382"/>
                    <a:pt x="152" y="382"/>
                  </a:cubicBezTo>
                  <a:cubicBezTo>
                    <a:pt x="153" y="382"/>
                    <a:pt x="154" y="382"/>
                    <a:pt x="154" y="382"/>
                  </a:cubicBezTo>
                  <a:cubicBezTo>
                    <a:pt x="154" y="382"/>
                    <a:pt x="155" y="382"/>
                    <a:pt x="155" y="382"/>
                  </a:cubicBezTo>
                  <a:cubicBezTo>
                    <a:pt x="155" y="382"/>
                    <a:pt x="156" y="382"/>
                    <a:pt x="157" y="381"/>
                  </a:cubicBezTo>
                  <a:cubicBezTo>
                    <a:pt x="157" y="381"/>
                    <a:pt x="157" y="381"/>
                    <a:pt x="157" y="381"/>
                  </a:cubicBezTo>
                  <a:cubicBezTo>
                    <a:pt x="158" y="381"/>
                    <a:pt x="159" y="381"/>
                    <a:pt x="159" y="381"/>
                  </a:cubicBezTo>
                  <a:cubicBezTo>
                    <a:pt x="167" y="381"/>
                    <a:pt x="175" y="384"/>
                    <a:pt x="182" y="390"/>
                  </a:cubicBezTo>
                  <a:cubicBezTo>
                    <a:pt x="186" y="395"/>
                    <a:pt x="189" y="401"/>
                    <a:pt x="190" y="407"/>
                  </a:cubicBezTo>
                  <a:lnTo>
                    <a:pt x="190" y="414"/>
                  </a:lnTo>
                  <a:lnTo>
                    <a:pt x="190" y="429"/>
                  </a:lnTo>
                  <a:lnTo>
                    <a:pt x="190" y="439"/>
                  </a:lnTo>
                  <a:cubicBezTo>
                    <a:pt x="192" y="454"/>
                    <a:pt x="204" y="467"/>
                    <a:pt x="220" y="469"/>
                  </a:cubicBezTo>
                  <a:lnTo>
                    <a:pt x="247" y="469"/>
                  </a:lnTo>
                  <a:cubicBezTo>
                    <a:pt x="263" y="467"/>
                    <a:pt x="275" y="455"/>
                    <a:pt x="278" y="439"/>
                  </a:cubicBezTo>
                  <a:lnTo>
                    <a:pt x="278" y="430"/>
                  </a:lnTo>
                  <a:lnTo>
                    <a:pt x="278" y="414"/>
                  </a:lnTo>
                  <a:lnTo>
                    <a:pt x="278" y="408"/>
                  </a:lnTo>
                  <a:lnTo>
                    <a:pt x="278" y="407"/>
                  </a:lnTo>
                  <a:cubicBezTo>
                    <a:pt x="278" y="402"/>
                    <a:pt x="280" y="397"/>
                    <a:pt x="284" y="393"/>
                  </a:cubicBezTo>
                  <a:cubicBezTo>
                    <a:pt x="284" y="392"/>
                    <a:pt x="284" y="392"/>
                    <a:pt x="285" y="392"/>
                  </a:cubicBezTo>
                  <a:cubicBezTo>
                    <a:pt x="285" y="391"/>
                    <a:pt x="285" y="391"/>
                    <a:pt x="285" y="391"/>
                  </a:cubicBezTo>
                  <a:cubicBezTo>
                    <a:pt x="287" y="389"/>
                    <a:pt x="289" y="387"/>
                    <a:pt x="291" y="386"/>
                  </a:cubicBezTo>
                  <a:lnTo>
                    <a:pt x="291" y="386"/>
                  </a:lnTo>
                  <a:cubicBezTo>
                    <a:pt x="292" y="385"/>
                    <a:pt x="293" y="385"/>
                    <a:pt x="293" y="385"/>
                  </a:cubicBezTo>
                  <a:cubicBezTo>
                    <a:pt x="293" y="385"/>
                    <a:pt x="294" y="385"/>
                    <a:pt x="294" y="385"/>
                  </a:cubicBezTo>
                  <a:cubicBezTo>
                    <a:pt x="294" y="384"/>
                    <a:pt x="294" y="384"/>
                    <a:pt x="294" y="384"/>
                  </a:cubicBezTo>
                  <a:cubicBezTo>
                    <a:pt x="295" y="384"/>
                    <a:pt x="295" y="384"/>
                    <a:pt x="296" y="384"/>
                  </a:cubicBezTo>
                  <a:lnTo>
                    <a:pt x="270" y="358"/>
                  </a:lnTo>
                  <a:cubicBezTo>
                    <a:pt x="258" y="361"/>
                    <a:pt x="246" y="363"/>
                    <a:pt x="234" y="363"/>
                  </a:cubicBezTo>
                  <a:cubicBezTo>
                    <a:pt x="163" y="362"/>
                    <a:pt x="106" y="305"/>
                    <a:pt x="106" y="234"/>
                  </a:cubicBezTo>
                  <a:cubicBezTo>
                    <a:pt x="106" y="163"/>
                    <a:pt x="164" y="106"/>
                    <a:pt x="235" y="106"/>
                  </a:cubicBezTo>
                  <a:cubicBezTo>
                    <a:pt x="305" y="106"/>
                    <a:pt x="363" y="164"/>
                    <a:pt x="363" y="235"/>
                  </a:cubicBezTo>
                  <a:cubicBezTo>
                    <a:pt x="362" y="247"/>
                    <a:pt x="361" y="259"/>
                    <a:pt x="358" y="270"/>
                  </a:cubicBezTo>
                  <a:lnTo>
                    <a:pt x="384" y="295"/>
                  </a:lnTo>
                  <a:cubicBezTo>
                    <a:pt x="385" y="292"/>
                    <a:pt x="387" y="290"/>
                    <a:pt x="390" y="287"/>
                  </a:cubicBezTo>
                  <a:cubicBezTo>
                    <a:pt x="392" y="284"/>
                    <a:pt x="396" y="282"/>
                    <a:pt x="399" y="281"/>
                  </a:cubicBezTo>
                  <a:cubicBezTo>
                    <a:pt x="402" y="280"/>
                    <a:pt x="404" y="279"/>
                    <a:pt x="407" y="279"/>
                  </a:cubicBezTo>
                  <a:lnTo>
                    <a:pt x="414" y="279"/>
                  </a:lnTo>
                  <a:lnTo>
                    <a:pt x="429" y="279"/>
                  </a:lnTo>
                  <a:lnTo>
                    <a:pt x="439" y="279"/>
                  </a:lnTo>
                  <a:cubicBezTo>
                    <a:pt x="454" y="277"/>
                    <a:pt x="467" y="264"/>
                    <a:pt x="468" y="249"/>
                  </a:cubicBezTo>
                  <a:lnTo>
                    <a:pt x="468" y="221"/>
                  </a:lnTo>
                  <a:cubicBezTo>
                    <a:pt x="467" y="206"/>
                    <a:pt x="455" y="193"/>
                    <a:pt x="439" y="191"/>
                  </a:cubicBezTo>
                  <a:close/>
                  <a:moveTo>
                    <a:pt x="391" y="407"/>
                  </a:moveTo>
                  <a:lnTo>
                    <a:pt x="391" y="407"/>
                  </a:lnTo>
                  <a:cubicBezTo>
                    <a:pt x="382" y="407"/>
                    <a:pt x="375" y="400"/>
                    <a:pt x="375" y="391"/>
                  </a:cubicBezTo>
                  <a:cubicBezTo>
                    <a:pt x="375" y="382"/>
                    <a:pt x="382" y="374"/>
                    <a:pt x="391" y="374"/>
                  </a:cubicBezTo>
                  <a:cubicBezTo>
                    <a:pt x="400" y="374"/>
                    <a:pt x="408" y="382"/>
                    <a:pt x="408" y="391"/>
                  </a:cubicBezTo>
                  <a:cubicBezTo>
                    <a:pt x="408" y="400"/>
                    <a:pt x="400" y="407"/>
                    <a:pt x="391" y="4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grpSp>
      <p:grpSp>
        <p:nvGrpSpPr>
          <p:cNvPr id="82" name="组合 81"/>
          <p:cNvGrpSpPr/>
          <p:nvPr/>
        </p:nvGrpSpPr>
        <p:grpSpPr>
          <a:xfrm>
            <a:off x="794038" y="582508"/>
            <a:ext cx="515851" cy="515849"/>
            <a:chOff x="4321115" y="5926587"/>
            <a:chExt cx="642938" cy="642936"/>
          </a:xfrm>
        </p:grpSpPr>
        <p:sp>
          <p:nvSpPr>
            <p:cNvPr id="83" name="Oval 39"/>
            <p:cNvSpPr>
              <a:spLocks noChangeArrowheads="1"/>
            </p:cNvSpPr>
            <p:nvPr/>
          </p:nvSpPr>
          <p:spPr bwMode="auto">
            <a:xfrm>
              <a:off x="4321115" y="5926587"/>
              <a:ext cx="642938" cy="64293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a:outerShdw blurRad="190500" dist="177800" dir="5400000" algn="t" rotWithShape="0">
                <a:schemeClr val="bg2">
                  <a:alpha val="40000"/>
                </a:schemeClr>
              </a:outerShdw>
            </a:effec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4" name="Freeform 46"/>
            <p:cNvSpPr>
              <a:spLocks noEditPoints="1"/>
            </p:cNvSpPr>
            <p:nvPr/>
          </p:nvSpPr>
          <p:spPr bwMode="auto">
            <a:xfrm>
              <a:off x="4460885" y="6016433"/>
              <a:ext cx="366572" cy="429904"/>
            </a:xfrm>
            <a:custGeom>
              <a:avLst/>
              <a:gdLst>
                <a:gd name="T0" fmla="*/ 55 w 399"/>
                <a:gd name="T1" fmla="*/ 264 h 466"/>
                <a:gd name="T2" fmla="*/ 98 w 399"/>
                <a:gd name="T3" fmla="*/ 264 h 466"/>
                <a:gd name="T4" fmla="*/ 127 w 399"/>
                <a:gd name="T5" fmla="*/ 254 h 466"/>
                <a:gd name="T6" fmla="*/ 181 w 399"/>
                <a:gd name="T7" fmla="*/ 366 h 466"/>
                <a:gd name="T8" fmla="*/ 194 w 399"/>
                <a:gd name="T9" fmla="*/ 296 h 466"/>
                <a:gd name="T10" fmla="*/ 185 w 399"/>
                <a:gd name="T11" fmla="*/ 291 h 466"/>
                <a:gd name="T12" fmla="*/ 185 w 399"/>
                <a:gd name="T13" fmla="*/ 281 h 466"/>
                <a:gd name="T14" fmla="*/ 224 w 399"/>
                <a:gd name="T15" fmla="*/ 281 h 466"/>
                <a:gd name="T16" fmla="*/ 224 w 399"/>
                <a:gd name="T17" fmla="*/ 291 h 466"/>
                <a:gd name="T18" fmla="*/ 215 w 399"/>
                <a:gd name="T19" fmla="*/ 296 h 466"/>
                <a:gd name="T20" fmla="*/ 227 w 399"/>
                <a:gd name="T21" fmla="*/ 363 h 466"/>
                <a:gd name="T22" fmla="*/ 273 w 399"/>
                <a:gd name="T23" fmla="*/ 258 h 466"/>
                <a:gd name="T24" fmla="*/ 300 w 399"/>
                <a:gd name="T25" fmla="*/ 262 h 466"/>
                <a:gd name="T26" fmla="*/ 339 w 399"/>
                <a:gd name="T27" fmla="*/ 261 h 466"/>
                <a:gd name="T28" fmla="*/ 394 w 399"/>
                <a:gd name="T29" fmla="*/ 430 h 466"/>
                <a:gd name="T30" fmla="*/ 339 w 399"/>
                <a:gd name="T31" fmla="*/ 450 h 466"/>
                <a:gd name="T32" fmla="*/ 331 w 399"/>
                <a:gd name="T33" fmla="*/ 424 h 466"/>
                <a:gd name="T34" fmla="*/ 314 w 399"/>
                <a:gd name="T35" fmla="*/ 454 h 466"/>
                <a:gd name="T36" fmla="*/ 76 w 399"/>
                <a:gd name="T37" fmla="*/ 456 h 466"/>
                <a:gd name="T38" fmla="*/ 58 w 399"/>
                <a:gd name="T39" fmla="*/ 424 h 466"/>
                <a:gd name="T40" fmla="*/ 50 w 399"/>
                <a:gd name="T41" fmla="*/ 451 h 466"/>
                <a:gd name="T42" fmla="*/ 0 w 399"/>
                <a:gd name="T43" fmla="*/ 430 h 466"/>
                <a:gd name="T44" fmla="*/ 55 w 399"/>
                <a:gd name="T45" fmla="*/ 264 h 466"/>
                <a:gd name="T46" fmla="*/ 115 w 399"/>
                <a:gd name="T47" fmla="*/ 180 h 466"/>
                <a:gd name="T48" fmla="*/ 115 w 399"/>
                <a:gd name="T49" fmla="*/ 180 h 466"/>
                <a:gd name="T50" fmla="*/ 101 w 399"/>
                <a:gd name="T51" fmla="*/ 164 h 466"/>
                <a:gd name="T52" fmla="*/ 96 w 399"/>
                <a:gd name="T53" fmla="*/ 133 h 466"/>
                <a:gd name="T54" fmla="*/ 96 w 399"/>
                <a:gd name="T55" fmla="*/ 129 h 466"/>
                <a:gd name="T56" fmla="*/ 100 w 399"/>
                <a:gd name="T57" fmla="*/ 127 h 466"/>
                <a:gd name="T58" fmla="*/ 101 w 399"/>
                <a:gd name="T59" fmla="*/ 125 h 466"/>
                <a:gd name="T60" fmla="*/ 123 w 399"/>
                <a:gd name="T61" fmla="*/ 29 h 466"/>
                <a:gd name="T62" fmla="*/ 263 w 399"/>
                <a:gd name="T63" fmla="*/ 26 h 466"/>
                <a:gd name="T64" fmla="*/ 290 w 399"/>
                <a:gd name="T65" fmla="*/ 124 h 466"/>
                <a:gd name="T66" fmla="*/ 294 w 399"/>
                <a:gd name="T67" fmla="*/ 127 h 466"/>
                <a:gd name="T68" fmla="*/ 297 w 399"/>
                <a:gd name="T69" fmla="*/ 129 h 466"/>
                <a:gd name="T70" fmla="*/ 297 w 399"/>
                <a:gd name="T71" fmla="*/ 133 h 466"/>
                <a:gd name="T72" fmla="*/ 293 w 399"/>
                <a:gd name="T73" fmla="*/ 163 h 466"/>
                <a:gd name="T74" fmla="*/ 280 w 399"/>
                <a:gd name="T75" fmla="*/ 179 h 466"/>
                <a:gd name="T76" fmla="*/ 204 w 399"/>
                <a:gd name="T77" fmla="*/ 247 h 466"/>
                <a:gd name="T78" fmla="*/ 186 w 399"/>
                <a:gd name="T79" fmla="*/ 246 h 466"/>
                <a:gd name="T80" fmla="*/ 115 w 399"/>
                <a:gd name="T81" fmla="*/ 18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9" h="466">
                  <a:moveTo>
                    <a:pt x="55" y="264"/>
                  </a:moveTo>
                  <a:cubicBezTo>
                    <a:pt x="71" y="264"/>
                    <a:pt x="85" y="264"/>
                    <a:pt x="98" y="264"/>
                  </a:cubicBezTo>
                  <a:cubicBezTo>
                    <a:pt x="111" y="265"/>
                    <a:pt x="121" y="262"/>
                    <a:pt x="127" y="254"/>
                  </a:cubicBezTo>
                  <a:lnTo>
                    <a:pt x="181" y="366"/>
                  </a:lnTo>
                  <a:lnTo>
                    <a:pt x="194" y="296"/>
                  </a:lnTo>
                  <a:lnTo>
                    <a:pt x="185" y="291"/>
                  </a:lnTo>
                  <a:lnTo>
                    <a:pt x="185" y="281"/>
                  </a:lnTo>
                  <a:lnTo>
                    <a:pt x="224" y="281"/>
                  </a:lnTo>
                  <a:lnTo>
                    <a:pt x="224" y="291"/>
                  </a:lnTo>
                  <a:lnTo>
                    <a:pt x="215" y="296"/>
                  </a:lnTo>
                  <a:lnTo>
                    <a:pt x="227" y="363"/>
                  </a:lnTo>
                  <a:lnTo>
                    <a:pt x="273" y="258"/>
                  </a:lnTo>
                  <a:cubicBezTo>
                    <a:pt x="280" y="261"/>
                    <a:pt x="289" y="262"/>
                    <a:pt x="300" y="262"/>
                  </a:cubicBezTo>
                  <a:cubicBezTo>
                    <a:pt x="312" y="261"/>
                    <a:pt x="325" y="261"/>
                    <a:pt x="339" y="261"/>
                  </a:cubicBezTo>
                  <a:cubicBezTo>
                    <a:pt x="376" y="296"/>
                    <a:pt x="399" y="377"/>
                    <a:pt x="394" y="430"/>
                  </a:cubicBezTo>
                  <a:cubicBezTo>
                    <a:pt x="382" y="438"/>
                    <a:pt x="363" y="445"/>
                    <a:pt x="339" y="450"/>
                  </a:cubicBezTo>
                  <a:lnTo>
                    <a:pt x="331" y="424"/>
                  </a:lnTo>
                  <a:lnTo>
                    <a:pt x="314" y="454"/>
                  </a:lnTo>
                  <a:cubicBezTo>
                    <a:pt x="243" y="465"/>
                    <a:pt x="145" y="466"/>
                    <a:pt x="76" y="456"/>
                  </a:cubicBezTo>
                  <a:lnTo>
                    <a:pt x="58" y="424"/>
                  </a:lnTo>
                  <a:lnTo>
                    <a:pt x="50" y="451"/>
                  </a:lnTo>
                  <a:cubicBezTo>
                    <a:pt x="26" y="446"/>
                    <a:pt x="8" y="439"/>
                    <a:pt x="0" y="430"/>
                  </a:cubicBezTo>
                  <a:cubicBezTo>
                    <a:pt x="0" y="384"/>
                    <a:pt x="9" y="304"/>
                    <a:pt x="55" y="264"/>
                  </a:cubicBezTo>
                  <a:close/>
                  <a:moveTo>
                    <a:pt x="115" y="180"/>
                  </a:moveTo>
                  <a:lnTo>
                    <a:pt x="115" y="180"/>
                  </a:lnTo>
                  <a:cubicBezTo>
                    <a:pt x="109" y="177"/>
                    <a:pt x="104" y="171"/>
                    <a:pt x="101" y="164"/>
                  </a:cubicBezTo>
                  <a:cubicBezTo>
                    <a:pt x="98" y="156"/>
                    <a:pt x="96" y="145"/>
                    <a:pt x="96" y="133"/>
                  </a:cubicBezTo>
                  <a:lnTo>
                    <a:pt x="96" y="129"/>
                  </a:lnTo>
                  <a:lnTo>
                    <a:pt x="100" y="127"/>
                  </a:lnTo>
                  <a:cubicBezTo>
                    <a:pt x="100" y="126"/>
                    <a:pt x="101" y="126"/>
                    <a:pt x="101" y="125"/>
                  </a:cubicBezTo>
                  <a:cubicBezTo>
                    <a:pt x="94" y="73"/>
                    <a:pt x="100" y="48"/>
                    <a:pt x="123" y="29"/>
                  </a:cubicBezTo>
                  <a:cubicBezTo>
                    <a:pt x="159" y="0"/>
                    <a:pt x="227" y="0"/>
                    <a:pt x="263" y="26"/>
                  </a:cubicBezTo>
                  <a:cubicBezTo>
                    <a:pt x="288" y="44"/>
                    <a:pt x="297" y="76"/>
                    <a:pt x="290" y="124"/>
                  </a:cubicBezTo>
                  <a:cubicBezTo>
                    <a:pt x="291" y="125"/>
                    <a:pt x="293" y="126"/>
                    <a:pt x="294" y="127"/>
                  </a:cubicBezTo>
                  <a:lnTo>
                    <a:pt x="297" y="129"/>
                  </a:lnTo>
                  <a:lnTo>
                    <a:pt x="297" y="133"/>
                  </a:lnTo>
                  <a:cubicBezTo>
                    <a:pt x="298" y="145"/>
                    <a:pt x="296" y="155"/>
                    <a:pt x="293" y="163"/>
                  </a:cubicBezTo>
                  <a:cubicBezTo>
                    <a:pt x="290" y="171"/>
                    <a:pt x="285" y="176"/>
                    <a:pt x="280" y="179"/>
                  </a:cubicBezTo>
                  <a:cubicBezTo>
                    <a:pt x="270" y="211"/>
                    <a:pt x="237" y="244"/>
                    <a:pt x="204" y="247"/>
                  </a:cubicBezTo>
                  <a:cubicBezTo>
                    <a:pt x="198" y="248"/>
                    <a:pt x="192" y="248"/>
                    <a:pt x="186" y="246"/>
                  </a:cubicBezTo>
                  <a:cubicBezTo>
                    <a:pt x="149" y="233"/>
                    <a:pt x="126" y="218"/>
                    <a:pt x="115" y="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5870"/>
                </a:solidFill>
                <a:effectLst/>
                <a:uLnTx/>
                <a:uFillTx/>
                <a:latin typeface="Arial" panose="020B0604020202020204" pitchFamily="34" charset="0"/>
                <a:ea typeface="宋体"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8345">
        <p:blinds dir="vert"/>
      </p:transition>
    </mc:Choice>
    <mc:Fallback>
      <p:transition spd="slow" advTm="8345">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V="1">
            <a:off x="698811" y="533956"/>
            <a:ext cx="10794378" cy="10954"/>
            <a:chOff x="3060700" y="4744872"/>
            <a:chExt cx="5955507" cy="10960"/>
          </a:xfrm>
        </p:grpSpPr>
        <p:cxnSp>
          <p:nvCxnSpPr>
            <p:cNvPr id="3" name="直接连接符 2"/>
            <p:cNvCxnSpPr/>
            <p:nvPr/>
          </p:nvCxnSpPr>
          <p:spPr>
            <a:xfrm>
              <a:off x="3060700" y="4744872"/>
              <a:ext cx="59555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060700" y="4755832"/>
              <a:ext cx="5955507" cy="0"/>
            </a:xfrm>
            <a:prstGeom prst="line">
              <a:avLst/>
            </a:prstGeom>
            <a:ln w="19050">
              <a:solidFill>
                <a:schemeClr val="accen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圆角矩形 65"/>
          <p:cNvSpPr/>
          <p:nvPr/>
        </p:nvSpPr>
        <p:spPr>
          <a:xfrm>
            <a:off x="4019819" y="267461"/>
            <a:ext cx="4152361" cy="522436"/>
          </a:xfrm>
          <a:prstGeom prst="roundRect">
            <a:avLst>
              <a:gd name="adj" fmla="val 50000"/>
            </a:avLst>
          </a:prstGeom>
          <a:solidFill>
            <a:schemeClr val="accent2"/>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4943078" y="261881"/>
            <a:ext cx="2305843" cy="521970"/>
          </a:xfrm>
          <a:prstGeom prst="rect">
            <a:avLst/>
          </a:prstGeom>
          <a:noFill/>
        </p:spPr>
        <p:txBody>
          <a:bodyPr wrap="square" rtlCol="0">
            <a:spAutoFit/>
          </a:bodyPr>
          <a:lstStyle>
            <a:defPPr>
              <a:defRPr lang="zh-CN"/>
            </a:defPPr>
            <a:lvl1pPr algn="ctr">
              <a:defRPr sz="3200" b="1">
                <a:latin typeface="+mj-ea"/>
                <a:ea typeface="+mj-ea"/>
              </a:defRPr>
            </a:lvl1pPr>
          </a:lstStyle>
          <a:p>
            <a:r>
              <a:rPr lang="zh-CN" altLang="en-US" sz="2800" dirty="0">
                <a:solidFill>
                  <a:schemeClr val="bg2"/>
                </a:solidFill>
              </a:rPr>
              <a:t>个人简介</a:t>
            </a:r>
            <a:endParaRPr lang="zh-CN" altLang="en-US" sz="2800" dirty="0">
              <a:solidFill>
                <a:schemeClr val="bg2"/>
              </a:solidFill>
            </a:endParaRPr>
          </a:p>
        </p:txBody>
      </p:sp>
      <p:sp>
        <p:nvSpPr>
          <p:cNvPr id="19" name="Text Box 13"/>
          <p:cNvSpPr txBox="1">
            <a:spLocks noChangeArrowheads="1"/>
          </p:cNvSpPr>
          <p:nvPr/>
        </p:nvSpPr>
        <p:spPr bwMode="auto">
          <a:xfrm>
            <a:off x="4748900" y="1412200"/>
            <a:ext cx="611749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学历</a:t>
            </a:r>
            <a:r>
              <a:rPr lang="zh-CN" altLang="en-US" sz="2400" dirty="0">
                <a:solidFill>
                  <a:schemeClr val="tx2"/>
                </a:solidFill>
                <a:latin typeface="微软雅黑" panose="020B0503020204020204" pitchFamily="34" charset="-122"/>
                <a:ea typeface="微软雅黑" panose="020B0503020204020204" pitchFamily="34" charset="-122"/>
              </a:rPr>
              <a:t>：</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本科</a:t>
            </a:r>
            <a:endParaRPr lang="zh-CN" altLang="en-US" sz="2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1" name="Text Box 15"/>
          <p:cNvSpPr txBox="1">
            <a:spLocks noChangeArrowheads="1"/>
          </p:cNvSpPr>
          <p:nvPr/>
        </p:nvSpPr>
        <p:spPr bwMode="auto">
          <a:xfrm>
            <a:off x="4748900" y="2056284"/>
            <a:ext cx="6117494"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籍贯</a:t>
            </a:r>
            <a:r>
              <a:rPr lang="zh-CN" altLang="en-US" sz="2400" dirty="0">
                <a:solidFill>
                  <a:schemeClr val="tx2"/>
                </a:solidFill>
                <a:latin typeface="微软雅黑" panose="020B0503020204020204" pitchFamily="34" charset="-122"/>
                <a:ea typeface="微软雅黑" panose="020B0503020204020204" pitchFamily="34" charset="-122"/>
              </a:rPr>
              <a:t>：</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江苏省常州市</a:t>
            </a:r>
            <a:endParaRPr lang="zh-CN" altLang="en-US" sz="2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2" name="Text Box 17"/>
          <p:cNvSpPr txBox="1">
            <a:spLocks noChangeArrowheads="1"/>
          </p:cNvSpPr>
          <p:nvPr/>
        </p:nvSpPr>
        <p:spPr bwMode="auto">
          <a:xfrm>
            <a:off x="4748900" y="2739712"/>
            <a:ext cx="6117494"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出生年月</a:t>
            </a:r>
            <a:r>
              <a:rPr lang="zh-CN" altLang="en-US" sz="2400" dirty="0">
                <a:solidFill>
                  <a:schemeClr val="tx2"/>
                </a:solidFill>
                <a:latin typeface="微软雅黑" panose="020B0503020204020204" pitchFamily="34" charset="-122"/>
                <a:ea typeface="微软雅黑" panose="020B0503020204020204" pitchFamily="34" charset="-122"/>
              </a:rPr>
              <a:t>：</a:t>
            </a:r>
            <a:r>
              <a:rPr lang="en-US" altLang="zh-CN" sz="2400" dirty="0">
                <a:solidFill>
                  <a:schemeClr val="tx1">
                    <a:lumMod val="50000"/>
                  </a:schemeClr>
                </a:solidFill>
                <a:latin typeface="微软雅黑" panose="020B0503020204020204" pitchFamily="34" charset="-122"/>
                <a:ea typeface="微软雅黑" panose="020B0503020204020204" pitchFamily="34" charset="-122"/>
              </a:rPr>
              <a:t>1996</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年</a:t>
            </a:r>
            <a:r>
              <a:rPr lang="en-US" altLang="zh-CN" sz="2400" dirty="0">
                <a:solidFill>
                  <a:schemeClr val="tx1">
                    <a:lumMod val="50000"/>
                  </a:schemeClr>
                </a:solidFill>
                <a:latin typeface="微软雅黑" panose="020B0503020204020204" pitchFamily="34" charset="-122"/>
                <a:ea typeface="微软雅黑" panose="020B0503020204020204" pitchFamily="34" charset="-122"/>
              </a:rPr>
              <a:t>10</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月</a:t>
            </a:r>
            <a:endParaRPr lang="zh-CN" altLang="en-US" sz="2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3" name="Text Box 18"/>
          <p:cNvSpPr txBox="1">
            <a:spLocks noChangeArrowheads="1"/>
          </p:cNvSpPr>
          <p:nvPr/>
        </p:nvSpPr>
        <p:spPr bwMode="auto">
          <a:xfrm>
            <a:off x="4748900" y="3349722"/>
            <a:ext cx="6117494"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400" b="1" dirty="0">
                <a:solidFill>
                  <a:schemeClr val="tx2"/>
                </a:solidFill>
                <a:latin typeface="微软雅黑" panose="020B0503020204020204" pitchFamily="34" charset="-122"/>
                <a:ea typeface="微软雅黑" panose="020B0503020204020204" pitchFamily="34" charset="-122"/>
              </a:rPr>
              <a:t>职称：</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中小学二级教师</a:t>
            </a:r>
            <a:endParaRPr lang="zh-CN" altLang="en-US" sz="2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980957" y="5149991"/>
            <a:ext cx="894080" cy="521970"/>
          </a:xfrm>
          <a:prstGeom prst="rect">
            <a:avLst/>
          </a:prstGeom>
        </p:spPr>
        <p:txBody>
          <a:bodyPr wrap="none">
            <a:spAutoFit/>
          </a:bodyPr>
          <a:lstStyle/>
          <a:p>
            <a:r>
              <a:rPr lang="zh-CN" altLang="en-US" sz="2800" b="1" dirty="0">
                <a:solidFill>
                  <a:schemeClr val="tx1">
                    <a:lumMod val="50000"/>
                  </a:schemeClr>
                </a:solidFill>
                <a:latin typeface="+mj-ea"/>
                <a:ea typeface="+mj-ea"/>
              </a:rPr>
              <a:t>陈力</a:t>
            </a:r>
            <a:endParaRPr lang="zh-CN" altLang="en-US" sz="2800" b="1" dirty="0">
              <a:solidFill>
                <a:schemeClr val="tx1">
                  <a:lumMod val="50000"/>
                </a:schemeClr>
              </a:solidFill>
              <a:latin typeface="+mj-ea"/>
              <a:ea typeface="+mj-ea"/>
            </a:endParaRPr>
          </a:p>
        </p:txBody>
      </p:sp>
      <p:sp>
        <p:nvSpPr>
          <p:cNvPr id="25" name="TextBox 2"/>
          <p:cNvSpPr txBox="1"/>
          <p:nvPr/>
        </p:nvSpPr>
        <p:spPr>
          <a:xfrm>
            <a:off x="618756" y="5671669"/>
            <a:ext cx="3738880" cy="398780"/>
          </a:xfrm>
          <a:prstGeom prst="rect">
            <a:avLst/>
          </a:prstGeom>
          <a:noFill/>
        </p:spPr>
        <p:txBody>
          <a:bodyPr wrap="none" rtlCol="0">
            <a:spAutoFit/>
          </a:bodyPr>
          <a:lstStyle/>
          <a:p>
            <a:pPr algn="ctr"/>
            <a:r>
              <a:rPr lang="zh-CN" altLang="en-US" sz="2000" b="1" dirty="0">
                <a:solidFill>
                  <a:schemeClr val="tx1">
                    <a:lumMod val="50000"/>
                  </a:schemeClr>
                </a:solidFill>
                <a:latin typeface="+mj-ea"/>
                <a:ea typeface="+mj-ea"/>
              </a:rPr>
              <a:t>现岗位：三井实验</a:t>
            </a:r>
            <a:r>
              <a:rPr lang="zh-CN" altLang="en-US" sz="2000" b="1" dirty="0">
                <a:solidFill>
                  <a:schemeClr val="tx1">
                    <a:lumMod val="50000"/>
                  </a:schemeClr>
                </a:solidFill>
                <a:latin typeface="+mj-ea"/>
                <a:ea typeface="+mj-ea"/>
              </a:rPr>
              <a:t>小学体育教师</a:t>
            </a:r>
            <a:endParaRPr lang="zh-CN" altLang="en-US" sz="2000" b="1" dirty="0">
              <a:solidFill>
                <a:schemeClr val="tx1">
                  <a:lumMod val="50000"/>
                </a:schemeClr>
              </a:solidFill>
              <a:latin typeface="+mj-ea"/>
              <a:ea typeface="+mj-ea"/>
            </a:endParaRPr>
          </a:p>
        </p:txBody>
      </p:sp>
      <p:sp>
        <p:nvSpPr>
          <p:cNvPr id="26" name="Text Box 18"/>
          <p:cNvSpPr txBox="1">
            <a:spLocks noChangeArrowheads="1"/>
          </p:cNvSpPr>
          <p:nvPr/>
        </p:nvSpPr>
        <p:spPr bwMode="auto">
          <a:xfrm>
            <a:off x="4805415" y="4027876"/>
            <a:ext cx="6837199" cy="1886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ts val="2800"/>
              </a:lnSpc>
            </a:pPr>
            <a:r>
              <a:rPr lang="zh-CN" altLang="en-US" sz="2400" b="1" dirty="0">
                <a:solidFill>
                  <a:schemeClr val="tx2"/>
                </a:solidFill>
                <a:latin typeface="微软雅黑" panose="020B0503020204020204" pitchFamily="34" charset="-122"/>
                <a:ea typeface="微软雅黑" panose="020B0503020204020204" pitchFamily="34" charset="-122"/>
              </a:rPr>
              <a:t>获得主要荣誉：</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2019-2020学年年度考核优秀嘉奖；区基本功比赛三等奖；三井实验小学最美教师；多次执教区级公开课、多次在省级期刊发表论文；带队获得新北区中小学生田径比赛一等奖</a:t>
            </a:r>
            <a:r>
              <a:rPr lang="en-US" altLang="zh-CN" sz="2400" dirty="0">
                <a:solidFill>
                  <a:schemeClr val="tx1">
                    <a:lumMod val="50000"/>
                  </a:schemeClr>
                </a:solidFill>
                <a:latin typeface="微软雅黑" panose="020B0503020204020204" pitchFamily="34" charset="-122"/>
                <a:ea typeface="微软雅黑" panose="020B0503020204020204" pitchFamily="34" charset="-122"/>
              </a:rPr>
              <a:t>2</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次，二等奖</a:t>
            </a:r>
            <a:r>
              <a:rPr lang="zh-CN" altLang="en-US" sz="2400" dirty="0">
                <a:solidFill>
                  <a:schemeClr val="tx1">
                    <a:lumMod val="50000"/>
                  </a:schemeClr>
                </a:solidFill>
                <a:latin typeface="微软雅黑" panose="020B0503020204020204" pitchFamily="34" charset="-122"/>
                <a:ea typeface="微软雅黑" panose="020B0503020204020204" pitchFamily="34" charset="-122"/>
              </a:rPr>
              <a:t>一次。</a:t>
            </a:r>
            <a:endParaRPr lang="zh-CN" altLang="en-US" sz="2400" dirty="0">
              <a:solidFill>
                <a:schemeClr val="tx1">
                  <a:lumMod val="50000"/>
                </a:schemeClr>
              </a:solidFill>
              <a:latin typeface="微软雅黑" panose="020B0503020204020204" pitchFamily="34" charset="-122"/>
              <a:ea typeface="微软雅黑" panose="020B0503020204020204" pitchFamily="34" charset="-122"/>
            </a:endParaRPr>
          </a:p>
        </p:txBody>
      </p:sp>
      <p:pic>
        <p:nvPicPr>
          <p:cNvPr id="6" name="图片 5" descr="陈力考编照片"/>
          <p:cNvPicPr>
            <a:picLocks noChangeAspect="1"/>
          </p:cNvPicPr>
          <p:nvPr/>
        </p:nvPicPr>
        <p:blipFill>
          <a:blip r:embed="rId1"/>
          <a:stretch>
            <a:fillRect/>
          </a:stretch>
        </p:blipFill>
        <p:spPr>
          <a:xfrm>
            <a:off x="1200160" y="1339034"/>
            <a:ext cx="2574854" cy="3562400"/>
          </a:xfrm>
          <a:prstGeom prst="rect">
            <a:avLst/>
          </a:prstGeom>
        </p:spPr>
      </p:pic>
    </p:spTree>
  </p:cSld>
  <p:clrMapOvr>
    <a:masterClrMapping/>
  </p:clrMapOvr>
  <p:transition spd="slow" advTm="7619">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379" y="0"/>
            <a:ext cx="12204379" cy="6864367"/>
          </a:xfrm>
          <a:prstGeom prst="rect">
            <a:avLst/>
          </a:prstGeom>
          <a:solidFill>
            <a:srgbClr val="D95181"/>
          </a:solidFill>
        </p:spPr>
      </p:pic>
      <p:pic>
        <p:nvPicPr>
          <p:cNvPr id="3" name="图片 2"/>
          <p:cNvPicPr>
            <a:picLocks noChangeAspect="1"/>
          </p:cNvPicPr>
          <p:nvPr/>
        </p:nvPicPr>
        <p:blipFill>
          <a:blip r:embed="rId2"/>
          <a:stretch>
            <a:fillRect/>
          </a:stretch>
        </p:blipFill>
        <p:spPr>
          <a:xfrm>
            <a:off x="3997916" y="4299123"/>
            <a:ext cx="1166548" cy="1163533"/>
          </a:xfrm>
          <a:prstGeom prst="rect">
            <a:avLst/>
          </a:prstGeom>
        </p:spPr>
      </p:pic>
      <p:pic>
        <p:nvPicPr>
          <p:cNvPr id="4" name="图片 3"/>
          <p:cNvPicPr>
            <a:picLocks noChangeAspect="1"/>
          </p:cNvPicPr>
          <p:nvPr/>
        </p:nvPicPr>
        <p:blipFill>
          <a:blip r:embed="rId3"/>
          <a:stretch>
            <a:fillRect/>
          </a:stretch>
        </p:blipFill>
        <p:spPr>
          <a:xfrm>
            <a:off x="6689582" y="4746778"/>
            <a:ext cx="1116987" cy="1114101"/>
          </a:xfrm>
          <a:prstGeom prst="rect">
            <a:avLst/>
          </a:prstGeom>
        </p:spPr>
      </p:pic>
      <p:pic>
        <p:nvPicPr>
          <p:cNvPr id="5" name="图片 4"/>
          <p:cNvPicPr>
            <a:picLocks noChangeAspect="1"/>
          </p:cNvPicPr>
          <p:nvPr/>
        </p:nvPicPr>
        <p:blipFill>
          <a:blip r:embed="rId4"/>
          <a:stretch>
            <a:fillRect/>
          </a:stretch>
        </p:blipFill>
        <p:spPr>
          <a:xfrm>
            <a:off x="1396226" y="2260777"/>
            <a:ext cx="1033224" cy="1030555"/>
          </a:xfrm>
          <a:prstGeom prst="rect">
            <a:avLst/>
          </a:prstGeom>
        </p:spPr>
      </p:pic>
      <p:pic>
        <p:nvPicPr>
          <p:cNvPr id="7" name="图片 6"/>
          <p:cNvPicPr>
            <a:picLocks noChangeAspect="1"/>
          </p:cNvPicPr>
          <p:nvPr/>
        </p:nvPicPr>
        <p:blipFill>
          <a:blip r:embed="rId5"/>
          <a:stretch>
            <a:fillRect/>
          </a:stretch>
        </p:blipFill>
        <p:spPr>
          <a:xfrm>
            <a:off x="8281372" y="2343609"/>
            <a:ext cx="1541406" cy="1537422"/>
          </a:xfrm>
          <a:prstGeom prst="rect">
            <a:avLst/>
          </a:prstGeom>
        </p:spPr>
      </p:pic>
      <p:sp>
        <p:nvSpPr>
          <p:cNvPr id="40" name="文本框 39"/>
          <p:cNvSpPr txBox="1"/>
          <p:nvPr/>
        </p:nvSpPr>
        <p:spPr>
          <a:xfrm>
            <a:off x="2327403" y="1909034"/>
            <a:ext cx="3276984" cy="460375"/>
          </a:xfrm>
          <a:prstGeom prst="rect">
            <a:avLst/>
          </a:prstGeom>
          <a:noFill/>
        </p:spPr>
        <p:txBody>
          <a:bodyPr wrap="square" rtlCol="0">
            <a:spAutoFit/>
          </a:bodyPr>
          <a:lstStyle/>
          <a:p>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教研学习</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分享</a:t>
            </a:r>
            <a:endPar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061884" y="4038621"/>
            <a:ext cx="3121046" cy="460375"/>
          </a:xfrm>
          <a:prstGeom prst="rect">
            <a:avLst/>
          </a:prstGeom>
          <a:noFill/>
        </p:spPr>
        <p:txBody>
          <a:bodyPr wrap="square" rtlCol="0">
            <a:spAutoFit/>
          </a:bodyPr>
          <a:lstStyle/>
          <a:p>
            <a:pPr algn="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教科研</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成果</a:t>
            </a:r>
            <a:endPar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806606" y="4520416"/>
            <a:ext cx="3732143" cy="460375"/>
          </a:xfrm>
          <a:prstGeom prst="rect">
            <a:avLst/>
          </a:prstGeom>
          <a:noFill/>
        </p:spPr>
        <p:txBody>
          <a:bodyPr wrap="square" rtlCol="0">
            <a:spAutoFit/>
          </a:bodyPr>
          <a:lstStyle/>
          <a:p>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心得</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感悟</a:t>
            </a:r>
            <a:endPar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9506547" y="2058443"/>
            <a:ext cx="2119086" cy="460375"/>
          </a:xfrm>
          <a:prstGeom prst="rect">
            <a:avLst/>
          </a:prstGeom>
          <a:noFill/>
        </p:spPr>
        <p:txBody>
          <a:bodyPr wrap="square" rtlCol="0">
            <a:spAutoFit/>
          </a:bodyPr>
          <a:lstStyle/>
          <a:p>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面向未来</a:t>
            </a:r>
            <a:endPar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1674811" y="1883105"/>
            <a:ext cx="476054" cy="660941"/>
            <a:chOff x="1817577" y="1600203"/>
            <a:chExt cx="476054" cy="660941"/>
          </a:xfrm>
        </p:grpSpPr>
        <p:sp>
          <p:nvSpPr>
            <p:cNvPr id="60" name="Freeform 15"/>
            <p:cNvSpPr>
              <a:spLocks noEditPoints="1"/>
            </p:cNvSpPr>
            <p:nvPr/>
          </p:nvSpPr>
          <p:spPr bwMode="auto">
            <a:xfrm>
              <a:off x="1817577" y="1600203"/>
              <a:ext cx="476054" cy="660941"/>
            </a:xfrm>
            <a:custGeom>
              <a:avLst/>
              <a:gdLst>
                <a:gd name="T0" fmla="*/ 999 w 1997"/>
                <a:gd name="T1" fmla="*/ 0 h 2783"/>
                <a:gd name="T2" fmla="*/ 0 w 1997"/>
                <a:gd name="T3" fmla="*/ 999 h 2783"/>
                <a:gd name="T4" fmla="*/ 142 w 1997"/>
                <a:gd name="T5" fmla="*/ 1512 h 2783"/>
                <a:gd name="T6" fmla="*/ 939 w 1997"/>
                <a:gd name="T7" fmla="*/ 2758 h 2783"/>
                <a:gd name="T8" fmla="*/ 942 w 1997"/>
                <a:gd name="T9" fmla="*/ 2761 h 2783"/>
                <a:gd name="T10" fmla="*/ 945 w 1997"/>
                <a:gd name="T11" fmla="*/ 2764 h 2783"/>
                <a:gd name="T12" fmla="*/ 948 w 1997"/>
                <a:gd name="T13" fmla="*/ 2766 h 2783"/>
                <a:gd name="T14" fmla="*/ 957 w 1997"/>
                <a:gd name="T15" fmla="*/ 2772 h 2783"/>
                <a:gd name="T16" fmla="*/ 970 w 1997"/>
                <a:gd name="T17" fmla="*/ 2778 h 2783"/>
                <a:gd name="T18" fmla="*/ 975 w 1997"/>
                <a:gd name="T19" fmla="*/ 2780 h 2783"/>
                <a:gd name="T20" fmla="*/ 982 w 1997"/>
                <a:gd name="T21" fmla="*/ 2782 h 2783"/>
                <a:gd name="T22" fmla="*/ 988 w 1997"/>
                <a:gd name="T23" fmla="*/ 2783 h 2783"/>
                <a:gd name="T24" fmla="*/ 993 w 1997"/>
                <a:gd name="T25" fmla="*/ 2783 h 2783"/>
                <a:gd name="T26" fmla="*/ 999 w 1997"/>
                <a:gd name="T27" fmla="*/ 2783 h 2783"/>
                <a:gd name="T28" fmla="*/ 999 w 1997"/>
                <a:gd name="T29" fmla="*/ 2783 h 2783"/>
                <a:gd name="T30" fmla="*/ 1004 w 1997"/>
                <a:gd name="T31" fmla="*/ 2783 h 2783"/>
                <a:gd name="T32" fmla="*/ 1010 w 1997"/>
                <a:gd name="T33" fmla="*/ 2783 h 2783"/>
                <a:gd name="T34" fmla="*/ 1016 w 1997"/>
                <a:gd name="T35" fmla="*/ 2781 h 2783"/>
                <a:gd name="T36" fmla="*/ 1023 w 1997"/>
                <a:gd name="T37" fmla="*/ 2780 h 2783"/>
                <a:gd name="T38" fmla="*/ 1029 w 1997"/>
                <a:gd name="T39" fmla="*/ 2778 h 2783"/>
                <a:gd name="T40" fmla="*/ 1036 w 1997"/>
                <a:gd name="T41" fmla="*/ 2774 h 2783"/>
                <a:gd name="T42" fmla="*/ 1042 w 1997"/>
                <a:gd name="T43" fmla="*/ 2771 h 2783"/>
                <a:gd name="T44" fmla="*/ 1050 w 1997"/>
                <a:gd name="T45" fmla="*/ 2765 h 2783"/>
                <a:gd name="T46" fmla="*/ 1053 w 1997"/>
                <a:gd name="T47" fmla="*/ 2763 h 2783"/>
                <a:gd name="T48" fmla="*/ 1056 w 1997"/>
                <a:gd name="T49" fmla="*/ 2760 h 2783"/>
                <a:gd name="T50" fmla="*/ 1059 w 1997"/>
                <a:gd name="T51" fmla="*/ 2757 h 2783"/>
                <a:gd name="T52" fmla="*/ 1066 w 1997"/>
                <a:gd name="T53" fmla="*/ 2749 h 2783"/>
                <a:gd name="T54" fmla="*/ 1855 w 1997"/>
                <a:gd name="T55" fmla="*/ 1512 h 2783"/>
                <a:gd name="T56" fmla="*/ 1705 w 1997"/>
                <a:gd name="T57" fmla="*/ 293 h 2783"/>
                <a:gd name="T58" fmla="*/ 393 w 1997"/>
                <a:gd name="T59" fmla="*/ 999 h 2783"/>
                <a:gd name="T60" fmla="*/ 1605 w 1997"/>
                <a:gd name="T61" fmla="*/ 999 h 2783"/>
                <a:gd name="T62" fmla="*/ 999 w 1997"/>
                <a:gd name="T63" fmla="*/ 160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2783">
                  <a:moveTo>
                    <a:pt x="1705" y="293"/>
                  </a:moveTo>
                  <a:cubicBezTo>
                    <a:pt x="1516" y="104"/>
                    <a:pt x="1266" y="0"/>
                    <a:pt x="999" y="0"/>
                  </a:cubicBezTo>
                  <a:cubicBezTo>
                    <a:pt x="732" y="0"/>
                    <a:pt x="481" y="104"/>
                    <a:pt x="293" y="293"/>
                  </a:cubicBezTo>
                  <a:cubicBezTo>
                    <a:pt x="104" y="481"/>
                    <a:pt x="0" y="732"/>
                    <a:pt x="0" y="999"/>
                  </a:cubicBezTo>
                  <a:cubicBezTo>
                    <a:pt x="0" y="1180"/>
                    <a:pt x="49" y="1358"/>
                    <a:pt x="142" y="1512"/>
                  </a:cubicBezTo>
                  <a:cubicBezTo>
                    <a:pt x="142" y="1512"/>
                    <a:pt x="142" y="1512"/>
                    <a:pt x="142" y="1512"/>
                  </a:cubicBezTo>
                  <a:cubicBezTo>
                    <a:pt x="174" y="1579"/>
                    <a:pt x="392" y="2025"/>
                    <a:pt x="933" y="2750"/>
                  </a:cubicBezTo>
                  <a:cubicBezTo>
                    <a:pt x="935" y="2753"/>
                    <a:pt x="937" y="2755"/>
                    <a:pt x="939" y="2758"/>
                  </a:cubicBezTo>
                  <a:cubicBezTo>
                    <a:pt x="940" y="2758"/>
                    <a:pt x="940" y="2758"/>
                    <a:pt x="940" y="2759"/>
                  </a:cubicBezTo>
                  <a:cubicBezTo>
                    <a:pt x="941" y="2759"/>
                    <a:pt x="942" y="2760"/>
                    <a:pt x="942" y="2761"/>
                  </a:cubicBezTo>
                  <a:cubicBezTo>
                    <a:pt x="943" y="2761"/>
                    <a:pt x="943" y="2762"/>
                    <a:pt x="944" y="2762"/>
                  </a:cubicBezTo>
                  <a:cubicBezTo>
                    <a:pt x="944" y="2763"/>
                    <a:pt x="945" y="2763"/>
                    <a:pt x="945" y="2764"/>
                  </a:cubicBezTo>
                  <a:cubicBezTo>
                    <a:pt x="946" y="2764"/>
                    <a:pt x="947" y="2765"/>
                    <a:pt x="948" y="2765"/>
                  </a:cubicBezTo>
                  <a:cubicBezTo>
                    <a:pt x="948" y="2766"/>
                    <a:pt x="948" y="2766"/>
                    <a:pt x="948" y="2766"/>
                  </a:cubicBezTo>
                  <a:cubicBezTo>
                    <a:pt x="951" y="2768"/>
                    <a:pt x="954" y="2770"/>
                    <a:pt x="956" y="2772"/>
                  </a:cubicBezTo>
                  <a:cubicBezTo>
                    <a:pt x="957" y="2772"/>
                    <a:pt x="957" y="2772"/>
                    <a:pt x="957" y="2772"/>
                  </a:cubicBezTo>
                  <a:cubicBezTo>
                    <a:pt x="960" y="2774"/>
                    <a:pt x="964" y="2776"/>
                    <a:pt x="968" y="2777"/>
                  </a:cubicBezTo>
                  <a:cubicBezTo>
                    <a:pt x="968" y="2778"/>
                    <a:pt x="969" y="2778"/>
                    <a:pt x="970" y="2778"/>
                  </a:cubicBezTo>
                  <a:cubicBezTo>
                    <a:pt x="971" y="2778"/>
                    <a:pt x="972" y="2779"/>
                    <a:pt x="973" y="2779"/>
                  </a:cubicBezTo>
                  <a:cubicBezTo>
                    <a:pt x="974" y="2779"/>
                    <a:pt x="974" y="2780"/>
                    <a:pt x="975" y="2780"/>
                  </a:cubicBezTo>
                  <a:cubicBezTo>
                    <a:pt x="976" y="2780"/>
                    <a:pt x="977" y="2781"/>
                    <a:pt x="978" y="2781"/>
                  </a:cubicBezTo>
                  <a:cubicBezTo>
                    <a:pt x="980" y="2781"/>
                    <a:pt x="981" y="2781"/>
                    <a:pt x="982" y="2782"/>
                  </a:cubicBezTo>
                  <a:cubicBezTo>
                    <a:pt x="983" y="2782"/>
                    <a:pt x="984" y="2782"/>
                    <a:pt x="985" y="2782"/>
                  </a:cubicBezTo>
                  <a:cubicBezTo>
                    <a:pt x="986" y="2782"/>
                    <a:pt x="987" y="2783"/>
                    <a:pt x="988" y="2783"/>
                  </a:cubicBezTo>
                  <a:cubicBezTo>
                    <a:pt x="989" y="2783"/>
                    <a:pt x="990" y="2783"/>
                    <a:pt x="991" y="2783"/>
                  </a:cubicBezTo>
                  <a:cubicBezTo>
                    <a:pt x="992" y="2783"/>
                    <a:pt x="993" y="2783"/>
                    <a:pt x="993" y="2783"/>
                  </a:cubicBezTo>
                  <a:cubicBezTo>
                    <a:pt x="995" y="2783"/>
                    <a:pt x="997" y="2783"/>
                    <a:pt x="998" y="2783"/>
                  </a:cubicBezTo>
                  <a:cubicBezTo>
                    <a:pt x="998" y="2783"/>
                    <a:pt x="999" y="2783"/>
                    <a:pt x="999" y="2783"/>
                  </a:cubicBezTo>
                  <a:cubicBezTo>
                    <a:pt x="999" y="2783"/>
                    <a:pt x="999" y="2783"/>
                    <a:pt x="999" y="2783"/>
                  </a:cubicBezTo>
                  <a:cubicBezTo>
                    <a:pt x="999" y="2783"/>
                    <a:pt x="999" y="2783"/>
                    <a:pt x="999" y="2783"/>
                  </a:cubicBezTo>
                  <a:cubicBezTo>
                    <a:pt x="999" y="2783"/>
                    <a:pt x="999" y="2783"/>
                    <a:pt x="999" y="2783"/>
                  </a:cubicBezTo>
                  <a:cubicBezTo>
                    <a:pt x="1001" y="2783"/>
                    <a:pt x="1003" y="2783"/>
                    <a:pt x="1004" y="2783"/>
                  </a:cubicBezTo>
                  <a:cubicBezTo>
                    <a:pt x="1005" y="2783"/>
                    <a:pt x="1006" y="2783"/>
                    <a:pt x="1007" y="2783"/>
                  </a:cubicBezTo>
                  <a:cubicBezTo>
                    <a:pt x="1008" y="2783"/>
                    <a:pt x="1009" y="2783"/>
                    <a:pt x="1010" y="2783"/>
                  </a:cubicBezTo>
                  <a:cubicBezTo>
                    <a:pt x="1011" y="2782"/>
                    <a:pt x="1012" y="2782"/>
                    <a:pt x="1012" y="2782"/>
                  </a:cubicBezTo>
                  <a:cubicBezTo>
                    <a:pt x="1014" y="2782"/>
                    <a:pt x="1015" y="2782"/>
                    <a:pt x="1016" y="2781"/>
                  </a:cubicBezTo>
                  <a:cubicBezTo>
                    <a:pt x="1017" y="2781"/>
                    <a:pt x="1019" y="2781"/>
                    <a:pt x="1020" y="2781"/>
                  </a:cubicBezTo>
                  <a:cubicBezTo>
                    <a:pt x="1021" y="2780"/>
                    <a:pt x="1022" y="2780"/>
                    <a:pt x="1023" y="2780"/>
                  </a:cubicBezTo>
                  <a:cubicBezTo>
                    <a:pt x="1024" y="2779"/>
                    <a:pt x="1025" y="2779"/>
                    <a:pt x="1026" y="2779"/>
                  </a:cubicBezTo>
                  <a:cubicBezTo>
                    <a:pt x="1027" y="2778"/>
                    <a:pt x="1028" y="2778"/>
                    <a:pt x="1029" y="2778"/>
                  </a:cubicBezTo>
                  <a:cubicBezTo>
                    <a:pt x="1029" y="2777"/>
                    <a:pt x="1030" y="2777"/>
                    <a:pt x="1031" y="2777"/>
                  </a:cubicBezTo>
                  <a:cubicBezTo>
                    <a:pt x="1033" y="2776"/>
                    <a:pt x="1034" y="2775"/>
                    <a:pt x="1036" y="2774"/>
                  </a:cubicBezTo>
                  <a:cubicBezTo>
                    <a:pt x="1036" y="2774"/>
                    <a:pt x="1037" y="2774"/>
                    <a:pt x="1037" y="2774"/>
                  </a:cubicBezTo>
                  <a:cubicBezTo>
                    <a:pt x="1038" y="2773"/>
                    <a:pt x="1040" y="2772"/>
                    <a:pt x="1042" y="2771"/>
                  </a:cubicBezTo>
                  <a:cubicBezTo>
                    <a:pt x="1042" y="2771"/>
                    <a:pt x="1042" y="2771"/>
                    <a:pt x="1042" y="2771"/>
                  </a:cubicBezTo>
                  <a:cubicBezTo>
                    <a:pt x="1045" y="2769"/>
                    <a:pt x="1048" y="2767"/>
                    <a:pt x="1050" y="2765"/>
                  </a:cubicBezTo>
                  <a:cubicBezTo>
                    <a:pt x="1051" y="2765"/>
                    <a:pt x="1051" y="2765"/>
                    <a:pt x="1051" y="2764"/>
                  </a:cubicBezTo>
                  <a:cubicBezTo>
                    <a:pt x="1052" y="2764"/>
                    <a:pt x="1053" y="2763"/>
                    <a:pt x="1053" y="2763"/>
                  </a:cubicBezTo>
                  <a:cubicBezTo>
                    <a:pt x="1054" y="2762"/>
                    <a:pt x="1054" y="2762"/>
                    <a:pt x="1055" y="2761"/>
                  </a:cubicBezTo>
                  <a:cubicBezTo>
                    <a:pt x="1055" y="2761"/>
                    <a:pt x="1056" y="2760"/>
                    <a:pt x="1056" y="2760"/>
                  </a:cubicBezTo>
                  <a:cubicBezTo>
                    <a:pt x="1057" y="2759"/>
                    <a:pt x="1058" y="2758"/>
                    <a:pt x="1058" y="2757"/>
                  </a:cubicBezTo>
                  <a:cubicBezTo>
                    <a:pt x="1059" y="2757"/>
                    <a:pt x="1059" y="2757"/>
                    <a:pt x="1059" y="2757"/>
                  </a:cubicBezTo>
                  <a:cubicBezTo>
                    <a:pt x="1062" y="2754"/>
                    <a:pt x="1064" y="2751"/>
                    <a:pt x="1066" y="2749"/>
                  </a:cubicBezTo>
                  <a:cubicBezTo>
                    <a:pt x="1066" y="2749"/>
                    <a:pt x="1066" y="2749"/>
                    <a:pt x="1066" y="2749"/>
                  </a:cubicBezTo>
                  <a:cubicBezTo>
                    <a:pt x="1591" y="2011"/>
                    <a:pt x="1828" y="1564"/>
                    <a:pt x="1855" y="1512"/>
                  </a:cubicBezTo>
                  <a:cubicBezTo>
                    <a:pt x="1855" y="1512"/>
                    <a:pt x="1855" y="1512"/>
                    <a:pt x="1855" y="1512"/>
                  </a:cubicBezTo>
                  <a:cubicBezTo>
                    <a:pt x="1948" y="1358"/>
                    <a:pt x="1997" y="1180"/>
                    <a:pt x="1997" y="999"/>
                  </a:cubicBezTo>
                  <a:cubicBezTo>
                    <a:pt x="1997" y="732"/>
                    <a:pt x="1894" y="481"/>
                    <a:pt x="1705" y="293"/>
                  </a:cubicBezTo>
                  <a:close/>
                  <a:moveTo>
                    <a:pt x="999" y="1605"/>
                  </a:moveTo>
                  <a:cubicBezTo>
                    <a:pt x="665" y="1605"/>
                    <a:pt x="393" y="1333"/>
                    <a:pt x="393" y="999"/>
                  </a:cubicBezTo>
                  <a:cubicBezTo>
                    <a:pt x="393" y="665"/>
                    <a:pt x="665" y="393"/>
                    <a:pt x="999" y="393"/>
                  </a:cubicBezTo>
                  <a:cubicBezTo>
                    <a:pt x="1333" y="393"/>
                    <a:pt x="1605" y="665"/>
                    <a:pt x="1605" y="999"/>
                  </a:cubicBezTo>
                  <a:cubicBezTo>
                    <a:pt x="1605" y="1333"/>
                    <a:pt x="1333" y="1605"/>
                    <a:pt x="999" y="1605"/>
                  </a:cubicBezTo>
                  <a:close/>
                  <a:moveTo>
                    <a:pt x="999" y="1605"/>
                  </a:moveTo>
                  <a:cubicBezTo>
                    <a:pt x="999" y="1605"/>
                    <a:pt x="999" y="1605"/>
                    <a:pt x="999" y="1605"/>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6"/>
            <p:cNvSpPr>
              <a:spLocks noEditPoints="1"/>
            </p:cNvSpPr>
            <p:nvPr/>
          </p:nvSpPr>
          <p:spPr bwMode="auto">
            <a:xfrm>
              <a:off x="1933736" y="1717151"/>
              <a:ext cx="243736" cy="243736"/>
            </a:xfrm>
            <a:custGeom>
              <a:avLst/>
              <a:gdLst>
                <a:gd name="T0" fmla="*/ 442 w 884"/>
                <a:gd name="T1" fmla="*/ 0 h 884"/>
                <a:gd name="T2" fmla="*/ 0 w 884"/>
                <a:gd name="T3" fmla="*/ 442 h 884"/>
                <a:gd name="T4" fmla="*/ 442 w 884"/>
                <a:gd name="T5" fmla="*/ 884 h 884"/>
                <a:gd name="T6" fmla="*/ 884 w 884"/>
                <a:gd name="T7" fmla="*/ 442 h 884"/>
                <a:gd name="T8" fmla="*/ 442 w 884"/>
                <a:gd name="T9" fmla="*/ 0 h 884"/>
                <a:gd name="T10" fmla="*/ 442 w 884"/>
                <a:gd name="T11" fmla="*/ 0 h 884"/>
                <a:gd name="T12" fmla="*/ 442 w 884"/>
                <a:gd name="T13" fmla="*/ 0 h 884"/>
              </a:gdLst>
              <a:ahLst/>
              <a:cxnLst>
                <a:cxn ang="0">
                  <a:pos x="T0" y="T1"/>
                </a:cxn>
                <a:cxn ang="0">
                  <a:pos x="T2" y="T3"/>
                </a:cxn>
                <a:cxn ang="0">
                  <a:pos x="T4" y="T5"/>
                </a:cxn>
                <a:cxn ang="0">
                  <a:pos x="T6" y="T7"/>
                </a:cxn>
                <a:cxn ang="0">
                  <a:pos x="T8" y="T9"/>
                </a:cxn>
                <a:cxn ang="0">
                  <a:pos x="T10" y="T11"/>
                </a:cxn>
                <a:cxn ang="0">
                  <a:pos x="T12" y="T13"/>
                </a:cxn>
              </a:cxnLst>
              <a:rect l="0" t="0" r="r" b="b"/>
              <a:pathLst>
                <a:path w="884" h="884">
                  <a:moveTo>
                    <a:pt x="442" y="0"/>
                  </a:moveTo>
                  <a:cubicBezTo>
                    <a:pt x="198" y="0"/>
                    <a:pt x="0" y="198"/>
                    <a:pt x="0" y="442"/>
                  </a:cubicBezTo>
                  <a:cubicBezTo>
                    <a:pt x="0" y="686"/>
                    <a:pt x="198" y="884"/>
                    <a:pt x="442" y="884"/>
                  </a:cubicBezTo>
                  <a:cubicBezTo>
                    <a:pt x="686" y="884"/>
                    <a:pt x="884" y="685"/>
                    <a:pt x="884" y="442"/>
                  </a:cubicBezTo>
                  <a:cubicBezTo>
                    <a:pt x="884" y="198"/>
                    <a:pt x="686" y="0"/>
                    <a:pt x="442" y="0"/>
                  </a:cubicBezTo>
                  <a:close/>
                  <a:moveTo>
                    <a:pt x="442" y="0"/>
                  </a:moveTo>
                  <a:cubicBezTo>
                    <a:pt x="442" y="0"/>
                    <a:pt x="442" y="0"/>
                    <a:pt x="442" y="0"/>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nvGrpSpPr>
          <p:cNvPr id="63" name="组合 62"/>
          <p:cNvGrpSpPr/>
          <p:nvPr/>
        </p:nvGrpSpPr>
        <p:grpSpPr>
          <a:xfrm>
            <a:off x="4343163" y="3859745"/>
            <a:ext cx="476054" cy="660941"/>
            <a:chOff x="1817577" y="1600203"/>
            <a:chExt cx="476054" cy="660941"/>
          </a:xfrm>
        </p:grpSpPr>
        <p:sp>
          <p:nvSpPr>
            <p:cNvPr id="64" name="Freeform 15"/>
            <p:cNvSpPr>
              <a:spLocks noEditPoints="1"/>
            </p:cNvSpPr>
            <p:nvPr/>
          </p:nvSpPr>
          <p:spPr bwMode="auto">
            <a:xfrm>
              <a:off x="1817577" y="1600203"/>
              <a:ext cx="476054" cy="660941"/>
            </a:xfrm>
            <a:custGeom>
              <a:avLst/>
              <a:gdLst>
                <a:gd name="T0" fmla="*/ 999 w 1997"/>
                <a:gd name="T1" fmla="*/ 0 h 2783"/>
                <a:gd name="T2" fmla="*/ 0 w 1997"/>
                <a:gd name="T3" fmla="*/ 999 h 2783"/>
                <a:gd name="T4" fmla="*/ 142 w 1997"/>
                <a:gd name="T5" fmla="*/ 1512 h 2783"/>
                <a:gd name="T6" fmla="*/ 939 w 1997"/>
                <a:gd name="T7" fmla="*/ 2758 h 2783"/>
                <a:gd name="T8" fmla="*/ 942 w 1997"/>
                <a:gd name="T9" fmla="*/ 2761 h 2783"/>
                <a:gd name="T10" fmla="*/ 945 w 1997"/>
                <a:gd name="T11" fmla="*/ 2764 h 2783"/>
                <a:gd name="T12" fmla="*/ 948 w 1997"/>
                <a:gd name="T13" fmla="*/ 2766 h 2783"/>
                <a:gd name="T14" fmla="*/ 957 w 1997"/>
                <a:gd name="T15" fmla="*/ 2772 h 2783"/>
                <a:gd name="T16" fmla="*/ 970 w 1997"/>
                <a:gd name="T17" fmla="*/ 2778 h 2783"/>
                <a:gd name="T18" fmla="*/ 975 w 1997"/>
                <a:gd name="T19" fmla="*/ 2780 h 2783"/>
                <a:gd name="T20" fmla="*/ 982 w 1997"/>
                <a:gd name="T21" fmla="*/ 2782 h 2783"/>
                <a:gd name="T22" fmla="*/ 988 w 1997"/>
                <a:gd name="T23" fmla="*/ 2783 h 2783"/>
                <a:gd name="T24" fmla="*/ 993 w 1997"/>
                <a:gd name="T25" fmla="*/ 2783 h 2783"/>
                <a:gd name="T26" fmla="*/ 999 w 1997"/>
                <a:gd name="T27" fmla="*/ 2783 h 2783"/>
                <a:gd name="T28" fmla="*/ 999 w 1997"/>
                <a:gd name="T29" fmla="*/ 2783 h 2783"/>
                <a:gd name="T30" fmla="*/ 1004 w 1997"/>
                <a:gd name="T31" fmla="*/ 2783 h 2783"/>
                <a:gd name="T32" fmla="*/ 1010 w 1997"/>
                <a:gd name="T33" fmla="*/ 2783 h 2783"/>
                <a:gd name="T34" fmla="*/ 1016 w 1997"/>
                <a:gd name="T35" fmla="*/ 2781 h 2783"/>
                <a:gd name="T36" fmla="*/ 1023 w 1997"/>
                <a:gd name="T37" fmla="*/ 2780 h 2783"/>
                <a:gd name="T38" fmla="*/ 1029 w 1997"/>
                <a:gd name="T39" fmla="*/ 2778 h 2783"/>
                <a:gd name="T40" fmla="*/ 1036 w 1997"/>
                <a:gd name="T41" fmla="*/ 2774 h 2783"/>
                <a:gd name="T42" fmla="*/ 1042 w 1997"/>
                <a:gd name="T43" fmla="*/ 2771 h 2783"/>
                <a:gd name="T44" fmla="*/ 1050 w 1997"/>
                <a:gd name="T45" fmla="*/ 2765 h 2783"/>
                <a:gd name="T46" fmla="*/ 1053 w 1997"/>
                <a:gd name="T47" fmla="*/ 2763 h 2783"/>
                <a:gd name="T48" fmla="*/ 1056 w 1997"/>
                <a:gd name="T49" fmla="*/ 2760 h 2783"/>
                <a:gd name="T50" fmla="*/ 1059 w 1997"/>
                <a:gd name="T51" fmla="*/ 2757 h 2783"/>
                <a:gd name="T52" fmla="*/ 1066 w 1997"/>
                <a:gd name="T53" fmla="*/ 2749 h 2783"/>
                <a:gd name="T54" fmla="*/ 1855 w 1997"/>
                <a:gd name="T55" fmla="*/ 1512 h 2783"/>
                <a:gd name="T56" fmla="*/ 1705 w 1997"/>
                <a:gd name="T57" fmla="*/ 293 h 2783"/>
                <a:gd name="T58" fmla="*/ 393 w 1997"/>
                <a:gd name="T59" fmla="*/ 999 h 2783"/>
                <a:gd name="T60" fmla="*/ 1605 w 1997"/>
                <a:gd name="T61" fmla="*/ 999 h 2783"/>
                <a:gd name="T62" fmla="*/ 999 w 1997"/>
                <a:gd name="T63" fmla="*/ 160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2783">
                  <a:moveTo>
                    <a:pt x="1705" y="293"/>
                  </a:moveTo>
                  <a:cubicBezTo>
                    <a:pt x="1516" y="104"/>
                    <a:pt x="1266" y="0"/>
                    <a:pt x="999" y="0"/>
                  </a:cubicBezTo>
                  <a:cubicBezTo>
                    <a:pt x="732" y="0"/>
                    <a:pt x="481" y="104"/>
                    <a:pt x="293" y="293"/>
                  </a:cubicBezTo>
                  <a:cubicBezTo>
                    <a:pt x="104" y="481"/>
                    <a:pt x="0" y="732"/>
                    <a:pt x="0" y="999"/>
                  </a:cubicBezTo>
                  <a:cubicBezTo>
                    <a:pt x="0" y="1180"/>
                    <a:pt x="49" y="1358"/>
                    <a:pt x="142" y="1512"/>
                  </a:cubicBezTo>
                  <a:cubicBezTo>
                    <a:pt x="142" y="1512"/>
                    <a:pt x="142" y="1512"/>
                    <a:pt x="142" y="1512"/>
                  </a:cubicBezTo>
                  <a:cubicBezTo>
                    <a:pt x="174" y="1579"/>
                    <a:pt x="392" y="2025"/>
                    <a:pt x="933" y="2750"/>
                  </a:cubicBezTo>
                  <a:cubicBezTo>
                    <a:pt x="935" y="2753"/>
                    <a:pt x="937" y="2755"/>
                    <a:pt x="939" y="2758"/>
                  </a:cubicBezTo>
                  <a:cubicBezTo>
                    <a:pt x="940" y="2758"/>
                    <a:pt x="940" y="2758"/>
                    <a:pt x="940" y="2759"/>
                  </a:cubicBezTo>
                  <a:cubicBezTo>
                    <a:pt x="941" y="2759"/>
                    <a:pt x="942" y="2760"/>
                    <a:pt x="942" y="2761"/>
                  </a:cubicBezTo>
                  <a:cubicBezTo>
                    <a:pt x="943" y="2761"/>
                    <a:pt x="943" y="2762"/>
                    <a:pt x="944" y="2762"/>
                  </a:cubicBezTo>
                  <a:cubicBezTo>
                    <a:pt x="944" y="2763"/>
                    <a:pt x="945" y="2763"/>
                    <a:pt x="945" y="2764"/>
                  </a:cubicBezTo>
                  <a:cubicBezTo>
                    <a:pt x="946" y="2764"/>
                    <a:pt x="947" y="2765"/>
                    <a:pt x="948" y="2765"/>
                  </a:cubicBezTo>
                  <a:cubicBezTo>
                    <a:pt x="948" y="2766"/>
                    <a:pt x="948" y="2766"/>
                    <a:pt x="948" y="2766"/>
                  </a:cubicBezTo>
                  <a:cubicBezTo>
                    <a:pt x="951" y="2768"/>
                    <a:pt x="954" y="2770"/>
                    <a:pt x="956" y="2772"/>
                  </a:cubicBezTo>
                  <a:cubicBezTo>
                    <a:pt x="957" y="2772"/>
                    <a:pt x="957" y="2772"/>
                    <a:pt x="957" y="2772"/>
                  </a:cubicBezTo>
                  <a:cubicBezTo>
                    <a:pt x="960" y="2774"/>
                    <a:pt x="964" y="2776"/>
                    <a:pt x="968" y="2777"/>
                  </a:cubicBezTo>
                  <a:cubicBezTo>
                    <a:pt x="968" y="2778"/>
                    <a:pt x="969" y="2778"/>
                    <a:pt x="970" y="2778"/>
                  </a:cubicBezTo>
                  <a:cubicBezTo>
                    <a:pt x="971" y="2778"/>
                    <a:pt x="972" y="2779"/>
                    <a:pt x="973" y="2779"/>
                  </a:cubicBezTo>
                  <a:cubicBezTo>
                    <a:pt x="974" y="2779"/>
                    <a:pt x="974" y="2780"/>
                    <a:pt x="975" y="2780"/>
                  </a:cubicBezTo>
                  <a:cubicBezTo>
                    <a:pt x="976" y="2780"/>
                    <a:pt x="977" y="2781"/>
                    <a:pt x="978" y="2781"/>
                  </a:cubicBezTo>
                  <a:cubicBezTo>
                    <a:pt x="980" y="2781"/>
                    <a:pt x="981" y="2781"/>
                    <a:pt x="982" y="2782"/>
                  </a:cubicBezTo>
                  <a:cubicBezTo>
                    <a:pt x="983" y="2782"/>
                    <a:pt x="984" y="2782"/>
                    <a:pt x="985" y="2782"/>
                  </a:cubicBezTo>
                  <a:cubicBezTo>
                    <a:pt x="986" y="2782"/>
                    <a:pt x="987" y="2783"/>
                    <a:pt x="988" y="2783"/>
                  </a:cubicBezTo>
                  <a:cubicBezTo>
                    <a:pt x="989" y="2783"/>
                    <a:pt x="990" y="2783"/>
                    <a:pt x="991" y="2783"/>
                  </a:cubicBezTo>
                  <a:cubicBezTo>
                    <a:pt x="992" y="2783"/>
                    <a:pt x="993" y="2783"/>
                    <a:pt x="993" y="2783"/>
                  </a:cubicBezTo>
                  <a:cubicBezTo>
                    <a:pt x="995" y="2783"/>
                    <a:pt x="997" y="2783"/>
                    <a:pt x="998" y="2783"/>
                  </a:cubicBezTo>
                  <a:cubicBezTo>
                    <a:pt x="998" y="2783"/>
                    <a:pt x="999" y="2783"/>
                    <a:pt x="999" y="2783"/>
                  </a:cubicBezTo>
                  <a:cubicBezTo>
                    <a:pt x="999" y="2783"/>
                    <a:pt x="999" y="2783"/>
                    <a:pt x="999" y="2783"/>
                  </a:cubicBezTo>
                  <a:cubicBezTo>
                    <a:pt x="999" y="2783"/>
                    <a:pt x="999" y="2783"/>
                    <a:pt x="999" y="2783"/>
                  </a:cubicBezTo>
                  <a:cubicBezTo>
                    <a:pt x="999" y="2783"/>
                    <a:pt x="999" y="2783"/>
                    <a:pt x="999" y="2783"/>
                  </a:cubicBezTo>
                  <a:cubicBezTo>
                    <a:pt x="1001" y="2783"/>
                    <a:pt x="1003" y="2783"/>
                    <a:pt x="1004" y="2783"/>
                  </a:cubicBezTo>
                  <a:cubicBezTo>
                    <a:pt x="1005" y="2783"/>
                    <a:pt x="1006" y="2783"/>
                    <a:pt x="1007" y="2783"/>
                  </a:cubicBezTo>
                  <a:cubicBezTo>
                    <a:pt x="1008" y="2783"/>
                    <a:pt x="1009" y="2783"/>
                    <a:pt x="1010" y="2783"/>
                  </a:cubicBezTo>
                  <a:cubicBezTo>
                    <a:pt x="1011" y="2782"/>
                    <a:pt x="1012" y="2782"/>
                    <a:pt x="1012" y="2782"/>
                  </a:cubicBezTo>
                  <a:cubicBezTo>
                    <a:pt x="1014" y="2782"/>
                    <a:pt x="1015" y="2782"/>
                    <a:pt x="1016" y="2781"/>
                  </a:cubicBezTo>
                  <a:cubicBezTo>
                    <a:pt x="1017" y="2781"/>
                    <a:pt x="1019" y="2781"/>
                    <a:pt x="1020" y="2781"/>
                  </a:cubicBezTo>
                  <a:cubicBezTo>
                    <a:pt x="1021" y="2780"/>
                    <a:pt x="1022" y="2780"/>
                    <a:pt x="1023" y="2780"/>
                  </a:cubicBezTo>
                  <a:cubicBezTo>
                    <a:pt x="1024" y="2779"/>
                    <a:pt x="1025" y="2779"/>
                    <a:pt x="1026" y="2779"/>
                  </a:cubicBezTo>
                  <a:cubicBezTo>
                    <a:pt x="1027" y="2778"/>
                    <a:pt x="1028" y="2778"/>
                    <a:pt x="1029" y="2778"/>
                  </a:cubicBezTo>
                  <a:cubicBezTo>
                    <a:pt x="1029" y="2777"/>
                    <a:pt x="1030" y="2777"/>
                    <a:pt x="1031" y="2777"/>
                  </a:cubicBezTo>
                  <a:cubicBezTo>
                    <a:pt x="1033" y="2776"/>
                    <a:pt x="1034" y="2775"/>
                    <a:pt x="1036" y="2774"/>
                  </a:cubicBezTo>
                  <a:cubicBezTo>
                    <a:pt x="1036" y="2774"/>
                    <a:pt x="1037" y="2774"/>
                    <a:pt x="1037" y="2774"/>
                  </a:cubicBezTo>
                  <a:cubicBezTo>
                    <a:pt x="1038" y="2773"/>
                    <a:pt x="1040" y="2772"/>
                    <a:pt x="1042" y="2771"/>
                  </a:cubicBezTo>
                  <a:cubicBezTo>
                    <a:pt x="1042" y="2771"/>
                    <a:pt x="1042" y="2771"/>
                    <a:pt x="1042" y="2771"/>
                  </a:cubicBezTo>
                  <a:cubicBezTo>
                    <a:pt x="1045" y="2769"/>
                    <a:pt x="1048" y="2767"/>
                    <a:pt x="1050" y="2765"/>
                  </a:cubicBezTo>
                  <a:cubicBezTo>
                    <a:pt x="1051" y="2765"/>
                    <a:pt x="1051" y="2765"/>
                    <a:pt x="1051" y="2764"/>
                  </a:cubicBezTo>
                  <a:cubicBezTo>
                    <a:pt x="1052" y="2764"/>
                    <a:pt x="1053" y="2763"/>
                    <a:pt x="1053" y="2763"/>
                  </a:cubicBezTo>
                  <a:cubicBezTo>
                    <a:pt x="1054" y="2762"/>
                    <a:pt x="1054" y="2762"/>
                    <a:pt x="1055" y="2761"/>
                  </a:cubicBezTo>
                  <a:cubicBezTo>
                    <a:pt x="1055" y="2761"/>
                    <a:pt x="1056" y="2760"/>
                    <a:pt x="1056" y="2760"/>
                  </a:cubicBezTo>
                  <a:cubicBezTo>
                    <a:pt x="1057" y="2759"/>
                    <a:pt x="1058" y="2758"/>
                    <a:pt x="1058" y="2757"/>
                  </a:cubicBezTo>
                  <a:cubicBezTo>
                    <a:pt x="1059" y="2757"/>
                    <a:pt x="1059" y="2757"/>
                    <a:pt x="1059" y="2757"/>
                  </a:cubicBezTo>
                  <a:cubicBezTo>
                    <a:pt x="1062" y="2754"/>
                    <a:pt x="1064" y="2751"/>
                    <a:pt x="1066" y="2749"/>
                  </a:cubicBezTo>
                  <a:cubicBezTo>
                    <a:pt x="1066" y="2749"/>
                    <a:pt x="1066" y="2749"/>
                    <a:pt x="1066" y="2749"/>
                  </a:cubicBezTo>
                  <a:cubicBezTo>
                    <a:pt x="1591" y="2011"/>
                    <a:pt x="1828" y="1564"/>
                    <a:pt x="1855" y="1512"/>
                  </a:cubicBezTo>
                  <a:cubicBezTo>
                    <a:pt x="1855" y="1512"/>
                    <a:pt x="1855" y="1512"/>
                    <a:pt x="1855" y="1512"/>
                  </a:cubicBezTo>
                  <a:cubicBezTo>
                    <a:pt x="1948" y="1358"/>
                    <a:pt x="1997" y="1180"/>
                    <a:pt x="1997" y="999"/>
                  </a:cubicBezTo>
                  <a:cubicBezTo>
                    <a:pt x="1997" y="732"/>
                    <a:pt x="1894" y="481"/>
                    <a:pt x="1705" y="293"/>
                  </a:cubicBezTo>
                  <a:close/>
                  <a:moveTo>
                    <a:pt x="999" y="1605"/>
                  </a:moveTo>
                  <a:cubicBezTo>
                    <a:pt x="665" y="1605"/>
                    <a:pt x="393" y="1333"/>
                    <a:pt x="393" y="999"/>
                  </a:cubicBezTo>
                  <a:cubicBezTo>
                    <a:pt x="393" y="665"/>
                    <a:pt x="665" y="393"/>
                    <a:pt x="999" y="393"/>
                  </a:cubicBezTo>
                  <a:cubicBezTo>
                    <a:pt x="1333" y="393"/>
                    <a:pt x="1605" y="665"/>
                    <a:pt x="1605" y="999"/>
                  </a:cubicBezTo>
                  <a:cubicBezTo>
                    <a:pt x="1605" y="1333"/>
                    <a:pt x="1333" y="1605"/>
                    <a:pt x="999" y="1605"/>
                  </a:cubicBezTo>
                  <a:close/>
                  <a:moveTo>
                    <a:pt x="999" y="1605"/>
                  </a:moveTo>
                  <a:cubicBezTo>
                    <a:pt x="999" y="1605"/>
                    <a:pt x="999" y="1605"/>
                    <a:pt x="999" y="1605"/>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6"/>
            <p:cNvSpPr>
              <a:spLocks noEditPoints="1"/>
            </p:cNvSpPr>
            <p:nvPr/>
          </p:nvSpPr>
          <p:spPr bwMode="auto">
            <a:xfrm>
              <a:off x="1933736" y="1717151"/>
              <a:ext cx="243736" cy="243736"/>
            </a:xfrm>
            <a:custGeom>
              <a:avLst/>
              <a:gdLst>
                <a:gd name="T0" fmla="*/ 442 w 884"/>
                <a:gd name="T1" fmla="*/ 0 h 884"/>
                <a:gd name="T2" fmla="*/ 0 w 884"/>
                <a:gd name="T3" fmla="*/ 442 h 884"/>
                <a:gd name="T4" fmla="*/ 442 w 884"/>
                <a:gd name="T5" fmla="*/ 884 h 884"/>
                <a:gd name="T6" fmla="*/ 884 w 884"/>
                <a:gd name="T7" fmla="*/ 442 h 884"/>
                <a:gd name="T8" fmla="*/ 442 w 884"/>
                <a:gd name="T9" fmla="*/ 0 h 884"/>
                <a:gd name="T10" fmla="*/ 442 w 884"/>
                <a:gd name="T11" fmla="*/ 0 h 884"/>
                <a:gd name="T12" fmla="*/ 442 w 884"/>
                <a:gd name="T13" fmla="*/ 0 h 884"/>
              </a:gdLst>
              <a:ahLst/>
              <a:cxnLst>
                <a:cxn ang="0">
                  <a:pos x="T0" y="T1"/>
                </a:cxn>
                <a:cxn ang="0">
                  <a:pos x="T2" y="T3"/>
                </a:cxn>
                <a:cxn ang="0">
                  <a:pos x="T4" y="T5"/>
                </a:cxn>
                <a:cxn ang="0">
                  <a:pos x="T6" y="T7"/>
                </a:cxn>
                <a:cxn ang="0">
                  <a:pos x="T8" y="T9"/>
                </a:cxn>
                <a:cxn ang="0">
                  <a:pos x="T10" y="T11"/>
                </a:cxn>
                <a:cxn ang="0">
                  <a:pos x="T12" y="T13"/>
                </a:cxn>
              </a:cxnLst>
              <a:rect l="0" t="0" r="r" b="b"/>
              <a:pathLst>
                <a:path w="884" h="884">
                  <a:moveTo>
                    <a:pt x="442" y="0"/>
                  </a:moveTo>
                  <a:cubicBezTo>
                    <a:pt x="198" y="0"/>
                    <a:pt x="0" y="198"/>
                    <a:pt x="0" y="442"/>
                  </a:cubicBezTo>
                  <a:cubicBezTo>
                    <a:pt x="0" y="686"/>
                    <a:pt x="198" y="884"/>
                    <a:pt x="442" y="884"/>
                  </a:cubicBezTo>
                  <a:cubicBezTo>
                    <a:pt x="686" y="884"/>
                    <a:pt x="884" y="685"/>
                    <a:pt x="884" y="442"/>
                  </a:cubicBezTo>
                  <a:cubicBezTo>
                    <a:pt x="884" y="198"/>
                    <a:pt x="686" y="0"/>
                    <a:pt x="442" y="0"/>
                  </a:cubicBezTo>
                  <a:close/>
                  <a:moveTo>
                    <a:pt x="442" y="0"/>
                  </a:moveTo>
                  <a:cubicBezTo>
                    <a:pt x="442" y="0"/>
                    <a:pt x="442" y="0"/>
                    <a:pt x="442" y="0"/>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6" name="组合 65"/>
          <p:cNvGrpSpPr/>
          <p:nvPr/>
        </p:nvGrpSpPr>
        <p:grpSpPr>
          <a:xfrm>
            <a:off x="6994808" y="4378925"/>
            <a:ext cx="476054" cy="660941"/>
            <a:chOff x="1817577" y="1600203"/>
            <a:chExt cx="476054" cy="660941"/>
          </a:xfrm>
        </p:grpSpPr>
        <p:sp>
          <p:nvSpPr>
            <p:cNvPr id="67" name="Freeform 15"/>
            <p:cNvSpPr>
              <a:spLocks noEditPoints="1"/>
            </p:cNvSpPr>
            <p:nvPr/>
          </p:nvSpPr>
          <p:spPr bwMode="auto">
            <a:xfrm>
              <a:off x="1817577" y="1600203"/>
              <a:ext cx="476054" cy="660941"/>
            </a:xfrm>
            <a:custGeom>
              <a:avLst/>
              <a:gdLst>
                <a:gd name="T0" fmla="*/ 999 w 1997"/>
                <a:gd name="T1" fmla="*/ 0 h 2783"/>
                <a:gd name="T2" fmla="*/ 0 w 1997"/>
                <a:gd name="T3" fmla="*/ 999 h 2783"/>
                <a:gd name="T4" fmla="*/ 142 w 1997"/>
                <a:gd name="T5" fmla="*/ 1512 h 2783"/>
                <a:gd name="T6" fmla="*/ 939 w 1997"/>
                <a:gd name="T7" fmla="*/ 2758 h 2783"/>
                <a:gd name="T8" fmla="*/ 942 w 1997"/>
                <a:gd name="T9" fmla="*/ 2761 h 2783"/>
                <a:gd name="T10" fmla="*/ 945 w 1997"/>
                <a:gd name="T11" fmla="*/ 2764 h 2783"/>
                <a:gd name="T12" fmla="*/ 948 w 1997"/>
                <a:gd name="T13" fmla="*/ 2766 h 2783"/>
                <a:gd name="T14" fmla="*/ 957 w 1997"/>
                <a:gd name="T15" fmla="*/ 2772 h 2783"/>
                <a:gd name="T16" fmla="*/ 970 w 1997"/>
                <a:gd name="T17" fmla="*/ 2778 h 2783"/>
                <a:gd name="T18" fmla="*/ 975 w 1997"/>
                <a:gd name="T19" fmla="*/ 2780 h 2783"/>
                <a:gd name="T20" fmla="*/ 982 w 1997"/>
                <a:gd name="T21" fmla="*/ 2782 h 2783"/>
                <a:gd name="T22" fmla="*/ 988 w 1997"/>
                <a:gd name="T23" fmla="*/ 2783 h 2783"/>
                <a:gd name="T24" fmla="*/ 993 w 1997"/>
                <a:gd name="T25" fmla="*/ 2783 h 2783"/>
                <a:gd name="T26" fmla="*/ 999 w 1997"/>
                <a:gd name="T27" fmla="*/ 2783 h 2783"/>
                <a:gd name="T28" fmla="*/ 999 w 1997"/>
                <a:gd name="T29" fmla="*/ 2783 h 2783"/>
                <a:gd name="T30" fmla="*/ 1004 w 1997"/>
                <a:gd name="T31" fmla="*/ 2783 h 2783"/>
                <a:gd name="T32" fmla="*/ 1010 w 1997"/>
                <a:gd name="T33" fmla="*/ 2783 h 2783"/>
                <a:gd name="T34" fmla="*/ 1016 w 1997"/>
                <a:gd name="T35" fmla="*/ 2781 h 2783"/>
                <a:gd name="T36" fmla="*/ 1023 w 1997"/>
                <a:gd name="T37" fmla="*/ 2780 h 2783"/>
                <a:gd name="T38" fmla="*/ 1029 w 1997"/>
                <a:gd name="T39" fmla="*/ 2778 h 2783"/>
                <a:gd name="T40" fmla="*/ 1036 w 1997"/>
                <a:gd name="T41" fmla="*/ 2774 h 2783"/>
                <a:gd name="T42" fmla="*/ 1042 w 1997"/>
                <a:gd name="T43" fmla="*/ 2771 h 2783"/>
                <a:gd name="T44" fmla="*/ 1050 w 1997"/>
                <a:gd name="T45" fmla="*/ 2765 h 2783"/>
                <a:gd name="T46" fmla="*/ 1053 w 1997"/>
                <a:gd name="T47" fmla="*/ 2763 h 2783"/>
                <a:gd name="T48" fmla="*/ 1056 w 1997"/>
                <a:gd name="T49" fmla="*/ 2760 h 2783"/>
                <a:gd name="T50" fmla="*/ 1059 w 1997"/>
                <a:gd name="T51" fmla="*/ 2757 h 2783"/>
                <a:gd name="T52" fmla="*/ 1066 w 1997"/>
                <a:gd name="T53" fmla="*/ 2749 h 2783"/>
                <a:gd name="T54" fmla="*/ 1855 w 1997"/>
                <a:gd name="T55" fmla="*/ 1512 h 2783"/>
                <a:gd name="T56" fmla="*/ 1705 w 1997"/>
                <a:gd name="T57" fmla="*/ 293 h 2783"/>
                <a:gd name="T58" fmla="*/ 393 w 1997"/>
                <a:gd name="T59" fmla="*/ 999 h 2783"/>
                <a:gd name="T60" fmla="*/ 1605 w 1997"/>
                <a:gd name="T61" fmla="*/ 999 h 2783"/>
                <a:gd name="T62" fmla="*/ 999 w 1997"/>
                <a:gd name="T63" fmla="*/ 160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2783">
                  <a:moveTo>
                    <a:pt x="1705" y="293"/>
                  </a:moveTo>
                  <a:cubicBezTo>
                    <a:pt x="1516" y="104"/>
                    <a:pt x="1266" y="0"/>
                    <a:pt x="999" y="0"/>
                  </a:cubicBezTo>
                  <a:cubicBezTo>
                    <a:pt x="732" y="0"/>
                    <a:pt x="481" y="104"/>
                    <a:pt x="293" y="293"/>
                  </a:cubicBezTo>
                  <a:cubicBezTo>
                    <a:pt x="104" y="481"/>
                    <a:pt x="0" y="732"/>
                    <a:pt x="0" y="999"/>
                  </a:cubicBezTo>
                  <a:cubicBezTo>
                    <a:pt x="0" y="1180"/>
                    <a:pt x="49" y="1358"/>
                    <a:pt x="142" y="1512"/>
                  </a:cubicBezTo>
                  <a:cubicBezTo>
                    <a:pt x="142" y="1512"/>
                    <a:pt x="142" y="1512"/>
                    <a:pt x="142" y="1512"/>
                  </a:cubicBezTo>
                  <a:cubicBezTo>
                    <a:pt x="174" y="1579"/>
                    <a:pt x="392" y="2025"/>
                    <a:pt x="933" y="2750"/>
                  </a:cubicBezTo>
                  <a:cubicBezTo>
                    <a:pt x="935" y="2753"/>
                    <a:pt x="937" y="2755"/>
                    <a:pt x="939" y="2758"/>
                  </a:cubicBezTo>
                  <a:cubicBezTo>
                    <a:pt x="940" y="2758"/>
                    <a:pt x="940" y="2758"/>
                    <a:pt x="940" y="2759"/>
                  </a:cubicBezTo>
                  <a:cubicBezTo>
                    <a:pt x="941" y="2759"/>
                    <a:pt x="942" y="2760"/>
                    <a:pt x="942" y="2761"/>
                  </a:cubicBezTo>
                  <a:cubicBezTo>
                    <a:pt x="943" y="2761"/>
                    <a:pt x="943" y="2762"/>
                    <a:pt x="944" y="2762"/>
                  </a:cubicBezTo>
                  <a:cubicBezTo>
                    <a:pt x="944" y="2763"/>
                    <a:pt x="945" y="2763"/>
                    <a:pt x="945" y="2764"/>
                  </a:cubicBezTo>
                  <a:cubicBezTo>
                    <a:pt x="946" y="2764"/>
                    <a:pt x="947" y="2765"/>
                    <a:pt x="948" y="2765"/>
                  </a:cubicBezTo>
                  <a:cubicBezTo>
                    <a:pt x="948" y="2766"/>
                    <a:pt x="948" y="2766"/>
                    <a:pt x="948" y="2766"/>
                  </a:cubicBezTo>
                  <a:cubicBezTo>
                    <a:pt x="951" y="2768"/>
                    <a:pt x="954" y="2770"/>
                    <a:pt x="956" y="2772"/>
                  </a:cubicBezTo>
                  <a:cubicBezTo>
                    <a:pt x="957" y="2772"/>
                    <a:pt x="957" y="2772"/>
                    <a:pt x="957" y="2772"/>
                  </a:cubicBezTo>
                  <a:cubicBezTo>
                    <a:pt x="960" y="2774"/>
                    <a:pt x="964" y="2776"/>
                    <a:pt x="968" y="2777"/>
                  </a:cubicBezTo>
                  <a:cubicBezTo>
                    <a:pt x="968" y="2778"/>
                    <a:pt x="969" y="2778"/>
                    <a:pt x="970" y="2778"/>
                  </a:cubicBezTo>
                  <a:cubicBezTo>
                    <a:pt x="971" y="2778"/>
                    <a:pt x="972" y="2779"/>
                    <a:pt x="973" y="2779"/>
                  </a:cubicBezTo>
                  <a:cubicBezTo>
                    <a:pt x="974" y="2779"/>
                    <a:pt x="974" y="2780"/>
                    <a:pt x="975" y="2780"/>
                  </a:cubicBezTo>
                  <a:cubicBezTo>
                    <a:pt x="976" y="2780"/>
                    <a:pt x="977" y="2781"/>
                    <a:pt x="978" y="2781"/>
                  </a:cubicBezTo>
                  <a:cubicBezTo>
                    <a:pt x="980" y="2781"/>
                    <a:pt x="981" y="2781"/>
                    <a:pt x="982" y="2782"/>
                  </a:cubicBezTo>
                  <a:cubicBezTo>
                    <a:pt x="983" y="2782"/>
                    <a:pt x="984" y="2782"/>
                    <a:pt x="985" y="2782"/>
                  </a:cubicBezTo>
                  <a:cubicBezTo>
                    <a:pt x="986" y="2782"/>
                    <a:pt x="987" y="2783"/>
                    <a:pt x="988" y="2783"/>
                  </a:cubicBezTo>
                  <a:cubicBezTo>
                    <a:pt x="989" y="2783"/>
                    <a:pt x="990" y="2783"/>
                    <a:pt x="991" y="2783"/>
                  </a:cubicBezTo>
                  <a:cubicBezTo>
                    <a:pt x="992" y="2783"/>
                    <a:pt x="993" y="2783"/>
                    <a:pt x="993" y="2783"/>
                  </a:cubicBezTo>
                  <a:cubicBezTo>
                    <a:pt x="995" y="2783"/>
                    <a:pt x="997" y="2783"/>
                    <a:pt x="998" y="2783"/>
                  </a:cubicBezTo>
                  <a:cubicBezTo>
                    <a:pt x="998" y="2783"/>
                    <a:pt x="999" y="2783"/>
                    <a:pt x="999" y="2783"/>
                  </a:cubicBezTo>
                  <a:cubicBezTo>
                    <a:pt x="999" y="2783"/>
                    <a:pt x="999" y="2783"/>
                    <a:pt x="999" y="2783"/>
                  </a:cubicBezTo>
                  <a:cubicBezTo>
                    <a:pt x="999" y="2783"/>
                    <a:pt x="999" y="2783"/>
                    <a:pt x="999" y="2783"/>
                  </a:cubicBezTo>
                  <a:cubicBezTo>
                    <a:pt x="999" y="2783"/>
                    <a:pt x="999" y="2783"/>
                    <a:pt x="999" y="2783"/>
                  </a:cubicBezTo>
                  <a:cubicBezTo>
                    <a:pt x="1001" y="2783"/>
                    <a:pt x="1003" y="2783"/>
                    <a:pt x="1004" y="2783"/>
                  </a:cubicBezTo>
                  <a:cubicBezTo>
                    <a:pt x="1005" y="2783"/>
                    <a:pt x="1006" y="2783"/>
                    <a:pt x="1007" y="2783"/>
                  </a:cubicBezTo>
                  <a:cubicBezTo>
                    <a:pt x="1008" y="2783"/>
                    <a:pt x="1009" y="2783"/>
                    <a:pt x="1010" y="2783"/>
                  </a:cubicBezTo>
                  <a:cubicBezTo>
                    <a:pt x="1011" y="2782"/>
                    <a:pt x="1012" y="2782"/>
                    <a:pt x="1012" y="2782"/>
                  </a:cubicBezTo>
                  <a:cubicBezTo>
                    <a:pt x="1014" y="2782"/>
                    <a:pt x="1015" y="2782"/>
                    <a:pt x="1016" y="2781"/>
                  </a:cubicBezTo>
                  <a:cubicBezTo>
                    <a:pt x="1017" y="2781"/>
                    <a:pt x="1019" y="2781"/>
                    <a:pt x="1020" y="2781"/>
                  </a:cubicBezTo>
                  <a:cubicBezTo>
                    <a:pt x="1021" y="2780"/>
                    <a:pt x="1022" y="2780"/>
                    <a:pt x="1023" y="2780"/>
                  </a:cubicBezTo>
                  <a:cubicBezTo>
                    <a:pt x="1024" y="2779"/>
                    <a:pt x="1025" y="2779"/>
                    <a:pt x="1026" y="2779"/>
                  </a:cubicBezTo>
                  <a:cubicBezTo>
                    <a:pt x="1027" y="2778"/>
                    <a:pt x="1028" y="2778"/>
                    <a:pt x="1029" y="2778"/>
                  </a:cubicBezTo>
                  <a:cubicBezTo>
                    <a:pt x="1029" y="2777"/>
                    <a:pt x="1030" y="2777"/>
                    <a:pt x="1031" y="2777"/>
                  </a:cubicBezTo>
                  <a:cubicBezTo>
                    <a:pt x="1033" y="2776"/>
                    <a:pt x="1034" y="2775"/>
                    <a:pt x="1036" y="2774"/>
                  </a:cubicBezTo>
                  <a:cubicBezTo>
                    <a:pt x="1036" y="2774"/>
                    <a:pt x="1037" y="2774"/>
                    <a:pt x="1037" y="2774"/>
                  </a:cubicBezTo>
                  <a:cubicBezTo>
                    <a:pt x="1038" y="2773"/>
                    <a:pt x="1040" y="2772"/>
                    <a:pt x="1042" y="2771"/>
                  </a:cubicBezTo>
                  <a:cubicBezTo>
                    <a:pt x="1042" y="2771"/>
                    <a:pt x="1042" y="2771"/>
                    <a:pt x="1042" y="2771"/>
                  </a:cubicBezTo>
                  <a:cubicBezTo>
                    <a:pt x="1045" y="2769"/>
                    <a:pt x="1048" y="2767"/>
                    <a:pt x="1050" y="2765"/>
                  </a:cubicBezTo>
                  <a:cubicBezTo>
                    <a:pt x="1051" y="2765"/>
                    <a:pt x="1051" y="2765"/>
                    <a:pt x="1051" y="2764"/>
                  </a:cubicBezTo>
                  <a:cubicBezTo>
                    <a:pt x="1052" y="2764"/>
                    <a:pt x="1053" y="2763"/>
                    <a:pt x="1053" y="2763"/>
                  </a:cubicBezTo>
                  <a:cubicBezTo>
                    <a:pt x="1054" y="2762"/>
                    <a:pt x="1054" y="2762"/>
                    <a:pt x="1055" y="2761"/>
                  </a:cubicBezTo>
                  <a:cubicBezTo>
                    <a:pt x="1055" y="2761"/>
                    <a:pt x="1056" y="2760"/>
                    <a:pt x="1056" y="2760"/>
                  </a:cubicBezTo>
                  <a:cubicBezTo>
                    <a:pt x="1057" y="2759"/>
                    <a:pt x="1058" y="2758"/>
                    <a:pt x="1058" y="2757"/>
                  </a:cubicBezTo>
                  <a:cubicBezTo>
                    <a:pt x="1059" y="2757"/>
                    <a:pt x="1059" y="2757"/>
                    <a:pt x="1059" y="2757"/>
                  </a:cubicBezTo>
                  <a:cubicBezTo>
                    <a:pt x="1062" y="2754"/>
                    <a:pt x="1064" y="2751"/>
                    <a:pt x="1066" y="2749"/>
                  </a:cubicBezTo>
                  <a:cubicBezTo>
                    <a:pt x="1066" y="2749"/>
                    <a:pt x="1066" y="2749"/>
                    <a:pt x="1066" y="2749"/>
                  </a:cubicBezTo>
                  <a:cubicBezTo>
                    <a:pt x="1591" y="2011"/>
                    <a:pt x="1828" y="1564"/>
                    <a:pt x="1855" y="1512"/>
                  </a:cubicBezTo>
                  <a:cubicBezTo>
                    <a:pt x="1855" y="1512"/>
                    <a:pt x="1855" y="1512"/>
                    <a:pt x="1855" y="1512"/>
                  </a:cubicBezTo>
                  <a:cubicBezTo>
                    <a:pt x="1948" y="1358"/>
                    <a:pt x="1997" y="1180"/>
                    <a:pt x="1997" y="999"/>
                  </a:cubicBezTo>
                  <a:cubicBezTo>
                    <a:pt x="1997" y="732"/>
                    <a:pt x="1894" y="481"/>
                    <a:pt x="1705" y="293"/>
                  </a:cubicBezTo>
                  <a:close/>
                  <a:moveTo>
                    <a:pt x="999" y="1605"/>
                  </a:moveTo>
                  <a:cubicBezTo>
                    <a:pt x="665" y="1605"/>
                    <a:pt x="393" y="1333"/>
                    <a:pt x="393" y="999"/>
                  </a:cubicBezTo>
                  <a:cubicBezTo>
                    <a:pt x="393" y="665"/>
                    <a:pt x="665" y="393"/>
                    <a:pt x="999" y="393"/>
                  </a:cubicBezTo>
                  <a:cubicBezTo>
                    <a:pt x="1333" y="393"/>
                    <a:pt x="1605" y="665"/>
                    <a:pt x="1605" y="999"/>
                  </a:cubicBezTo>
                  <a:cubicBezTo>
                    <a:pt x="1605" y="1333"/>
                    <a:pt x="1333" y="1605"/>
                    <a:pt x="999" y="1605"/>
                  </a:cubicBezTo>
                  <a:close/>
                  <a:moveTo>
                    <a:pt x="999" y="1605"/>
                  </a:moveTo>
                  <a:cubicBezTo>
                    <a:pt x="999" y="1605"/>
                    <a:pt x="999" y="1605"/>
                    <a:pt x="999" y="1605"/>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6"/>
            <p:cNvSpPr>
              <a:spLocks noEditPoints="1"/>
            </p:cNvSpPr>
            <p:nvPr/>
          </p:nvSpPr>
          <p:spPr bwMode="auto">
            <a:xfrm>
              <a:off x="1933736" y="1717151"/>
              <a:ext cx="243736" cy="243736"/>
            </a:xfrm>
            <a:custGeom>
              <a:avLst/>
              <a:gdLst>
                <a:gd name="T0" fmla="*/ 442 w 884"/>
                <a:gd name="T1" fmla="*/ 0 h 884"/>
                <a:gd name="T2" fmla="*/ 0 w 884"/>
                <a:gd name="T3" fmla="*/ 442 h 884"/>
                <a:gd name="T4" fmla="*/ 442 w 884"/>
                <a:gd name="T5" fmla="*/ 884 h 884"/>
                <a:gd name="T6" fmla="*/ 884 w 884"/>
                <a:gd name="T7" fmla="*/ 442 h 884"/>
                <a:gd name="T8" fmla="*/ 442 w 884"/>
                <a:gd name="T9" fmla="*/ 0 h 884"/>
                <a:gd name="T10" fmla="*/ 442 w 884"/>
                <a:gd name="T11" fmla="*/ 0 h 884"/>
                <a:gd name="T12" fmla="*/ 442 w 884"/>
                <a:gd name="T13" fmla="*/ 0 h 884"/>
              </a:gdLst>
              <a:ahLst/>
              <a:cxnLst>
                <a:cxn ang="0">
                  <a:pos x="T0" y="T1"/>
                </a:cxn>
                <a:cxn ang="0">
                  <a:pos x="T2" y="T3"/>
                </a:cxn>
                <a:cxn ang="0">
                  <a:pos x="T4" y="T5"/>
                </a:cxn>
                <a:cxn ang="0">
                  <a:pos x="T6" y="T7"/>
                </a:cxn>
                <a:cxn ang="0">
                  <a:pos x="T8" y="T9"/>
                </a:cxn>
                <a:cxn ang="0">
                  <a:pos x="T10" y="T11"/>
                </a:cxn>
                <a:cxn ang="0">
                  <a:pos x="T12" y="T13"/>
                </a:cxn>
              </a:cxnLst>
              <a:rect l="0" t="0" r="r" b="b"/>
              <a:pathLst>
                <a:path w="884" h="884">
                  <a:moveTo>
                    <a:pt x="442" y="0"/>
                  </a:moveTo>
                  <a:cubicBezTo>
                    <a:pt x="198" y="0"/>
                    <a:pt x="0" y="198"/>
                    <a:pt x="0" y="442"/>
                  </a:cubicBezTo>
                  <a:cubicBezTo>
                    <a:pt x="0" y="686"/>
                    <a:pt x="198" y="884"/>
                    <a:pt x="442" y="884"/>
                  </a:cubicBezTo>
                  <a:cubicBezTo>
                    <a:pt x="686" y="884"/>
                    <a:pt x="884" y="685"/>
                    <a:pt x="884" y="442"/>
                  </a:cubicBezTo>
                  <a:cubicBezTo>
                    <a:pt x="884" y="198"/>
                    <a:pt x="686" y="0"/>
                    <a:pt x="442" y="0"/>
                  </a:cubicBezTo>
                  <a:close/>
                  <a:moveTo>
                    <a:pt x="442" y="0"/>
                  </a:moveTo>
                  <a:cubicBezTo>
                    <a:pt x="442" y="0"/>
                    <a:pt x="442" y="0"/>
                    <a:pt x="442" y="0"/>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9" name="组合 68"/>
          <p:cNvGrpSpPr/>
          <p:nvPr/>
        </p:nvGrpSpPr>
        <p:grpSpPr>
          <a:xfrm>
            <a:off x="8814048" y="1981461"/>
            <a:ext cx="476054" cy="660941"/>
            <a:chOff x="1817577" y="1600203"/>
            <a:chExt cx="476054" cy="660941"/>
          </a:xfrm>
        </p:grpSpPr>
        <p:sp>
          <p:nvSpPr>
            <p:cNvPr id="70" name="Freeform 15"/>
            <p:cNvSpPr>
              <a:spLocks noEditPoints="1"/>
            </p:cNvSpPr>
            <p:nvPr/>
          </p:nvSpPr>
          <p:spPr bwMode="auto">
            <a:xfrm>
              <a:off x="1817577" y="1600203"/>
              <a:ext cx="476054" cy="660941"/>
            </a:xfrm>
            <a:custGeom>
              <a:avLst/>
              <a:gdLst>
                <a:gd name="T0" fmla="*/ 999 w 1997"/>
                <a:gd name="T1" fmla="*/ 0 h 2783"/>
                <a:gd name="T2" fmla="*/ 0 w 1997"/>
                <a:gd name="T3" fmla="*/ 999 h 2783"/>
                <a:gd name="T4" fmla="*/ 142 w 1997"/>
                <a:gd name="T5" fmla="*/ 1512 h 2783"/>
                <a:gd name="T6" fmla="*/ 939 w 1997"/>
                <a:gd name="T7" fmla="*/ 2758 h 2783"/>
                <a:gd name="T8" fmla="*/ 942 w 1997"/>
                <a:gd name="T9" fmla="*/ 2761 h 2783"/>
                <a:gd name="T10" fmla="*/ 945 w 1997"/>
                <a:gd name="T11" fmla="*/ 2764 h 2783"/>
                <a:gd name="T12" fmla="*/ 948 w 1997"/>
                <a:gd name="T13" fmla="*/ 2766 h 2783"/>
                <a:gd name="T14" fmla="*/ 957 w 1997"/>
                <a:gd name="T15" fmla="*/ 2772 h 2783"/>
                <a:gd name="T16" fmla="*/ 970 w 1997"/>
                <a:gd name="T17" fmla="*/ 2778 h 2783"/>
                <a:gd name="T18" fmla="*/ 975 w 1997"/>
                <a:gd name="T19" fmla="*/ 2780 h 2783"/>
                <a:gd name="T20" fmla="*/ 982 w 1997"/>
                <a:gd name="T21" fmla="*/ 2782 h 2783"/>
                <a:gd name="T22" fmla="*/ 988 w 1997"/>
                <a:gd name="T23" fmla="*/ 2783 h 2783"/>
                <a:gd name="T24" fmla="*/ 993 w 1997"/>
                <a:gd name="T25" fmla="*/ 2783 h 2783"/>
                <a:gd name="T26" fmla="*/ 999 w 1997"/>
                <a:gd name="T27" fmla="*/ 2783 h 2783"/>
                <a:gd name="T28" fmla="*/ 999 w 1997"/>
                <a:gd name="T29" fmla="*/ 2783 h 2783"/>
                <a:gd name="T30" fmla="*/ 1004 w 1997"/>
                <a:gd name="T31" fmla="*/ 2783 h 2783"/>
                <a:gd name="T32" fmla="*/ 1010 w 1997"/>
                <a:gd name="T33" fmla="*/ 2783 h 2783"/>
                <a:gd name="T34" fmla="*/ 1016 w 1997"/>
                <a:gd name="T35" fmla="*/ 2781 h 2783"/>
                <a:gd name="T36" fmla="*/ 1023 w 1997"/>
                <a:gd name="T37" fmla="*/ 2780 h 2783"/>
                <a:gd name="T38" fmla="*/ 1029 w 1997"/>
                <a:gd name="T39" fmla="*/ 2778 h 2783"/>
                <a:gd name="T40" fmla="*/ 1036 w 1997"/>
                <a:gd name="T41" fmla="*/ 2774 h 2783"/>
                <a:gd name="T42" fmla="*/ 1042 w 1997"/>
                <a:gd name="T43" fmla="*/ 2771 h 2783"/>
                <a:gd name="T44" fmla="*/ 1050 w 1997"/>
                <a:gd name="T45" fmla="*/ 2765 h 2783"/>
                <a:gd name="T46" fmla="*/ 1053 w 1997"/>
                <a:gd name="T47" fmla="*/ 2763 h 2783"/>
                <a:gd name="T48" fmla="*/ 1056 w 1997"/>
                <a:gd name="T49" fmla="*/ 2760 h 2783"/>
                <a:gd name="T50" fmla="*/ 1059 w 1997"/>
                <a:gd name="T51" fmla="*/ 2757 h 2783"/>
                <a:gd name="T52" fmla="*/ 1066 w 1997"/>
                <a:gd name="T53" fmla="*/ 2749 h 2783"/>
                <a:gd name="T54" fmla="*/ 1855 w 1997"/>
                <a:gd name="T55" fmla="*/ 1512 h 2783"/>
                <a:gd name="T56" fmla="*/ 1705 w 1997"/>
                <a:gd name="T57" fmla="*/ 293 h 2783"/>
                <a:gd name="T58" fmla="*/ 393 w 1997"/>
                <a:gd name="T59" fmla="*/ 999 h 2783"/>
                <a:gd name="T60" fmla="*/ 1605 w 1997"/>
                <a:gd name="T61" fmla="*/ 999 h 2783"/>
                <a:gd name="T62" fmla="*/ 999 w 1997"/>
                <a:gd name="T63" fmla="*/ 160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2783">
                  <a:moveTo>
                    <a:pt x="1705" y="293"/>
                  </a:moveTo>
                  <a:cubicBezTo>
                    <a:pt x="1516" y="104"/>
                    <a:pt x="1266" y="0"/>
                    <a:pt x="999" y="0"/>
                  </a:cubicBezTo>
                  <a:cubicBezTo>
                    <a:pt x="732" y="0"/>
                    <a:pt x="481" y="104"/>
                    <a:pt x="293" y="293"/>
                  </a:cubicBezTo>
                  <a:cubicBezTo>
                    <a:pt x="104" y="481"/>
                    <a:pt x="0" y="732"/>
                    <a:pt x="0" y="999"/>
                  </a:cubicBezTo>
                  <a:cubicBezTo>
                    <a:pt x="0" y="1180"/>
                    <a:pt x="49" y="1358"/>
                    <a:pt x="142" y="1512"/>
                  </a:cubicBezTo>
                  <a:cubicBezTo>
                    <a:pt x="142" y="1512"/>
                    <a:pt x="142" y="1512"/>
                    <a:pt x="142" y="1512"/>
                  </a:cubicBezTo>
                  <a:cubicBezTo>
                    <a:pt x="174" y="1579"/>
                    <a:pt x="392" y="2025"/>
                    <a:pt x="933" y="2750"/>
                  </a:cubicBezTo>
                  <a:cubicBezTo>
                    <a:pt x="935" y="2753"/>
                    <a:pt x="937" y="2755"/>
                    <a:pt x="939" y="2758"/>
                  </a:cubicBezTo>
                  <a:cubicBezTo>
                    <a:pt x="940" y="2758"/>
                    <a:pt x="940" y="2758"/>
                    <a:pt x="940" y="2759"/>
                  </a:cubicBezTo>
                  <a:cubicBezTo>
                    <a:pt x="941" y="2759"/>
                    <a:pt x="942" y="2760"/>
                    <a:pt x="942" y="2761"/>
                  </a:cubicBezTo>
                  <a:cubicBezTo>
                    <a:pt x="943" y="2761"/>
                    <a:pt x="943" y="2762"/>
                    <a:pt x="944" y="2762"/>
                  </a:cubicBezTo>
                  <a:cubicBezTo>
                    <a:pt x="944" y="2763"/>
                    <a:pt x="945" y="2763"/>
                    <a:pt x="945" y="2764"/>
                  </a:cubicBezTo>
                  <a:cubicBezTo>
                    <a:pt x="946" y="2764"/>
                    <a:pt x="947" y="2765"/>
                    <a:pt x="948" y="2765"/>
                  </a:cubicBezTo>
                  <a:cubicBezTo>
                    <a:pt x="948" y="2766"/>
                    <a:pt x="948" y="2766"/>
                    <a:pt x="948" y="2766"/>
                  </a:cubicBezTo>
                  <a:cubicBezTo>
                    <a:pt x="951" y="2768"/>
                    <a:pt x="954" y="2770"/>
                    <a:pt x="956" y="2772"/>
                  </a:cubicBezTo>
                  <a:cubicBezTo>
                    <a:pt x="957" y="2772"/>
                    <a:pt x="957" y="2772"/>
                    <a:pt x="957" y="2772"/>
                  </a:cubicBezTo>
                  <a:cubicBezTo>
                    <a:pt x="960" y="2774"/>
                    <a:pt x="964" y="2776"/>
                    <a:pt x="968" y="2777"/>
                  </a:cubicBezTo>
                  <a:cubicBezTo>
                    <a:pt x="968" y="2778"/>
                    <a:pt x="969" y="2778"/>
                    <a:pt x="970" y="2778"/>
                  </a:cubicBezTo>
                  <a:cubicBezTo>
                    <a:pt x="971" y="2778"/>
                    <a:pt x="972" y="2779"/>
                    <a:pt x="973" y="2779"/>
                  </a:cubicBezTo>
                  <a:cubicBezTo>
                    <a:pt x="974" y="2779"/>
                    <a:pt x="974" y="2780"/>
                    <a:pt x="975" y="2780"/>
                  </a:cubicBezTo>
                  <a:cubicBezTo>
                    <a:pt x="976" y="2780"/>
                    <a:pt x="977" y="2781"/>
                    <a:pt x="978" y="2781"/>
                  </a:cubicBezTo>
                  <a:cubicBezTo>
                    <a:pt x="980" y="2781"/>
                    <a:pt x="981" y="2781"/>
                    <a:pt x="982" y="2782"/>
                  </a:cubicBezTo>
                  <a:cubicBezTo>
                    <a:pt x="983" y="2782"/>
                    <a:pt x="984" y="2782"/>
                    <a:pt x="985" y="2782"/>
                  </a:cubicBezTo>
                  <a:cubicBezTo>
                    <a:pt x="986" y="2782"/>
                    <a:pt x="987" y="2783"/>
                    <a:pt x="988" y="2783"/>
                  </a:cubicBezTo>
                  <a:cubicBezTo>
                    <a:pt x="989" y="2783"/>
                    <a:pt x="990" y="2783"/>
                    <a:pt x="991" y="2783"/>
                  </a:cubicBezTo>
                  <a:cubicBezTo>
                    <a:pt x="992" y="2783"/>
                    <a:pt x="993" y="2783"/>
                    <a:pt x="993" y="2783"/>
                  </a:cubicBezTo>
                  <a:cubicBezTo>
                    <a:pt x="995" y="2783"/>
                    <a:pt x="997" y="2783"/>
                    <a:pt x="998" y="2783"/>
                  </a:cubicBezTo>
                  <a:cubicBezTo>
                    <a:pt x="998" y="2783"/>
                    <a:pt x="999" y="2783"/>
                    <a:pt x="999" y="2783"/>
                  </a:cubicBezTo>
                  <a:cubicBezTo>
                    <a:pt x="999" y="2783"/>
                    <a:pt x="999" y="2783"/>
                    <a:pt x="999" y="2783"/>
                  </a:cubicBezTo>
                  <a:cubicBezTo>
                    <a:pt x="999" y="2783"/>
                    <a:pt x="999" y="2783"/>
                    <a:pt x="999" y="2783"/>
                  </a:cubicBezTo>
                  <a:cubicBezTo>
                    <a:pt x="999" y="2783"/>
                    <a:pt x="999" y="2783"/>
                    <a:pt x="999" y="2783"/>
                  </a:cubicBezTo>
                  <a:cubicBezTo>
                    <a:pt x="1001" y="2783"/>
                    <a:pt x="1003" y="2783"/>
                    <a:pt x="1004" y="2783"/>
                  </a:cubicBezTo>
                  <a:cubicBezTo>
                    <a:pt x="1005" y="2783"/>
                    <a:pt x="1006" y="2783"/>
                    <a:pt x="1007" y="2783"/>
                  </a:cubicBezTo>
                  <a:cubicBezTo>
                    <a:pt x="1008" y="2783"/>
                    <a:pt x="1009" y="2783"/>
                    <a:pt x="1010" y="2783"/>
                  </a:cubicBezTo>
                  <a:cubicBezTo>
                    <a:pt x="1011" y="2782"/>
                    <a:pt x="1012" y="2782"/>
                    <a:pt x="1012" y="2782"/>
                  </a:cubicBezTo>
                  <a:cubicBezTo>
                    <a:pt x="1014" y="2782"/>
                    <a:pt x="1015" y="2782"/>
                    <a:pt x="1016" y="2781"/>
                  </a:cubicBezTo>
                  <a:cubicBezTo>
                    <a:pt x="1017" y="2781"/>
                    <a:pt x="1019" y="2781"/>
                    <a:pt x="1020" y="2781"/>
                  </a:cubicBezTo>
                  <a:cubicBezTo>
                    <a:pt x="1021" y="2780"/>
                    <a:pt x="1022" y="2780"/>
                    <a:pt x="1023" y="2780"/>
                  </a:cubicBezTo>
                  <a:cubicBezTo>
                    <a:pt x="1024" y="2779"/>
                    <a:pt x="1025" y="2779"/>
                    <a:pt x="1026" y="2779"/>
                  </a:cubicBezTo>
                  <a:cubicBezTo>
                    <a:pt x="1027" y="2778"/>
                    <a:pt x="1028" y="2778"/>
                    <a:pt x="1029" y="2778"/>
                  </a:cubicBezTo>
                  <a:cubicBezTo>
                    <a:pt x="1029" y="2777"/>
                    <a:pt x="1030" y="2777"/>
                    <a:pt x="1031" y="2777"/>
                  </a:cubicBezTo>
                  <a:cubicBezTo>
                    <a:pt x="1033" y="2776"/>
                    <a:pt x="1034" y="2775"/>
                    <a:pt x="1036" y="2774"/>
                  </a:cubicBezTo>
                  <a:cubicBezTo>
                    <a:pt x="1036" y="2774"/>
                    <a:pt x="1037" y="2774"/>
                    <a:pt x="1037" y="2774"/>
                  </a:cubicBezTo>
                  <a:cubicBezTo>
                    <a:pt x="1038" y="2773"/>
                    <a:pt x="1040" y="2772"/>
                    <a:pt x="1042" y="2771"/>
                  </a:cubicBezTo>
                  <a:cubicBezTo>
                    <a:pt x="1042" y="2771"/>
                    <a:pt x="1042" y="2771"/>
                    <a:pt x="1042" y="2771"/>
                  </a:cubicBezTo>
                  <a:cubicBezTo>
                    <a:pt x="1045" y="2769"/>
                    <a:pt x="1048" y="2767"/>
                    <a:pt x="1050" y="2765"/>
                  </a:cubicBezTo>
                  <a:cubicBezTo>
                    <a:pt x="1051" y="2765"/>
                    <a:pt x="1051" y="2765"/>
                    <a:pt x="1051" y="2764"/>
                  </a:cubicBezTo>
                  <a:cubicBezTo>
                    <a:pt x="1052" y="2764"/>
                    <a:pt x="1053" y="2763"/>
                    <a:pt x="1053" y="2763"/>
                  </a:cubicBezTo>
                  <a:cubicBezTo>
                    <a:pt x="1054" y="2762"/>
                    <a:pt x="1054" y="2762"/>
                    <a:pt x="1055" y="2761"/>
                  </a:cubicBezTo>
                  <a:cubicBezTo>
                    <a:pt x="1055" y="2761"/>
                    <a:pt x="1056" y="2760"/>
                    <a:pt x="1056" y="2760"/>
                  </a:cubicBezTo>
                  <a:cubicBezTo>
                    <a:pt x="1057" y="2759"/>
                    <a:pt x="1058" y="2758"/>
                    <a:pt x="1058" y="2757"/>
                  </a:cubicBezTo>
                  <a:cubicBezTo>
                    <a:pt x="1059" y="2757"/>
                    <a:pt x="1059" y="2757"/>
                    <a:pt x="1059" y="2757"/>
                  </a:cubicBezTo>
                  <a:cubicBezTo>
                    <a:pt x="1062" y="2754"/>
                    <a:pt x="1064" y="2751"/>
                    <a:pt x="1066" y="2749"/>
                  </a:cubicBezTo>
                  <a:cubicBezTo>
                    <a:pt x="1066" y="2749"/>
                    <a:pt x="1066" y="2749"/>
                    <a:pt x="1066" y="2749"/>
                  </a:cubicBezTo>
                  <a:cubicBezTo>
                    <a:pt x="1591" y="2011"/>
                    <a:pt x="1828" y="1564"/>
                    <a:pt x="1855" y="1512"/>
                  </a:cubicBezTo>
                  <a:cubicBezTo>
                    <a:pt x="1855" y="1512"/>
                    <a:pt x="1855" y="1512"/>
                    <a:pt x="1855" y="1512"/>
                  </a:cubicBezTo>
                  <a:cubicBezTo>
                    <a:pt x="1948" y="1358"/>
                    <a:pt x="1997" y="1180"/>
                    <a:pt x="1997" y="999"/>
                  </a:cubicBezTo>
                  <a:cubicBezTo>
                    <a:pt x="1997" y="732"/>
                    <a:pt x="1894" y="481"/>
                    <a:pt x="1705" y="293"/>
                  </a:cubicBezTo>
                  <a:close/>
                  <a:moveTo>
                    <a:pt x="999" y="1605"/>
                  </a:moveTo>
                  <a:cubicBezTo>
                    <a:pt x="665" y="1605"/>
                    <a:pt x="393" y="1333"/>
                    <a:pt x="393" y="999"/>
                  </a:cubicBezTo>
                  <a:cubicBezTo>
                    <a:pt x="393" y="665"/>
                    <a:pt x="665" y="393"/>
                    <a:pt x="999" y="393"/>
                  </a:cubicBezTo>
                  <a:cubicBezTo>
                    <a:pt x="1333" y="393"/>
                    <a:pt x="1605" y="665"/>
                    <a:pt x="1605" y="999"/>
                  </a:cubicBezTo>
                  <a:cubicBezTo>
                    <a:pt x="1605" y="1333"/>
                    <a:pt x="1333" y="1605"/>
                    <a:pt x="999" y="1605"/>
                  </a:cubicBezTo>
                  <a:close/>
                  <a:moveTo>
                    <a:pt x="999" y="1605"/>
                  </a:moveTo>
                  <a:cubicBezTo>
                    <a:pt x="999" y="1605"/>
                    <a:pt x="999" y="1605"/>
                    <a:pt x="999" y="1605"/>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6"/>
            <p:cNvSpPr>
              <a:spLocks noEditPoints="1"/>
            </p:cNvSpPr>
            <p:nvPr/>
          </p:nvSpPr>
          <p:spPr bwMode="auto">
            <a:xfrm>
              <a:off x="1933736" y="1717151"/>
              <a:ext cx="243736" cy="243736"/>
            </a:xfrm>
            <a:custGeom>
              <a:avLst/>
              <a:gdLst>
                <a:gd name="T0" fmla="*/ 442 w 884"/>
                <a:gd name="T1" fmla="*/ 0 h 884"/>
                <a:gd name="T2" fmla="*/ 0 w 884"/>
                <a:gd name="T3" fmla="*/ 442 h 884"/>
                <a:gd name="T4" fmla="*/ 442 w 884"/>
                <a:gd name="T5" fmla="*/ 884 h 884"/>
                <a:gd name="T6" fmla="*/ 884 w 884"/>
                <a:gd name="T7" fmla="*/ 442 h 884"/>
                <a:gd name="T8" fmla="*/ 442 w 884"/>
                <a:gd name="T9" fmla="*/ 0 h 884"/>
                <a:gd name="T10" fmla="*/ 442 w 884"/>
                <a:gd name="T11" fmla="*/ 0 h 884"/>
                <a:gd name="T12" fmla="*/ 442 w 884"/>
                <a:gd name="T13" fmla="*/ 0 h 884"/>
              </a:gdLst>
              <a:ahLst/>
              <a:cxnLst>
                <a:cxn ang="0">
                  <a:pos x="T0" y="T1"/>
                </a:cxn>
                <a:cxn ang="0">
                  <a:pos x="T2" y="T3"/>
                </a:cxn>
                <a:cxn ang="0">
                  <a:pos x="T4" y="T5"/>
                </a:cxn>
                <a:cxn ang="0">
                  <a:pos x="T6" y="T7"/>
                </a:cxn>
                <a:cxn ang="0">
                  <a:pos x="T8" y="T9"/>
                </a:cxn>
                <a:cxn ang="0">
                  <a:pos x="T10" y="T11"/>
                </a:cxn>
                <a:cxn ang="0">
                  <a:pos x="T12" y="T13"/>
                </a:cxn>
              </a:cxnLst>
              <a:rect l="0" t="0" r="r" b="b"/>
              <a:pathLst>
                <a:path w="884" h="884">
                  <a:moveTo>
                    <a:pt x="442" y="0"/>
                  </a:moveTo>
                  <a:cubicBezTo>
                    <a:pt x="198" y="0"/>
                    <a:pt x="0" y="198"/>
                    <a:pt x="0" y="442"/>
                  </a:cubicBezTo>
                  <a:cubicBezTo>
                    <a:pt x="0" y="686"/>
                    <a:pt x="198" y="884"/>
                    <a:pt x="442" y="884"/>
                  </a:cubicBezTo>
                  <a:cubicBezTo>
                    <a:pt x="686" y="884"/>
                    <a:pt x="884" y="685"/>
                    <a:pt x="884" y="442"/>
                  </a:cubicBezTo>
                  <a:cubicBezTo>
                    <a:pt x="884" y="198"/>
                    <a:pt x="686" y="0"/>
                    <a:pt x="442" y="0"/>
                  </a:cubicBezTo>
                  <a:close/>
                  <a:moveTo>
                    <a:pt x="442" y="0"/>
                  </a:moveTo>
                  <a:cubicBezTo>
                    <a:pt x="442" y="0"/>
                    <a:pt x="442" y="0"/>
                    <a:pt x="442" y="0"/>
                  </a:cubicBezTo>
                </a:path>
              </a:pathLst>
            </a:custGeom>
            <a:solidFill>
              <a:srgbClr val="D95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3" name="任意多边形 72"/>
          <p:cNvSpPr/>
          <p:nvPr/>
        </p:nvSpPr>
        <p:spPr>
          <a:xfrm>
            <a:off x="1905000" y="2446639"/>
            <a:ext cx="7223760" cy="2783947"/>
          </a:xfrm>
          <a:custGeom>
            <a:avLst/>
            <a:gdLst>
              <a:gd name="connsiteX0" fmla="*/ 0 w 7223760"/>
              <a:gd name="connsiteY0" fmla="*/ 113681 h 2783947"/>
              <a:gd name="connsiteX1" fmla="*/ 1630680 w 7223760"/>
              <a:gd name="connsiteY1" fmla="*/ 266081 h 2783947"/>
              <a:gd name="connsiteX2" fmla="*/ 441960 w 7223760"/>
              <a:gd name="connsiteY2" fmla="*/ 1713881 h 2783947"/>
              <a:gd name="connsiteX3" fmla="*/ 1600200 w 7223760"/>
              <a:gd name="connsiteY3" fmla="*/ 2780681 h 2783947"/>
              <a:gd name="connsiteX4" fmla="*/ 2651760 w 7223760"/>
              <a:gd name="connsiteY4" fmla="*/ 2064401 h 2783947"/>
              <a:gd name="connsiteX5" fmla="*/ 5334000 w 7223760"/>
              <a:gd name="connsiteY5" fmla="*/ 2597801 h 2783947"/>
              <a:gd name="connsiteX6" fmla="*/ 5989320 w 7223760"/>
              <a:gd name="connsiteY6" fmla="*/ 1531001 h 2783947"/>
              <a:gd name="connsiteX7" fmla="*/ 5029200 w 7223760"/>
              <a:gd name="connsiteY7" fmla="*/ 113681 h 2783947"/>
              <a:gd name="connsiteX8" fmla="*/ 7223760 w 7223760"/>
              <a:gd name="connsiteY8" fmla="*/ 189881 h 278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3760" h="2783947">
                <a:moveTo>
                  <a:pt x="0" y="113681"/>
                </a:moveTo>
                <a:cubicBezTo>
                  <a:pt x="778510" y="56531"/>
                  <a:pt x="1557020" y="-619"/>
                  <a:pt x="1630680" y="266081"/>
                </a:cubicBezTo>
                <a:cubicBezTo>
                  <a:pt x="1704340" y="532781"/>
                  <a:pt x="447040" y="1294781"/>
                  <a:pt x="441960" y="1713881"/>
                </a:cubicBezTo>
                <a:cubicBezTo>
                  <a:pt x="436880" y="2132981"/>
                  <a:pt x="1231900" y="2722261"/>
                  <a:pt x="1600200" y="2780681"/>
                </a:cubicBezTo>
                <a:cubicBezTo>
                  <a:pt x="1968500" y="2839101"/>
                  <a:pt x="2029460" y="2094881"/>
                  <a:pt x="2651760" y="2064401"/>
                </a:cubicBezTo>
                <a:cubicBezTo>
                  <a:pt x="3274060" y="2033921"/>
                  <a:pt x="4777740" y="2686701"/>
                  <a:pt x="5334000" y="2597801"/>
                </a:cubicBezTo>
                <a:cubicBezTo>
                  <a:pt x="5890260" y="2508901"/>
                  <a:pt x="6040120" y="1945021"/>
                  <a:pt x="5989320" y="1531001"/>
                </a:cubicBezTo>
                <a:cubicBezTo>
                  <a:pt x="5938520" y="1116981"/>
                  <a:pt x="4823460" y="337201"/>
                  <a:pt x="5029200" y="113681"/>
                </a:cubicBezTo>
                <a:cubicBezTo>
                  <a:pt x="5234940" y="-109839"/>
                  <a:pt x="6229350" y="40021"/>
                  <a:pt x="7223760" y="189881"/>
                </a:cubicBezTo>
              </a:path>
            </a:pathLst>
          </a:custGeom>
          <a:noFill/>
          <a:ln>
            <a:solidFill>
              <a:srgbClr val="FF7E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1798320" y="1952644"/>
            <a:ext cx="213360" cy="338554"/>
          </a:xfrm>
          <a:prstGeom prst="rect">
            <a:avLst/>
          </a:prstGeom>
          <a:noFill/>
        </p:spPr>
        <p:txBody>
          <a:bodyPr wrap="square" rtlCol="0">
            <a:spAutoFit/>
          </a:bodyPr>
          <a:lstStyle/>
          <a:p>
            <a:pPr algn="ctr"/>
            <a:r>
              <a:rPr lang="en-US" altLang="zh-CN" sz="1600" dirty="0">
                <a:solidFill>
                  <a:schemeClr val="bg1"/>
                </a:solidFill>
              </a:rPr>
              <a:t>1</a:t>
            </a:r>
            <a:endParaRPr lang="zh-CN" altLang="en-US" sz="1600" dirty="0">
              <a:solidFill>
                <a:schemeClr val="bg1"/>
              </a:solidFill>
            </a:endParaRPr>
          </a:p>
        </p:txBody>
      </p:sp>
      <p:sp>
        <p:nvSpPr>
          <p:cNvPr id="75" name="文本框 74"/>
          <p:cNvSpPr txBox="1"/>
          <p:nvPr/>
        </p:nvSpPr>
        <p:spPr>
          <a:xfrm>
            <a:off x="4464278" y="3928256"/>
            <a:ext cx="213360" cy="338554"/>
          </a:xfrm>
          <a:prstGeom prst="rect">
            <a:avLst/>
          </a:prstGeom>
          <a:noFill/>
        </p:spPr>
        <p:txBody>
          <a:bodyPr wrap="square" rtlCol="0">
            <a:spAutoFit/>
          </a:bodyPr>
          <a:lstStyle/>
          <a:p>
            <a:pPr algn="ctr"/>
            <a:r>
              <a:rPr lang="en-US" altLang="zh-CN" sz="1600" dirty="0">
                <a:solidFill>
                  <a:schemeClr val="bg1"/>
                </a:solidFill>
              </a:rPr>
              <a:t>2</a:t>
            </a:r>
            <a:endParaRPr lang="zh-CN" altLang="en-US" sz="1600" dirty="0">
              <a:solidFill>
                <a:schemeClr val="bg1"/>
              </a:solidFill>
            </a:endParaRPr>
          </a:p>
        </p:txBody>
      </p:sp>
      <p:sp>
        <p:nvSpPr>
          <p:cNvPr id="76" name="文本框 75"/>
          <p:cNvSpPr txBox="1"/>
          <p:nvPr/>
        </p:nvSpPr>
        <p:spPr>
          <a:xfrm>
            <a:off x="7126207" y="4447619"/>
            <a:ext cx="213360" cy="338554"/>
          </a:xfrm>
          <a:prstGeom prst="rect">
            <a:avLst/>
          </a:prstGeom>
          <a:noFill/>
        </p:spPr>
        <p:txBody>
          <a:bodyPr wrap="square" rtlCol="0">
            <a:spAutoFit/>
          </a:bodyPr>
          <a:lstStyle/>
          <a:p>
            <a:pPr algn="ctr"/>
            <a:r>
              <a:rPr lang="en-US" altLang="zh-CN" sz="1600" dirty="0">
                <a:solidFill>
                  <a:schemeClr val="bg1"/>
                </a:solidFill>
              </a:rPr>
              <a:t>3</a:t>
            </a:r>
            <a:endParaRPr lang="zh-CN" altLang="en-US" sz="1600" dirty="0">
              <a:solidFill>
                <a:schemeClr val="bg1"/>
              </a:solidFill>
            </a:endParaRPr>
          </a:p>
        </p:txBody>
      </p:sp>
      <p:sp>
        <p:nvSpPr>
          <p:cNvPr id="77" name="文本框 76"/>
          <p:cNvSpPr txBox="1"/>
          <p:nvPr/>
        </p:nvSpPr>
        <p:spPr>
          <a:xfrm>
            <a:off x="8956249" y="2051918"/>
            <a:ext cx="213360" cy="338554"/>
          </a:xfrm>
          <a:prstGeom prst="rect">
            <a:avLst/>
          </a:prstGeom>
          <a:noFill/>
        </p:spPr>
        <p:txBody>
          <a:bodyPr wrap="square" rtlCol="0">
            <a:spAutoFit/>
          </a:bodyPr>
          <a:lstStyle/>
          <a:p>
            <a:pPr algn="ctr"/>
            <a:r>
              <a:rPr lang="en-US" altLang="zh-CN" sz="1600" dirty="0">
                <a:solidFill>
                  <a:schemeClr val="bg1"/>
                </a:solidFill>
              </a:rPr>
              <a:t>4</a:t>
            </a:r>
            <a:endParaRPr lang="zh-CN" altLang="en-US" sz="1600" dirty="0">
              <a:solidFill>
                <a:schemeClr val="bg1"/>
              </a:solidFill>
            </a:endParaRPr>
          </a:p>
        </p:txBody>
      </p:sp>
      <p:grpSp>
        <p:nvGrpSpPr>
          <p:cNvPr id="8" name="组合 7"/>
          <p:cNvGrpSpPr/>
          <p:nvPr/>
        </p:nvGrpSpPr>
        <p:grpSpPr>
          <a:xfrm>
            <a:off x="420632" y="289054"/>
            <a:ext cx="2788186" cy="487680"/>
            <a:chOff x="420632" y="289054"/>
            <a:chExt cx="2788186" cy="487680"/>
          </a:xfrm>
        </p:grpSpPr>
        <p:sp>
          <p:nvSpPr>
            <p:cNvPr id="79" name="矩形 78"/>
            <p:cNvSpPr/>
            <p:nvPr/>
          </p:nvSpPr>
          <p:spPr>
            <a:xfrm flipH="1">
              <a:off x="587538" y="289054"/>
              <a:ext cx="2621280"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flipH="1">
              <a:off x="42063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nvSpPr>
          <p:spPr>
            <a:xfrm>
              <a:off x="625183" y="348228"/>
              <a:ext cx="1789607" cy="369332"/>
            </a:xfrm>
            <a:prstGeom prst="rect">
              <a:avLst/>
            </a:prstGeom>
            <a:noFill/>
          </p:spPr>
          <p:txBody>
            <a:bodyPr wrap="square" rtlCol="0">
              <a:spAutoFit/>
            </a:bodyPr>
            <a:lstStyle/>
            <a:p>
              <a:r>
                <a:rPr lang="en-US" altLang="zh-CN" dirty="0">
                  <a:solidFill>
                    <a:schemeClr val="bg1"/>
                  </a:solidFill>
                </a:rPr>
                <a:t>CONTENTS</a:t>
              </a:r>
              <a:endParaRPr lang="zh-CN" altLang="en-US" dirty="0">
                <a:solidFill>
                  <a:schemeClr val="bg1"/>
                </a:solidFill>
              </a:endParaRPr>
            </a:p>
          </p:txBody>
        </p:sp>
      </p:gr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350"/>
            <a:ext cx="12204379" cy="6864367"/>
          </a:xfrm>
          <a:prstGeom prst="rect">
            <a:avLst/>
          </a:prstGeom>
          <a:solidFill>
            <a:srgbClr val="D95181"/>
          </a:solidFill>
        </p:spPr>
      </p:pic>
      <p:grpSp>
        <p:nvGrpSpPr>
          <p:cNvPr id="384" name="组合 383"/>
          <p:cNvGrpSpPr/>
          <p:nvPr/>
        </p:nvGrpSpPr>
        <p:grpSpPr>
          <a:xfrm>
            <a:off x="334645" y="233680"/>
            <a:ext cx="2312670" cy="1666875"/>
            <a:chOff x="340026" y="2337318"/>
            <a:chExt cx="4462272" cy="3505524"/>
          </a:xfrm>
        </p:grpSpPr>
        <p:sp>
          <p:nvSpPr>
            <p:cNvPr id="370" name="Shape 6"/>
            <p:cNvSpPr/>
            <p:nvPr/>
          </p:nvSpPr>
          <p:spPr>
            <a:xfrm>
              <a:off x="2091047" y="2337318"/>
              <a:ext cx="1752743" cy="3505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10" y="21600"/>
                    <a:pt x="21600" y="16756"/>
                    <a:pt x="21600" y="10800"/>
                  </a:cubicBezTo>
                  <a:cubicBezTo>
                    <a:pt x="21600" y="4846"/>
                    <a:pt x="11910" y="0"/>
                    <a:pt x="0" y="0"/>
                  </a:cubicBezTo>
                </a:path>
              </a:pathLst>
            </a:custGeom>
            <a:solidFill>
              <a:srgbClr val="2D8E87">
                <a:alpha val="69804"/>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1" name="Shape 7"/>
            <p:cNvSpPr/>
            <p:nvPr/>
          </p:nvSpPr>
          <p:spPr>
            <a:xfrm>
              <a:off x="340026" y="2337318"/>
              <a:ext cx="1752996" cy="35055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90" y="0"/>
                    <a:pt x="0" y="4846"/>
                    <a:pt x="0" y="10800"/>
                  </a:cubicBezTo>
                  <a:cubicBezTo>
                    <a:pt x="0" y="16756"/>
                    <a:pt x="9690" y="21600"/>
                    <a:pt x="21600" y="21600"/>
                  </a:cubicBezTo>
                </a:path>
              </a:pathLst>
            </a:custGeom>
            <a:solidFill>
              <a:srgbClr val="3CBEB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2" name="Freeform 51"/>
            <p:cNvSpPr/>
            <p:nvPr/>
          </p:nvSpPr>
          <p:spPr>
            <a:xfrm>
              <a:off x="346019" y="2526335"/>
              <a:ext cx="3470996" cy="2893159"/>
            </a:xfrm>
            <a:custGeom>
              <a:avLst/>
              <a:gdLst>
                <a:gd name="connsiteX0" fmla="*/ 1356443 w 1376191"/>
                <a:gd name="connsiteY0" fmla="*/ 810404 h 1147088"/>
                <a:gd name="connsiteX1" fmla="*/ 1360106 w 1376191"/>
                <a:gd name="connsiteY1" fmla="*/ 810755 h 1147088"/>
                <a:gd name="connsiteX2" fmla="*/ 1288579 w 1376191"/>
                <a:gd name="connsiteY2" fmla="*/ 976743 h 1147088"/>
                <a:gd name="connsiteX3" fmla="*/ 1279209 w 1376191"/>
                <a:gd name="connsiteY3" fmla="*/ 980516 h 1147088"/>
                <a:gd name="connsiteX4" fmla="*/ 1253413 w 1376191"/>
                <a:gd name="connsiteY4" fmla="*/ 985205 h 1147088"/>
                <a:gd name="connsiteX5" fmla="*/ 1246421 w 1376191"/>
                <a:gd name="connsiteY5" fmla="*/ 966117 h 1147088"/>
                <a:gd name="connsiteX6" fmla="*/ 1245135 w 1376191"/>
                <a:gd name="connsiteY6" fmla="*/ 954168 h 1147088"/>
                <a:gd name="connsiteX7" fmla="*/ 1244326 w 1376191"/>
                <a:gd name="connsiteY7" fmla="*/ 948165 h 1147088"/>
                <a:gd name="connsiteX8" fmla="*/ 1237809 w 1376191"/>
                <a:gd name="connsiteY8" fmla="*/ 927387 h 1147088"/>
                <a:gd name="connsiteX9" fmla="*/ 1242378 w 1376191"/>
                <a:gd name="connsiteY9" fmla="*/ 900042 h 1147088"/>
                <a:gd name="connsiteX10" fmla="*/ 1260966 w 1376191"/>
                <a:gd name="connsiteY10" fmla="*/ 874772 h 1147088"/>
                <a:gd name="connsiteX11" fmla="*/ 1266894 w 1376191"/>
                <a:gd name="connsiteY11" fmla="*/ 868156 h 1147088"/>
                <a:gd name="connsiteX12" fmla="*/ 1271916 w 1376191"/>
                <a:gd name="connsiteY12" fmla="*/ 862880 h 1147088"/>
                <a:gd name="connsiteX13" fmla="*/ 1276627 w 1376191"/>
                <a:gd name="connsiteY13" fmla="*/ 863860 h 1147088"/>
                <a:gd name="connsiteX14" fmla="*/ 1288307 w 1376191"/>
                <a:gd name="connsiteY14" fmla="*/ 852058 h 1147088"/>
                <a:gd name="connsiteX15" fmla="*/ 1304183 w 1376191"/>
                <a:gd name="connsiteY15" fmla="*/ 847346 h 1147088"/>
                <a:gd name="connsiteX16" fmla="*/ 1318231 w 1376191"/>
                <a:gd name="connsiteY16" fmla="*/ 828544 h 1147088"/>
                <a:gd name="connsiteX17" fmla="*/ 1335188 w 1376191"/>
                <a:gd name="connsiteY17" fmla="*/ 818041 h 1147088"/>
                <a:gd name="connsiteX18" fmla="*/ 1356443 w 1376191"/>
                <a:gd name="connsiteY18" fmla="*/ 810404 h 1147088"/>
                <a:gd name="connsiteX19" fmla="*/ 1376191 w 1376191"/>
                <a:gd name="connsiteY19" fmla="*/ 732686 h 1147088"/>
                <a:gd name="connsiteX20" fmla="*/ 1371961 w 1376191"/>
                <a:gd name="connsiteY20" fmla="*/ 756169 h 1147088"/>
                <a:gd name="connsiteX21" fmla="*/ 1352219 w 1376191"/>
                <a:gd name="connsiteY21" fmla="*/ 747012 h 1147088"/>
                <a:gd name="connsiteX22" fmla="*/ 1349911 w 1376191"/>
                <a:gd name="connsiteY22" fmla="*/ 742326 h 1147088"/>
                <a:gd name="connsiteX23" fmla="*/ 1355499 w 1376191"/>
                <a:gd name="connsiteY23" fmla="*/ 737201 h 1147088"/>
                <a:gd name="connsiteX24" fmla="*/ 1369086 w 1376191"/>
                <a:gd name="connsiteY24" fmla="*/ 736903 h 1147088"/>
                <a:gd name="connsiteX25" fmla="*/ 1376191 w 1376191"/>
                <a:gd name="connsiteY25" fmla="*/ 732686 h 1147088"/>
                <a:gd name="connsiteX26" fmla="*/ 181617 w 1376191"/>
                <a:gd name="connsiteY26" fmla="*/ 568940 h 1147088"/>
                <a:gd name="connsiteX27" fmla="*/ 210425 w 1376191"/>
                <a:gd name="connsiteY27" fmla="*/ 572759 h 1147088"/>
                <a:gd name="connsiteX28" fmla="*/ 223779 w 1376191"/>
                <a:gd name="connsiteY28" fmla="*/ 581037 h 1147088"/>
                <a:gd name="connsiteX29" fmla="*/ 239375 w 1376191"/>
                <a:gd name="connsiteY29" fmla="*/ 588944 h 1147088"/>
                <a:gd name="connsiteX30" fmla="*/ 248589 w 1376191"/>
                <a:gd name="connsiteY30" fmla="*/ 604377 h 1147088"/>
                <a:gd name="connsiteX31" fmla="*/ 235774 w 1376191"/>
                <a:gd name="connsiteY31" fmla="*/ 607316 h 1147088"/>
                <a:gd name="connsiteX32" fmla="*/ 220853 w 1376191"/>
                <a:gd name="connsiteY32" fmla="*/ 600387 h 1147088"/>
                <a:gd name="connsiteX33" fmla="*/ 217126 w 1376191"/>
                <a:gd name="connsiteY33" fmla="*/ 590790 h 1147088"/>
                <a:gd name="connsiteX34" fmla="*/ 202509 w 1376191"/>
                <a:gd name="connsiteY34" fmla="*/ 585664 h 1147088"/>
                <a:gd name="connsiteX35" fmla="*/ 180452 w 1376191"/>
                <a:gd name="connsiteY35" fmla="*/ 579971 h 1147088"/>
                <a:gd name="connsiteX36" fmla="*/ 166590 w 1376191"/>
                <a:gd name="connsiteY36" fmla="*/ 577956 h 1147088"/>
                <a:gd name="connsiteX37" fmla="*/ 181617 w 1376191"/>
                <a:gd name="connsiteY37" fmla="*/ 568940 h 1147088"/>
                <a:gd name="connsiteX38" fmla="*/ 223349 w 1376191"/>
                <a:gd name="connsiteY38" fmla="*/ 122202 h 1147088"/>
                <a:gd name="connsiteX39" fmla="*/ 239279 w 1376191"/>
                <a:gd name="connsiteY39" fmla="*/ 128099 h 1147088"/>
                <a:gd name="connsiteX40" fmla="*/ 256511 w 1376191"/>
                <a:gd name="connsiteY40" fmla="*/ 135376 h 1147088"/>
                <a:gd name="connsiteX41" fmla="*/ 277978 w 1376191"/>
                <a:gd name="connsiteY41" fmla="*/ 137278 h 1147088"/>
                <a:gd name="connsiteX42" fmla="*/ 288391 w 1376191"/>
                <a:gd name="connsiteY42" fmla="*/ 147883 h 1147088"/>
                <a:gd name="connsiteX43" fmla="*/ 306222 w 1376191"/>
                <a:gd name="connsiteY43" fmla="*/ 153923 h 1147088"/>
                <a:gd name="connsiteX44" fmla="*/ 309362 w 1376191"/>
                <a:gd name="connsiteY44" fmla="*/ 168714 h 1147088"/>
                <a:gd name="connsiteX45" fmla="*/ 312131 w 1376191"/>
                <a:gd name="connsiteY45" fmla="*/ 179747 h 1147088"/>
                <a:gd name="connsiteX46" fmla="*/ 327503 w 1376191"/>
                <a:gd name="connsiteY46" fmla="*/ 189163 h 1147088"/>
                <a:gd name="connsiteX47" fmla="*/ 332482 w 1376191"/>
                <a:gd name="connsiteY47" fmla="*/ 196107 h 1147088"/>
                <a:gd name="connsiteX48" fmla="*/ 328019 w 1376191"/>
                <a:gd name="connsiteY48" fmla="*/ 209661 h 1147088"/>
                <a:gd name="connsiteX49" fmla="*/ 319672 w 1376191"/>
                <a:gd name="connsiteY49" fmla="*/ 213418 h 1147088"/>
                <a:gd name="connsiteX50" fmla="*/ 308515 w 1376191"/>
                <a:gd name="connsiteY50" fmla="*/ 212276 h 1147088"/>
                <a:gd name="connsiteX51" fmla="*/ 308825 w 1376191"/>
                <a:gd name="connsiteY51" fmla="*/ 231109 h 1147088"/>
                <a:gd name="connsiteX52" fmla="*/ 297193 w 1376191"/>
                <a:gd name="connsiteY52" fmla="*/ 242808 h 1147088"/>
                <a:gd name="connsiteX53" fmla="*/ 258804 w 1376191"/>
                <a:gd name="connsiteY53" fmla="*/ 226591 h 1147088"/>
                <a:gd name="connsiteX54" fmla="*/ 273825 w 1376191"/>
                <a:gd name="connsiteY54" fmla="*/ 208757 h 1147088"/>
                <a:gd name="connsiteX55" fmla="*/ 276283 w 1376191"/>
                <a:gd name="connsiteY55" fmla="*/ 189686 h 1147088"/>
                <a:gd name="connsiteX56" fmla="*/ 277606 w 1376191"/>
                <a:gd name="connsiteY56" fmla="*/ 178415 h 1147088"/>
                <a:gd name="connsiteX57" fmla="*/ 259073 w 1376191"/>
                <a:gd name="connsiteY57" fmla="*/ 167477 h 1147088"/>
                <a:gd name="connsiteX58" fmla="*/ 241056 w 1376191"/>
                <a:gd name="connsiteY58" fmla="*/ 168381 h 1147088"/>
                <a:gd name="connsiteX59" fmla="*/ 230023 w 1376191"/>
                <a:gd name="connsiteY59" fmla="*/ 168143 h 1147088"/>
                <a:gd name="connsiteX60" fmla="*/ 235994 w 1376191"/>
                <a:gd name="connsiteY60" fmla="*/ 181982 h 1147088"/>
                <a:gd name="connsiteX61" fmla="*/ 225023 w 1376191"/>
                <a:gd name="connsiteY61" fmla="*/ 203573 h 1147088"/>
                <a:gd name="connsiteX62" fmla="*/ 200002 w 1376191"/>
                <a:gd name="connsiteY62" fmla="*/ 213370 h 1147088"/>
                <a:gd name="connsiteX63" fmla="*/ 192646 w 1376191"/>
                <a:gd name="connsiteY63" fmla="*/ 226734 h 1147088"/>
                <a:gd name="connsiteX64" fmla="*/ 173452 w 1376191"/>
                <a:gd name="connsiteY64" fmla="*/ 248705 h 1147088"/>
                <a:gd name="connsiteX65" fmla="*/ 159919 w 1376191"/>
                <a:gd name="connsiteY65" fmla="*/ 264542 h 1147088"/>
                <a:gd name="connsiteX66" fmla="*/ 160518 w 1376191"/>
                <a:gd name="connsiteY66" fmla="*/ 270534 h 1147088"/>
                <a:gd name="connsiteX67" fmla="*/ 171923 w 1376191"/>
                <a:gd name="connsiteY67" fmla="*/ 291222 h 1147088"/>
                <a:gd name="connsiteX68" fmla="*/ 192646 w 1376191"/>
                <a:gd name="connsiteY68" fmla="*/ 301923 h 1147088"/>
                <a:gd name="connsiteX69" fmla="*/ 200952 w 1376191"/>
                <a:gd name="connsiteY69" fmla="*/ 303159 h 1147088"/>
                <a:gd name="connsiteX70" fmla="*/ 210456 w 1376191"/>
                <a:gd name="connsiteY70" fmla="*/ 316095 h 1147088"/>
                <a:gd name="connsiteX71" fmla="*/ 219837 w 1376191"/>
                <a:gd name="connsiteY71" fmla="*/ 322800 h 1147088"/>
                <a:gd name="connsiteX72" fmla="*/ 226428 w 1376191"/>
                <a:gd name="connsiteY72" fmla="*/ 305537 h 1147088"/>
                <a:gd name="connsiteX73" fmla="*/ 225539 w 1376191"/>
                <a:gd name="connsiteY73" fmla="*/ 299497 h 1147088"/>
                <a:gd name="connsiteX74" fmla="*/ 238039 w 1376191"/>
                <a:gd name="connsiteY74" fmla="*/ 282234 h 1147088"/>
                <a:gd name="connsiteX75" fmla="*/ 240601 w 1376191"/>
                <a:gd name="connsiteY75" fmla="*/ 237339 h 1147088"/>
                <a:gd name="connsiteX76" fmla="*/ 252399 w 1376191"/>
                <a:gd name="connsiteY76" fmla="*/ 241477 h 1147088"/>
                <a:gd name="connsiteX77" fmla="*/ 266097 w 1376191"/>
                <a:gd name="connsiteY77" fmla="*/ 246185 h 1147088"/>
                <a:gd name="connsiteX78" fmla="*/ 283432 w 1376191"/>
                <a:gd name="connsiteY78" fmla="*/ 255696 h 1147088"/>
                <a:gd name="connsiteX79" fmla="*/ 289445 w 1376191"/>
                <a:gd name="connsiteY79" fmla="*/ 273578 h 1147088"/>
                <a:gd name="connsiteX80" fmla="*/ 301036 w 1376191"/>
                <a:gd name="connsiteY80" fmla="*/ 270962 h 1147088"/>
                <a:gd name="connsiteX81" fmla="*/ 307916 w 1376191"/>
                <a:gd name="connsiteY81" fmla="*/ 272865 h 1147088"/>
                <a:gd name="connsiteX82" fmla="*/ 322090 w 1376191"/>
                <a:gd name="connsiteY82" fmla="*/ 292791 h 1147088"/>
                <a:gd name="connsiteX83" fmla="*/ 326119 w 1376191"/>
                <a:gd name="connsiteY83" fmla="*/ 304681 h 1147088"/>
                <a:gd name="connsiteX84" fmla="*/ 335788 w 1376191"/>
                <a:gd name="connsiteY84" fmla="*/ 320232 h 1147088"/>
                <a:gd name="connsiteX85" fmla="*/ 344569 w 1376191"/>
                <a:gd name="connsiteY85" fmla="*/ 331503 h 1147088"/>
                <a:gd name="connsiteX86" fmla="*/ 346987 w 1376191"/>
                <a:gd name="connsiteY86" fmla="*/ 363938 h 1147088"/>
                <a:gd name="connsiteX87" fmla="*/ 358268 w 1376191"/>
                <a:gd name="connsiteY87" fmla="*/ 378348 h 1147088"/>
                <a:gd name="connsiteX88" fmla="*/ 351449 w 1376191"/>
                <a:gd name="connsiteY88" fmla="*/ 387241 h 1147088"/>
                <a:gd name="connsiteX89" fmla="*/ 340664 w 1376191"/>
                <a:gd name="connsiteY89" fmla="*/ 387288 h 1147088"/>
                <a:gd name="connsiteX90" fmla="*/ 334156 w 1376191"/>
                <a:gd name="connsiteY90" fmla="*/ 382247 h 1147088"/>
                <a:gd name="connsiteX91" fmla="*/ 327978 w 1376191"/>
                <a:gd name="connsiteY91" fmla="*/ 371309 h 1147088"/>
                <a:gd name="connsiteX92" fmla="*/ 330747 w 1376191"/>
                <a:gd name="connsiteY92" fmla="*/ 354236 h 1147088"/>
                <a:gd name="connsiteX93" fmla="*/ 309507 w 1376191"/>
                <a:gd name="connsiteY93" fmla="*/ 357280 h 1147088"/>
                <a:gd name="connsiteX94" fmla="*/ 303660 w 1376191"/>
                <a:gd name="connsiteY94" fmla="*/ 368598 h 1147088"/>
                <a:gd name="connsiteX95" fmla="*/ 301201 w 1376191"/>
                <a:gd name="connsiteY95" fmla="*/ 381867 h 1147088"/>
                <a:gd name="connsiteX96" fmla="*/ 304197 w 1376191"/>
                <a:gd name="connsiteY96" fmla="*/ 396087 h 1147088"/>
                <a:gd name="connsiteX97" fmla="*/ 289341 w 1376191"/>
                <a:gd name="connsiteY97" fmla="*/ 404409 h 1147088"/>
                <a:gd name="connsiteX98" fmla="*/ 278246 w 1376191"/>
                <a:gd name="connsiteY98" fmla="*/ 399463 h 1147088"/>
                <a:gd name="connsiteX99" fmla="*/ 259858 w 1376191"/>
                <a:gd name="connsiteY99" fmla="*/ 414967 h 1147088"/>
                <a:gd name="connsiteX100" fmla="*/ 253597 w 1376191"/>
                <a:gd name="connsiteY100" fmla="*/ 430376 h 1147088"/>
                <a:gd name="connsiteX101" fmla="*/ 232006 w 1376191"/>
                <a:gd name="connsiteY101" fmla="*/ 444595 h 1147088"/>
                <a:gd name="connsiteX102" fmla="*/ 229300 w 1376191"/>
                <a:gd name="connsiteY102" fmla="*/ 467708 h 1147088"/>
                <a:gd name="connsiteX103" fmla="*/ 221490 w 1376191"/>
                <a:gd name="connsiteY103" fmla="*/ 472607 h 1147088"/>
                <a:gd name="connsiteX104" fmla="*/ 206675 w 1376191"/>
                <a:gd name="connsiteY104" fmla="*/ 491250 h 1147088"/>
                <a:gd name="connsiteX105" fmla="*/ 191097 w 1376191"/>
                <a:gd name="connsiteY105" fmla="*/ 520165 h 1147088"/>
                <a:gd name="connsiteX106" fmla="*/ 194713 w 1376191"/>
                <a:gd name="connsiteY106" fmla="*/ 535003 h 1147088"/>
                <a:gd name="connsiteX107" fmla="*/ 187088 w 1376191"/>
                <a:gd name="connsiteY107" fmla="*/ 550506 h 1147088"/>
                <a:gd name="connsiteX108" fmla="*/ 170415 w 1376191"/>
                <a:gd name="connsiteY108" fmla="*/ 527631 h 1147088"/>
                <a:gd name="connsiteX109" fmla="*/ 148741 w 1376191"/>
                <a:gd name="connsiteY109" fmla="*/ 525539 h 1147088"/>
                <a:gd name="connsiteX110" fmla="*/ 139650 w 1376191"/>
                <a:gd name="connsiteY110" fmla="*/ 526680 h 1147088"/>
                <a:gd name="connsiteX111" fmla="*/ 111902 w 1376191"/>
                <a:gd name="connsiteY111" fmla="*/ 527536 h 1147088"/>
                <a:gd name="connsiteX112" fmla="*/ 90125 w 1376191"/>
                <a:gd name="connsiteY112" fmla="*/ 567294 h 1147088"/>
                <a:gd name="connsiteX113" fmla="*/ 118679 w 1376191"/>
                <a:gd name="connsiteY113" fmla="*/ 591406 h 1147088"/>
                <a:gd name="connsiteX114" fmla="*/ 132005 w 1376191"/>
                <a:gd name="connsiteY114" fmla="*/ 579041 h 1147088"/>
                <a:gd name="connsiteX115" fmla="*/ 147584 w 1376191"/>
                <a:gd name="connsiteY115" fmla="*/ 589456 h 1147088"/>
                <a:gd name="connsiteX116" fmla="*/ 155105 w 1376191"/>
                <a:gd name="connsiteY116" fmla="*/ 612759 h 1147088"/>
                <a:gd name="connsiteX117" fmla="*/ 169051 w 1376191"/>
                <a:gd name="connsiteY117" fmla="*/ 637061 h 1147088"/>
                <a:gd name="connsiteX118" fmla="*/ 177295 w 1376191"/>
                <a:gd name="connsiteY118" fmla="*/ 660364 h 1147088"/>
                <a:gd name="connsiteX119" fmla="*/ 194051 w 1376191"/>
                <a:gd name="connsiteY119" fmla="*/ 656084 h 1147088"/>
                <a:gd name="connsiteX120" fmla="*/ 206427 w 1376191"/>
                <a:gd name="connsiteY120" fmla="*/ 660555 h 1147088"/>
                <a:gd name="connsiteX121" fmla="*/ 222957 w 1376191"/>
                <a:gd name="connsiteY121" fmla="*/ 641769 h 1147088"/>
                <a:gd name="connsiteX122" fmla="*/ 233349 w 1376191"/>
                <a:gd name="connsiteY122" fmla="*/ 639867 h 1147088"/>
                <a:gd name="connsiteX123" fmla="*/ 243184 w 1376191"/>
                <a:gd name="connsiteY123" fmla="*/ 640913 h 1147088"/>
                <a:gd name="connsiteX124" fmla="*/ 258866 w 1376191"/>
                <a:gd name="connsiteY124" fmla="*/ 643814 h 1147088"/>
                <a:gd name="connsiteX125" fmla="*/ 271097 w 1376191"/>
                <a:gd name="connsiteY125" fmla="*/ 656893 h 1147088"/>
                <a:gd name="connsiteX126" fmla="*/ 286924 w 1376191"/>
                <a:gd name="connsiteY126" fmla="*/ 659699 h 1147088"/>
                <a:gd name="connsiteX127" fmla="*/ 313701 w 1376191"/>
                <a:gd name="connsiteY127" fmla="*/ 678769 h 1147088"/>
                <a:gd name="connsiteX128" fmla="*/ 342854 w 1376191"/>
                <a:gd name="connsiteY128" fmla="*/ 703785 h 1147088"/>
                <a:gd name="connsiteX129" fmla="*/ 357999 w 1376191"/>
                <a:gd name="connsiteY129" fmla="*/ 729466 h 1147088"/>
                <a:gd name="connsiteX130" fmla="*/ 377359 w 1376191"/>
                <a:gd name="connsiteY130" fmla="*/ 734745 h 1147088"/>
                <a:gd name="connsiteX131" fmla="*/ 396016 w 1376191"/>
                <a:gd name="connsiteY131" fmla="*/ 745065 h 1147088"/>
                <a:gd name="connsiteX132" fmla="*/ 416347 w 1376191"/>
                <a:gd name="connsiteY132" fmla="*/ 748441 h 1147088"/>
                <a:gd name="connsiteX133" fmla="*/ 433041 w 1376191"/>
                <a:gd name="connsiteY133" fmla="*/ 757002 h 1147088"/>
                <a:gd name="connsiteX134" fmla="*/ 446285 w 1376191"/>
                <a:gd name="connsiteY134" fmla="*/ 771887 h 1147088"/>
                <a:gd name="connsiteX135" fmla="*/ 446202 w 1376191"/>
                <a:gd name="connsiteY135" fmla="*/ 781684 h 1147088"/>
                <a:gd name="connsiteX136" fmla="*/ 446264 w 1376191"/>
                <a:gd name="connsiteY136" fmla="*/ 787772 h 1147088"/>
                <a:gd name="connsiteX137" fmla="*/ 443330 w 1376191"/>
                <a:gd name="connsiteY137" fmla="*/ 801706 h 1147088"/>
                <a:gd name="connsiteX138" fmla="*/ 432111 w 1376191"/>
                <a:gd name="connsiteY138" fmla="*/ 817685 h 1147088"/>
                <a:gd name="connsiteX139" fmla="*/ 425045 w 1376191"/>
                <a:gd name="connsiteY139" fmla="*/ 832761 h 1147088"/>
                <a:gd name="connsiteX140" fmla="*/ 418805 w 1376191"/>
                <a:gd name="connsiteY140" fmla="*/ 839229 h 1147088"/>
                <a:gd name="connsiteX141" fmla="*/ 412710 w 1376191"/>
                <a:gd name="connsiteY141" fmla="*/ 863198 h 1147088"/>
                <a:gd name="connsiteX142" fmla="*/ 404611 w 1376191"/>
                <a:gd name="connsiteY142" fmla="*/ 898391 h 1147088"/>
                <a:gd name="connsiteX143" fmla="*/ 384136 w 1376191"/>
                <a:gd name="connsiteY143" fmla="*/ 909662 h 1147088"/>
                <a:gd name="connsiteX144" fmla="*/ 375706 w 1376191"/>
                <a:gd name="connsiteY144" fmla="*/ 925879 h 1147088"/>
                <a:gd name="connsiteX145" fmla="*/ 368102 w 1376191"/>
                <a:gd name="connsiteY145" fmla="*/ 943713 h 1147088"/>
                <a:gd name="connsiteX146" fmla="*/ 356966 w 1376191"/>
                <a:gd name="connsiteY146" fmla="*/ 967444 h 1147088"/>
                <a:gd name="connsiteX147" fmla="*/ 349115 w 1376191"/>
                <a:gd name="connsiteY147" fmla="*/ 977194 h 1147088"/>
                <a:gd name="connsiteX148" fmla="*/ 340168 w 1376191"/>
                <a:gd name="connsiteY148" fmla="*/ 979762 h 1147088"/>
                <a:gd name="connsiteX149" fmla="*/ 330437 w 1376191"/>
                <a:gd name="connsiteY149" fmla="*/ 986658 h 1147088"/>
                <a:gd name="connsiteX150" fmla="*/ 325148 w 1376191"/>
                <a:gd name="connsiteY150" fmla="*/ 1011530 h 1147088"/>
                <a:gd name="connsiteX151" fmla="*/ 303784 w 1376191"/>
                <a:gd name="connsiteY151" fmla="*/ 1027557 h 1147088"/>
                <a:gd name="connsiteX152" fmla="*/ 289217 w 1376191"/>
                <a:gd name="connsiteY152" fmla="*/ 1048768 h 1147088"/>
                <a:gd name="connsiteX153" fmla="*/ 290313 w 1376191"/>
                <a:gd name="connsiteY153" fmla="*/ 1074211 h 1147088"/>
                <a:gd name="connsiteX154" fmla="*/ 291470 w 1376191"/>
                <a:gd name="connsiteY154" fmla="*/ 1091808 h 1147088"/>
                <a:gd name="connsiteX155" fmla="*/ 279383 w 1376191"/>
                <a:gd name="connsiteY155" fmla="*/ 1103221 h 1147088"/>
                <a:gd name="connsiteX156" fmla="*/ 280726 w 1376191"/>
                <a:gd name="connsiteY156" fmla="*/ 1122625 h 1147088"/>
                <a:gd name="connsiteX157" fmla="*/ 287441 w 1376191"/>
                <a:gd name="connsiteY157" fmla="*/ 1138034 h 1147088"/>
                <a:gd name="connsiteX158" fmla="*/ 289217 w 1376191"/>
                <a:gd name="connsiteY158" fmla="*/ 1145833 h 1147088"/>
                <a:gd name="connsiteX159" fmla="*/ 267213 w 1376191"/>
                <a:gd name="connsiteY159" fmla="*/ 1146213 h 1147088"/>
                <a:gd name="connsiteX160" fmla="*/ 257296 w 1376191"/>
                <a:gd name="connsiteY160" fmla="*/ 1141696 h 1147088"/>
                <a:gd name="connsiteX161" fmla="*/ 255477 w 1376191"/>
                <a:gd name="connsiteY161" fmla="*/ 1138414 h 1147088"/>
                <a:gd name="connsiteX162" fmla="*/ 250725 w 1376191"/>
                <a:gd name="connsiteY162" fmla="*/ 1121056 h 1147088"/>
                <a:gd name="connsiteX163" fmla="*/ 238577 w 1376191"/>
                <a:gd name="connsiteY163" fmla="*/ 1092949 h 1147088"/>
                <a:gd name="connsiteX164" fmla="*/ 233886 w 1376191"/>
                <a:gd name="connsiteY164" fmla="*/ 1055902 h 1147088"/>
                <a:gd name="connsiteX165" fmla="*/ 233432 w 1376191"/>
                <a:gd name="connsiteY165" fmla="*/ 1041349 h 1147088"/>
                <a:gd name="connsiteX166" fmla="*/ 239672 w 1376191"/>
                <a:gd name="connsiteY166" fmla="*/ 1029127 h 1147088"/>
                <a:gd name="connsiteX167" fmla="*/ 240436 w 1376191"/>
                <a:gd name="connsiteY167" fmla="*/ 1016001 h 1147088"/>
                <a:gd name="connsiteX168" fmla="*/ 232068 w 1376191"/>
                <a:gd name="connsiteY168" fmla="*/ 987894 h 1147088"/>
                <a:gd name="connsiteX169" fmla="*/ 241428 w 1376191"/>
                <a:gd name="connsiteY169" fmla="*/ 941288 h 1147088"/>
                <a:gd name="connsiteX170" fmla="*/ 243907 w 1376191"/>
                <a:gd name="connsiteY170" fmla="*/ 910232 h 1147088"/>
                <a:gd name="connsiteX171" fmla="*/ 241056 w 1376191"/>
                <a:gd name="connsiteY171" fmla="*/ 899389 h 1147088"/>
                <a:gd name="connsiteX172" fmla="*/ 240911 w 1376191"/>
                <a:gd name="connsiteY172" fmla="*/ 878702 h 1147088"/>
                <a:gd name="connsiteX173" fmla="*/ 223804 w 1376191"/>
                <a:gd name="connsiteY173" fmla="*/ 846648 h 1147088"/>
                <a:gd name="connsiteX174" fmla="*/ 207502 w 1376191"/>
                <a:gd name="connsiteY174" fmla="*/ 827720 h 1147088"/>
                <a:gd name="connsiteX175" fmla="*/ 196510 w 1376191"/>
                <a:gd name="connsiteY175" fmla="*/ 811645 h 1147088"/>
                <a:gd name="connsiteX176" fmla="*/ 191489 w 1376191"/>
                <a:gd name="connsiteY176" fmla="*/ 783539 h 1147088"/>
                <a:gd name="connsiteX177" fmla="*/ 192233 w 1376191"/>
                <a:gd name="connsiteY177" fmla="*/ 776263 h 1147088"/>
                <a:gd name="connsiteX178" fmla="*/ 179278 w 1376191"/>
                <a:gd name="connsiteY178" fmla="*/ 759427 h 1147088"/>
                <a:gd name="connsiteX179" fmla="*/ 187026 w 1376191"/>
                <a:gd name="connsiteY179" fmla="*/ 725709 h 1147088"/>
                <a:gd name="connsiteX180" fmla="*/ 193803 w 1376191"/>
                <a:gd name="connsiteY180" fmla="*/ 703357 h 1147088"/>
                <a:gd name="connsiteX181" fmla="*/ 192977 w 1376191"/>
                <a:gd name="connsiteY181" fmla="*/ 688566 h 1147088"/>
                <a:gd name="connsiteX182" fmla="*/ 186448 w 1376191"/>
                <a:gd name="connsiteY182" fmla="*/ 675535 h 1147088"/>
                <a:gd name="connsiteX183" fmla="*/ 174030 w 1376191"/>
                <a:gd name="connsiteY183" fmla="*/ 674156 h 1147088"/>
                <a:gd name="connsiteX184" fmla="*/ 152605 w 1376191"/>
                <a:gd name="connsiteY184" fmla="*/ 661553 h 1147088"/>
                <a:gd name="connsiteX185" fmla="*/ 147584 w 1376191"/>
                <a:gd name="connsiteY185" fmla="*/ 653041 h 1147088"/>
                <a:gd name="connsiteX186" fmla="*/ 135290 w 1376191"/>
                <a:gd name="connsiteY186" fmla="*/ 641009 h 1147088"/>
                <a:gd name="connsiteX187" fmla="*/ 117480 w 1376191"/>
                <a:gd name="connsiteY187" fmla="*/ 634969 h 1147088"/>
                <a:gd name="connsiteX188" fmla="*/ 93265 w 1376191"/>
                <a:gd name="connsiteY188" fmla="*/ 618656 h 1147088"/>
                <a:gd name="connsiteX189" fmla="*/ 49629 w 1376191"/>
                <a:gd name="connsiteY189" fmla="*/ 599158 h 1147088"/>
                <a:gd name="connsiteX190" fmla="*/ 39711 w 1376191"/>
                <a:gd name="connsiteY190" fmla="*/ 562871 h 1147088"/>
                <a:gd name="connsiteX191" fmla="*/ 26447 w 1376191"/>
                <a:gd name="connsiteY191" fmla="*/ 544942 h 1147088"/>
                <a:gd name="connsiteX192" fmla="*/ 23946 w 1376191"/>
                <a:gd name="connsiteY192" fmla="*/ 547796 h 1147088"/>
                <a:gd name="connsiteX193" fmla="*/ 22727 w 1376191"/>
                <a:gd name="connsiteY193" fmla="*/ 562871 h 1147088"/>
                <a:gd name="connsiteX194" fmla="*/ 8203 w 1376191"/>
                <a:gd name="connsiteY194" fmla="*/ 551505 h 1147088"/>
                <a:gd name="connsiteX195" fmla="*/ 0 w 1376191"/>
                <a:gd name="connsiteY195" fmla="*/ 539853 h 1147088"/>
                <a:gd name="connsiteX196" fmla="*/ 156282 w 1376191"/>
                <a:gd name="connsiteY196" fmla="*/ 176608 h 1147088"/>
                <a:gd name="connsiteX197" fmla="*/ 162832 w 1376191"/>
                <a:gd name="connsiteY197" fmla="*/ 179414 h 1147088"/>
                <a:gd name="connsiteX198" fmla="*/ 171179 w 1376191"/>
                <a:gd name="connsiteY198" fmla="*/ 174468 h 1147088"/>
                <a:gd name="connsiteX199" fmla="*/ 169981 w 1376191"/>
                <a:gd name="connsiteY199" fmla="*/ 160867 h 1147088"/>
                <a:gd name="connsiteX200" fmla="*/ 179093 w 1376191"/>
                <a:gd name="connsiteY200" fmla="*/ 150642 h 1147088"/>
                <a:gd name="connsiteX201" fmla="*/ 194423 w 1376191"/>
                <a:gd name="connsiteY201" fmla="*/ 159345 h 1147088"/>
                <a:gd name="connsiteX202" fmla="*/ 204031 w 1376191"/>
                <a:gd name="connsiteY202" fmla="*/ 178653 h 1147088"/>
                <a:gd name="connsiteX203" fmla="*/ 210560 w 1376191"/>
                <a:gd name="connsiteY203" fmla="*/ 184312 h 1147088"/>
                <a:gd name="connsiteX204" fmla="*/ 213721 w 1376191"/>
                <a:gd name="connsiteY204" fmla="*/ 170759 h 1147088"/>
                <a:gd name="connsiteX205" fmla="*/ 205498 w 1376191"/>
                <a:gd name="connsiteY205" fmla="*/ 148121 h 1147088"/>
                <a:gd name="connsiteX206" fmla="*/ 223349 w 1376191"/>
                <a:gd name="connsiteY206" fmla="*/ 122202 h 1147088"/>
                <a:gd name="connsiteX207" fmla="*/ 926523 w 1376191"/>
                <a:gd name="connsiteY207" fmla="*/ 88803 h 1147088"/>
                <a:gd name="connsiteX208" fmla="*/ 930198 w 1376191"/>
                <a:gd name="connsiteY208" fmla="*/ 98712 h 1147088"/>
                <a:gd name="connsiteX209" fmla="*/ 900740 w 1376191"/>
                <a:gd name="connsiteY209" fmla="*/ 116643 h 1147088"/>
                <a:gd name="connsiteX210" fmla="*/ 878364 w 1376191"/>
                <a:gd name="connsiteY210" fmla="*/ 138903 h 1147088"/>
                <a:gd name="connsiteX211" fmla="*/ 883023 w 1376191"/>
                <a:gd name="connsiteY211" fmla="*/ 162741 h 1147088"/>
                <a:gd name="connsiteX212" fmla="*/ 870600 w 1376191"/>
                <a:gd name="connsiteY212" fmla="*/ 161975 h 1147088"/>
                <a:gd name="connsiteX213" fmla="*/ 857809 w 1376191"/>
                <a:gd name="connsiteY213" fmla="*/ 146303 h 1147088"/>
                <a:gd name="connsiteX214" fmla="*/ 868178 w 1376191"/>
                <a:gd name="connsiteY214" fmla="*/ 115522 h 1147088"/>
                <a:gd name="connsiteX215" fmla="*/ 887963 w 1376191"/>
                <a:gd name="connsiteY215" fmla="*/ 102872 h 1147088"/>
                <a:gd name="connsiteX216" fmla="*/ 921100 w 1376191"/>
                <a:gd name="connsiteY216" fmla="*/ 92408 h 1147088"/>
                <a:gd name="connsiteX217" fmla="*/ 926523 w 1376191"/>
                <a:gd name="connsiteY217" fmla="*/ 88803 h 1147088"/>
                <a:gd name="connsiteX218" fmla="*/ 1101570 w 1376191"/>
                <a:gd name="connsiteY218" fmla="*/ 81103 h 1147088"/>
                <a:gd name="connsiteX219" fmla="*/ 1122795 w 1376191"/>
                <a:gd name="connsiteY219" fmla="*/ 87911 h 1147088"/>
                <a:gd name="connsiteX220" fmla="*/ 1135373 w 1376191"/>
                <a:gd name="connsiteY220" fmla="*/ 88037 h 1147088"/>
                <a:gd name="connsiteX221" fmla="*/ 1152469 w 1376191"/>
                <a:gd name="connsiteY221" fmla="*/ 102782 h 1147088"/>
                <a:gd name="connsiteX222" fmla="*/ 1152508 w 1376191"/>
                <a:gd name="connsiteY222" fmla="*/ 107460 h 1147088"/>
                <a:gd name="connsiteX223" fmla="*/ 1166528 w 1376191"/>
                <a:gd name="connsiteY223" fmla="*/ 122748 h 1147088"/>
                <a:gd name="connsiteX224" fmla="*/ 1172486 w 1376191"/>
                <a:gd name="connsiteY224" fmla="*/ 124001 h 1147088"/>
                <a:gd name="connsiteX225" fmla="*/ 1175134 w 1376191"/>
                <a:gd name="connsiteY225" fmla="*/ 124085 h 1147088"/>
                <a:gd name="connsiteX226" fmla="*/ 1346290 w 1376191"/>
                <a:gd name="connsiteY226" fmla="*/ 393839 h 1147088"/>
                <a:gd name="connsiteX227" fmla="*/ 1330518 w 1376191"/>
                <a:gd name="connsiteY227" fmla="*/ 413596 h 1147088"/>
                <a:gd name="connsiteX228" fmla="*/ 1321911 w 1376191"/>
                <a:gd name="connsiteY228" fmla="*/ 445634 h 1147088"/>
                <a:gd name="connsiteX229" fmla="*/ 1303725 w 1376191"/>
                <a:gd name="connsiteY229" fmla="*/ 477797 h 1147088"/>
                <a:gd name="connsiteX230" fmla="*/ 1292977 w 1376191"/>
                <a:gd name="connsiteY230" fmla="*/ 455408 h 1147088"/>
                <a:gd name="connsiteX231" fmla="*/ 1285344 w 1376191"/>
                <a:gd name="connsiteY231" fmla="*/ 448307 h 1147088"/>
                <a:gd name="connsiteX232" fmla="*/ 1278100 w 1376191"/>
                <a:gd name="connsiteY232" fmla="*/ 460880 h 1147088"/>
                <a:gd name="connsiteX233" fmla="*/ 1270390 w 1376191"/>
                <a:gd name="connsiteY233" fmla="*/ 466352 h 1147088"/>
                <a:gd name="connsiteX234" fmla="*/ 1272415 w 1376191"/>
                <a:gd name="connsiteY234" fmla="*/ 480847 h 1147088"/>
                <a:gd name="connsiteX235" fmla="*/ 1280437 w 1376191"/>
                <a:gd name="connsiteY235" fmla="*/ 495675 h 1147088"/>
                <a:gd name="connsiteX236" fmla="*/ 1285032 w 1376191"/>
                <a:gd name="connsiteY236" fmla="*/ 517646 h 1147088"/>
                <a:gd name="connsiteX237" fmla="*/ 1277672 w 1376191"/>
                <a:gd name="connsiteY237" fmla="*/ 542876 h 1147088"/>
                <a:gd name="connsiteX238" fmla="*/ 1265054 w 1376191"/>
                <a:gd name="connsiteY238" fmla="*/ 557120 h 1147088"/>
                <a:gd name="connsiteX239" fmla="*/ 1237794 w 1376191"/>
                <a:gd name="connsiteY239" fmla="*/ 582558 h 1147088"/>
                <a:gd name="connsiteX240" fmla="*/ 1227318 w 1376191"/>
                <a:gd name="connsiteY240" fmla="*/ 593711 h 1147088"/>
                <a:gd name="connsiteX241" fmla="*/ 1231758 w 1376191"/>
                <a:gd name="connsiteY241" fmla="*/ 603151 h 1147088"/>
                <a:gd name="connsiteX242" fmla="*/ 1221983 w 1376191"/>
                <a:gd name="connsiteY242" fmla="*/ 638656 h 1147088"/>
                <a:gd name="connsiteX243" fmla="*/ 1196592 w 1376191"/>
                <a:gd name="connsiteY243" fmla="*/ 665013 h 1147088"/>
                <a:gd name="connsiteX244" fmla="*/ 1187401 w 1376191"/>
                <a:gd name="connsiteY244" fmla="*/ 653108 h 1147088"/>
                <a:gd name="connsiteX245" fmla="*/ 1173148 w 1376191"/>
                <a:gd name="connsiteY245" fmla="*/ 647845 h 1147088"/>
                <a:gd name="connsiteX246" fmla="*/ 1175329 w 1376191"/>
                <a:gd name="connsiteY246" fmla="*/ 670443 h 1147088"/>
                <a:gd name="connsiteX247" fmla="*/ 1193515 w 1376191"/>
                <a:gd name="connsiteY247" fmla="*/ 691746 h 1147088"/>
                <a:gd name="connsiteX248" fmla="*/ 1186973 w 1376191"/>
                <a:gd name="connsiteY248" fmla="*/ 708454 h 1147088"/>
                <a:gd name="connsiteX249" fmla="*/ 1160764 w 1376191"/>
                <a:gd name="connsiteY249" fmla="*/ 680802 h 1147088"/>
                <a:gd name="connsiteX250" fmla="*/ 1159985 w 1376191"/>
                <a:gd name="connsiteY250" fmla="*/ 662381 h 1147088"/>
                <a:gd name="connsiteX251" fmla="*/ 1159946 w 1376191"/>
                <a:gd name="connsiteY251" fmla="*/ 646926 h 1147088"/>
                <a:gd name="connsiteX252" fmla="*/ 1150366 w 1376191"/>
                <a:gd name="connsiteY252" fmla="*/ 632682 h 1147088"/>
                <a:gd name="connsiteX253" fmla="*/ 1142422 w 1376191"/>
                <a:gd name="connsiteY253" fmla="*/ 622365 h 1147088"/>
                <a:gd name="connsiteX254" fmla="*/ 1130583 w 1376191"/>
                <a:gd name="connsiteY254" fmla="*/ 610836 h 1147088"/>
                <a:gd name="connsiteX255" fmla="*/ 1126845 w 1376191"/>
                <a:gd name="connsiteY255" fmla="*/ 593084 h 1147088"/>
                <a:gd name="connsiteX256" fmla="*/ 1108853 w 1376191"/>
                <a:gd name="connsiteY256" fmla="*/ 580553 h 1147088"/>
                <a:gd name="connsiteX257" fmla="*/ 1088563 w 1376191"/>
                <a:gd name="connsiteY257" fmla="*/ 592624 h 1147088"/>
                <a:gd name="connsiteX258" fmla="*/ 1081320 w 1376191"/>
                <a:gd name="connsiteY258" fmla="*/ 613551 h 1147088"/>
                <a:gd name="connsiteX259" fmla="*/ 1070649 w 1376191"/>
                <a:gd name="connsiteY259" fmla="*/ 617729 h 1147088"/>
                <a:gd name="connsiteX260" fmla="*/ 1067417 w 1376191"/>
                <a:gd name="connsiteY260" fmla="*/ 624704 h 1147088"/>
                <a:gd name="connsiteX261" fmla="*/ 1057642 w 1376191"/>
                <a:gd name="connsiteY261" fmla="*/ 641162 h 1147088"/>
                <a:gd name="connsiteX262" fmla="*/ 1044246 w 1376191"/>
                <a:gd name="connsiteY262" fmla="*/ 674745 h 1147088"/>
                <a:gd name="connsiteX263" fmla="*/ 1034199 w 1376191"/>
                <a:gd name="connsiteY263" fmla="*/ 666433 h 1147088"/>
                <a:gd name="connsiteX264" fmla="*/ 1030616 w 1376191"/>
                <a:gd name="connsiteY264" fmla="*/ 649349 h 1147088"/>
                <a:gd name="connsiteX265" fmla="*/ 1018426 w 1376191"/>
                <a:gd name="connsiteY265" fmla="*/ 625080 h 1147088"/>
                <a:gd name="connsiteX266" fmla="*/ 1005848 w 1376191"/>
                <a:gd name="connsiteY266" fmla="*/ 598807 h 1147088"/>
                <a:gd name="connsiteX267" fmla="*/ 999111 w 1376191"/>
                <a:gd name="connsiteY267" fmla="*/ 584187 h 1147088"/>
                <a:gd name="connsiteX268" fmla="*/ 990933 w 1376191"/>
                <a:gd name="connsiteY268" fmla="*/ 574747 h 1147088"/>
                <a:gd name="connsiteX269" fmla="*/ 980807 w 1376191"/>
                <a:gd name="connsiteY269" fmla="*/ 556827 h 1147088"/>
                <a:gd name="connsiteX270" fmla="*/ 963906 w 1376191"/>
                <a:gd name="connsiteY270" fmla="*/ 559417 h 1147088"/>
                <a:gd name="connsiteX271" fmla="*/ 959038 w 1376191"/>
                <a:gd name="connsiteY271" fmla="*/ 560294 h 1147088"/>
                <a:gd name="connsiteX272" fmla="*/ 950276 w 1376191"/>
                <a:gd name="connsiteY272" fmla="*/ 558874 h 1147088"/>
                <a:gd name="connsiteX273" fmla="*/ 930415 w 1376191"/>
                <a:gd name="connsiteY273" fmla="*/ 558122 h 1147088"/>
                <a:gd name="connsiteX274" fmla="*/ 917291 w 1376191"/>
                <a:gd name="connsiteY274" fmla="*/ 536568 h 1147088"/>
                <a:gd name="connsiteX275" fmla="*/ 890420 w 1376191"/>
                <a:gd name="connsiteY275" fmla="*/ 517103 h 1147088"/>
                <a:gd name="connsiteX276" fmla="*/ 885902 w 1376191"/>
                <a:gd name="connsiteY276" fmla="*/ 526000 h 1147088"/>
                <a:gd name="connsiteX277" fmla="*/ 899766 w 1376191"/>
                <a:gd name="connsiteY277" fmla="*/ 538949 h 1147088"/>
                <a:gd name="connsiteX278" fmla="*/ 910709 w 1376191"/>
                <a:gd name="connsiteY278" fmla="*/ 553611 h 1147088"/>
                <a:gd name="connsiteX279" fmla="*/ 930181 w 1376191"/>
                <a:gd name="connsiteY279" fmla="*/ 560043 h 1147088"/>
                <a:gd name="connsiteX280" fmla="*/ 935088 w 1376191"/>
                <a:gd name="connsiteY280" fmla="*/ 582516 h 1147088"/>
                <a:gd name="connsiteX281" fmla="*/ 925352 w 1376191"/>
                <a:gd name="connsiteY281" fmla="*/ 604237 h 1147088"/>
                <a:gd name="connsiteX282" fmla="*/ 907321 w 1376191"/>
                <a:gd name="connsiteY282" fmla="*/ 616058 h 1147088"/>
                <a:gd name="connsiteX283" fmla="*/ 887421 w 1376191"/>
                <a:gd name="connsiteY283" fmla="*/ 629550 h 1147088"/>
                <a:gd name="connsiteX284" fmla="*/ 848984 w 1376191"/>
                <a:gd name="connsiteY284" fmla="*/ 630134 h 1147088"/>
                <a:gd name="connsiteX285" fmla="*/ 829357 w 1376191"/>
                <a:gd name="connsiteY285" fmla="*/ 593627 h 1147088"/>
                <a:gd name="connsiteX286" fmla="*/ 809028 w 1376191"/>
                <a:gd name="connsiteY286" fmla="*/ 560419 h 1147088"/>
                <a:gd name="connsiteX287" fmla="*/ 802408 w 1376191"/>
                <a:gd name="connsiteY287" fmla="*/ 552901 h 1147088"/>
                <a:gd name="connsiteX288" fmla="*/ 806419 w 1376191"/>
                <a:gd name="connsiteY288" fmla="*/ 572199 h 1147088"/>
                <a:gd name="connsiteX289" fmla="*/ 821724 w 1376191"/>
                <a:gd name="connsiteY289" fmla="*/ 591330 h 1147088"/>
                <a:gd name="connsiteX290" fmla="*/ 835821 w 1376191"/>
                <a:gd name="connsiteY290" fmla="*/ 624955 h 1147088"/>
                <a:gd name="connsiteX291" fmla="*/ 854709 w 1376191"/>
                <a:gd name="connsiteY291" fmla="*/ 650811 h 1147088"/>
                <a:gd name="connsiteX292" fmla="*/ 873752 w 1376191"/>
                <a:gd name="connsiteY292" fmla="*/ 646132 h 1147088"/>
                <a:gd name="connsiteX293" fmla="*/ 890654 w 1376191"/>
                <a:gd name="connsiteY293" fmla="*/ 652398 h 1147088"/>
                <a:gd name="connsiteX294" fmla="*/ 879827 w 1376191"/>
                <a:gd name="connsiteY294" fmla="*/ 690033 h 1147088"/>
                <a:gd name="connsiteX295" fmla="*/ 851516 w 1376191"/>
                <a:gd name="connsiteY295" fmla="*/ 730801 h 1147088"/>
                <a:gd name="connsiteX296" fmla="*/ 836639 w 1376191"/>
                <a:gd name="connsiteY296" fmla="*/ 751311 h 1147088"/>
                <a:gd name="connsiteX297" fmla="*/ 829668 w 1376191"/>
                <a:gd name="connsiteY297" fmla="*/ 799222 h 1147088"/>
                <a:gd name="connsiteX298" fmla="*/ 813468 w 1376191"/>
                <a:gd name="connsiteY298" fmla="*/ 861293 h 1147088"/>
                <a:gd name="connsiteX299" fmla="*/ 793724 w 1376191"/>
                <a:gd name="connsiteY299" fmla="*/ 907741 h 1147088"/>
                <a:gd name="connsiteX300" fmla="*/ 782352 w 1376191"/>
                <a:gd name="connsiteY300" fmla="*/ 918226 h 1147088"/>
                <a:gd name="connsiteX301" fmla="*/ 772694 w 1376191"/>
                <a:gd name="connsiteY301" fmla="*/ 943539 h 1147088"/>
                <a:gd name="connsiteX302" fmla="*/ 743759 w 1376191"/>
                <a:gd name="connsiteY302" fmla="*/ 975827 h 1147088"/>
                <a:gd name="connsiteX303" fmla="*/ 698585 w 1376191"/>
                <a:gd name="connsiteY303" fmla="*/ 967849 h 1147088"/>
                <a:gd name="connsiteX304" fmla="*/ 682346 w 1376191"/>
                <a:gd name="connsiteY304" fmla="*/ 927165 h 1147088"/>
                <a:gd name="connsiteX305" fmla="*/ 676621 w 1376191"/>
                <a:gd name="connsiteY305" fmla="*/ 895962 h 1147088"/>
                <a:gd name="connsiteX306" fmla="*/ 662329 w 1376191"/>
                <a:gd name="connsiteY306" fmla="*/ 853565 h 1147088"/>
                <a:gd name="connsiteX307" fmla="*/ 668521 w 1376191"/>
                <a:gd name="connsiteY307" fmla="*/ 811586 h 1147088"/>
                <a:gd name="connsiteX308" fmla="*/ 656643 w 1376191"/>
                <a:gd name="connsiteY308" fmla="*/ 774869 h 1147088"/>
                <a:gd name="connsiteX309" fmla="*/ 649556 w 1376191"/>
                <a:gd name="connsiteY309" fmla="*/ 733809 h 1147088"/>
                <a:gd name="connsiteX310" fmla="*/ 645622 w 1376191"/>
                <a:gd name="connsiteY310" fmla="*/ 701729 h 1147088"/>
                <a:gd name="connsiteX311" fmla="*/ 629772 w 1376191"/>
                <a:gd name="connsiteY311" fmla="*/ 702105 h 1147088"/>
                <a:gd name="connsiteX312" fmla="*/ 611547 w 1376191"/>
                <a:gd name="connsiteY312" fmla="*/ 690326 h 1147088"/>
                <a:gd name="connsiteX313" fmla="*/ 607030 w 1376191"/>
                <a:gd name="connsiteY313" fmla="*/ 689866 h 1147088"/>
                <a:gd name="connsiteX314" fmla="*/ 597255 w 1376191"/>
                <a:gd name="connsiteY314" fmla="*/ 688906 h 1147088"/>
                <a:gd name="connsiteX315" fmla="*/ 580431 w 1376191"/>
                <a:gd name="connsiteY315" fmla="*/ 702982 h 1147088"/>
                <a:gd name="connsiteX316" fmla="*/ 547096 w 1376191"/>
                <a:gd name="connsiteY316" fmla="*/ 698680 h 1147088"/>
                <a:gd name="connsiteX317" fmla="*/ 519018 w 1376191"/>
                <a:gd name="connsiteY317" fmla="*/ 671529 h 1147088"/>
                <a:gd name="connsiteX318" fmla="*/ 505115 w 1376191"/>
                <a:gd name="connsiteY318" fmla="*/ 625540 h 1147088"/>
                <a:gd name="connsiteX319" fmla="*/ 510995 w 1376191"/>
                <a:gd name="connsiteY319" fmla="*/ 570987 h 1147088"/>
                <a:gd name="connsiteX320" fmla="*/ 535569 w 1376191"/>
                <a:gd name="connsiteY320" fmla="*/ 532517 h 1147088"/>
                <a:gd name="connsiteX321" fmla="*/ 539190 w 1376191"/>
                <a:gd name="connsiteY321" fmla="*/ 525583 h 1147088"/>
                <a:gd name="connsiteX322" fmla="*/ 544759 w 1376191"/>
                <a:gd name="connsiteY322" fmla="*/ 514722 h 1147088"/>
                <a:gd name="connsiteX323" fmla="*/ 556364 w 1376191"/>
                <a:gd name="connsiteY323" fmla="*/ 483186 h 1147088"/>
                <a:gd name="connsiteX324" fmla="*/ 571942 w 1376191"/>
                <a:gd name="connsiteY324" fmla="*/ 471991 h 1147088"/>
                <a:gd name="connsiteX325" fmla="*/ 593516 w 1376191"/>
                <a:gd name="connsiteY325" fmla="*/ 472785 h 1147088"/>
                <a:gd name="connsiteX326" fmla="*/ 637366 w 1376191"/>
                <a:gd name="connsiteY326" fmla="*/ 464222 h 1147088"/>
                <a:gd name="connsiteX327" fmla="*/ 664510 w 1376191"/>
                <a:gd name="connsiteY327" fmla="*/ 465266 h 1147088"/>
                <a:gd name="connsiteX328" fmla="*/ 663848 w 1376191"/>
                <a:gd name="connsiteY328" fmla="*/ 474163 h 1147088"/>
                <a:gd name="connsiteX329" fmla="*/ 681645 w 1376191"/>
                <a:gd name="connsiteY329" fmla="*/ 493336 h 1147088"/>
                <a:gd name="connsiteX330" fmla="*/ 711475 w 1376191"/>
                <a:gd name="connsiteY330" fmla="*/ 505658 h 1147088"/>
                <a:gd name="connsiteX331" fmla="*/ 743876 w 1376191"/>
                <a:gd name="connsiteY331" fmla="*/ 498599 h 1147088"/>
                <a:gd name="connsiteX332" fmla="*/ 786792 w 1376191"/>
                <a:gd name="connsiteY332" fmla="*/ 497931 h 1147088"/>
                <a:gd name="connsiteX333" fmla="*/ 796411 w 1376191"/>
                <a:gd name="connsiteY333" fmla="*/ 478674 h 1147088"/>
                <a:gd name="connsiteX334" fmla="*/ 795359 w 1376191"/>
                <a:gd name="connsiteY334" fmla="*/ 475667 h 1147088"/>
                <a:gd name="connsiteX335" fmla="*/ 785429 w 1376191"/>
                <a:gd name="connsiteY335" fmla="*/ 476628 h 1147088"/>
                <a:gd name="connsiteX336" fmla="*/ 756611 w 1376191"/>
                <a:gd name="connsiteY336" fmla="*/ 474915 h 1147088"/>
                <a:gd name="connsiteX337" fmla="*/ 747849 w 1376191"/>
                <a:gd name="connsiteY337" fmla="*/ 468148 h 1147088"/>
                <a:gd name="connsiteX338" fmla="*/ 743915 w 1376191"/>
                <a:gd name="connsiteY338" fmla="*/ 465224 h 1147088"/>
                <a:gd name="connsiteX339" fmla="*/ 740488 w 1376191"/>
                <a:gd name="connsiteY339" fmla="*/ 452484 h 1147088"/>
                <a:gd name="connsiteX340" fmla="*/ 740527 w 1376191"/>
                <a:gd name="connsiteY340" fmla="*/ 436946 h 1147088"/>
                <a:gd name="connsiteX341" fmla="*/ 736477 w 1376191"/>
                <a:gd name="connsiteY341" fmla="*/ 448140 h 1147088"/>
                <a:gd name="connsiteX342" fmla="*/ 740177 w 1376191"/>
                <a:gd name="connsiteY342" fmla="*/ 468566 h 1147088"/>
                <a:gd name="connsiteX343" fmla="*/ 738580 w 1376191"/>
                <a:gd name="connsiteY343" fmla="*/ 478424 h 1147088"/>
                <a:gd name="connsiteX344" fmla="*/ 732271 w 1376191"/>
                <a:gd name="connsiteY344" fmla="*/ 470655 h 1147088"/>
                <a:gd name="connsiteX345" fmla="*/ 726352 w 1376191"/>
                <a:gd name="connsiteY345" fmla="*/ 468691 h 1147088"/>
                <a:gd name="connsiteX346" fmla="*/ 716304 w 1376191"/>
                <a:gd name="connsiteY346" fmla="*/ 460379 h 1147088"/>
                <a:gd name="connsiteX347" fmla="*/ 713345 w 1376191"/>
                <a:gd name="connsiteY347" fmla="*/ 442835 h 1147088"/>
                <a:gd name="connsiteX348" fmla="*/ 711475 w 1376191"/>
                <a:gd name="connsiteY348" fmla="*/ 439494 h 1147088"/>
                <a:gd name="connsiteX349" fmla="*/ 706491 w 1376191"/>
                <a:gd name="connsiteY349" fmla="*/ 429135 h 1147088"/>
                <a:gd name="connsiteX350" fmla="*/ 698507 w 1376191"/>
                <a:gd name="connsiteY350" fmla="*/ 417940 h 1147088"/>
                <a:gd name="connsiteX351" fmla="*/ 688772 w 1376191"/>
                <a:gd name="connsiteY351" fmla="*/ 411758 h 1147088"/>
                <a:gd name="connsiteX352" fmla="*/ 702713 w 1376191"/>
                <a:gd name="connsiteY352" fmla="*/ 432852 h 1147088"/>
                <a:gd name="connsiteX353" fmla="*/ 697534 w 1376191"/>
                <a:gd name="connsiteY353" fmla="*/ 438032 h 1147088"/>
                <a:gd name="connsiteX354" fmla="*/ 692627 w 1376191"/>
                <a:gd name="connsiteY354" fmla="*/ 448057 h 1147088"/>
                <a:gd name="connsiteX355" fmla="*/ 680983 w 1376191"/>
                <a:gd name="connsiteY355" fmla="*/ 461089 h 1147088"/>
                <a:gd name="connsiteX356" fmla="*/ 680866 w 1376191"/>
                <a:gd name="connsiteY356" fmla="*/ 450187 h 1147088"/>
                <a:gd name="connsiteX357" fmla="*/ 682190 w 1376191"/>
                <a:gd name="connsiteY357" fmla="*/ 437113 h 1147088"/>
                <a:gd name="connsiteX358" fmla="*/ 664198 w 1376191"/>
                <a:gd name="connsiteY358" fmla="*/ 424289 h 1147088"/>
                <a:gd name="connsiteX359" fmla="*/ 662095 w 1376191"/>
                <a:gd name="connsiteY359" fmla="*/ 432267 h 1147088"/>
                <a:gd name="connsiteX360" fmla="*/ 647297 w 1376191"/>
                <a:gd name="connsiteY360" fmla="*/ 432769 h 1147088"/>
                <a:gd name="connsiteX361" fmla="*/ 643675 w 1376191"/>
                <a:gd name="connsiteY361" fmla="*/ 412802 h 1147088"/>
                <a:gd name="connsiteX362" fmla="*/ 620932 w 1376191"/>
                <a:gd name="connsiteY362" fmla="*/ 419611 h 1147088"/>
                <a:gd name="connsiteX363" fmla="*/ 601422 w 1376191"/>
                <a:gd name="connsiteY363" fmla="*/ 444673 h 1147088"/>
                <a:gd name="connsiteX364" fmla="*/ 587402 w 1376191"/>
                <a:gd name="connsiteY364" fmla="*/ 465726 h 1147088"/>
                <a:gd name="connsiteX365" fmla="*/ 567775 w 1376191"/>
                <a:gd name="connsiteY365" fmla="*/ 464305 h 1147088"/>
                <a:gd name="connsiteX366" fmla="*/ 549588 w 1376191"/>
                <a:gd name="connsiteY366" fmla="*/ 455116 h 1147088"/>
                <a:gd name="connsiteX367" fmla="*/ 547641 w 1376191"/>
                <a:gd name="connsiteY367" fmla="*/ 429469 h 1147088"/>
                <a:gd name="connsiteX368" fmla="*/ 563764 w 1376191"/>
                <a:gd name="connsiteY368" fmla="*/ 407748 h 1147088"/>
                <a:gd name="connsiteX369" fmla="*/ 590089 w 1376191"/>
                <a:gd name="connsiteY369" fmla="*/ 407330 h 1147088"/>
                <a:gd name="connsiteX370" fmla="*/ 589505 w 1376191"/>
                <a:gd name="connsiteY370" fmla="*/ 395885 h 1147088"/>
                <a:gd name="connsiteX371" fmla="*/ 578289 w 1376191"/>
                <a:gd name="connsiteY371" fmla="*/ 380054 h 1147088"/>
                <a:gd name="connsiteX372" fmla="*/ 571396 w 1376191"/>
                <a:gd name="connsiteY372" fmla="*/ 372494 h 1147088"/>
                <a:gd name="connsiteX373" fmla="*/ 584637 w 1376191"/>
                <a:gd name="connsiteY373" fmla="*/ 360756 h 1147088"/>
                <a:gd name="connsiteX374" fmla="*/ 601227 w 1376191"/>
                <a:gd name="connsiteY374" fmla="*/ 354992 h 1147088"/>
                <a:gd name="connsiteX375" fmla="*/ 588804 w 1376191"/>
                <a:gd name="connsiteY375" fmla="*/ 351233 h 1147088"/>
                <a:gd name="connsiteX376" fmla="*/ 567346 w 1376191"/>
                <a:gd name="connsiteY376" fmla="*/ 350815 h 1147088"/>
                <a:gd name="connsiteX377" fmla="*/ 572136 w 1376191"/>
                <a:gd name="connsiteY377" fmla="*/ 339579 h 1147088"/>
                <a:gd name="connsiteX378" fmla="*/ 577277 w 1376191"/>
                <a:gd name="connsiteY378" fmla="*/ 321576 h 1147088"/>
                <a:gd name="connsiteX379" fmla="*/ 579691 w 1376191"/>
                <a:gd name="connsiteY379" fmla="*/ 310966 h 1147088"/>
                <a:gd name="connsiteX380" fmla="*/ 572798 w 1376191"/>
                <a:gd name="connsiteY380" fmla="*/ 296680 h 1147088"/>
                <a:gd name="connsiteX381" fmla="*/ 578367 w 1376191"/>
                <a:gd name="connsiteY381" fmla="*/ 269571 h 1147088"/>
                <a:gd name="connsiteX382" fmla="*/ 590673 w 1376191"/>
                <a:gd name="connsiteY382" fmla="*/ 271451 h 1147088"/>
                <a:gd name="connsiteX383" fmla="*/ 588415 w 1376191"/>
                <a:gd name="connsiteY383" fmla="*/ 280432 h 1147088"/>
                <a:gd name="connsiteX384" fmla="*/ 600098 w 1376191"/>
                <a:gd name="connsiteY384" fmla="*/ 293547 h 1147088"/>
                <a:gd name="connsiteX385" fmla="*/ 605511 w 1376191"/>
                <a:gd name="connsiteY385" fmla="*/ 319571 h 1147088"/>
                <a:gd name="connsiteX386" fmla="*/ 608081 w 1376191"/>
                <a:gd name="connsiteY386" fmla="*/ 332227 h 1147088"/>
                <a:gd name="connsiteX387" fmla="*/ 604927 w 1376191"/>
                <a:gd name="connsiteY387" fmla="*/ 340289 h 1147088"/>
                <a:gd name="connsiteX388" fmla="*/ 620465 w 1376191"/>
                <a:gd name="connsiteY388" fmla="*/ 332227 h 1147088"/>
                <a:gd name="connsiteX389" fmla="*/ 630707 w 1376191"/>
                <a:gd name="connsiteY389" fmla="*/ 319738 h 1147088"/>
                <a:gd name="connsiteX390" fmla="*/ 646090 w 1376191"/>
                <a:gd name="connsiteY390" fmla="*/ 312386 h 1147088"/>
                <a:gd name="connsiteX391" fmla="*/ 643286 w 1376191"/>
                <a:gd name="connsiteY391" fmla="*/ 303823 h 1147088"/>
                <a:gd name="connsiteX392" fmla="*/ 642312 w 1376191"/>
                <a:gd name="connsiteY392" fmla="*/ 290456 h 1147088"/>
                <a:gd name="connsiteX393" fmla="*/ 631408 w 1376191"/>
                <a:gd name="connsiteY393" fmla="*/ 271785 h 1147088"/>
                <a:gd name="connsiteX394" fmla="*/ 629772 w 1376191"/>
                <a:gd name="connsiteY394" fmla="*/ 240499 h 1147088"/>
                <a:gd name="connsiteX395" fmla="*/ 648309 w 1376191"/>
                <a:gd name="connsiteY395" fmla="*/ 222203 h 1147088"/>
                <a:gd name="connsiteX396" fmla="*/ 651775 w 1376191"/>
                <a:gd name="connsiteY396" fmla="*/ 215061 h 1147088"/>
                <a:gd name="connsiteX397" fmla="*/ 661628 w 1376191"/>
                <a:gd name="connsiteY397" fmla="*/ 209463 h 1147088"/>
                <a:gd name="connsiteX398" fmla="*/ 680438 w 1376191"/>
                <a:gd name="connsiteY398" fmla="*/ 181059 h 1147088"/>
                <a:gd name="connsiteX399" fmla="*/ 702480 w 1376191"/>
                <a:gd name="connsiteY399" fmla="*/ 161177 h 1147088"/>
                <a:gd name="connsiteX400" fmla="*/ 712916 w 1376191"/>
                <a:gd name="connsiteY400" fmla="*/ 157752 h 1147088"/>
                <a:gd name="connsiteX401" fmla="*/ 733323 w 1376191"/>
                <a:gd name="connsiteY401" fmla="*/ 147434 h 1147088"/>
                <a:gd name="connsiteX402" fmla="*/ 752288 w 1376191"/>
                <a:gd name="connsiteY402" fmla="*/ 152280 h 1147088"/>
                <a:gd name="connsiteX403" fmla="*/ 767787 w 1376191"/>
                <a:gd name="connsiteY403" fmla="*/ 165187 h 1147088"/>
                <a:gd name="connsiteX404" fmla="*/ 797229 w 1376191"/>
                <a:gd name="connsiteY404" fmla="*/ 178386 h 1147088"/>
                <a:gd name="connsiteX405" fmla="*/ 816155 w 1376191"/>
                <a:gd name="connsiteY405" fmla="*/ 193883 h 1147088"/>
                <a:gd name="connsiteX406" fmla="*/ 827332 w 1376191"/>
                <a:gd name="connsiteY406" fmla="*/ 175003 h 1147088"/>
                <a:gd name="connsiteX407" fmla="*/ 837652 w 1376191"/>
                <a:gd name="connsiteY407" fmla="*/ 181352 h 1147088"/>
                <a:gd name="connsiteX408" fmla="*/ 846725 w 1376191"/>
                <a:gd name="connsiteY408" fmla="*/ 185028 h 1147088"/>
                <a:gd name="connsiteX409" fmla="*/ 879866 w 1376191"/>
                <a:gd name="connsiteY409" fmla="*/ 172246 h 1147088"/>
                <a:gd name="connsiteX410" fmla="*/ 896495 w 1376191"/>
                <a:gd name="connsiteY410" fmla="*/ 172162 h 1147088"/>
                <a:gd name="connsiteX411" fmla="*/ 901363 w 1376191"/>
                <a:gd name="connsiteY411" fmla="*/ 161093 h 1147088"/>
                <a:gd name="connsiteX412" fmla="*/ 933764 w 1376191"/>
                <a:gd name="connsiteY412" fmla="*/ 154243 h 1147088"/>
                <a:gd name="connsiteX413" fmla="*/ 954715 w 1376191"/>
                <a:gd name="connsiteY413" fmla="*/ 137284 h 1147088"/>
                <a:gd name="connsiteX414" fmla="*/ 966437 w 1376191"/>
                <a:gd name="connsiteY414" fmla="*/ 139832 h 1147088"/>
                <a:gd name="connsiteX415" fmla="*/ 978237 w 1376191"/>
                <a:gd name="connsiteY415" fmla="*/ 143341 h 1147088"/>
                <a:gd name="connsiteX416" fmla="*/ 983261 w 1376191"/>
                <a:gd name="connsiteY416" fmla="*/ 148311 h 1147088"/>
                <a:gd name="connsiteX417" fmla="*/ 993464 w 1376191"/>
                <a:gd name="connsiteY417" fmla="*/ 140835 h 1147088"/>
                <a:gd name="connsiteX418" fmla="*/ 1003862 w 1376191"/>
                <a:gd name="connsiteY418" fmla="*/ 144427 h 1147088"/>
                <a:gd name="connsiteX419" fmla="*/ 1002577 w 1376191"/>
                <a:gd name="connsiteY419" fmla="*/ 130016 h 1147088"/>
                <a:gd name="connsiteX420" fmla="*/ 1014298 w 1376191"/>
                <a:gd name="connsiteY420" fmla="*/ 121745 h 1147088"/>
                <a:gd name="connsiteX421" fmla="*/ 1024852 w 1376191"/>
                <a:gd name="connsiteY421" fmla="*/ 111303 h 1147088"/>
                <a:gd name="connsiteX422" fmla="*/ 1045609 w 1376191"/>
                <a:gd name="connsiteY422" fmla="*/ 104118 h 1147088"/>
                <a:gd name="connsiteX423" fmla="*/ 1065898 w 1376191"/>
                <a:gd name="connsiteY423" fmla="*/ 98730 h 1147088"/>
                <a:gd name="connsiteX424" fmla="*/ 1075595 w 1376191"/>
                <a:gd name="connsiteY424" fmla="*/ 97059 h 1147088"/>
                <a:gd name="connsiteX425" fmla="*/ 1090978 w 1376191"/>
                <a:gd name="connsiteY425" fmla="*/ 87494 h 1147088"/>
                <a:gd name="connsiteX426" fmla="*/ 1101570 w 1376191"/>
                <a:gd name="connsiteY426" fmla="*/ 81103 h 1147088"/>
                <a:gd name="connsiteX427" fmla="*/ 1053405 w 1376191"/>
                <a:gd name="connsiteY427" fmla="*/ 47198 h 1147088"/>
                <a:gd name="connsiteX428" fmla="*/ 1064656 w 1376191"/>
                <a:gd name="connsiteY428" fmla="*/ 58229 h 1147088"/>
                <a:gd name="connsiteX429" fmla="*/ 1035211 w 1376191"/>
                <a:gd name="connsiteY429" fmla="*/ 53899 h 1147088"/>
                <a:gd name="connsiteX430" fmla="*/ 1053405 w 1376191"/>
                <a:gd name="connsiteY430" fmla="*/ 47198 h 1147088"/>
                <a:gd name="connsiteX431" fmla="*/ 679200 w 1376191"/>
                <a:gd name="connsiteY431" fmla="*/ 41940 h 1147088"/>
                <a:gd name="connsiteX432" fmla="*/ 689500 w 1376191"/>
                <a:gd name="connsiteY432" fmla="*/ 56407 h 1147088"/>
                <a:gd name="connsiteX433" fmla="*/ 699041 w 1376191"/>
                <a:gd name="connsiteY433" fmla="*/ 61503 h 1147088"/>
                <a:gd name="connsiteX434" fmla="*/ 715071 w 1376191"/>
                <a:gd name="connsiteY434" fmla="*/ 65479 h 1147088"/>
                <a:gd name="connsiteX435" fmla="*/ 713516 w 1376191"/>
                <a:gd name="connsiteY435" fmla="*/ 87984 h 1147088"/>
                <a:gd name="connsiteX436" fmla="*/ 694372 w 1376191"/>
                <a:gd name="connsiteY436" fmla="*/ 87401 h 1147088"/>
                <a:gd name="connsiteX437" fmla="*/ 683083 w 1376191"/>
                <a:gd name="connsiteY437" fmla="*/ 106822 h 1147088"/>
                <a:gd name="connsiteX438" fmla="*/ 671060 w 1376191"/>
                <a:gd name="connsiteY438" fmla="*/ 98022 h 1147088"/>
                <a:gd name="connsiteX439" fmla="*/ 666345 w 1376191"/>
                <a:gd name="connsiteY439" fmla="*/ 87728 h 1147088"/>
                <a:gd name="connsiteX440" fmla="*/ 666735 w 1376191"/>
                <a:gd name="connsiteY440" fmla="*/ 75146 h 1147088"/>
                <a:gd name="connsiteX441" fmla="*/ 650621 w 1376191"/>
                <a:gd name="connsiteY441" fmla="*/ 77292 h 1147088"/>
                <a:gd name="connsiteX442" fmla="*/ 645317 w 1376191"/>
                <a:gd name="connsiteY442" fmla="*/ 64797 h 1147088"/>
                <a:gd name="connsiteX443" fmla="*/ 650679 w 1376191"/>
                <a:gd name="connsiteY443" fmla="*/ 48243 h 1147088"/>
                <a:gd name="connsiteX444" fmla="*/ 665465 w 1376191"/>
                <a:gd name="connsiteY444" fmla="*/ 48826 h 1147088"/>
                <a:gd name="connsiteX445" fmla="*/ 679200 w 1376191"/>
                <a:gd name="connsiteY445" fmla="*/ 41940 h 1147088"/>
                <a:gd name="connsiteX446" fmla="*/ 884761 w 1376191"/>
                <a:gd name="connsiteY446" fmla="*/ 39049 h 1147088"/>
                <a:gd name="connsiteX447" fmla="*/ 896002 w 1376191"/>
                <a:gd name="connsiteY447" fmla="*/ 49030 h 1147088"/>
                <a:gd name="connsiteX448" fmla="*/ 874259 w 1376191"/>
                <a:gd name="connsiteY448" fmla="*/ 51515 h 1147088"/>
                <a:gd name="connsiteX449" fmla="*/ 884761 w 1376191"/>
                <a:gd name="connsiteY449" fmla="*/ 39049 h 1147088"/>
                <a:gd name="connsiteX450" fmla="*/ 358885 w 1376191"/>
                <a:gd name="connsiteY450" fmla="*/ 16643 h 1147088"/>
                <a:gd name="connsiteX451" fmla="*/ 352918 w 1376191"/>
                <a:gd name="connsiteY451" fmla="*/ 25178 h 1147088"/>
                <a:gd name="connsiteX452" fmla="*/ 334789 w 1376191"/>
                <a:gd name="connsiteY452" fmla="*/ 37486 h 1147088"/>
                <a:gd name="connsiteX453" fmla="*/ 326303 w 1376191"/>
                <a:gd name="connsiteY453" fmla="*/ 49326 h 1147088"/>
                <a:gd name="connsiteX454" fmla="*/ 308021 w 1376191"/>
                <a:gd name="connsiteY454" fmla="*/ 62701 h 1147088"/>
                <a:gd name="connsiteX455" fmla="*/ 281146 w 1376191"/>
                <a:gd name="connsiteY455" fmla="*/ 75453 h 1147088"/>
                <a:gd name="connsiteX456" fmla="*/ 269399 w 1376191"/>
                <a:gd name="connsiteY456" fmla="*/ 96803 h 1147088"/>
                <a:gd name="connsiteX457" fmla="*/ 265383 w 1376191"/>
                <a:gd name="connsiteY457" fmla="*/ 96661 h 1147088"/>
                <a:gd name="connsiteX458" fmla="*/ 266172 w 1376191"/>
                <a:gd name="connsiteY458" fmla="*/ 106277 h 1147088"/>
                <a:gd name="connsiteX459" fmla="*/ 243039 w 1376191"/>
                <a:gd name="connsiteY459" fmla="*/ 112321 h 1147088"/>
                <a:gd name="connsiteX460" fmla="*/ 216478 w 1376191"/>
                <a:gd name="connsiteY460" fmla="*/ 115361 h 1147088"/>
                <a:gd name="connsiteX461" fmla="*/ 302001 w 1376191"/>
                <a:gd name="connsiteY461" fmla="*/ 46716 h 1147088"/>
                <a:gd name="connsiteX462" fmla="*/ 358885 w 1376191"/>
                <a:gd name="connsiteY462" fmla="*/ 16643 h 1147088"/>
                <a:gd name="connsiteX463" fmla="*/ 508790 w 1376191"/>
                <a:gd name="connsiteY463" fmla="*/ 16 h 1147088"/>
                <a:gd name="connsiteX464" fmla="*/ 522926 w 1376191"/>
                <a:gd name="connsiteY464" fmla="*/ 3113 h 1147088"/>
                <a:gd name="connsiteX465" fmla="*/ 549819 w 1376191"/>
                <a:gd name="connsiteY465" fmla="*/ 4717 h 1147088"/>
                <a:gd name="connsiteX466" fmla="*/ 555487 w 1376191"/>
                <a:gd name="connsiteY466" fmla="*/ 14954 h 1147088"/>
                <a:gd name="connsiteX467" fmla="*/ 550666 w 1376191"/>
                <a:gd name="connsiteY467" fmla="*/ 27230 h 1147088"/>
                <a:gd name="connsiteX468" fmla="*/ 572451 w 1376191"/>
                <a:gd name="connsiteY468" fmla="*/ 28934 h 1147088"/>
                <a:gd name="connsiteX469" fmla="*/ 588608 w 1376191"/>
                <a:gd name="connsiteY469" fmla="*/ 32441 h 1147088"/>
                <a:gd name="connsiteX470" fmla="*/ 586928 w 1376191"/>
                <a:gd name="connsiteY470" fmla="*/ 42590 h 1147088"/>
                <a:gd name="connsiteX471" fmla="*/ 571181 w 1376191"/>
                <a:gd name="connsiteY471" fmla="*/ 50911 h 1147088"/>
                <a:gd name="connsiteX472" fmla="*/ 561702 w 1376191"/>
                <a:gd name="connsiteY472" fmla="*/ 58013 h 1147088"/>
                <a:gd name="connsiteX473" fmla="*/ 558410 w 1376191"/>
                <a:gd name="connsiteY473" fmla="*/ 73013 h 1147088"/>
                <a:gd name="connsiteX474" fmla="*/ 556771 w 1376191"/>
                <a:gd name="connsiteY474" fmla="*/ 77080 h 1147088"/>
                <a:gd name="connsiteX475" fmla="*/ 558902 w 1376191"/>
                <a:gd name="connsiteY475" fmla="*/ 90836 h 1147088"/>
                <a:gd name="connsiteX476" fmla="*/ 550147 w 1376191"/>
                <a:gd name="connsiteY476" fmla="*/ 113535 h 1147088"/>
                <a:gd name="connsiteX477" fmla="*/ 538742 w 1376191"/>
                <a:gd name="connsiteY477" fmla="*/ 138299 h 1147088"/>
                <a:gd name="connsiteX478" fmla="*/ 537035 w 1376191"/>
                <a:gd name="connsiteY478" fmla="*/ 148672 h 1147088"/>
                <a:gd name="connsiteX479" fmla="*/ 537035 w 1376191"/>
                <a:gd name="connsiteY479" fmla="*/ 150065 h 1147088"/>
                <a:gd name="connsiteX480" fmla="*/ 526450 w 1376191"/>
                <a:gd name="connsiteY480" fmla="*/ 157440 h 1147088"/>
                <a:gd name="connsiteX481" fmla="*/ 506140 w 1376191"/>
                <a:gd name="connsiteY481" fmla="*/ 153249 h 1147088"/>
                <a:gd name="connsiteX482" fmla="*/ 507356 w 1376191"/>
                <a:gd name="connsiteY482" fmla="*/ 161445 h 1147088"/>
                <a:gd name="connsiteX483" fmla="*/ 513939 w 1376191"/>
                <a:gd name="connsiteY483" fmla="*/ 166744 h 1147088"/>
                <a:gd name="connsiteX484" fmla="*/ 497508 w 1376191"/>
                <a:gd name="connsiteY484" fmla="*/ 188199 h 1147088"/>
                <a:gd name="connsiteX485" fmla="*/ 472910 w 1376191"/>
                <a:gd name="connsiteY485" fmla="*/ 200935 h 1147088"/>
                <a:gd name="connsiteX486" fmla="*/ 459812 w 1376191"/>
                <a:gd name="connsiteY486" fmla="*/ 210587 h 1147088"/>
                <a:gd name="connsiteX487" fmla="*/ 443736 w 1376191"/>
                <a:gd name="connsiteY487" fmla="*/ 213062 h 1147088"/>
                <a:gd name="connsiteX488" fmla="*/ 432113 w 1376191"/>
                <a:gd name="connsiteY488" fmla="*/ 247527 h 1147088"/>
                <a:gd name="connsiteX489" fmla="*/ 422457 w 1376191"/>
                <a:gd name="connsiteY489" fmla="*/ 261445 h 1147088"/>
                <a:gd name="connsiteX490" fmla="*/ 413825 w 1376191"/>
                <a:gd name="connsiteY490" fmla="*/ 265512 h 1147088"/>
                <a:gd name="connsiteX491" fmla="*/ 398569 w 1376191"/>
                <a:gd name="connsiteY491" fmla="*/ 260101 h 1147088"/>
                <a:gd name="connsiteX492" fmla="*/ 387423 w 1376191"/>
                <a:gd name="connsiteY492" fmla="*/ 236457 h 1147088"/>
                <a:gd name="connsiteX493" fmla="*/ 376087 w 1376191"/>
                <a:gd name="connsiteY493" fmla="*/ 195413 h 1147088"/>
                <a:gd name="connsiteX494" fmla="*/ 380772 w 1376191"/>
                <a:gd name="connsiteY494" fmla="*/ 182838 h 1147088"/>
                <a:gd name="connsiteX495" fmla="*/ 382179 w 1376191"/>
                <a:gd name="connsiteY495" fmla="*/ 170823 h 1147088"/>
                <a:gd name="connsiteX496" fmla="*/ 378232 w 1376191"/>
                <a:gd name="connsiteY496" fmla="*/ 156607 h 1147088"/>
                <a:gd name="connsiteX497" fmla="*/ 381277 w 1376191"/>
                <a:gd name="connsiteY497" fmla="*/ 151781 h 1147088"/>
                <a:gd name="connsiteX498" fmla="*/ 368657 w 1376191"/>
                <a:gd name="connsiteY498" fmla="*/ 144542 h 1147088"/>
                <a:gd name="connsiteX499" fmla="*/ 366882 w 1376191"/>
                <a:gd name="connsiteY499" fmla="*/ 126508 h 1147088"/>
                <a:gd name="connsiteX500" fmla="*/ 354466 w 1376191"/>
                <a:gd name="connsiteY500" fmla="*/ 107540 h 1147088"/>
                <a:gd name="connsiteX501" fmla="*/ 333842 w 1376191"/>
                <a:gd name="connsiteY501" fmla="*/ 104655 h 1147088"/>
                <a:gd name="connsiteX502" fmla="*/ 315527 w 1376191"/>
                <a:gd name="connsiteY502" fmla="*/ 103336 h 1147088"/>
                <a:gd name="connsiteX503" fmla="*/ 315295 w 1376191"/>
                <a:gd name="connsiteY503" fmla="*/ 89866 h 1147088"/>
                <a:gd name="connsiteX504" fmla="*/ 330646 w 1376191"/>
                <a:gd name="connsiteY504" fmla="*/ 85911 h 1147088"/>
                <a:gd name="connsiteX505" fmla="*/ 313150 w 1376191"/>
                <a:gd name="connsiteY505" fmla="*/ 81956 h 1147088"/>
                <a:gd name="connsiteX506" fmla="*/ 304955 w 1376191"/>
                <a:gd name="connsiteY506" fmla="*/ 81794 h 1147088"/>
                <a:gd name="connsiteX507" fmla="*/ 300544 w 1376191"/>
                <a:gd name="connsiteY507" fmla="*/ 74642 h 1147088"/>
                <a:gd name="connsiteX508" fmla="*/ 321782 w 1376191"/>
                <a:gd name="connsiteY508" fmla="*/ 68971 h 1147088"/>
                <a:gd name="connsiteX509" fmla="*/ 332722 w 1376191"/>
                <a:gd name="connsiteY509" fmla="*/ 58871 h 1147088"/>
                <a:gd name="connsiteX510" fmla="*/ 347227 w 1376191"/>
                <a:gd name="connsiteY510" fmla="*/ 39008 h 1147088"/>
                <a:gd name="connsiteX511" fmla="*/ 402762 w 1376191"/>
                <a:gd name="connsiteY511" fmla="*/ 25252 h 1147088"/>
                <a:gd name="connsiteX512" fmla="*/ 432072 w 1376191"/>
                <a:gd name="connsiteY512" fmla="*/ 21782 h 1147088"/>
                <a:gd name="connsiteX513" fmla="*/ 439939 w 1376191"/>
                <a:gd name="connsiteY513" fmla="*/ 7354 h 1147088"/>
                <a:gd name="connsiteX514" fmla="*/ 477062 w 1376191"/>
                <a:gd name="connsiteY514" fmla="*/ 5439 h 1147088"/>
                <a:gd name="connsiteX515" fmla="*/ 508790 w 1376191"/>
                <a:gd name="connsiteY515" fmla="*/ 16 h 11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Lst>
              <a:rect l="l" t="t" r="r" b="b"/>
              <a:pathLst>
                <a:path w="1376191" h="1147088">
                  <a:moveTo>
                    <a:pt x="1356443" y="810404"/>
                  </a:moveTo>
                  <a:cubicBezTo>
                    <a:pt x="1357569" y="810347"/>
                    <a:pt x="1358826" y="810519"/>
                    <a:pt x="1360106" y="810755"/>
                  </a:cubicBezTo>
                  <a:cubicBezTo>
                    <a:pt x="1343415" y="869610"/>
                    <a:pt x="1319284" y="925345"/>
                    <a:pt x="1288579" y="976743"/>
                  </a:cubicBezTo>
                  <a:cubicBezTo>
                    <a:pt x="1285335" y="978377"/>
                    <a:pt x="1281921" y="979879"/>
                    <a:pt x="1279209" y="980516"/>
                  </a:cubicBezTo>
                  <a:cubicBezTo>
                    <a:pt x="1272613" y="982125"/>
                    <a:pt x="1255429" y="986765"/>
                    <a:pt x="1253413" y="985205"/>
                  </a:cubicBezTo>
                  <a:cubicBezTo>
                    <a:pt x="1251352" y="983596"/>
                    <a:pt x="1244326" y="975338"/>
                    <a:pt x="1246421" y="966117"/>
                  </a:cubicBezTo>
                  <a:cubicBezTo>
                    <a:pt x="1246421" y="966117"/>
                    <a:pt x="1246421" y="966117"/>
                    <a:pt x="1245135" y="954168"/>
                  </a:cubicBezTo>
                  <a:cubicBezTo>
                    <a:pt x="1244326" y="948165"/>
                    <a:pt x="1244326" y="948165"/>
                    <a:pt x="1244326" y="948165"/>
                  </a:cubicBezTo>
                  <a:cubicBezTo>
                    <a:pt x="1240748" y="944326"/>
                    <a:pt x="1237809" y="935032"/>
                    <a:pt x="1237809" y="927387"/>
                  </a:cubicBezTo>
                  <a:cubicBezTo>
                    <a:pt x="1237809" y="919922"/>
                    <a:pt x="1238488" y="901137"/>
                    <a:pt x="1242378" y="900042"/>
                  </a:cubicBezTo>
                  <a:cubicBezTo>
                    <a:pt x="1246257" y="898907"/>
                    <a:pt x="1257558" y="885455"/>
                    <a:pt x="1260966" y="874772"/>
                  </a:cubicBezTo>
                  <a:cubicBezTo>
                    <a:pt x="1260966" y="874772"/>
                    <a:pt x="1260966" y="874772"/>
                    <a:pt x="1266894" y="868156"/>
                  </a:cubicBezTo>
                  <a:cubicBezTo>
                    <a:pt x="1271916" y="862880"/>
                    <a:pt x="1271916" y="862880"/>
                    <a:pt x="1271916" y="862880"/>
                  </a:cubicBezTo>
                  <a:cubicBezTo>
                    <a:pt x="1274498" y="867225"/>
                    <a:pt x="1276616" y="867601"/>
                    <a:pt x="1276627" y="863860"/>
                  </a:cubicBezTo>
                  <a:cubicBezTo>
                    <a:pt x="1276661" y="860038"/>
                    <a:pt x="1284520" y="853716"/>
                    <a:pt x="1288307" y="852058"/>
                  </a:cubicBezTo>
                  <a:cubicBezTo>
                    <a:pt x="1292129" y="850327"/>
                    <a:pt x="1302451" y="851601"/>
                    <a:pt x="1304183" y="847346"/>
                  </a:cubicBezTo>
                  <a:cubicBezTo>
                    <a:pt x="1305967" y="843115"/>
                    <a:pt x="1314080" y="830210"/>
                    <a:pt x="1318231" y="828544"/>
                  </a:cubicBezTo>
                  <a:cubicBezTo>
                    <a:pt x="1322398" y="826845"/>
                    <a:pt x="1335007" y="821193"/>
                    <a:pt x="1335188" y="818041"/>
                  </a:cubicBezTo>
                  <a:cubicBezTo>
                    <a:pt x="1335375" y="814921"/>
                    <a:pt x="1347270" y="810600"/>
                    <a:pt x="1356443" y="810404"/>
                  </a:cubicBezTo>
                  <a:close/>
                  <a:moveTo>
                    <a:pt x="1376191" y="732686"/>
                  </a:moveTo>
                  <a:cubicBezTo>
                    <a:pt x="1374892" y="740594"/>
                    <a:pt x="1373515" y="748402"/>
                    <a:pt x="1371961" y="756169"/>
                  </a:cubicBezTo>
                  <a:cubicBezTo>
                    <a:pt x="1364088" y="751228"/>
                    <a:pt x="1354461" y="745876"/>
                    <a:pt x="1352219" y="747012"/>
                  </a:cubicBezTo>
                  <a:cubicBezTo>
                    <a:pt x="1348939" y="748673"/>
                    <a:pt x="1347760" y="743335"/>
                    <a:pt x="1349911" y="742326"/>
                  </a:cubicBezTo>
                  <a:cubicBezTo>
                    <a:pt x="1352119" y="741332"/>
                    <a:pt x="1354135" y="735214"/>
                    <a:pt x="1355499" y="737201"/>
                  </a:cubicBezTo>
                  <a:cubicBezTo>
                    <a:pt x="1356819" y="739218"/>
                    <a:pt x="1367013" y="738011"/>
                    <a:pt x="1369086" y="736903"/>
                  </a:cubicBezTo>
                  <a:cubicBezTo>
                    <a:pt x="1370413" y="736193"/>
                    <a:pt x="1373344" y="734177"/>
                    <a:pt x="1376191" y="732686"/>
                  </a:cubicBezTo>
                  <a:close/>
                  <a:moveTo>
                    <a:pt x="181617" y="568940"/>
                  </a:moveTo>
                  <a:cubicBezTo>
                    <a:pt x="188306" y="568940"/>
                    <a:pt x="207912" y="570700"/>
                    <a:pt x="210425" y="572759"/>
                  </a:cubicBezTo>
                  <a:cubicBezTo>
                    <a:pt x="213023" y="574789"/>
                    <a:pt x="221884" y="580241"/>
                    <a:pt x="223779" y="581037"/>
                  </a:cubicBezTo>
                  <a:cubicBezTo>
                    <a:pt x="225573" y="581974"/>
                    <a:pt x="231670" y="589454"/>
                    <a:pt x="239375" y="588944"/>
                  </a:cubicBezTo>
                  <a:cubicBezTo>
                    <a:pt x="247091" y="588476"/>
                    <a:pt x="253196" y="604945"/>
                    <a:pt x="248589" y="604377"/>
                  </a:cubicBezTo>
                  <a:cubicBezTo>
                    <a:pt x="243990" y="603794"/>
                    <a:pt x="238084" y="609175"/>
                    <a:pt x="235774" y="607316"/>
                  </a:cubicBezTo>
                  <a:cubicBezTo>
                    <a:pt x="233468" y="605427"/>
                    <a:pt x="221981" y="603184"/>
                    <a:pt x="220853" y="600387"/>
                  </a:cubicBezTo>
                  <a:cubicBezTo>
                    <a:pt x="219704" y="597647"/>
                    <a:pt x="221941" y="589881"/>
                    <a:pt x="217126" y="590790"/>
                  </a:cubicBezTo>
                  <a:cubicBezTo>
                    <a:pt x="212300" y="591712"/>
                    <a:pt x="205712" y="589383"/>
                    <a:pt x="202509" y="585664"/>
                  </a:cubicBezTo>
                  <a:cubicBezTo>
                    <a:pt x="199335" y="581944"/>
                    <a:pt x="183776" y="578239"/>
                    <a:pt x="180452" y="579971"/>
                  </a:cubicBezTo>
                  <a:cubicBezTo>
                    <a:pt x="177160" y="581731"/>
                    <a:pt x="165518" y="580241"/>
                    <a:pt x="166590" y="577956"/>
                  </a:cubicBezTo>
                  <a:cubicBezTo>
                    <a:pt x="167605" y="575769"/>
                    <a:pt x="174944" y="568940"/>
                    <a:pt x="181617" y="568940"/>
                  </a:cubicBezTo>
                  <a:close/>
                  <a:moveTo>
                    <a:pt x="223349" y="122202"/>
                  </a:moveTo>
                  <a:cubicBezTo>
                    <a:pt x="226242" y="123819"/>
                    <a:pt x="232874" y="131809"/>
                    <a:pt x="239279" y="128099"/>
                  </a:cubicBezTo>
                  <a:cubicBezTo>
                    <a:pt x="245725" y="124437"/>
                    <a:pt x="252688" y="136470"/>
                    <a:pt x="256511" y="135376"/>
                  </a:cubicBezTo>
                  <a:cubicBezTo>
                    <a:pt x="260271" y="134234"/>
                    <a:pt x="275664" y="135946"/>
                    <a:pt x="277978" y="137278"/>
                  </a:cubicBezTo>
                  <a:cubicBezTo>
                    <a:pt x="280292" y="138610"/>
                    <a:pt x="284424" y="147883"/>
                    <a:pt x="288391" y="147883"/>
                  </a:cubicBezTo>
                  <a:cubicBezTo>
                    <a:pt x="292399" y="147883"/>
                    <a:pt x="304404" y="150594"/>
                    <a:pt x="306222" y="153923"/>
                  </a:cubicBezTo>
                  <a:cubicBezTo>
                    <a:pt x="308102" y="157252"/>
                    <a:pt x="311160" y="167334"/>
                    <a:pt x="309362" y="168714"/>
                  </a:cubicBezTo>
                  <a:cubicBezTo>
                    <a:pt x="307503" y="170093"/>
                    <a:pt x="308350" y="177987"/>
                    <a:pt x="312131" y="179747"/>
                  </a:cubicBezTo>
                  <a:cubicBezTo>
                    <a:pt x="315829" y="181554"/>
                    <a:pt x="327317" y="186500"/>
                    <a:pt x="327503" y="189163"/>
                  </a:cubicBezTo>
                  <a:cubicBezTo>
                    <a:pt x="327689" y="191779"/>
                    <a:pt x="333598" y="193919"/>
                    <a:pt x="332482" y="196107"/>
                  </a:cubicBezTo>
                  <a:cubicBezTo>
                    <a:pt x="331305" y="198199"/>
                    <a:pt x="330189" y="208662"/>
                    <a:pt x="328019" y="209661"/>
                  </a:cubicBezTo>
                  <a:cubicBezTo>
                    <a:pt x="325871" y="210612"/>
                    <a:pt x="322503" y="216129"/>
                    <a:pt x="319672" y="213418"/>
                  </a:cubicBezTo>
                  <a:cubicBezTo>
                    <a:pt x="316883" y="210707"/>
                    <a:pt x="306759" y="209851"/>
                    <a:pt x="308515" y="212276"/>
                  </a:cubicBezTo>
                  <a:cubicBezTo>
                    <a:pt x="310230" y="214702"/>
                    <a:pt x="310933" y="226972"/>
                    <a:pt x="308825" y="231109"/>
                  </a:cubicBezTo>
                  <a:cubicBezTo>
                    <a:pt x="306656" y="235342"/>
                    <a:pt x="304383" y="247992"/>
                    <a:pt x="297193" y="242808"/>
                  </a:cubicBezTo>
                  <a:cubicBezTo>
                    <a:pt x="289961" y="237625"/>
                    <a:pt x="264445" y="226306"/>
                    <a:pt x="258804" y="226591"/>
                  </a:cubicBezTo>
                  <a:cubicBezTo>
                    <a:pt x="253205" y="226829"/>
                    <a:pt x="257812" y="215368"/>
                    <a:pt x="273825" y="208757"/>
                  </a:cubicBezTo>
                  <a:cubicBezTo>
                    <a:pt x="273825" y="208757"/>
                    <a:pt x="273825" y="208757"/>
                    <a:pt x="276283" y="189686"/>
                  </a:cubicBezTo>
                  <a:cubicBezTo>
                    <a:pt x="277606" y="178415"/>
                    <a:pt x="277606" y="178415"/>
                    <a:pt x="277606" y="178415"/>
                  </a:cubicBezTo>
                  <a:cubicBezTo>
                    <a:pt x="271531" y="174563"/>
                    <a:pt x="263164" y="169617"/>
                    <a:pt x="259073" y="167477"/>
                  </a:cubicBezTo>
                  <a:cubicBezTo>
                    <a:pt x="254940" y="165242"/>
                    <a:pt x="244465" y="170045"/>
                    <a:pt x="241056" y="168381"/>
                  </a:cubicBezTo>
                  <a:cubicBezTo>
                    <a:pt x="237667" y="166669"/>
                    <a:pt x="227440" y="167049"/>
                    <a:pt x="230023" y="168143"/>
                  </a:cubicBezTo>
                  <a:cubicBezTo>
                    <a:pt x="232543" y="169237"/>
                    <a:pt x="236738" y="177512"/>
                    <a:pt x="235994" y="181982"/>
                  </a:cubicBezTo>
                  <a:cubicBezTo>
                    <a:pt x="235250" y="186357"/>
                    <a:pt x="230498" y="201671"/>
                    <a:pt x="225023" y="203573"/>
                  </a:cubicBezTo>
                  <a:cubicBezTo>
                    <a:pt x="219506" y="205476"/>
                    <a:pt x="199196" y="211848"/>
                    <a:pt x="200002" y="213370"/>
                  </a:cubicBezTo>
                  <a:cubicBezTo>
                    <a:pt x="200787" y="214987"/>
                    <a:pt x="197233" y="223500"/>
                    <a:pt x="192646" y="226734"/>
                  </a:cubicBezTo>
                  <a:cubicBezTo>
                    <a:pt x="188101" y="229968"/>
                    <a:pt x="176593" y="244901"/>
                    <a:pt x="173452" y="248705"/>
                  </a:cubicBezTo>
                  <a:cubicBezTo>
                    <a:pt x="170270" y="252510"/>
                    <a:pt x="159795" y="262117"/>
                    <a:pt x="159919" y="264542"/>
                  </a:cubicBezTo>
                  <a:cubicBezTo>
                    <a:pt x="160001" y="267063"/>
                    <a:pt x="157377" y="269060"/>
                    <a:pt x="160518" y="270534"/>
                  </a:cubicBezTo>
                  <a:cubicBezTo>
                    <a:pt x="163555" y="271961"/>
                    <a:pt x="166592" y="288416"/>
                    <a:pt x="171923" y="291222"/>
                  </a:cubicBezTo>
                  <a:cubicBezTo>
                    <a:pt x="177295" y="294218"/>
                    <a:pt x="190560" y="303302"/>
                    <a:pt x="192646" y="301923"/>
                  </a:cubicBezTo>
                  <a:cubicBezTo>
                    <a:pt x="194774" y="300543"/>
                    <a:pt x="199589" y="305347"/>
                    <a:pt x="200952" y="303159"/>
                  </a:cubicBezTo>
                  <a:cubicBezTo>
                    <a:pt x="202275" y="300971"/>
                    <a:pt x="209279" y="309627"/>
                    <a:pt x="210456" y="316095"/>
                  </a:cubicBezTo>
                  <a:cubicBezTo>
                    <a:pt x="211613" y="322467"/>
                    <a:pt x="218783" y="329839"/>
                    <a:pt x="219837" y="322800"/>
                  </a:cubicBezTo>
                  <a:cubicBezTo>
                    <a:pt x="220808" y="315714"/>
                    <a:pt x="228452" y="304919"/>
                    <a:pt x="226428" y="305537"/>
                  </a:cubicBezTo>
                  <a:cubicBezTo>
                    <a:pt x="224423" y="306155"/>
                    <a:pt x="222729" y="299307"/>
                    <a:pt x="225539" y="299497"/>
                  </a:cubicBezTo>
                  <a:cubicBezTo>
                    <a:pt x="228494" y="299735"/>
                    <a:pt x="236345" y="291555"/>
                    <a:pt x="238039" y="282234"/>
                  </a:cubicBezTo>
                  <a:cubicBezTo>
                    <a:pt x="239672" y="272865"/>
                    <a:pt x="238804" y="238338"/>
                    <a:pt x="240601" y="237339"/>
                  </a:cubicBezTo>
                  <a:cubicBezTo>
                    <a:pt x="242234" y="236341"/>
                    <a:pt x="250829" y="238814"/>
                    <a:pt x="252399" y="241477"/>
                  </a:cubicBezTo>
                  <a:cubicBezTo>
                    <a:pt x="253949" y="244188"/>
                    <a:pt x="263639" y="242380"/>
                    <a:pt x="266097" y="246185"/>
                  </a:cubicBezTo>
                  <a:cubicBezTo>
                    <a:pt x="268515" y="250085"/>
                    <a:pt x="283432" y="250941"/>
                    <a:pt x="283432" y="255696"/>
                  </a:cubicBezTo>
                  <a:cubicBezTo>
                    <a:pt x="283432" y="260547"/>
                    <a:pt x="286118" y="273293"/>
                    <a:pt x="289445" y="273578"/>
                  </a:cubicBezTo>
                  <a:cubicBezTo>
                    <a:pt x="292730" y="273911"/>
                    <a:pt x="300747" y="273531"/>
                    <a:pt x="301036" y="270962"/>
                  </a:cubicBezTo>
                  <a:cubicBezTo>
                    <a:pt x="301284" y="268442"/>
                    <a:pt x="305189" y="267301"/>
                    <a:pt x="307916" y="272865"/>
                  </a:cubicBezTo>
                  <a:cubicBezTo>
                    <a:pt x="310705" y="278477"/>
                    <a:pt x="322276" y="290509"/>
                    <a:pt x="322090" y="292791"/>
                  </a:cubicBezTo>
                  <a:cubicBezTo>
                    <a:pt x="321986" y="295027"/>
                    <a:pt x="322730" y="301685"/>
                    <a:pt x="326119" y="304681"/>
                  </a:cubicBezTo>
                  <a:cubicBezTo>
                    <a:pt x="329466" y="307677"/>
                    <a:pt x="333722" y="321564"/>
                    <a:pt x="335788" y="320232"/>
                  </a:cubicBezTo>
                  <a:cubicBezTo>
                    <a:pt x="337875" y="318805"/>
                    <a:pt x="344342" y="326700"/>
                    <a:pt x="344569" y="331503"/>
                  </a:cubicBezTo>
                  <a:cubicBezTo>
                    <a:pt x="344797" y="336354"/>
                    <a:pt x="345458" y="359895"/>
                    <a:pt x="346987" y="363938"/>
                  </a:cubicBezTo>
                  <a:cubicBezTo>
                    <a:pt x="348557" y="367933"/>
                    <a:pt x="358516" y="374971"/>
                    <a:pt x="358268" y="378348"/>
                  </a:cubicBezTo>
                  <a:cubicBezTo>
                    <a:pt x="357896" y="381677"/>
                    <a:pt x="355540" y="389001"/>
                    <a:pt x="351449" y="387241"/>
                  </a:cubicBezTo>
                  <a:cubicBezTo>
                    <a:pt x="347441" y="385481"/>
                    <a:pt x="341222" y="389001"/>
                    <a:pt x="340664" y="387288"/>
                  </a:cubicBezTo>
                  <a:cubicBezTo>
                    <a:pt x="340086" y="385529"/>
                    <a:pt x="337007" y="381011"/>
                    <a:pt x="334156" y="382247"/>
                  </a:cubicBezTo>
                  <a:cubicBezTo>
                    <a:pt x="331305" y="383389"/>
                    <a:pt x="323577" y="377539"/>
                    <a:pt x="327978" y="371309"/>
                  </a:cubicBezTo>
                  <a:cubicBezTo>
                    <a:pt x="332482" y="365079"/>
                    <a:pt x="336759" y="349718"/>
                    <a:pt x="330747" y="354236"/>
                  </a:cubicBezTo>
                  <a:cubicBezTo>
                    <a:pt x="324610" y="358754"/>
                    <a:pt x="308557" y="355425"/>
                    <a:pt x="309507" y="357280"/>
                  </a:cubicBezTo>
                  <a:cubicBezTo>
                    <a:pt x="310478" y="359134"/>
                    <a:pt x="307317" y="367695"/>
                    <a:pt x="303660" y="368598"/>
                  </a:cubicBezTo>
                  <a:cubicBezTo>
                    <a:pt x="300023" y="369502"/>
                    <a:pt x="298226" y="379441"/>
                    <a:pt x="301201" y="381867"/>
                  </a:cubicBezTo>
                  <a:cubicBezTo>
                    <a:pt x="304238" y="384435"/>
                    <a:pt x="308887" y="392995"/>
                    <a:pt x="304197" y="396087"/>
                  </a:cubicBezTo>
                  <a:cubicBezTo>
                    <a:pt x="300127" y="398750"/>
                    <a:pt x="290705" y="403648"/>
                    <a:pt x="289341" y="404409"/>
                  </a:cubicBezTo>
                  <a:cubicBezTo>
                    <a:pt x="291015" y="403411"/>
                    <a:pt x="285085" y="397418"/>
                    <a:pt x="278246" y="399463"/>
                  </a:cubicBezTo>
                  <a:cubicBezTo>
                    <a:pt x="271366" y="401651"/>
                    <a:pt x="258205" y="412875"/>
                    <a:pt x="259858" y="414967"/>
                  </a:cubicBezTo>
                  <a:cubicBezTo>
                    <a:pt x="261428" y="416964"/>
                    <a:pt x="258039" y="428521"/>
                    <a:pt x="253597" y="430376"/>
                  </a:cubicBezTo>
                  <a:cubicBezTo>
                    <a:pt x="249093" y="432278"/>
                    <a:pt x="234981" y="440648"/>
                    <a:pt x="232006" y="444595"/>
                  </a:cubicBezTo>
                  <a:cubicBezTo>
                    <a:pt x="229010" y="448543"/>
                    <a:pt x="231118" y="466852"/>
                    <a:pt x="229300" y="467708"/>
                  </a:cubicBezTo>
                  <a:cubicBezTo>
                    <a:pt x="227502" y="468707"/>
                    <a:pt x="220808" y="470419"/>
                    <a:pt x="221490" y="472607"/>
                  </a:cubicBezTo>
                  <a:cubicBezTo>
                    <a:pt x="222109" y="474842"/>
                    <a:pt x="214134" y="487397"/>
                    <a:pt x="206675" y="491250"/>
                  </a:cubicBezTo>
                  <a:cubicBezTo>
                    <a:pt x="199072" y="495102"/>
                    <a:pt x="189857" y="517692"/>
                    <a:pt x="191097" y="520165"/>
                  </a:cubicBezTo>
                  <a:cubicBezTo>
                    <a:pt x="192295" y="522685"/>
                    <a:pt x="195560" y="531531"/>
                    <a:pt x="194713" y="535003"/>
                  </a:cubicBezTo>
                  <a:cubicBezTo>
                    <a:pt x="193927" y="538474"/>
                    <a:pt x="192109" y="552837"/>
                    <a:pt x="187088" y="550506"/>
                  </a:cubicBezTo>
                  <a:cubicBezTo>
                    <a:pt x="182109" y="548224"/>
                    <a:pt x="175188" y="529629"/>
                    <a:pt x="170415" y="527631"/>
                  </a:cubicBezTo>
                  <a:cubicBezTo>
                    <a:pt x="165580" y="525729"/>
                    <a:pt x="149443" y="524350"/>
                    <a:pt x="148741" y="525539"/>
                  </a:cubicBezTo>
                  <a:cubicBezTo>
                    <a:pt x="147977" y="526585"/>
                    <a:pt x="144030" y="529201"/>
                    <a:pt x="139650" y="526680"/>
                  </a:cubicBezTo>
                  <a:cubicBezTo>
                    <a:pt x="135311" y="524207"/>
                    <a:pt x="115497" y="525301"/>
                    <a:pt x="111902" y="527536"/>
                  </a:cubicBezTo>
                  <a:cubicBezTo>
                    <a:pt x="108286" y="529819"/>
                    <a:pt x="93699" y="548842"/>
                    <a:pt x="90125" y="567294"/>
                  </a:cubicBezTo>
                  <a:cubicBezTo>
                    <a:pt x="86468" y="585747"/>
                    <a:pt x="117212" y="595543"/>
                    <a:pt x="118679" y="591406"/>
                  </a:cubicBezTo>
                  <a:cubicBezTo>
                    <a:pt x="120104" y="587268"/>
                    <a:pt x="128514" y="578565"/>
                    <a:pt x="132005" y="579041"/>
                  </a:cubicBezTo>
                  <a:cubicBezTo>
                    <a:pt x="135394" y="579421"/>
                    <a:pt x="148948" y="583321"/>
                    <a:pt x="147584" y="589456"/>
                  </a:cubicBezTo>
                  <a:cubicBezTo>
                    <a:pt x="146241" y="595639"/>
                    <a:pt x="148390" y="612379"/>
                    <a:pt x="155105" y="612759"/>
                  </a:cubicBezTo>
                  <a:cubicBezTo>
                    <a:pt x="161902" y="613187"/>
                    <a:pt x="170621" y="629072"/>
                    <a:pt x="169051" y="637061"/>
                  </a:cubicBezTo>
                  <a:cubicBezTo>
                    <a:pt x="167440" y="645051"/>
                    <a:pt x="174340" y="662457"/>
                    <a:pt x="177295" y="660364"/>
                  </a:cubicBezTo>
                  <a:cubicBezTo>
                    <a:pt x="180291" y="658224"/>
                    <a:pt x="191159" y="654848"/>
                    <a:pt x="194051" y="656084"/>
                  </a:cubicBezTo>
                  <a:cubicBezTo>
                    <a:pt x="196903" y="657368"/>
                    <a:pt x="202047" y="663979"/>
                    <a:pt x="206427" y="660555"/>
                  </a:cubicBezTo>
                  <a:cubicBezTo>
                    <a:pt x="210746" y="657035"/>
                    <a:pt x="220229" y="642626"/>
                    <a:pt x="222957" y="641769"/>
                  </a:cubicBezTo>
                  <a:cubicBezTo>
                    <a:pt x="225705" y="640866"/>
                    <a:pt x="231593" y="637537"/>
                    <a:pt x="233349" y="639867"/>
                  </a:cubicBezTo>
                  <a:cubicBezTo>
                    <a:pt x="235126" y="642293"/>
                    <a:pt x="242667" y="643767"/>
                    <a:pt x="243184" y="640913"/>
                  </a:cubicBezTo>
                  <a:cubicBezTo>
                    <a:pt x="243701" y="638155"/>
                    <a:pt x="255085" y="640771"/>
                    <a:pt x="258866" y="643814"/>
                  </a:cubicBezTo>
                  <a:cubicBezTo>
                    <a:pt x="262626" y="646953"/>
                    <a:pt x="269920" y="657987"/>
                    <a:pt x="271097" y="656893"/>
                  </a:cubicBezTo>
                  <a:cubicBezTo>
                    <a:pt x="272193" y="655704"/>
                    <a:pt x="281098" y="656465"/>
                    <a:pt x="286924" y="659699"/>
                  </a:cubicBezTo>
                  <a:cubicBezTo>
                    <a:pt x="292833" y="662933"/>
                    <a:pt x="311821" y="673681"/>
                    <a:pt x="313701" y="678769"/>
                  </a:cubicBezTo>
                  <a:cubicBezTo>
                    <a:pt x="315623" y="683906"/>
                    <a:pt x="332958" y="697840"/>
                    <a:pt x="342854" y="703785"/>
                  </a:cubicBezTo>
                  <a:cubicBezTo>
                    <a:pt x="352751" y="709777"/>
                    <a:pt x="355747" y="728039"/>
                    <a:pt x="357999" y="729466"/>
                  </a:cubicBezTo>
                  <a:cubicBezTo>
                    <a:pt x="360272" y="730940"/>
                    <a:pt x="372524" y="733270"/>
                    <a:pt x="377359" y="734745"/>
                  </a:cubicBezTo>
                  <a:cubicBezTo>
                    <a:pt x="382152" y="736267"/>
                    <a:pt x="392875" y="745065"/>
                    <a:pt x="396016" y="745065"/>
                  </a:cubicBezTo>
                  <a:cubicBezTo>
                    <a:pt x="399115" y="745065"/>
                    <a:pt x="411388" y="746634"/>
                    <a:pt x="416347" y="748441"/>
                  </a:cubicBezTo>
                  <a:cubicBezTo>
                    <a:pt x="421243" y="750296"/>
                    <a:pt x="430913" y="759047"/>
                    <a:pt x="433041" y="757002"/>
                  </a:cubicBezTo>
                  <a:cubicBezTo>
                    <a:pt x="435169" y="754862"/>
                    <a:pt x="443537" y="764326"/>
                    <a:pt x="446285" y="771887"/>
                  </a:cubicBezTo>
                  <a:cubicBezTo>
                    <a:pt x="446285" y="771887"/>
                    <a:pt x="446285" y="771887"/>
                    <a:pt x="446202" y="781684"/>
                  </a:cubicBezTo>
                  <a:cubicBezTo>
                    <a:pt x="446264" y="787772"/>
                    <a:pt x="446264" y="787772"/>
                    <a:pt x="446264" y="787772"/>
                  </a:cubicBezTo>
                  <a:cubicBezTo>
                    <a:pt x="444797" y="793003"/>
                    <a:pt x="443516" y="799233"/>
                    <a:pt x="443330" y="801706"/>
                  </a:cubicBezTo>
                  <a:cubicBezTo>
                    <a:pt x="443124" y="804131"/>
                    <a:pt x="434487" y="815070"/>
                    <a:pt x="432111" y="817685"/>
                  </a:cubicBezTo>
                  <a:cubicBezTo>
                    <a:pt x="429694" y="820348"/>
                    <a:pt x="425975" y="831810"/>
                    <a:pt x="425045" y="832761"/>
                  </a:cubicBezTo>
                  <a:cubicBezTo>
                    <a:pt x="424095" y="833712"/>
                    <a:pt x="419095" y="836233"/>
                    <a:pt x="418805" y="839229"/>
                  </a:cubicBezTo>
                  <a:cubicBezTo>
                    <a:pt x="418475" y="842130"/>
                    <a:pt x="413785" y="854162"/>
                    <a:pt x="412710" y="863198"/>
                  </a:cubicBezTo>
                  <a:cubicBezTo>
                    <a:pt x="411615" y="872186"/>
                    <a:pt x="407380" y="897249"/>
                    <a:pt x="404611" y="898391"/>
                  </a:cubicBezTo>
                  <a:cubicBezTo>
                    <a:pt x="401822" y="899532"/>
                    <a:pt x="386202" y="906666"/>
                    <a:pt x="384136" y="909662"/>
                  </a:cubicBezTo>
                  <a:cubicBezTo>
                    <a:pt x="382049" y="912610"/>
                    <a:pt x="375706" y="922550"/>
                    <a:pt x="375706" y="925879"/>
                  </a:cubicBezTo>
                  <a:cubicBezTo>
                    <a:pt x="375706" y="929256"/>
                    <a:pt x="372276" y="940622"/>
                    <a:pt x="368102" y="943713"/>
                  </a:cubicBezTo>
                  <a:cubicBezTo>
                    <a:pt x="363970" y="946804"/>
                    <a:pt x="359239" y="965637"/>
                    <a:pt x="356966" y="967444"/>
                  </a:cubicBezTo>
                  <a:cubicBezTo>
                    <a:pt x="354693" y="969299"/>
                    <a:pt x="350437" y="977146"/>
                    <a:pt x="349115" y="977194"/>
                  </a:cubicBezTo>
                  <a:cubicBezTo>
                    <a:pt x="347710" y="977194"/>
                    <a:pt x="343722" y="979762"/>
                    <a:pt x="340168" y="979762"/>
                  </a:cubicBezTo>
                  <a:cubicBezTo>
                    <a:pt x="336594" y="979762"/>
                    <a:pt x="328619" y="982853"/>
                    <a:pt x="330437" y="986658"/>
                  </a:cubicBezTo>
                  <a:cubicBezTo>
                    <a:pt x="332214" y="990557"/>
                    <a:pt x="328929" y="1008344"/>
                    <a:pt x="325148" y="1011530"/>
                  </a:cubicBezTo>
                  <a:cubicBezTo>
                    <a:pt x="321346" y="1014621"/>
                    <a:pt x="304610" y="1021327"/>
                    <a:pt x="303784" y="1027557"/>
                  </a:cubicBezTo>
                  <a:cubicBezTo>
                    <a:pt x="302833" y="1033740"/>
                    <a:pt x="287441" y="1040921"/>
                    <a:pt x="289217" y="1048768"/>
                  </a:cubicBezTo>
                  <a:cubicBezTo>
                    <a:pt x="291015" y="1056615"/>
                    <a:pt x="287895" y="1072452"/>
                    <a:pt x="290313" y="1074211"/>
                  </a:cubicBezTo>
                  <a:cubicBezTo>
                    <a:pt x="292689" y="1076018"/>
                    <a:pt x="292399" y="1089049"/>
                    <a:pt x="291470" y="1091808"/>
                  </a:cubicBezTo>
                  <a:cubicBezTo>
                    <a:pt x="290519" y="1094566"/>
                    <a:pt x="281614" y="1099845"/>
                    <a:pt x="279383" y="1103221"/>
                  </a:cubicBezTo>
                  <a:cubicBezTo>
                    <a:pt x="277193" y="1106503"/>
                    <a:pt x="278246" y="1121484"/>
                    <a:pt x="280726" y="1122625"/>
                  </a:cubicBezTo>
                  <a:cubicBezTo>
                    <a:pt x="283288" y="1123814"/>
                    <a:pt x="285230" y="1135561"/>
                    <a:pt x="287441" y="1138034"/>
                  </a:cubicBezTo>
                  <a:cubicBezTo>
                    <a:pt x="289631" y="1140364"/>
                    <a:pt x="294094" y="1144834"/>
                    <a:pt x="289217" y="1145833"/>
                  </a:cubicBezTo>
                  <a:cubicBezTo>
                    <a:pt x="284362" y="1146832"/>
                    <a:pt x="269507" y="1147878"/>
                    <a:pt x="267213" y="1146213"/>
                  </a:cubicBezTo>
                  <a:cubicBezTo>
                    <a:pt x="265085" y="1144549"/>
                    <a:pt x="257461" y="1141743"/>
                    <a:pt x="257296" y="1141696"/>
                  </a:cubicBezTo>
                  <a:cubicBezTo>
                    <a:pt x="257213" y="1141648"/>
                    <a:pt x="256221" y="1140031"/>
                    <a:pt x="255477" y="1138414"/>
                  </a:cubicBezTo>
                  <a:cubicBezTo>
                    <a:pt x="254692" y="1136845"/>
                    <a:pt x="252688" y="1126572"/>
                    <a:pt x="250725" y="1121056"/>
                  </a:cubicBezTo>
                  <a:cubicBezTo>
                    <a:pt x="248742" y="1115634"/>
                    <a:pt x="239341" y="1099559"/>
                    <a:pt x="238577" y="1092949"/>
                  </a:cubicBezTo>
                  <a:cubicBezTo>
                    <a:pt x="237833" y="1086386"/>
                    <a:pt x="234444" y="1059944"/>
                    <a:pt x="233886" y="1055902"/>
                  </a:cubicBezTo>
                  <a:cubicBezTo>
                    <a:pt x="233267" y="1051907"/>
                    <a:pt x="235622" y="1041872"/>
                    <a:pt x="233432" y="1041349"/>
                  </a:cubicBezTo>
                  <a:cubicBezTo>
                    <a:pt x="231262" y="1040826"/>
                    <a:pt x="235767" y="1030696"/>
                    <a:pt x="239672" y="1029127"/>
                  </a:cubicBezTo>
                  <a:cubicBezTo>
                    <a:pt x="243556" y="1027652"/>
                    <a:pt x="242750" y="1014764"/>
                    <a:pt x="240436" y="1016001"/>
                  </a:cubicBezTo>
                  <a:cubicBezTo>
                    <a:pt x="238101" y="1017285"/>
                    <a:pt x="232357" y="1000687"/>
                    <a:pt x="232068" y="987894"/>
                  </a:cubicBezTo>
                  <a:cubicBezTo>
                    <a:pt x="231841" y="975196"/>
                    <a:pt x="243225" y="949515"/>
                    <a:pt x="241428" y="941288"/>
                  </a:cubicBezTo>
                  <a:cubicBezTo>
                    <a:pt x="239610" y="933060"/>
                    <a:pt x="244320" y="912610"/>
                    <a:pt x="243907" y="910232"/>
                  </a:cubicBezTo>
                  <a:cubicBezTo>
                    <a:pt x="243391" y="907807"/>
                    <a:pt x="240436" y="902053"/>
                    <a:pt x="241056" y="899389"/>
                  </a:cubicBezTo>
                  <a:cubicBezTo>
                    <a:pt x="241738" y="896774"/>
                    <a:pt x="242998" y="885598"/>
                    <a:pt x="240911" y="878702"/>
                  </a:cubicBezTo>
                  <a:cubicBezTo>
                    <a:pt x="238804" y="871853"/>
                    <a:pt x="228597" y="851023"/>
                    <a:pt x="223804" y="846648"/>
                  </a:cubicBezTo>
                  <a:cubicBezTo>
                    <a:pt x="218948" y="842320"/>
                    <a:pt x="206551" y="829575"/>
                    <a:pt x="207502" y="827720"/>
                  </a:cubicBezTo>
                  <a:cubicBezTo>
                    <a:pt x="208473" y="825865"/>
                    <a:pt x="202998" y="815165"/>
                    <a:pt x="196510" y="811645"/>
                  </a:cubicBezTo>
                  <a:cubicBezTo>
                    <a:pt x="190002" y="808031"/>
                    <a:pt x="188721" y="783919"/>
                    <a:pt x="191489" y="783539"/>
                  </a:cubicBezTo>
                  <a:cubicBezTo>
                    <a:pt x="194237" y="783206"/>
                    <a:pt x="195704" y="777784"/>
                    <a:pt x="192233" y="776263"/>
                  </a:cubicBezTo>
                  <a:cubicBezTo>
                    <a:pt x="188721" y="774693"/>
                    <a:pt x="180601" y="764421"/>
                    <a:pt x="179278" y="759427"/>
                  </a:cubicBezTo>
                  <a:cubicBezTo>
                    <a:pt x="177935" y="754434"/>
                    <a:pt x="184072" y="729180"/>
                    <a:pt x="187026" y="725709"/>
                  </a:cubicBezTo>
                  <a:cubicBezTo>
                    <a:pt x="189940" y="722237"/>
                    <a:pt x="192460" y="704831"/>
                    <a:pt x="193803" y="703357"/>
                  </a:cubicBezTo>
                  <a:cubicBezTo>
                    <a:pt x="195167" y="701882"/>
                    <a:pt x="194713" y="692418"/>
                    <a:pt x="192977" y="688566"/>
                  </a:cubicBezTo>
                  <a:cubicBezTo>
                    <a:pt x="191159" y="684714"/>
                    <a:pt x="187770" y="673586"/>
                    <a:pt x="186448" y="675535"/>
                  </a:cubicBezTo>
                  <a:cubicBezTo>
                    <a:pt x="185126" y="677485"/>
                    <a:pt x="178204" y="678722"/>
                    <a:pt x="174030" y="674156"/>
                  </a:cubicBezTo>
                  <a:cubicBezTo>
                    <a:pt x="169836" y="669496"/>
                    <a:pt x="152605" y="662933"/>
                    <a:pt x="152605" y="661553"/>
                  </a:cubicBezTo>
                  <a:cubicBezTo>
                    <a:pt x="152605" y="660174"/>
                    <a:pt x="150373" y="654895"/>
                    <a:pt x="147584" y="653041"/>
                  </a:cubicBezTo>
                  <a:cubicBezTo>
                    <a:pt x="144795" y="651186"/>
                    <a:pt x="138100" y="642293"/>
                    <a:pt x="135290" y="641009"/>
                  </a:cubicBezTo>
                  <a:cubicBezTo>
                    <a:pt x="132419" y="639772"/>
                    <a:pt x="119381" y="638155"/>
                    <a:pt x="117480" y="634969"/>
                  </a:cubicBezTo>
                  <a:cubicBezTo>
                    <a:pt x="115497" y="631782"/>
                    <a:pt x="103100" y="620797"/>
                    <a:pt x="93265" y="618656"/>
                  </a:cubicBezTo>
                  <a:cubicBezTo>
                    <a:pt x="83389" y="616611"/>
                    <a:pt x="52831" y="604865"/>
                    <a:pt x="49629" y="599158"/>
                  </a:cubicBezTo>
                  <a:cubicBezTo>
                    <a:pt x="46467" y="593451"/>
                    <a:pt x="43038" y="566961"/>
                    <a:pt x="39711" y="562871"/>
                  </a:cubicBezTo>
                  <a:cubicBezTo>
                    <a:pt x="36426" y="558734"/>
                    <a:pt x="26364" y="547368"/>
                    <a:pt x="26447" y="544942"/>
                  </a:cubicBezTo>
                  <a:cubicBezTo>
                    <a:pt x="26529" y="542469"/>
                    <a:pt x="22583" y="544467"/>
                    <a:pt x="23946" y="547796"/>
                  </a:cubicBezTo>
                  <a:cubicBezTo>
                    <a:pt x="25372" y="551172"/>
                    <a:pt x="24649" y="564060"/>
                    <a:pt x="22727" y="562871"/>
                  </a:cubicBezTo>
                  <a:cubicBezTo>
                    <a:pt x="20723" y="561635"/>
                    <a:pt x="10103" y="557592"/>
                    <a:pt x="8203" y="551505"/>
                  </a:cubicBezTo>
                  <a:cubicBezTo>
                    <a:pt x="7169" y="548224"/>
                    <a:pt x="3388" y="543706"/>
                    <a:pt x="0" y="539853"/>
                  </a:cubicBezTo>
                  <a:cubicBezTo>
                    <a:pt x="16054" y="402697"/>
                    <a:pt x="72087" y="277573"/>
                    <a:pt x="156282" y="176608"/>
                  </a:cubicBezTo>
                  <a:cubicBezTo>
                    <a:pt x="159753" y="177131"/>
                    <a:pt x="162667" y="178082"/>
                    <a:pt x="162832" y="179414"/>
                  </a:cubicBezTo>
                  <a:cubicBezTo>
                    <a:pt x="163183" y="182410"/>
                    <a:pt x="168948" y="181364"/>
                    <a:pt x="171179" y="174468"/>
                  </a:cubicBezTo>
                  <a:cubicBezTo>
                    <a:pt x="172522" y="170378"/>
                    <a:pt x="171117" y="165004"/>
                    <a:pt x="169981" y="160867"/>
                  </a:cubicBezTo>
                  <a:cubicBezTo>
                    <a:pt x="172956" y="157442"/>
                    <a:pt x="175993" y="153971"/>
                    <a:pt x="179093" y="150642"/>
                  </a:cubicBezTo>
                  <a:cubicBezTo>
                    <a:pt x="184402" y="152782"/>
                    <a:pt x="192233" y="155873"/>
                    <a:pt x="194423" y="159345"/>
                  </a:cubicBezTo>
                  <a:cubicBezTo>
                    <a:pt x="197502" y="164148"/>
                    <a:pt x="206407" y="176085"/>
                    <a:pt x="204031" y="178653"/>
                  </a:cubicBezTo>
                  <a:cubicBezTo>
                    <a:pt x="201613" y="181221"/>
                    <a:pt x="207936" y="187213"/>
                    <a:pt x="210560" y="184312"/>
                  </a:cubicBezTo>
                  <a:cubicBezTo>
                    <a:pt x="213184" y="181364"/>
                    <a:pt x="216097" y="171139"/>
                    <a:pt x="213721" y="170759"/>
                  </a:cubicBezTo>
                  <a:cubicBezTo>
                    <a:pt x="211386" y="170473"/>
                    <a:pt x="205663" y="159487"/>
                    <a:pt x="205498" y="148121"/>
                  </a:cubicBezTo>
                  <a:cubicBezTo>
                    <a:pt x="205374" y="136755"/>
                    <a:pt x="220415" y="120633"/>
                    <a:pt x="223349" y="122202"/>
                  </a:cubicBezTo>
                  <a:close/>
                  <a:moveTo>
                    <a:pt x="926523" y="88803"/>
                  </a:moveTo>
                  <a:cubicBezTo>
                    <a:pt x="928710" y="88803"/>
                    <a:pt x="932663" y="93262"/>
                    <a:pt x="930198" y="98712"/>
                  </a:cubicBezTo>
                  <a:cubicBezTo>
                    <a:pt x="927780" y="104222"/>
                    <a:pt x="906042" y="111376"/>
                    <a:pt x="900740" y="116643"/>
                  </a:cubicBezTo>
                  <a:cubicBezTo>
                    <a:pt x="895459" y="122054"/>
                    <a:pt x="875974" y="132898"/>
                    <a:pt x="878364" y="138903"/>
                  </a:cubicBezTo>
                  <a:cubicBezTo>
                    <a:pt x="880693" y="144912"/>
                    <a:pt x="884767" y="162175"/>
                    <a:pt x="883023" y="162741"/>
                  </a:cubicBezTo>
                  <a:cubicBezTo>
                    <a:pt x="881283" y="163268"/>
                    <a:pt x="875114" y="164701"/>
                    <a:pt x="870600" y="161975"/>
                  </a:cubicBezTo>
                  <a:cubicBezTo>
                    <a:pt x="866097" y="159164"/>
                    <a:pt x="855955" y="149083"/>
                    <a:pt x="857809" y="146303"/>
                  </a:cubicBezTo>
                  <a:cubicBezTo>
                    <a:pt x="859680" y="143492"/>
                    <a:pt x="864950" y="118772"/>
                    <a:pt x="868178" y="115522"/>
                  </a:cubicBezTo>
                  <a:cubicBezTo>
                    <a:pt x="871396" y="112258"/>
                    <a:pt x="880267" y="106548"/>
                    <a:pt x="887963" y="102872"/>
                  </a:cubicBezTo>
                  <a:cubicBezTo>
                    <a:pt x="895587" y="99179"/>
                    <a:pt x="920553" y="93318"/>
                    <a:pt x="921100" y="92408"/>
                  </a:cubicBezTo>
                  <a:cubicBezTo>
                    <a:pt x="921561" y="91544"/>
                    <a:pt x="924299" y="88803"/>
                    <a:pt x="926523" y="88803"/>
                  </a:cubicBezTo>
                  <a:close/>
                  <a:moveTo>
                    <a:pt x="1101570" y="81103"/>
                  </a:moveTo>
                  <a:cubicBezTo>
                    <a:pt x="1103907" y="83400"/>
                    <a:pt x="1116836" y="87661"/>
                    <a:pt x="1122795" y="87911"/>
                  </a:cubicBezTo>
                  <a:cubicBezTo>
                    <a:pt x="1125715" y="88037"/>
                    <a:pt x="1130661" y="87911"/>
                    <a:pt x="1135373" y="88037"/>
                  </a:cubicBezTo>
                  <a:cubicBezTo>
                    <a:pt x="1141176" y="92882"/>
                    <a:pt x="1146861" y="97769"/>
                    <a:pt x="1152469" y="102782"/>
                  </a:cubicBezTo>
                  <a:cubicBezTo>
                    <a:pt x="1152937" y="104912"/>
                    <a:pt x="1153014" y="106708"/>
                    <a:pt x="1152508" y="107460"/>
                  </a:cubicBezTo>
                  <a:cubicBezTo>
                    <a:pt x="1150756" y="109924"/>
                    <a:pt x="1156597" y="120618"/>
                    <a:pt x="1166528" y="122748"/>
                  </a:cubicBezTo>
                  <a:cubicBezTo>
                    <a:pt x="1166528" y="122748"/>
                    <a:pt x="1166528" y="122748"/>
                    <a:pt x="1172486" y="124001"/>
                  </a:cubicBezTo>
                  <a:cubicBezTo>
                    <a:pt x="1173343" y="124168"/>
                    <a:pt x="1174239" y="124126"/>
                    <a:pt x="1175134" y="124085"/>
                  </a:cubicBezTo>
                  <a:cubicBezTo>
                    <a:pt x="1251463" y="198812"/>
                    <a:pt x="1310618" y="290832"/>
                    <a:pt x="1346290" y="393839"/>
                  </a:cubicBezTo>
                  <a:cubicBezTo>
                    <a:pt x="1341111" y="401608"/>
                    <a:pt x="1333478" y="412426"/>
                    <a:pt x="1330518" y="413596"/>
                  </a:cubicBezTo>
                  <a:cubicBezTo>
                    <a:pt x="1326624" y="415142"/>
                    <a:pt x="1319925" y="432226"/>
                    <a:pt x="1321911" y="445634"/>
                  </a:cubicBezTo>
                  <a:cubicBezTo>
                    <a:pt x="1323898" y="459042"/>
                    <a:pt x="1307697" y="479719"/>
                    <a:pt x="1303725" y="477797"/>
                  </a:cubicBezTo>
                  <a:cubicBezTo>
                    <a:pt x="1299675" y="475834"/>
                    <a:pt x="1296170" y="458123"/>
                    <a:pt x="1292977" y="455408"/>
                  </a:cubicBezTo>
                  <a:cubicBezTo>
                    <a:pt x="1289744" y="452610"/>
                    <a:pt x="1284799" y="444966"/>
                    <a:pt x="1285344" y="448307"/>
                  </a:cubicBezTo>
                  <a:cubicBezTo>
                    <a:pt x="1285850" y="451649"/>
                    <a:pt x="1278762" y="459168"/>
                    <a:pt x="1278100" y="460880"/>
                  </a:cubicBezTo>
                  <a:cubicBezTo>
                    <a:pt x="1277477" y="462509"/>
                    <a:pt x="1271285" y="464514"/>
                    <a:pt x="1270390" y="466352"/>
                  </a:cubicBezTo>
                  <a:cubicBezTo>
                    <a:pt x="1269455" y="468232"/>
                    <a:pt x="1270896" y="478215"/>
                    <a:pt x="1272415" y="480847"/>
                  </a:cubicBezTo>
                  <a:cubicBezTo>
                    <a:pt x="1273972" y="483520"/>
                    <a:pt x="1279814" y="491999"/>
                    <a:pt x="1280437" y="495675"/>
                  </a:cubicBezTo>
                  <a:cubicBezTo>
                    <a:pt x="1281021" y="499393"/>
                    <a:pt x="1285967" y="510545"/>
                    <a:pt x="1285032" y="517646"/>
                  </a:cubicBezTo>
                  <a:cubicBezTo>
                    <a:pt x="1284098" y="524789"/>
                    <a:pt x="1278607" y="542040"/>
                    <a:pt x="1277672" y="542876"/>
                  </a:cubicBezTo>
                  <a:cubicBezTo>
                    <a:pt x="1276776" y="543795"/>
                    <a:pt x="1268910" y="549810"/>
                    <a:pt x="1265054" y="557120"/>
                  </a:cubicBezTo>
                  <a:cubicBezTo>
                    <a:pt x="1261121" y="564388"/>
                    <a:pt x="1244648" y="582767"/>
                    <a:pt x="1237794" y="582558"/>
                  </a:cubicBezTo>
                  <a:cubicBezTo>
                    <a:pt x="1230940" y="582391"/>
                    <a:pt x="1225215" y="593502"/>
                    <a:pt x="1227318" y="593711"/>
                  </a:cubicBezTo>
                  <a:cubicBezTo>
                    <a:pt x="1229343" y="593878"/>
                    <a:pt x="1232576" y="599224"/>
                    <a:pt x="1231758" y="603151"/>
                  </a:cubicBezTo>
                  <a:cubicBezTo>
                    <a:pt x="1230979" y="607077"/>
                    <a:pt x="1222840" y="623785"/>
                    <a:pt x="1221983" y="638656"/>
                  </a:cubicBezTo>
                  <a:cubicBezTo>
                    <a:pt x="1221126" y="653526"/>
                    <a:pt x="1196709" y="667185"/>
                    <a:pt x="1196592" y="665013"/>
                  </a:cubicBezTo>
                  <a:cubicBezTo>
                    <a:pt x="1196397" y="662757"/>
                    <a:pt x="1191296" y="656116"/>
                    <a:pt x="1187401" y="653108"/>
                  </a:cubicBezTo>
                  <a:cubicBezTo>
                    <a:pt x="1183546" y="650101"/>
                    <a:pt x="1174122" y="643710"/>
                    <a:pt x="1173148" y="647845"/>
                  </a:cubicBezTo>
                  <a:cubicBezTo>
                    <a:pt x="1172058" y="651939"/>
                    <a:pt x="1172525" y="666725"/>
                    <a:pt x="1175329" y="670443"/>
                  </a:cubicBezTo>
                  <a:cubicBezTo>
                    <a:pt x="1178133" y="674119"/>
                    <a:pt x="1190050" y="686441"/>
                    <a:pt x="1193515" y="691746"/>
                  </a:cubicBezTo>
                  <a:cubicBezTo>
                    <a:pt x="1197059" y="697051"/>
                    <a:pt x="1193827" y="714010"/>
                    <a:pt x="1186973" y="708454"/>
                  </a:cubicBezTo>
                  <a:cubicBezTo>
                    <a:pt x="1180158" y="702815"/>
                    <a:pt x="1161933" y="684353"/>
                    <a:pt x="1160764" y="680802"/>
                  </a:cubicBezTo>
                  <a:cubicBezTo>
                    <a:pt x="1159635" y="677252"/>
                    <a:pt x="1158934" y="664553"/>
                    <a:pt x="1159985" y="662381"/>
                  </a:cubicBezTo>
                  <a:cubicBezTo>
                    <a:pt x="1161037" y="660167"/>
                    <a:pt x="1161465" y="650477"/>
                    <a:pt x="1159946" y="646926"/>
                  </a:cubicBezTo>
                  <a:cubicBezTo>
                    <a:pt x="1158389" y="643376"/>
                    <a:pt x="1150600" y="635439"/>
                    <a:pt x="1150366" y="632682"/>
                  </a:cubicBezTo>
                  <a:cubicBezTo>
                    <a:pt x="1150172" y="629884"/>
                    <a:pt x="1148302" y="622198"/>
                    <a:pt x="1142422" y="622365"/>
                  </a:cubicBezTo>
                  <a:cubicBezTo>
                    <a:pt x="1136425" y="622574"/>
                    <a:pt x="1129649" y="612716"/>
                    <a:pt x="1130583" y="610836"/>
                  </a:cubicBezTo>
                  <a:cubicBezTo>
                    <a:pt x="1131557" y="608998"/>
                    <a:pt x="1129298" y="597553"/>
                    <a:pt x="1126845" y="593084"/>
                  </a:cubicBezTo>
                  <a:cubicBezTo>
                    <a:pt x="1124313" y="588614"/>
                    <a:pt x="1113214" y="579007"/>
                    <a:pt x="1108853" y="580553"/>
                  </a:cubicBezTo>
                  <a:cubicBezTo>
                    <a:pt x="1104452" y="582057"/>
                    <a:pt x="1092068" y="590202"/>
                    <a:pt x="1088563" y="592624"/>
                  </a:cubicBezTo>
                  <a:cubicBezTo>
                    <a:pt x="1085058" y="595047"/>
                    <a:pt x="1082138" y="611087"/>
                    <a:pt x="1081320" y="613551"/>
                  </a:cubicBezTo>
                  <a:cubicBezTo>
                    <a:pt x="1080424" y="616016"/>
                    <a:pt x="1070649" y="615807"/>
                    <a:pt x="1070649" y="617729"/>
                  </a:cubicBezTo>
                  <a:cubicBezTo>
                    <a:pt x="1070649" y="619650"/>
                    <a:pt x="1069209" y="624704"/>
                    <a:pt x="1067417" y="624704"/>
                  </a:cubicBezTo>
                  <a:cubicBezTo>
                    <a:pt x="1065704" y="624704"/>
                    <a:pt x="1059434" y="632139"/>
                    <a:pt x="1057642" y="641162"/>
                  </a:cubicBezTo>
                  <a:cubicBezTo>
                    <a:pt x="1055851" y="650226"/>
                    <a:pt x="1048062" y="674453"/>
                    <a:pt x="1044246" y="674745"/>
                  </a:cubicBezTo>
                  <a:cubicBezTo>
                    <a:pt x="1040352" y="674996"/>
                    <a:pt x="1034199" y="669273"/>
                    <a:pt x="1034199" y="666433"/>
                  </a:cubicBezTo>
                  <a:cubicBezTo>
                    <a:pt x="1034199" y="663551"/>
                    <a:pt x="1032563" y="652983"/>
                    <a:pt x="1030616" y="649349"/>
                  </a:cubicBezTo>
                  <a:cubicBezTo>
                    <a:pt x="1028669" y="645673"/>
                    <a:pt x="1020413" y="632098"/>
                    <a:pt x="1018426" y="625080"/>
                  </a:cubicBezTo>
                  <a:cubicBezTo>
                    <a:pt x="1016440" y="618104"/>
                    <a:pt x="1006782" y="601522"/>
                    <a:pt x="1005848" y="598807"/>
                  </a:cubicBezTo>
                  <a:cubicBezTo>
                    <a:pt x="1004796" y="596050"/>
                    <a:pt x="1002421" y="584980"/>
                    <a:pt x="999111" y="584187"/>
                  </a:cubicBezTo>
                  <a:cubicBezTo>
                    <a:pt x="995878" y="583477"/>
                    <a:pt x="990777" y="576376"/>
                    <a:pt x="990933" y="574747"/>
                  </a:cubicBezTo>
                  <a:cubicBezTo>
                    <a:pt x="991166" y="572992"/>
                    <a:pt x="988830" y="565474"/>
                    <a:pt x="980807" y="556827"/>
                  </a:cubicBezTo>
                  <a:cubicBezTo>
                    <a:pt x="980807" y="556827"/>
                    <a:pt x="980807" y="556827"/>
                    <a:pt x="963906" y="559417"/>
                  </a:cubicBezTo>
                  <a:cubicBezTo>
                    <a:pt x="959038" y="560294"/>
                    <a:pt x="959038" y="560294"/>
                    <a:pt x="959038" y="560294"/>
                  </a:cubicBezTo>
                  <a:cubicBezTo>
                    <a:pt x="957714" y="556994"/>
                    <a:pt x="953703" y="556326"/>
                    <a:pt x="950276" y="558874"/>
                  </a:cubicBezTo>
                  <a:cubicBezTo>
                    <a:pt x="946888" y="561380"/>
                    <a:pt x="931388" y="560294"/>
                    <a:pt x="930415" y="558122"/>
                  </a:cubicBezTo>
                  <a:cubicBezTo>
                    <a:pt x="929285" y="555908"/>
                    <a:pt x="922860" y="543377"/>
                    <a:pt x="917291" y="536568"/>
                  </a:cubicBezTo>
                  <a:cubicBezTo>
                    <a:pt x="911644" y="529760"/>
                    <a:pt x="892094" y="516017"/>
                    <a:pt x="890420" y="517103"/>
                  </a:cubicBezTo>
                  <a:cubicBezTo>
                    <a:pt x="888745" y="518148"/>
                    <a:pt x="884773" y="522909"/>
                    <a:pt x="885902" y="526000"/>
                  </a:cubicBezTo>
                  <a:cubicBezTo>
                    <a:pt x="887032" y="529008"/>
                    <a:pt x="897663" y="534438"/>
                    <a:pt x="899766" y="538949"/>
                  </a:cubicBezTo>
                  <a:cubicBezTo>
                    <a:pt x="901908" y="543335"/>
                    <a:pt x="907866" y="555407"/>
                    <a:pt x="910709" y="553611"/>
                  </a:cubicBezTo>
                  <a:cubicBezTo>
                    <a:pt x="913474" y="551815"/>
                    <a:pt x="927338" y="555449"/>
                    <a:pt x="930181" y="560043"/>
                  </a:cubicBezTo>
                  <a:cubicBezTo>
                    <a:pt x="933102" y="564555"/>
                    <a:pt x="937619" y="579884"/>
                    <a:pt x="935088" y="582516"/>
                  </a:cubicBezTo>
                  <a:cubicBezTo>
                    <a:pt x="932595" y="585106"/>
                    <a:pt x="929207" y="601146"/>
                    <a:pt x="925352" y="604237"/>
                  </a:cubicBezTo>
                  <a:cubicBezTo>
                    <a:pt x="921536" y="607286"/>
                    <a:pt x="907711" y="613635"/>
                    <a:pt x="907321" y="616058"/>
                  </a:cubicBezTo>
                  <a:cubicBezTo>
                    <a:pt x="906893" y="618480"/>
                    <a:pt x="896106" y="625373"/>
                    <a:pt x="887421" y="629550"/>
                  </a:cubicBezTo>
                  <a:cubicBezTo>
                    <a:pt x="878737" y="633601"/>
                    <a:pt x="852061" y="637152"/>
                    <a:pt x="848984" y="630134"/>
                  </a:cubicBezTo>
                  <a:cubicBezTo>
                    <a:pt x="845908" y="623117"/>
                    <a:pt x="833913" y="600686"/>
                    <a:pt x="829357" y="593627"/>
                  </a:cubicBezTo>
                  <a:cubicBezTo>
                    <a:pt x="824761" y="586568"/>
                    <a:pt x="810080" y="565641"/>
                    <a:pt x="809028" y="560419"/>
                  </a:cubicBezTo>
                  <a:cubicBezTo>
                    <a:pt x="807977" y="555282"/>
                    <a:pt x="801785" y="549392"/>
                    <a:pt x="802408" y="552901"/>
                  </a:cubicBezTo>
                  <a:cubicBezTo>
                    <a:pt x="803031" y="556493"/>
                    <a:pt x="803576" y="569525"/>
                    <a:pt x="806419" y="572199"/>
                  </a:cubicBezTo>
                  <a:cubicBezTo>
                    <a:pt x="809301" y="574914"/>
                    <a:pt x="818453" y="586693"/>
                    <a:pt x="821724" y="591330"/>
                  </a:cubicBezTo>
                  <a:cubicBezTo>
                    <a:pt x="825034" y="596008"/>
                    <a:pt x="830175" y="620569"/>
                    <a:pt x="835821" y="624955"/>
                  </a:cubicBezTo>
                  <a:cubicBezTo>
                    <a:pt x="841507" y="629383"/>
                    <a:pt x="850698" y="650811"/>
                    <a:pt x="854709" y="650811"/>
                  </a:cubicBezTo>
                  <a:cubicBezTo>
                    <a:pt x="858720" y="650811"/>
                    <a:pt x="871260" y="648680"/>
                    <a:pt x="873752" y="646132"/>
                  </a:cubicBezTo>
                  <a:cubicBezTo>
                    <a:pt x="876206" y="643543"/>
                    <a:pt x="889524" y="647177"/>
                    <a:pt x="890654" y="652398"/>
                  </a:cubicBezTo>
                  <a:cubicBezTo>
                    <a:pt x="891900" y="657619"/>
                    <a:pt x="885980" y="679883"/>
                    <a:pt x="879827" y="690033"/>
                  </a:cubicBezTo>
                  <a:cubicBezTo>
                    <a:pt x="873674" y="700142"/>
                    <a:pt x="854592" y="728379"/>
                    <a:pt x="851516" y="730801"/>
                  </a:cubicBezTo>
                  <a:cubicBezTo>
                    <a:pt x="848439" y="733224"/>
                    <a:pt x="838547" y="744795"/>
                    <a:pt x="836639" y="751311"/>
                  </a:cubicBezTo>
                  <a:cubicBezTo>
                    <a:pt x="834770" y="757869"/>
                    <a:pt x="828695" y="785020"/>
                    <a:pt x="829668" y="799222"/>
                  </a:cubicBezTo>
                  <a:cubicBezTo>
                    <a:pt x="830681" y="813507"/>
                    <a:pt x="821412" y="853106"/>
                    <a:pt x="813468" y="861293"/>
                  </a:cubicBezTo>
                  <a:cubicBezTo>
                    <a:pt x="805562" y="869480"/>
                    <a:pt x="796567" y="906948"/>
                    <a:pt x="793724" y="907741"/>
                  </a:cubicBezTo>
                  <a:cubicBezTo>
                    <a:pt x="790920" y="908535"/>
                    <a:pt x="783365" y="914550"/>
                    <a:pt x="782352" y="918226"/>
                  </a:cubicBezTo>
                  <a:cubicBezTo>
                    <a:pt x="781301" y="921943"/>
                    <a:pt x="777679" y="938819"/>
                    <a:pt x="772694" y="943539"/>
                  </a:cubicBezTo>
                  <a:cubicBezTo>
                    <a:pt x="767749" y="948217"/>
                    <a:pt x="752639" y="970606"/>
                    <a:pt x="743759" y="975827"/>
                  </a:cubicBezTo>
                  <a:cubicBezTo>
                    <a:pt x="734841" y="981049"/>
                    <a:pt x="701662" y="978459"/>
                    <a:pt x="698585" y="967849"/>
                  </a:cubicBezTo>
                  <a:cubicBezTo>
                    <a:pt x="695587" y="957239"/>
                    <a:pt x="682346" y="931509"/>
                    <a:pt x="682346" y="927165"/>
                  </a:cubicBezTo>
                  <a:cubicBezTo>
                    <a:pt x="682346" y="922904"/>
                    <a:pt x="679737" y="904525"/>
                    <a:pt x="676621" y="895962"/>
                  </a:cubicBezTo>
                  <a:cubicBezTo>
                    <a:pt x="673389" y="887399"/>
                    <a:pt x="661317" y="862504"/>
                    <a:pt x="662329" y="853565"/>
                  </a:cubicBezTo>
                  <a:cubicBezTo>
                    <a:pt x="663303" y="844668"/>
                    <a:pt x="669378" y="819230"/>
                    <a:pt x="668521" y="811586"/>
                  </a:cubicBezTo>
                  <a:cubicBezTo>
                    <a:pt x="667625" y="803942"/>
                    <a:pt x="658746" y="782680"/>
                    <a:pt x="656643" y="774869"/>
                  </a:cubicBezTo>
                  <a:cubicBezTo>
                    <a:pt x="654618" y="767058"/>
                    <a:pt x="647531" y="741202"/>
                    <a:pt x="649556" y="733809"/>
                  </a:cubicBezTo>
                  <a:cubicBezTo>
                    <a:pt x="651620" y="726416"/>
                    <a:pt x="648465" y="700935"/>
                    <a:pt x="645622" y="701729"/>
                  </a:cubicBezTo>
                  <a:cubicBezTo>
                    <a:pt x="642818" y="702565"/>
                    <a:pt x="633277" y="704027"/>
                    <a:pt x="629772" y="702105"/>
                  </a:cubicBezTo>
                  <a:cubicBezTo>
                    <a:pt x="626190" y="700184"/>
                    <a:pt x="611742" y="695798"/>
                    <a:pt x="611547" y="690326"/>
                  </a:cubicBezTo>
                  <a:cubicBezTo>
                    <a:pt x="611547" y="690326"/>
                    <a:pt x="611547" y="690326"/>
                    <a:pt x="607030" y="689866"/>
                  </a:cubicBezTo>
                  <a:cubicBezTo>
                    <a:pt x="597255" y="688906"/>
                    <a:pt x="597255" y="688906"/>
                    <a:pt x="597255" y="688906"/>
                  </a:cubicBezTo>
                  <a:cubicBezTo>
                    <a:pt x="594646" y="696591"/>
                    <a:pt x="587052" y="702940"/>
                    <a:pt x="580431" y="702982"/>
                  </a:cubicBezTo>
                  <a:cubicBezTo>
                    <a:pt x="573733" y="702982"/>
                    <a:pt x="553366" y="702439"/>
                    <a:pt x="547096" y="698680"/>
                  </a:cubicBezTo>
                  <a:cubicBezTo>
                    <a:pt x="540865" y="694837"/>
                    <a:pt x="522094" y="678797"/>
                    <a:pt x="519018" y="671529"/>
                  </a:cubicBezTo>
                  <a:cubicBezTo>
                    <a:pt x="515941" y="664261"/>
                    <a:pt x="505115" y="637945"/>
                    <a:pt x="505115" y="625540"/>
                  </a:cubicBezTo>
                  <a:cubicBezTo>
                    <a:pt x="505115" y="613092"/>
                    <a:pt x="507763" y="576125"/>
                    <a:pt x="510995" y="570987"/>
                  </a:cubicBezTo>
                  <a:cubicBezTo>
                    <a:pt x="514306" y="565850"/>
                    <a:pt x="525482" y="540161"/>
                    <a:pt x="535569" y="532517"/>
                  </a:cubicBezTo>
                  <a:cubicBezTo>
                    <a:pt x="535569" y="532517"/>
                    <a:pt x="535569" y="532517"/>
                    <a:pt x="539190" y="525583"/>
                  </a:cubicBezTo>
                  <a:cubicBezTo>
                    <a:pt x="544759" y="514722"/>
                    <a:pt x="544759" y="514722"/>
                    <a:pt x="544759" y="514722"/>
                  </a:cubicBezTo>
                  <a:cubicBezTo>
                    <a:pt x="547057" y="499184"/>
                    <a:pt x="552236" y="485024"/>
                    <a:pt x="556364" y="483186"/>
                  </a:cubicBezTo>
                  <a:cubicBezTo>
                    <a:pt x="560492" y="481390"/>
                    <a:pt x="568593" y="471406"/>
                    <a:pt x="571942" y="471991"/>
                  </a:cubicBezTo>
                  <a:cubicBezTo>
                    <a:pt x="575369" y="472618"/>
                    <a:pt x="586273" y="476043"/>
                    <a:pt x="593516" y="472785"/>
                  </a:cubicBezTo>
                  <a:cubicBezTo>
                    <a:pt x="600799" y="469610"/>
                    <a:pt x="631369" y="466394"/>
                    <a:pt x="637366" y="464222"/>
                  </a:cubicBezTo>
                  <a:cubicBezTo>
                    <a:pt x="643247" y="462008"/>
                    <a:pt x="663692" y="462551"/>
                    <a:pt x="664510" y="465266"/>
                  </a:cubicBezTo>
                  <a:cubicBezTo>
                    <a:pt x="665367" y="467981"/>
                    <a:pt x="661979" y="472367"/>
                    <a:pt x="663848" y="474163"/>
                  </a:cubicBezTo>
                  <a:cubicBezTo>
                    <a:pt x="665678" y="475918"/>
                    <a:pt x="672688" y="489535"/>
                    <a:pt x="681645" y="493336"/>
                  </a:cubicBezTo>
                  <a:cubicBezTo>
                    <a:pt x="690602" y="497095"/>
                    <a:pt x="710112" y="509418"/>
                    <a:pt x="711475" y="505658"/>
                  </a:cubicBezTo>
                  <a:cubicBezTo>
                    <a:pt x="712916" y="501941"/>
                    <a:pt x="731337" y="497680"/>
                    <a:pt x="743876" y="498599"/>
                  </a:cubicBezTo>
                  <a:cubicBezTo>
                    <a:pt x="756338" y="499602"/>
                    <a:pt x="785351" y="503110"/>
                    <a:pt x="786792" y="497931"/>
                  </a:cubicBezTo>
                  <a:cubicBezTo>
                    <a:pt x="788155" y="492709"/>
                    <a:pt x="796411" y="481515"/>
                    <a:pt x="796411" y="478674"/>
                  </a:cubicBezTo>
                  <a:cubicBezTo>
                    <a:pt x="796411" y="475792"/>
                    <a:pt x="795905" y="471573"/>
                    <a:pt x="795359" y="475667"/>
                  </a:cubicBezTo>
                  <a:cubicBezTo>
                    <a:pt x="794736" y="479844"/>
                    <a:pt x="784767" y="479217"/>
                    <a:pt x="785429" y="476628"/>
                  </a:cubicBezTo>
                  <a:cubicBezTo>
                    <a:pt x="786091" y="474038"/>
                    <a:pt x="769189" y="471198"/>
                    <a:pt x="756611" y="474915"/>
                  </a:cubicBezTo>
                  <a:cubicBezTo>
                    <a:pt x="756611" y="474915"/>
                    <a:pt x="756611" y="474915"/>
                    <a:pt x="747849" y="468148"/>
                  </a:cubicBezTo>
                  <a:cubicBezTo>
                    <a:pt x="743915" y="465224"/>
                    <a:pt x="743915" y="465224"/>
                    <a:pt x="743915" y="465224"/>
                  </a:cubicBezTo>
                  <a:cubicBezTo>
                    <a:pt x="742124" y="461089"/>
                    <a:pt x="740527" y="455408"/>
                    <a:pt x="740488" y="452484"/>
                  </a:cubicBezTo>
                  <a:cubicBezTo>
                    <a:pt x="740371" y="449560"/>
                    <a:pt x="741851" y="436946"/>
                    <a:pt x="740527" y="436946"/>
                  </a:cubicBezTo>
                  <a:cubicBezTo>
                    <a:pt x="739203" y="436946"/>
                    <a:pt x="736049" y="442000"/>
                    <a:pt x="736477" y="448140"/>
                  </a:cubicBezTo>
                  <a:cubicBezTo>
                    <a:pt x="736944" y="454239"/>
                    <a:pt x="736399" y="468357"/>
                    <a:pt x="740177" y="468566"/>
                  </a:cubicBezTo>
                  <a:cubicBezTo>
                    <a:pt x="743993" y="468817"/>
                    <a:pt x="742357" y="478549"/>
                    <a:pt x="738580" y="478424"/>
                  </a:cubicBezTo>
                  <a:cubicBezTo>
                    <a:pt x="734803" y="478215"/>
                    <a:pt x="731492" y="470780"/>
                    <a:pt x="732271" y="470655"/>
                  </a:cubicBezTo>
                  <a:cubicBezTo>
                    <a:pt x="733050" y="470529"/>
                    <a:pt x="730168" y="468441"/>
                    <a:pt x="726352" y="468691"/>
                  </a:cubicBezTo>
                  <a:cubicBezTo>
                    <a:pt x="722574" y="468942"/>
                    <a:pt x="716304" y="463219"/>
                    <a:pt x="716304" y="460379"/>
                  </a:cubicBezTo>
                  <a:cubicBezTo>
                    <a:pt x="716304" y="457455"/>
                    <a:pt x="714941" y="446762"/>
                    <a:pt x="713345" y="442835"/>
                  </a:cubicBezTo>
                  <a:cubicBezTo>
                    <a:pt x="713345" y="442835"/>
                    <a:pt x="713345" y="442835"/>
                    <a:pt x="711475" y="439494"/>
                  </a:cubicBezTo>
                  <a:cubicBezTo>
                    <a:pt x="710112" y="437280"/>
                    <a:pt x="708087" y="431140"/>
                    <a:pt x="706491" y="429135"/>
                  </a:cubicBezTo>
                  <a:cubicBezTo>
                    <a:pt x="698507" y="417940"/>
                    <a:pt x="698507" y="417940"/>
                    <a:pt x="698507" y="417940"/>
                  </a:cubicBezTo>
                  <a:cubicBezTo>
                    <a:pt x="686941" y="408291"/>
                    <a:pt x="682541" y="405534"/>
                    <a:pt x="688772" y="411758"/>
                  </a:cubicBezTo>
                  <a:cubicBezTo>
                    <a:pt x="694964" y="418024"/>
                    <a:pt x="704816" y="435108"/>
                    <a:pt x="702713" y="432852"/>
                  </a:cubicBezTo>
                  <a:cubicBezTo>
                    <a:pt x="700649" y="430597"/>
                    <a:pt x="695859" y="437405"/>
                    <a:pt x="697534" y="438032"/>
                  </a:cubicBezTo>
                  <a:cubicBezTo>
                    <a:pt x="699247" y="438575"/>
                    <a:pt x="696288" y="446219"/>
                    <a:pt x="692627" y="448057"/>
                  </a:cubicBezTo>
                  <a:cubicBezTo>
                    <a:pt x="688927" y="449895"/>
                    <a:pt x="684371" y="462133"/>
                    <a:pt x="680983" y="461089"/>
                  </a:cubicBezTo>
                  <a:cubicBezTo>
                    <a:pt x="677517" y="460003"/>
                    <a:pt x="677673" y="450062"/>
                    <a:pt x="680866" y="450187"/>
                  </a:cubicBezTo>
                  <a:cubicBezTo>
                    <a:pt x="684098" y="450271"/>
                    <a:pt x="684877" y="441373"/>
                    <a:pt x="682190" y="437113"/>
                  </a:cubicBezTo>
                  <a:cubicBezTo>
                    <a:pt x="679386" y="432894"/>
                    <a:pt x="664860" y="426963"/>
                    <a:pt x="664198" y="424289"/>
                  </a:cubicBezTo>
                  <a:cubicBezTo>
                    <a:pt x="663614" y="421532"/>
                    <a:pt x="659876" y="424832"/>
                    <a:pt x="662095" y="432267"/>
                  </a:cubicBezTo>
                  <a:cubicBezTo>
                    <a:pt x="664315" y="439828"/>
                    <a:pt x="649127" y="440830"/>
                    <a:pt x="647297" y="432769"/>
                  </a:cubicBezTo>
                  <a:cubicBezTo>
                    <a:pt x="645428" y="424832"/>
                    <a:pt x="647608" y="410338"/>
                    <a:pt x="643675" y="412802"/>
                  </a:cubicBezTo>
                  <a:cubicBezTo>
                    <a:pt x="639820" y="415350"/>
                    <a:pt x="624009" y="414766"/>
                    <a:pt x="620932" y="419611"/>
                  </a:cubicBezTo>
                  <a:cubicBezTo>
                    <a:pt x="617895" y="424498"/>
                    <a:pt x="603174" y="437489"/>
                    <a:pt x="601422" y="444673"/>
                  </a:cubicBezTo>
                  <a:cubicBezTo>
                    <a:pt x="599552" y="451732"/>
                    <a:pt x="590206" y="467062"/>
                    <a:pt x="587402" y="465726"/>
                  </a:cubicBezTo>
                  <a:cubicBezTo>
                    <a:pt x="584520" y="464389"/>
                    <a:pt x="570734" y="466436"/>
                    <a:pt x="567775" y="464305"/>
                  </a:cubicBezTo>
                  <a:cubicBezTo>
                    <a:pt x="564893" y="462175"/>
                    <a:pt x="550484" y="459460"/>
                    <a:pt x="549588" y="455116"/>
                  </a:cubicBezTo>
                  <a:cubicBezTo>
                    <a:pt x="548693" y="450730"/>
                    <a:pt x="546979" y="434983"/>
                    <a:pt x="547641" y="429469"/>
                  </a:cubicBezTo>
                  <a:cubicBezTo>
                    <a:pt x="548186" y="423997"/>
                    <a:pt x="556871" y="409419"/>
                    <a:pt x="563764" y="407748"/>
                  </a:cubicBezTo>
                  <a:cubicBezTo>
                    <a:pt x="570657" y="406036"/>
                    <a:pt x="588726" y="409252"/>
                    <a:pt x="590089" y="407330"/>
                  </a:cubicBezTo>
                  <a:cubicBezTo>
                    <a:pt x="591374" y="405409"/>
                    <a:pt x="592504" y="398392"/>
                    <a:pt x="589505" y="395885"/>
                  </a:cubicBezTo>
                  <a:cubicBezTo>
                    <a:pt x="586506" y="393379"/>
                    <a:pt x="582106" y="379845"/>
                    <a:pt x="578289" y="380054"/>
                  </a:cubicBezTo>
                  <a:cubicBezTo>
                    <a:pt x="574395" y="380305"/>
                    <a:pt x="569644" y="374916"/>
                    <a:pt x="571396" y="372494"/>
                  </a:cubicBezTo>
                  <a:cubicBezTo>
                    <a:pt x="573188" y="370029"/>
                    <a:pt x="582262" y="363931"/>
                    <a:pt x="584637" y="360756"/>
                  </a:cubicBezTo>
                  <a:cubicBezTo>
                    <a:pt x="587052" y="357582"/>
                    <a:pt x="600448" y="355577"/>
                    <a:pt x="601227" y="354992"/>
                  </a:cubicBezTo>
                  <a:cubicBezTo>
                    <a:pt x="602006" y="354365"/>
                    <a:pt x="596203" y="351066"/>
                    <a:pt x="588804" y="351233"/>
                  </a:cubicBezTo>
                  <a:cubicBezTo>
                    <a:pt x="581366" y="351441"/>
                    <a:pt x="565127" y="352277"/>
                    <a:pt x="567346" y="350815"/>
                  </a:cubicBezTo>
                  <a:cubicBezTo>
                    <a:pt x="569488" y="349311"/>
                    <a:pt x="574006" y="342837"/>
                    <a:pt x="572136" y="339579"/>
                  </a:cubicBezTo>
                  <a:cubicBezTo>
                    <a:pt x="570228" y="336321"/>
                    <a:pt x="573577" y="321910"/>
                    <a:pt x="577277" y="321576"/>
                  </a:cubicBezTo>
                  <a:cubicBezTo>
                    <a:pt x="580938" y="321241"/>
                    <a:pt x="581366" y="311425"/>
                    <a:pt x="579691" y="310966"/>
                  </a:cubicBezTo>
                  <a:cubicBezTo>
                    <a:pt x="577939" y="310590"/>
                    <a:pt x="571591" y="302194"/>
                    <a:pt x="572798" y="296680"/>
                  </a:cubicBezTo>
                  <a:cubicBezTo>
                    <a:pt x="573967" y="291250"/>
                    <a:pt x="575524" y="271242"/>
                    <a:pt x="578367" y="269571"/>
                  </a:cubicBezTo>
                  <a:cubicBezTo>
                    <a:pt x="581249" y="267900"/>
                    <a:pt x="591686" y="269237"/>
                    <a:pt x="590673" y="271451"/>
                  </a:cubicBezTo>
                  <a:cubicBezTo>
                    <a:pt x="589661" y="273706"/>
                    <a:pt x="586701" y="279053"/>
                    <a:pt x="588415" y="280432"/>
                  </a:cubicBezTo>
                  <a:cubicBezTo>
                    <a:pt x="590167" y="281894"/>
                    <a:pt x="597255" y="289203"/>
                    <a:pt x="600098" y="293547"/>
                  </a:cubicBezTo>
                  <a:cubicBezTo>
                    <a:pt x="602902" y="297892"/>
                    <a:pt x="603758" y="318109"/>
                    <a:pt x="605511" y="319571"/>
                  </a:cubicBezTo>
                  <a:cubicBezTo>
                    <a:pt x="607263" y="321032"/>
                    <a:pt x="610223" y="328133"/>
                    <a:pt x="608081" y="332227"/>
                  </a:cubicBezTo>
                  <a:cubicBezTo>
                    <a:pt x="607069" y="334190"/>
                    <a:pt x="605822" y="337782"/>
                    <a:pt x="604927" y="340289"/>
                  </a:cubicBezTo>
                  <a:cubicBezTo>
                    <a:pt x="608626" y="336780"/>
                    <a:pt x="619803" y="334900"/>
                    <a:pt x="620465" y="332227"/>
                  </a:cubicBezTo>
                  <a:cubicBezTo>
                    <a:pt x="621244" y="329220"/>
                    <a:pt x="627046" y="321032"/>
                    <a:pt x="630707" y="319738"/>
                  </a:cubicBezTo>
                  <a:cubicBezTo>
                    <a:pt x="634329" y="318317"/>
                    <a:pt x="646012" y="314892"/>
                    <a:pt x="646090" y="312386"/>
                  </a:cubicBezTo>
                  <a:cubicBezTo>
                    <a:pt x="646245" y="309922"/>
                    <a:pt x="642079" y="306747"/>
                    <a:pt x="643286" y="303823"/>
                  </a:cubicBezTo>
                  <a:cubicBezTo>
                    <a:pt x="644532" y="300983"/>
                    <a:pt x="646946" y="290665"/>
                    <a:pt x="642312" y="290456"/>
                  </a:cubicBezTo>
                  <a:cubicBezTo>
                    <a:pt x="637639" y="290206"/>
                    <a:pt x="631408" y="277967"/>
                    <a:pt x="631408" y="271785"/>
                  </a:cubicBezTo>
                  <a:cubicBezTo>
                    <a:pt x="631408" y="265561"/>
                    <a:pt x="627981" y="248101"/>
                    <a:pt x="629772" y="240499"/>
                  </a:cubicBezTo>
                  <a:cubicBezTo>
                    <a:pt x="631486" y="232855"/>
                    <a:pt x="648309" y="224125"/>
                    <a:pt x="648309" y="222203"/>
                  </a:cubicBezTo>
                  <a:cubicBezTo>
                    <a:pt x="648309" y="220324"/>
                    <a:pt x="649867" y="215144"/>
                    <a:pt x="651775" y="215061"/>
                  </a:cubicBezTo>
                  <a:cubicBezTo>
                    <a:pt x="653684" y="214935"/>
                    <a:pt x="658318" y="214058"/>
                    <a:pt x="661628" y="209463"/>
                  </a:cubicBezTo>
                  <a:cubicBezTo>
                    <a:pt x="664782" y="204869"/>
                    <a:pt x="674752" y="185529"/>
                    <a:pt x="680438" y="181059"/>
                  </a:cubicBezTo>
                  <a:cubicBezTo>
                    <a:pt x="686046" y="176590"/>
                    <a:pt x="700688" y="162221"/>
                    <a:pt x="702480" y="161177"/>
                  </a:cubicBezTo>
                  <a:cubicBezTo>
                    <a:pt x="704193" y="160133"/>
                    <a:pt x="709373" y="160717"/>
                    <a:pt x="712916" y="157752"/>
                  </a:cubicBezTo>
                  <a:cubicBezTo>
                    <a:pt x="716382" y="154869"/>
                    <a:pt x="729311" y="147434"/>
                    <a:pt x="733323" y="147434"/>
                  </a:cubicBezTo>
                  <a:cubicBezTo>
                    <a:pt x="737334" y="147434"/>
                    <a:pt x="749835" y="149606"/>
                    <a:pt x="752288" y="152280"/>
                  </a:cubicBezTo>
                  <a:cubicBezTo>
                    <a:pt x="754780" y="154911"/>
                    <a:pt x="763465" y="164017"/>
                    <a:pt x="767787" y="165187"/>
                  </a:cubicBezTo>
                  <a:cubicBezTo>
                    <a:pt x="772149" y="166315"/>
                    <a:pt x="787454" y="175755"/>
                    <a:pt x="797229" y="178386"/>
                  </a:cubicBezTo>
                  <a:cubicBezTo>
                    <a:pt x="807003" y="181018"/>
                    <a:pt x="811988" y="197099"/>
                    <a:pt x="816155" y="193883"/>
                  </a:cubicBezTo>
                  <a:cubicBezTo>
                    <a:pt x="820283" y="190708"/>
                    <a:pt x="824956" y="174209"/>
                    <a:pt x="827332" y="175003"/>
                  </a:cubicBezTo>
                  <a:cubicBezTo>
                    <a:pt x="829668" y="175838"/>
                    <a:pt x="837652" y="178470"/>
                    <a:pt x="837652" y="181352"/>
                  </a:cubicBezTo>
                  <a:cubicBezTo>
                    <a:pt x="837652" y="184192"/>
                    <a:pt x="841663" y="188787"/>
                    <a:pt x="846725" y="185028"/>
                  </a:cubicBezTo>
                  <a:cubicBezTo>
                    <a:pt x="851671" y="181310"/>
                    <a:pt x="872662" y="172914"/>
                    <a:pt x="879866" y="172246"/>
                  </a:cubicBezTo>
                  <a:cubicBezTo>
                    <a:pt x="887032" y="171536"/>
                    <a:pt x="900156" y="172914"/>
                    <a:pt x="896495" y="172162"/>
                  </a:cubicBezTo>
                  <a:cubicBezTo>
                    <a:pt x="892756" y="171327"/>
                    <a:pt x="897040" y="159255"/>
                    <a:pt x="901363" y="161093"/>
                  </a:cubicBezTo>
                  <a:cubicBezTo>
                    <a:pt x="905725" y="162931"/>
                    <a:pt x="928935" y="159088"/>
                    <a:pt x="933764" y="154243"/>
                  </a:cubicBezTo>
                  <a:cubicBezTo>
                    <a:pt x="938593" y="149314"/>
                    <a:pt x="951717" y="135655"/>
                    <a:pt x="954715" y="137284"/>
                  </a:cubicBezTo>
                  <a:cubicBezTo>
                    <a:pt x="957714" y="138871"/>
                    <a:pt x="965035" y="142589"/>
                    <a:pt x="966437" y="139832"/>
                  </a:cubicBezTo>
                  <a:cubicBezTo>
                    <a:pt x="967878" y="136992"/>
                    <a:pt x="978354" y="139832"/>
                    <a:pt x="978237" y="143341"/>
                  </a:cubicBezTo>
                  <a:cubicBezTo>
                    <a:pt x="978081" y="146808"/>
                    <a:pt x="981937" y="150734"/>
                    <a:pt x="983261" y="148311"/>
                  </a:cubicBezTo>
                  <a:cubicBezTo>
                    <a:pt x="984546" y="145805"/>
                    <a:pt x="989219" y="138704"/>
                    <a:pt x="993464" y="140835"/>
                  </a:cubicBezTo>
                  <a:cubicBezTo>
                    <a:pt x="997670" y="143007"/>
                    <a:pt x="1007211" y="146014"/>
                    <a:pt x="1003862" y="144427"/>
                  </a:cubicBezTo>
                  <a:cubicBezTo>
                    <a:pt x="1000551" y="142756"/>
                    <a:pt x="999967" y="131018"/>
                    <a:pt x="1002577" y="130016"/>
                  </a:cubicBezTo>
                  <a:cubicBezTo>
                    <a:pt x="1005186" y="128972"/>
                    <a:pt x="1013247" y="124460"/>
                    <a:pt x="1014298" y="121745"/>
                  </a:cubicBezTo>
                  <a:cubicBezTo>
                    <a:pt x="1015389" y="119072"/>
                    <a:pt x="1022048" y="112556"/>
                    <a:pt x="1024852" y="111303"/>
                  </a:cubicBezTo>
                  <a:cubicBezTo>
                    <a:pt x="1027656" y="110092"/>
                    <a:pt x="1039339" y="104995"/>
                    <a:pt x="1045609" y="104118"/>
                  </a:cubicBezTo>
                  <a:cubicBezTo>
                    <a:pt x="1051918" y="103199"/>
                    <a:pt x="1064535" y="96892"/>
                    <a:pt x="1065898" y="98730"/>
                  </a:cubicBezTo>
                  <a:cubicBezTo>
                    <a:pt x="1067222" y="100568"/>
                    <a:pt x="1074193" y="100359"/>
                    <a:pt x="1075595" y="97059"/>
                  </a:cubicBezTo>
                  <a:cubicBezTo>
                    <a:pt x="1076841" y="93801"/>
                    <a:pt x="1090433" y="91796"/>
                    <a:pt x="1090978" y="87494"/>
                  </a:cubicBezTo>
                  <a:cubicBezTo>
                    <a:pt x="1091445" y="83149"/>
                    <a:pt x="1099234" y="78805"/>
                    <a:pt x="1101570" y="81103"/>
                  </a:cubicBezTo>
                  <a:close/>
                  <a:moveTo>
                    <a:pt x="1053405" y="47198"/>
                  </a:moveTo>
                  <a:cubicBezTo>
                    <a:pt x="1063236" y="46587"/>
                    <a:pt x="1071336" y="57065"/>
                    <a:pt x="1064656" y="58229"/>
                  </a:cubicBezTo>
                  <a:cubicBezTo>
                    <a:pt x="1057913" y="59407"/>
                    <a:pt x="1034962" y="56952"/>
                    <a:pt x="1035211" y="53899"/>
                  </a:cubicBezTo>
                  <a:cubicBezTo>
                    <a:pt x="1035481" y="50860"/>
                    <a:pt x="1043658" y="47865"/>
                    <a:pt x="1053405" y="47198"/>
                  </a:cubicBezTo>
                  <a:close/>
                  <a:moveTo>
                    <a:pt x="679200" y="41940"/>
                  </a:moveTo>
                  <a:cubicBezTo>
                    <a:pt x="684091" y="43601"/>
                    <a:pt x="686733" y="56024"/>
                    <a:pt x="689500" y="56407"/>
                  </a:cubicBezTo>
                  <a:cubicBezTo>
                    <a:pt x="692292" y="56849"/>
                    <a:pt x="696559" y="59105"/>
                    <a:pt x="699041" y="61503"/>
                  </a:cubicBezTo>
                  <a:cubicBezTo>
                    <a:pt x="701541" y="63889"/>
                    <a:pt x="709085" y="62371"/>
                    <a:pt x="715071" y="65479"/>
                  </a:cubicBezTo>
                  <a:cubicBezTo>
                    <a:pt x="721119" y="68674"/>
                    <a:pt x="719061" y="89629"/>
                    <a:pt x="713516" y="87984"/>
                  </a:cubicBezTo>
                  <a:cubicBezTo>
                    <a:pt x="707957" y="86308"/>
                    <a:pt x="695811" y="82190"/>
                    <a:pt x="694372" y="87401"/>
                  </a:cubicBezTo>
                  <a:cubicBezTo>
                    <a:pt x="692938" y="92670"/>
                    <a:pt x="686733" y="106708"/>
                    <a:pt x="683083" y="106822"/>
                  </a:cubicBezTo>
                  <a:cubicBezTo>
                    <a:pt x="679408" y="106908"/>
                    <a:pt x="674593" y="98519"/>
                    <a:pt x="671060" y="98022"/>
                  </a:cubicBezTo>
                  <a:cubicBezTo>
                    <a:pt x="667472" y="97482"/>
                    <a:pt x="663129" y="90950"/>
                    <a:pt x="666345" y="87728"/>
                  </a:cubicBezTo>
                  <a:cubicBezTo>
                    <a:pt x="669513" y="84490"/>
                    <a:pt x="669965" y="72436"/>
                    <a:pt x="666735" y="75146"/>
                  </a:cubicBezTo>
                  <a:cubicBezTo>
                    <a:pt x="663461" y="77804"/>
                    <a:pt x="650719" y="79094"/>
                    <a:pt x="650621" y="77292"/>
                  </a:cubicBezTo>
                  <a:cubicBezTo>
                    <a:pt x="650559" y="75532"/>
                    <a:pt x="648343" y="66303"/>
                    <a:pt x="645317" y="64797"/>
                  </a:cubicBezTo>
                  <a:cubicBezTo>
                    <a:pt x="642281" y="63266"/>
                    <a:pt x="644069" y="51722"/>
                    <a:pt x="650679" y="48243"/>
                  </a:cubicBezTo>
                  <a:cubicBezTo>
                    <a:pt x="657293" y="44851"/>
                    <a:pt x="666801" y="51978"/>
                    <a:pt x="665465" y="48826"/>
                  </a:cubicBezTo>
                  <a:cubicBezTo>
                    <a:pt x="664231" y="45758"/>
                    <a:pt x="674254" y="40236"/>
                    <a:pt x="679200" y="41940"/>
                  </a:cubicBezTo>
                  <a:close/>
                  <a:moveTo>
                    <a:pt x="884761" y="39049"/>
                  </a:moveTo>
                  <a:cubicBezTo>
                    <a:pt x="890276" y="38030"/>
                    <a:pt x="895914" y="40753"/>
                    <a:pt x="896002" y="49030"/>
                  </a:cubicBezTo>
                  <a:cubicBezTo>
                    <a:pt x="886994" y="47866"/>
                    <a:pt x="882464" y="59664"/>
                    <a:pt x="874259" y="51515"/>
                  </a:cubicBezTo>
                  <a:cubicBezTo>
                    <a:pt x="873855" y="44828"/>
                    <a:pt x="879246" y="40068"/>
                    <a:pt x="884761" y="39049"/>
                  </a:cubicBezTo>
                  <a:close/>
                  <a:moveTo>
                    <a:pt x="358885" y="16643"/>
                  </a:moveTo>
                  <a:cubicBezTo>
                    <a:pt x="360809" y="16872"/>
                    <a:pt x="358096" y="22975"/>
                    <a:pt x="352918" y="25178"/>
                  </a:cubicBezTo>
                  <a:cubicBezTo>
                    <a:pt x="347692" y="27380"/>
                    <a:pt x="333987" y="35727"/>
                    <a:pt x="334789" y="37486"/>
                  </a:cubicBezTo>
                  <a:cubicBezTo>
                    <a:pt x="335678" y="39290"/>
                    <a:pt x="330112" y="48163"/>
                    <a:pt x="326303" y="49326"/>
                  </a:cubicBezTo>
                  <a:cubicBezTo>
                    <a:pt x="322474" y="50421"/>
                    <a:pt x="312592" y="59949"/>
                    <a:pt x="308021" y="62701"/>
                  </a:cubicBezTo>
                  <a:cubicBezTo>
                    <a:pt x="303511" y="65457"/>
                    <a:pt x="284501" y="71419"/>
                    <a:pt x="281146" y="75453"/>
                  </a:cubicBezTo>
                  <a:cubicBezTo>
                    <a:pt x="277832" y="79514"/>
                    <a:pt x="272573" y="96803"/>
                    <a:pt x="269399" y="96803"/>
                  </a:cubicBezTo>
                  <a:cubicBezTo>
                    <a:pt x="268250" y="96803"/>
                    <a:pt x="266707" y="96762"/>
                    <a:pt x="265383" y="96661"/>
                  </a:cubicBezTo>
                  <a:cubicBezTo>
                    <a:pt x="266947" y="98649"/>
                    <a:pt x="266847" y="104386"/>
                    <a:pt x="266172" y="106277"/>
                  </a:cubicBezTo>
                  <a:cubicBezTo>
                    <a:pt x="265230" y="108630"/>
                    <a:pt x="251378" y="110933"/>
                    <a:pt x="243039" y="112321"/>
                  </a:cubicBezTo>
                  <a:cubicBezTo>
                    <a:pt x="237620" y="113232"/>
                    <a:pt x="224784" y="114780"/>
                    <a:pt x="216478" y="115361"/>
                  </a:cubicBezTo>
                  <a:cubicBezTo>
                    <a:pt x="243139" y="90343"/>
                    <a:pt x="271665" y="67316"/>
                    <a:pt x="302001" y="46716"/>
                  </a:cubicBezTo>
                  <a:cubicBezTo>
                    <a:pt x="328575" y="31638"/>
                    <a:pt x="357602" y="16460"/>
                    <a:pt x="358885" y="16643"/>
                  </a:cubicBezTo>
                  <a:close/>
                  <a:moveTo>
                    <a:pt x="508790" y="16"/>
                  </a:moveTo>
                  <a:cubicBezTo>
                    <a:pt x="511535" y="426"/>
                    <a:pt x="519047" y="3946"/>
                    <a:pt x="522926" y="3113"/>
                  </a:cubicBezTo>
                  <a:cubicBezTo>
                    <a:pt x="526764" y="2242"/>
                    <a:pt x="543140" y="4655"/>
                    <a:pt x="549819" y="4717"/>
                  </a:cubicBezTo>
                  <a:cubicBezTo>
                    <a:pt x="556443" y="4730"/>
                    <a:pt x="561715" y="13523"/>
                    <a:pt x="555487" y="14954"/>
                  </a:cubicBezTo>
                  <a:cubicBezTo>
                    <a:pt x="549232" y="16334"/>
                    <a:pt x="546159" y="29145"/>
                    <a:pt x="550666" y="27230"/>
                  </a:cubicBezTo>
                  <a:cubicBezTo>
                    <a:pt x="555173" y="25376"/>
                    <a:pt x="570716" y="27055"/>
                    <a:pt x="572451" y="28934"/>
                  </a:cubicBezTo>
                  <a:cubicBezTo>
                    <a:pt x="574240" y="30849"/>
                    <a:pt x="584607" y="32926"/>
                    <a:pt x="588608" y="32441"/>
                  </a:cubicBezTo>
                  <a:cubicBezTo>
                    <a:pt x="592583" y="31981"/>
                    <a:pt x="590589" y="41757"/>
                    <a:pt x="586928" y="42590"/>
                  </a:cubicBezTo>
                  <a:cubicBezTo>
                    <a:pt x="583227" y="43436"/>
                    <a:pt x="572874" y="48411"/>
                    <a:pt x="571181" y="50911"/>
                  </a:cubicBezTo>
                  <a:cubicBezTo>
                    <a:pt x="569623" y="53448"/>
                    <a:pt x="560527" y="55861"/>
                    <a:pt x="561702" y="58013"/>
                  </a:cubicBezTo>
                  <a:cubicBezTo>
                    <a:pt x="562808" y="60128"/>
                    <a:pt x="560350" y="71259"/>
                    <a:pt x="558410" y="73013"/>
                  </a:cubicBezTo>
                  <a:cubicBezTo>
                    <a:pt x="556484" y="74804"/>
                    <a:pt x="551622" y="75936"/>
                    <a:pt x="556771" y="77080"/>
                  </a:cubicBezTo>
                  <a:cubicBezTo>
                    <a:pt x="561989" y="78237"/>
                    <a:pt x="563245" y="90687"/>
                    <a:pt x="558902" y="90836"/>
                  </a:cubicBezTo>
                  <a:cubicBezTo>
                    <a:pt x="554559" y="90961"/>
                    <a:pt x="547347" y="102403"/>
                    <a:pt x="550147" y="113535"/>
                  </a:cubicBezTo>
                  <a:cubicBezTo>
                    <a:pt x="553001" y="124630"/>
                    <a:pt x="536844" y="136421"/>
                    <a:pt x="538742" y="138299"/>
                  </a:cubicBezTo>
                  <a:cubicBezTo>
                    <a:pt x="540586" y="140102"/>
                    <a:pt x="538770" y="149741"/>
                    <a:pt x="537035" y="148672"/>
                  </a:cubicBezTo>
                  <a:cubicBezTo>
                    <a:pt x="535355" y="147577"/>
                    <a:pt x="533429" y="147503"/>
                    <a:pt x="537035" y="150065"/>
                  </a:cubicBezTo>
                  <a:cubicBezTo>
                    <a:pt x="540586" y="152689"/>
                    <a:pt x="531353" y="159393"/>
                    <a:pt x="526450" y="157440"/>
                  </a:cubicBezTo>
                  <a:cubicBezTo>
                    <a:pt x="521547" y="155587"/>
                    <a:pt x="507465" y="151781"/>
                    <a:pt x="506140" y="153249"/>
                  </a:cubicBezTo>
                  <a:cubicBezTo>
                    <a:pt x="504788" y="154654"/>
                    <a:pt x="502753" y="158411"/>
                    <a:pt x="507356" y="161445"/>
                  </a:cubicBezTo>
                  <a:cubicBezTo>
                    <a:pt x="512041" y="164517"/>
                    <a:pt x="517654" y="163560"/>
                    <a:pt x="513939" y="166744"/>
                  </a:cubicBezTo>
                  <a:cubicBezTo>
                    <a:pt x="510238" y="169915"/>
                    <a:pt x="502289" y="184741"/>
                    <a:pt x="497508" y="188199"/>
                  </a:cubicBezTo>
                  <a:cubicBezTo>
                    <a:pt x="492701" y="191632"/>
                    <a:pt x="475191" y="199045"/>
                    <a:pt x="472910" y="200935"/>
                  </a:cubicBezTo>
                  <a:cubicBezTo>
                    <a:pt x="470656" y="202826"/>
                    <a:pt x="462571" y="209132"/>
                    <a:pt x="459812" y="210587"/>
                  </a:cubicBezTo>
                  <a:cubicBezTo>
                    <a:pt x="457012" y="212030"/>
                    <a:pt x="444747" y="210251"/>
                    <a:pt x="443736" y="213062"/>
                  </a:cubicBezTo>
                  <a:cubicBezTo>
                    <a:pt x="442766" y="215873"/>
                    <a:pt x="435405" y="241992"/>
                    <a:pt x="432113" y="247527"/>
                  </a:cubicBezTo>
                  <a:cubicBezTo>
                    <a:pt x="428849" y="253037"/>
                    <a:pt x="424464" y="259343"/>
                    <a:pt x="422457" y="261445"/>
                  </a:cubicBezTo>
                  <a:cubicBezTo>
                    <a:pt x="420422" y="263584"/>
                    <a:pt x="415232" y="268298"/>
                    <a:pt x="413825" y="265512"/>
                  </a:cubicBezTo>
                  <a:cubicBezTo>
                    <a:pt x="412432" y="262713"/>
                    <a:pt x="401696" y="260101"/>
                    <a:pt x="398569" y="260101"/>
                  </a:cubicBezTo>
                  <a:cubicBezTo>
                    <a:pt x="395441" y="260101"/>
                    <a:pt x="387342" y="249455"/>
                    <a:pt x="387423" y="236457"/>
                  </a:cubicBezTo>
                  <a:cubicBezTo>
                    <a:pt x="387505" y="223398"/>
                    <a:pt x="372905" y="198062"/>
                    <a:pt x="376087" y="195413"/>
                  </a:cubicBezTo>
                  <a:cubicBezTo>
                    <a:pt x="379311" y="192701"/>
                    <a:pt x="377603" y="185201"/>
                    <a:pt x="380772" y="182838"/>
                  </a:cubicBezTo>
                  <a:cubicBezTo>
                    <a:pt x="383900" y="180450"/>
                    <a:pt x="387615" y="172590"/>
                    <a:pt x="382179" y="170823"/>
                  </a:cubicBezTo>
                  <a:cubicBezTo>
                    <a:pt x="376743" y="168958"/>
                    <a:pt x="373847" y="156209"/>
                    <a:pt x="378232" y="156607"/>
                  </a:cubicBezTo>
                  <a:cubicBezTo>
                    <a:pt x="382670" y="156980"/>
                    <a:pt x="383217" y="149679"/>
                    <a:pt x="381277" y="151781"/>
                  </a:cubicBezTo>
                  <a:cubicBezTo>
                    <a:pt x="379283" y="153896"/>
                    <a:pt x="368234" y="147851"/>
                    <a:pt x="368657" y="144542"/>
                  </a:cubicBezTo>
                  <a:cubicBezTo>
                    <a:pt x="369094" y="141222"/>
                    <a:pt x="368725" y="129779"/>
                    <a:pt x="366882" y="126508"/>
                  </a:cubicBezTo>
                  <a:cubicBezTo>
                    <a:pt x="365065" y="123237"/>
                    <a:pt x="360449" y="108174"/>
                    <a:pt x="354466" y="107540"/>
                  </a:cubicBezTo>
                  <a:cubicBezTo>
                    <a:pt x="348457" y="106844"/>
                    <a:pt x="335113" y="102640"/>
                    <a:pt x="333842" y="104655"/>
                  </a:cubicBezTo>
                  <a:cubicBezTo>
                    <a:pt x="332627" y="106632"/>
                    <a:pt x="320321" y="104978"/>
                    <a:pt x="315527" y="103336"/>
                  </a:cubicBezTo>
                  <a:cubicBezTo>
                    <a:pt x="310787" y="101769"/>
                    <a:pt x="309435" y="90264"/>
                    <a:pt x="315295" y="89866"/>
                  </a:cubicBezTo>
                  <a:cubicBezTo>
                    <a:pt x="321154" y="89456"/>
                    <a:pt x="333610" y="87068"/>
                    <a:pt x="330646" y="85911"/>
                  </a:cubicBezTo>
                  <a:cubicBezTo>
                    <a:pt x="327683" y="84754"/>
                    <a:pt x="316497" y="83859"/>
                    <a:pt x="313150" y="81956"/>
                  </a:cubicBezTo>
                  <a:cubicBezTo>
                    <a:pt x="309736" y="80016"/>
                    <a:pt x="306157" y="83759"/>
                    <a:pt x="304955" y="81794"/>
                  </a:cubicBezTo>
                  <a:cubicBezTo>
                    <a:pt x="303754" y="79729"/>
                    <a:pt x="297566" y="77652"/>
                    <a:pt x="300544" y="74642"/>
                  </a:cubicBezTo>
                  <a:cubicBezTo>
                    <a:pt x="303590" y="71620"/>
                    <a:pt x="316387" y="70824"/>
                    <a:pt x="321782" y="68971"/>
                  </a:cubicBezTo>
                  <a:cubicBezTo>
                    <a:pt x="327164" y="67105"/>
                    <a:pt x="336014" y="59145"/>
                    <a:pt x="332722" y="58871"/>
                  </a:cubicBezTo>
                  <a:cubicBezTo>
                    <a:pt x="329404" y="58573"/>
                    <a:pt x="337216" y="44493"/>
                    <a:pt x="347227" y="39008"/>
                  </a:cubicBezTo>
                  <a:cubicBezTo>
                    <a:pt x="357239" y="33523"/>
                    <a:pt x="395523" y="25376"/>
                    <a:pt x="402762" y="25252"/>
                  </a:cubicBezTo>
                  <a:cubicBezTo>
                    <a:pt x="409932" y="25153"/>
                    <a:pt x="432796" y="25240"/>
                    <a:pt x="432072" y="21782"/>
                  </a:cubicBezTo>
                  <a:cubicBezTo>
                    <a:pt x="431348" y="18337"/>
                    <a:pt x="434927" y="8673"/>
                    <a:pt x="439939" y="7354"/>
                  </a:cubicBezTo>
                  <a:cubicBezTo>
                    <a:pt x="444856" y="5961"/>
                    <a:pt x="467747" y="5066"/>
                    <a:pt x="477062" y="5439"/>
                  </a:cubicBezTo>
                  <a:cubicBezTo>
                    <a:pt x="486350" y="5899"/>
                    <a:pt x="506031" y="-357"/>
                    <a:pt x="508790" y="16"/>
                  </a:cubicBezTo>
                  <a:close/>
                </a:path>
              </a:pathLst>
            </a:custGeom>
            <a:solidFill>
              <a:srgbClr val="2D8F87"/>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3" name="Shape 44"/>
            <p:cNvSpPr/>
            <p:nvPr/>
          </p:nvSpPr>
          <p:spPr>
            <a:xfrm>
              <a:off x="367018" y="4010304"/>
              <a:ext cx="2604596" cy="1539933"/>
            </a:xfrm>
            <a:custGeom>
              <a:avLst/>
              <a:gdLst/>
              <a:ahLst/>
              <a:cxnLst>
                <a:cxn ang="0">
                  <a:pos x="wd2" y="hd2"/>
                </a:cxn>
                <a:cxn ang="5400000">
                  <a:pos x="wd2" y="hd2"/>
                </a:cxn>
                <a:cxn ang="10800000">
                  <a:pos x="wd2" y="hd2"/>
                </a:cxn>
                <a:cxn ang="16200000">
                  <a:pos x="wd2" y="hd2"/>
                </a:cxn>
              </a:cxnLst>
              <a:rect l="0" t="0" r="r" b="b"/>
              <a:pathLst>
                <a:path w="21600" h="21600" extrusionOk="0">
                  <a:moveTo>
                    <a:pt x="7474" y="21600"/>
                  </a:moveTo>
                  <a:cubicBezTo>
                    <a:pt x="7067" y="21600"/>
                    <a:pt x="6671" y="21539"/>
                    <a:pt x="6285" y="21416"/>
                  </a:cubicBezTo>
                  <a:cubicBezTo>
                    <a:pt x="3797" y="20627"/>
                    <a:pt x="1822" y="17200"/>
                    <a:pt x="577" y="11504"/>
                  </a:cubicBezTo>
                  <a:lnTo>
                    <a:pt x="0" y="6844"/>
                  </a:lnTo>
                  <a:lnTo>
                    <a:pt x="1130" y="11024"/>
                  </a:lnTo>
                  <a:cubicBezTo>
                    <a:pt x="2027" y="13269"/>
                    <a:pt x="3223" y="14494"/>
                    <a:pt x="4685" y="14663"/>
                  </a:cubicBezTo>
                  <a:cubicBezTo>
                    <a:pt x="4807" y="14678"/>
                    <a:pt x="4931" y="14684"/>
                    <a:pt x="5055" y="14684"/>
                  </a:cubicBezTo>
                  <a:cubicBezTo>
                    <a:pt x="10751" y="14684"/>
                    <a:pt x="18526" y="150"/>
                    <a:pt x="18606" y="0"/>
                  </a:cubicBezTo>
                  <a:lnTo>
                    <a:pt x="19073" y="708"/>
                  </a:lnTo>
                  <a:cubicBezTo>
                    <a:pt x="18732" y="1350"/>
                    <a:pt x="10665" y="16421"/>
                    <a:pt x="4642" y="15721"/>
                  </a:cubicBezTo>
                  <a:cubicBezTo>
                    <a:pt x="3615" y="15602"/>
                    <a:pt x="2705" y="15030"/>
                    <a:pt x="1921" y="14015"/>
                  </a:cubicBezTo>
                  <a:cubicBezTo>
                    <a:pt x="3055" y="17618"/>
                    <a:pt x="4582" y="19798"/>
                    <a:pt x="6401" y="20375"/>
                  </a:cubicBezTo>
                  <a:cubicBezTo>
                    <a:pt x="10119" y="21553"/>
                    <a:pt x="15209" y="16202"/>
                    <a:pt x="21131" y="4900"/>
                  </a:cubicBezTo>
                  <a:lnTo>
                    <a:pt x="21600" y="5603"/>
                  </a:lnTo>
                  <a:cubicBezTo>
                    <a:pt x="16032" y="16231"/>
                    <a:pt x="11287" y="21600"/>
                    <a:pt x="7474" y="21600"/>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nvGrpSpPr>
            <p:cNvPr id="374" name="Group 53"/>
            <p:cNvGrpSpPr/>
            <p:nvPr/>
          </p:nvGrpSpPr>
          <p:grpSpPr>
            <a:xfrm>
              <a:off x="1995477" y="2451558"/>
              <a:ext cx="2806821" cy="2591474"/>
              <a:chOff x="10532296" y="253813"/>
              <a:chExt cx="1112857" cy="1027475"/>
            </a:xfrm>
          </p:grpSpPr>
          <p:sp>
            <p:nvSpPr>
              <p:cNvPr id="375" name="Shape 45"/>
              <p:cNvSpPr/>
              <p:nvPr/>
            </p:nvSpPr>
            <p:spPr>
              <a:xfrm>
                <a:off x="10548949" y="1011486"/>
                <a:ext cx="228135" cy="245472"/>
              </a:xfrm>
              <a:custGeom>
                <a:avLst/>
                <a:gdLst/>
                <a:ahLst/>
                <a:cxnLst>
                  <a:cxn ang="0">
                    <a:pos x="wd2" y="hd2"/>
                  </a:cxn>
                  <a:cxn ang="5400000">
                    <a:pos x="wd2" y="hd2"/>
                  </a:cxn>
                  <a:cxn ang="10800000">
                    <a:pos x="wd2" y="hd2"/>
                  </a:cxn>
                  <a:cxn ang="16200000">
                    <a:pos x="wd2" y="hd2"/>
                  </a:cxn>
                </a:cxnLst>
                <a:rect l="0" t="0" r="r" b="b"/>
                <a:pathLst>
                  <a:path w="20620" h="20847" extrusionOk="0">
                    <a:moveTo>
                      <a:pt x="19166" y="1111"/>
                    </a:moveTo>
                    <a:cubicBezTo>
                      <a:pt x="17119" y="-647"/>
                      <a:pt x="14169" y="-753"/>
                      <a:pt x="9518" y="4036"/>
                    </a:cubicBezTo>
                    <a:cubicBezTo>
                      <a:pt x="7225" y="6399"/>
                      <a:pt x="3637" y="11567"/>
                      <a:pt x="0" y="20847"/>
                    </a:cubicBezTo>
                    <a:cubicBezTo>
                      <a:pt x="9503" y="16599"/>
                      <a:pt x="14651" y="12766"/>
                      <a:pt x="16949" y="10406"/>
                    </a:cubicBezTo>
                    <a:cubicBezTo>
                      <a:pt x="21600" y="5620"/>
                      <a:pt x="21219" y="2869"/>
                      <a:pt x="19166" y="111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6" name="Shape 46"/>
              <p:cNvSpPr/>
              <p:nvPr/>
            </p:nvSpPr>
            <p:spPr>
              <a:xfrm>
                <a:off x="10532296" y="642363"/>
                <a:ext cx="621333" cy="638925"/>
              </a:xfrm>
              <a:custGeom>
                <a:avLst/>
                <a:gdLst/>
                <a:ahLst/>
                <a:cxnLst>
                  <a:cxn ang="0">
                    <a:pos x="wd2" y="hd2"/>
                  </a:cxn>
                  <a:cxn ang="5400000">
                    <a:pos x="wd2" y="hd2"/>
                  </a:cxn>
                  <a:cxn ang="10800000">
                    <a:pos x="wd2" y="hd2"/>
                  </a:cxn>
                  <a:cxn ang="16200000">
                    <a:pos x="wd2" y="hd2"/>
                  </a:cxn>
                </a:cxnLst>
                <a:rect l="0" t="0" r="r" b="b"/>
                <a:pathLst>
                  <a:path w="20201" h="20449" extrusionOk="0">
                    <a:moveTo>
                      <a:pt x="10983" y="9197"/>
                    </a:moveTo>
                    <a:cubicBezTo>
                      <a:pt x="14212" y="12840"/>
                      <a:pt x="15136" y="17445"/>
                      <a:pt x="13506" y="20449"/>
                    </a:cubicBezTo>
                    <a:cubicBezTo>
                      <a:pt x="14393" y="20003"/>
                      <a:pt x="15246" y="19442"/>
                      <a:pt x="16034" y="18763"/>
                    </a:cubicBezTo>
                    <a:cubicBezTo>
                      <a:pt x="20840" y="14637"/>
                      <a:pt x="21600" y="7755"/>
                      <a:pt x="17735" y="3397"/>
                    </a:cubicBezTo>
                    <a:cubicBezTo>
                      <a:pt x="13870" y="-963"/>
                      <a:pt x="6842" y="-1151"/>
                      <a:pt x="2037" y="2975"/>
                    </a:cubicBezTo>
                    <a:cubicBezTo>
                      <a:pt x="1249" y="3653"/>
                      <a:pt x="568" y="4409"/>
                      <a:pt x="0" y="5213"/>
                    </a:cubicBezTo>
                    <a:cubicBezTo>
                      <a:pt x="3244" y="4029"/>
                      <a:pt x="7753" y="5555"/>
                      <a:pt x="10983" y="9197"/>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7" name="Shape 47"/>
              <p:cNvSpPr/>
              <p:nvPr/>
            </p:nvSpPr>
            <p:spPr>
              <a:xfrm>
                <a:off x="10776528" y="337074"/>
                <a:ext cx="771285" cy="695382"/>
              </a:xfrm>
              <a:custGeom>
                <a:avLst/>
                <a:gdLst/>
                <a:ahLst/>
                <a:cxnLst>
                  <a:cxn ang="0">
                    <a:pos x="wd2" y="hd2"/>
                  </a:cxn>
                  <a:cxn ang="5400000">
                    <a:pos x="wd2" y="hd2"/>
                  </a:cxn>
                  <a:cxn ang="10800000">
                    <a:pos x="wd2" y="hd2"/>
                  </a:cxn>
                  <a:cxn ang="16200000">
                    <a:pos x="wd2" y="hd2"/>
                  </a:cxn>
                </a:cxnLst>
                <a:rect l="0" t="0" r="r" b="b"/>
                <a:pathLst>
                  <a:path w="21600" h="21600" extrusionOk="0">
                    <a:moveTo>
                      <a:pt x="4552" y="21600"/>
                    </a:moveTo>
                    <a:cubicBezTo>
                      <a:pt x="7736" y="20492"/>
                      <a:pt x="10772" y="18651"/>
                      <a:pt x="13447" y="16060"/>
                    </a:cubicBezTo>
                    <a:cubicBezTo>
                      <a:pt x="17920" y="11731"/>
                      <a:pt x="20660" y="6020"/>
                      <a:pt x="21600" y="0"/>
                    </a:cubicBezTo>
                    <a:cubicBezTo>
                      <a:pt x="16099" y="221"/>
                      <a:pt x="10624" y="2458"/>
                      <a:pt x="6151" y="6787"/>
                    </a:cubicBezTo>
                    <a:cubicBezTo>
                      <a:pt x="3476" y="9378"/>
                      <a:pt x="1421" y="12464"/>
                      <a:pt x="0" y="15815"/>
                    </a:cubicBezTo>
                    <a:cubicBezTo>
                      <a:pt x="0" y="15815"/>
                      <a:pt x="4552" y="21600"/>
                      <a:pt x="4552" y="216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8" name="Shape 49"/>
              <p:cNvSpPr/>
              <p:nvPr/>
            </p:nvSpPr>
            <p:spPr>
              <a:xfrm>
                <a:off x="10671064" y="861616"/>
                <a:ext cx="256857" cy="270971"/>
              </a:xfrm>
              <a:custGeom>
                <a:avLst/>
                <a:gdLst/>
                <a:ahLst/>
                <a:cxnLst>
                  <a:cxn ang="0">
                    <a:pos x="wd2" y="hd2"/>
                  </a:cxn>
                  <a:cxn ang="5400000">
                    <a:pos x="wd2" y="hd2"/>
                  </a:cxn>
                  <a:cxn ang="10800000">
                    <a:pos x="wd2" y="hd2"/>
                  </a:cxn>
                  <a:cxn ang="16200000">
                    <a:pos x="wd2" y="hd2"/>
                  </a:cxn>
                </a:cxnLst>
                <a:rect l="0" t="0" r="r" b="b"/>
                <a:pathLst>
                  <a:path w="21600" h="21600" extrusionOk="0">
                    <a:moveTo>
                      <a:pt x="17169" y="21600"/>
                    </a:moveTo>
                    <a:lnTo>
                      <a:pt x="0" y="2945"/>
                    </a:lnTo>
                    <a:lnTo>
                      <a:pt x="9985" y="0"/>
                    </a:lnTo>
                    <a:lnTo>
                      <a:pt x="21600" y="12624"/>
                    </a:lnTo>
                    <a:cubicBezTo>
                      <a:pt x="21600" y="12624"/>
                      <a:pt x="17169" y="21600"/>
                      <a:pt x="17169" y="2160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9" name="Shape 50"/>
              <p:cNvSpPr/>
              <p:nvPr/>
            </p:nvSpPr>
            <p:spPr>
              <a:xfrm>
                <a:off x="10740448" y="747827"/>
                <a:ext cx="336581" cy="293688"/>
              </a:xfrm>
              <a:custGeom>
                <a:avLst/>
                <a:gdLst/>
                <a:ahLst/>
                <a:cxnLst>
                  <a:cxn ang="0">
                    <a:pos x="wd2" y="hd2"/>
                  </a:cxn>
                  <a:cxn ang="5400000">
                    <a:pos x="wd2" y="hd2"/>
                  </a:cxn>
                  <a:cxn ang="10800000">
                    <a:pos x="wd2" y="hd2"/>
                  </a:cxn>
                  <a:cxn ang="16200000">
                    <a:pos x="wd2" y="hd2"/>
                  </a:cxn>
                </a:cxnLst>
                <a:rect l="0" t="0" r="r" b="b"/>
                <a:pathLst>
                  <a:path w="21600" h="21600" extrusionOk="0">
                    <a:moveTo>
                      <a:pt x="9612" y="9239"/>
                    </a:moveTo>
                    <a:cubicBezTo>
                      <a:pt x="5343" y="13510"/>
                      <a:pt x="1958" y="17956"/>
                      <a:pt x="0" y="21600"/>
                    </a:cubicBezTo>
                    <a:cubicBezTo>
                      <a:pt x="3415" y="19872"/>
                      <a:pt x="7716" y="16626"/>
                      <a:pt x="11986" y="12357"/>
                    </a:cubicBezTo>
                    <a:cubicBezTo>
                      <a:pt x="16254" y="8086"/>
                      <a:pt x="19643" y="3642"/>
                      <a:pt x="21600" y="0"/>
                    </a:cubicBezTo>
                    <a:cubicBezTo>
                      <a:pt x="18183" y="1727"/>
                      <a:pt x="13884" y="4970"/>
                      <a:pt x="9612" y="9239"/>
                    </a:cubicBezTo>
                    <a:close/>
                  </a:path>
                </a:pathLst>
              </a:custGeom>
              <a:solidFill>
                <a:srgbClr val="FA465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0" name="Shape 51"/>
              <p:cNvSpPr/>
              <p:nvPr/>
            </p:nvSpPr>
            <p:spPr>
              <a:xfrm>
                <a:off x="11131774" y="509146"/>
                <a:ext cx="203642" cy="203677"/>
              </a:xfrm>
              <a:custGeom>
                <a:avLst/>
                <a:gdLst/>
                <a:ahLst/>
                <a:cxnLst>
                  <a:cxn ang="0">
                    <a:pos x="wd2" y="hd2"/>
                  </a:cxn>
                  <a:cxn ang="5400000">
                    <a:pos x="wd2" y="hd2"/>
                  </a:cxn>
                  <a:cxn ang="10800000">
                    <a:pos x="wd2" y="hd2"/>
                  </a:cxn>
                  <a:cxn ang="16200000">
                    <a:pos x="wd2" y="hd2"/>
                  </a:cxn>
                </a:cxnLst>
                <a:rect l="0" t="0" r="r" b="b"/>
                <a:pathLst>
                  <a:path w="19351" h="19348" extrusionOk="0">
                    <a:moveTo>
                      <a:pt x="2381" y="16040"/>
                    </a:moveTo>
                    <a:cubicBezTo>
                      <a:pt x="-1124" y="12016"/>
                      <a:pt x="-713" y="5892"/>
                      <a:pt x="3308" y="2381"/>
                    </a:cubicBezTo>
                    <a:cubicBezTo>
                      <a:pt x="7330" y="-1124"/>
                      <a:pt x="13461" y="-712"/>
                      <a:pt x="16969" y="3308"/>
                    </a:cubicBezTo>
                    <a:cubicBezTo>
                      <a:pt x="20476" y="7330"/>
                      <a:pt x="20062" y="13456"/>
                      <a:pt x="16046" y="16966"/>
                    </a:cubicBezTo>
                    <a:cubicBezTo>
                      <a:pt x="12017" y="20476"/>
                      <a:pt x="5888" y="20056"/>
                      <a:pt x="2381" y="1604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1" name="Shape 52"/>
              <p:cNvSpPr/>
              <p:nvPr/>
            </p:nvSpPr>
            <p:spPr>
              <a:xfrm>
                <a:off x="11159526" y="536899"/>
                <a:ext cx="147061" cy="147095"/>
              </a:xfrm>
              <a:custGeom>
                <a:avLst/>
                <a:gdLst/>
                <a:ahLst/>
                <a:cxnLst>
                  <a:cxn ang="0">
                    <a:pos x="wd2" y="hd2"/>
                  </a:cxn>
                  <a:cxn ang="5400000">
                    <a:pos x="wd2" y="hd2"/>
                  </a:cxn>
                  <a:cxn ang="10800000">
                    <a:pos x="wd2" y="hd2"/>
                  </a:cxn>
                  <a:cxn ang="16200000">
                    <a:pos x="wd2" y="hd2"/>
                  </a:cxn>
                </a:cxnLst>
                <a:rect l="0" t="0" r="r" b="b"/>
                <a:pathLst>
                  <a:path w="19345" h="19346" extrusionOk="0">
                    <a:moveTo>
                      <a:pt x="16036" y="16963"/>
                    </a:moveTo>
                    <a:cubicBezTo>
                      <a:pt x="12010" y="20474"/>
                      <a:pt x="5897" y="20055"/>
                      <a:pt x="2382" y="16034"/>
                    </a:cubicBezTo>
                    <a:cubicBezTo>
                      <a:pt x="-1127" y="12004"/>
                      <a:pt x="-712" y="5902"/>
                      <a:pt x="3320" y="2384"/>
                    </a:cubicBezTo>
                    <a:cubicBezTo>
                      <a:pt x="7342" y="-1126"/>
                      <a:pt x="13447" y="-714"/>
                      <a:pt x="16961" y="3311"/>
                    </a:cubicBezTo>
                    <a:cubicBezTo>
                      <a:pt x="20473" y="7334"/>
                      <a:pt x="20056" y="13448"/>
                      <a:pt x="16036" y="16963"/>
                    </a:cubicBezTo>
                    <a:close/>
                  </a:path>
                </a:pathLst>
              </a:custGeom>
              <a:solidFill>
                <a:srgbClr val="EA0619"/>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2" name="Shape 53"/>
              <p:cNvSpPr/>
              <p:nvPr/>
            </p:nvSpPr>
            <p:spPr>
              <a:xfrm>
                <a:off x="11284418" y="337074"/>
                <a:ext cx="263959" cy="254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296" y="275"/>
                      <a:pt x="7005" y="1687"/>
                      <a:pt x="0" y="4257"/>
                    </a:cubicBezTo>
                    <a:lnTo>
                      <a:pt x="14609" y="21600"/>
                    </a:lnTo>
                    <a:cubicBezTo>
                      <a:pt x="18018" y="14756"/>
                      <a:pt x="20360" y="7468"/>
                      <a:pt x="21600" y="0"/>
                    </a:cubicBezTo>
                    <a:close/>
                  </a:path>
                </a:pathLst>
              </a:custGeom>
              <a:solidFill>
                <a:srgbClr val="DD8B0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3" name="Shape 54"/>
              <p:cNvSpPr/>
              <p:nvPr/>
            </p:nvSpPr>
            <p:spPr>
              <a:xfrm>
                <a:off x="11528650" y="253813"/>
                <a:ext cx="116503" cy="1038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98" y="21600"/>
                    </a:lnTo>
                    <a:lnTo>
                      <a:pt x="0" y="17625"/>
                    </a:lnTo>
                    <a:cubicBezTo>
                      <a:pt x="0" y="17625"/>
                      <a:pt x="21600" y="0"/>
                      <a:pt x="21600" y="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grpSp>
      <p:sp>
        <p:nvSpPr>
          <p:cNvPr id="24" name="TextBox 23"/>
          <p:cNvSpPr txBox="1"/>
          <p:nvPr/>
        </p:nvSpPr>
        <p:spPr>
          <a:xfrm>
            <a:off x="2337558" y="936748"/>
            <a:ext cx="3027680" cy="583565"/>
          </a:xfrm>
          <a:prstGeom prst="rect">
            <a:avLst/>
          </a:prstGeom>
          <a:noFill/>
        </p:spPr>
        <p:txBody>
          <a:bodyPr wrap="none" rtlCol="0">
            <a:spAutoFit/>
          </a:bodyPr>
          <a:lstStyle/>
          <a:p>
            <a:r>
              <a:rPr lang="zh-CN" altLang="en-US" sz="3200" dirty="0" smtClean="0"/>
              <a:t>教研学习</a:t>
            </a:r>
            <a:r>
              <a:rPr lang="zh-CN" altLang="en-US" sz="3200" dirty="0" smtClean="0"/>
              <a:t>分享：</a:t>
            </a:r>
            <a:endParaRPr lang="zh-CN" altLang="en-US" sz="3200" dirty="0"/>
          </a:p>
        </p:txBody>
      </p:sp>
      <p:pic>
        <p:nvPicPr>
          <p:cNvPr id="6" name="图片 5" descr="培育室交流IMG_5608(20211204-122114)"/>
          <p:cNvPicPr>
            <a:picLocks noChangeAspect="1"/>
          </p:cNvPicPr>
          <p:nvPr/>
        </p:nvPicPr>
        <p:blipFill>
          <a:blip r:embed="rId2"/>
          <a:stretch>
            <a:fillRect/>
          </a:stretch>
        </p:blipFill>
        <p:spPr>
          <a:xfrm>
            <a:off x="421640" y="2003425"/>
            <a:ext cx="5239385" cy="4354195"/>
          </a:xfrm>
          <a:prstGeom prst="rect">
            <a:avLst/>
          </a:prstGeom>
        </p:spPr>
      </p:pic>
      <p:pic>
        <p:nvPicPr>
          <p:cNvPr id="7" name="图片 6" descr="培育室交流IMG_8014(20211203-034515)"/>
          <p:cNvPicPr>
            <a:picLocks noChangeAspect="1"/>
          </p:cNvPicPr>
          <p:nvPr/>
        </p:nvPicPr>
        <p:blipFill>
          <a:blip r:embed="rId3"/>
          <a:stretch>
            <a:fillRect/>
          </a:stretch>
        </p:blipFill>
        <p:spPr>
          <a:xfrm>
            <a:off x="5854700" y="880745"/>
            <a:ext cx="5483225" cy="3325495"/>
          </a:xfrm>
          <a:prstGeom prst="rect">
            <a:avLst/>
          </a:prstGeom>
        </p:spPr>
      </p:pic>
      <p:sp>
        <p:nvSpPr>
          <p:cNvPr id="8" name="文本框 7"/>
          <p:cNvSpPr txBox="1"/>
          <p:nvPr/>
        </p:nvSpPr>
        <p:spPr>
          <a:xfrm>
            <a:off x="5852795" y="4375785"/>
            <a:ext cx="6103620" cy="2306955"/>
          </a:xfrm>
          <a:prstGeom prst="rect">
            <a:avLst/>
          </a:prstGeom>
          <a:noFill/>
        </p:spPr>
        <p:txBody>
          <a:bodyPr wrap="square" rtlCol="0">
            <a:spAutoFit/>
          </a:bodyPr>
          <a:p>
            <a:r>
              <a:rPr lang="zh-CN" altLang="en-US"/>
              <a:t>一年半的时间，培育室的活动每个月都开展一到两次，内容由实践课、评课、专家讲座、基本功训练、</a:t>
            </a:r>
            <a:r>
              <a:rPr lang="zh-CN" altLang="en-US"/>
              <a:t>阅读分享和课题研讨组成。在每一次活动前我们培育室的活动计划就早早的下发给每位成员，每个通知里都是满满的安排，在活动中我真正感受到了大家的凝聚力，每个老师的上课都是经过细心的备课和认真的准备来展示给大家。赵金华老师总是创造一切机会让我们多走出自己学校去学习、观摩优秀课堂和省市各级比赛，聆听专家讲座</a:t>
            </a:r>
            <a:r>
              <a:rPr lang="zh-CN" altLang="en-US"/>
              <a:t>等。</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350"/>
            <a:ext cx="12204379" cy="6864367"/>
          </a:xfrm>
          <a:prstGeom prst="rect">
            <a:avLst/>
          </a:prstGeom>
          <a:solidFill>
            <a:srgbClr val="D95181"/>
          </a:solidFill>
        </p:spPr>
      </p:pic>
      <p:pic>
        <p:nvPicPr>
          <p:cNvPr id="2" name="图片 1" descr="C:/Users/apple/AppData/Local/Temp/picturecompress_20211216204715/output_1.jpgoutput_1"/>
          <p:cNvPicPr>
            <a:picLocks noChangeAspect="1"/>
          </p:cNvPicPr>
          <p:nvPr/>
        </p:nvPicPr>
        <p:blipFill>
          <a:blip r:embed="rId2"/>
          <a:stretch>
            <a:fillRect/>
          </a:stretch>
        </p:blipFill>
        <p:spPr>
          <a:xfrm>
            <a:off x="473710" y="1179830"/>
            <a:ext cx="5283200" cy="4597400"/>
          </a:xfrm>
          <a:prstGeom prst="rect">
            <a:avLst/>
          </a:prstGeom>
        </p:spPr>
      </p:pic>
      <p:pic>
        <p:nvPicPr>
          <p:cNvPr id="4" name="图片 3" descr="C:/Users/apple/AppData/Local/Temp/picturecompress_20211216204924/output_1.jpgoutput_1"/>
          <p:cNvPicPr>
            <a:picLocks noChangeAspect="1"/>
          </p:cNvPicPr>
          <p:nvPr/>
        </p:nvPicPr>
        <p:blipFill>
          <a:blip r:embed="rId3"/>
          <a:stretch>
            <a:fillRect/>
          </a:stretch>
        </p:blipFill>
        <p:spPr>
          <a:xfrm>
            <a:off x="6064250" y="842645"/>
            <a:ext cx="3171190" cy="4113530"/>
          </a:xfrm>
          <a:prstGeom prst="rect">
            <a:avLst/>
          </a:prstGeom>
        </p:spPr>
      </p:pic>
      <p:pic>
        <p:nvPicPr>
          <p:cNvPr id="5" name="图片 4" descr="C:/Users/apple/AppData/Local/Temp/picturecompress_20211216205017/output_1.jpgoutput_1"/>
          <p:cNvPicPr>
            <a:picLocks noChangeAspect="1"/>
          </p:cNvPicPr>
          <p:nvPr/>
        </p:nvPicPr>
        <p:blipFill>
          <a:blip r:embed="rId4"/>
          <a:stretch>
            <a:fillRect/>
          </a:stretch>
        </p:blipFill>
        <p:spPr>
          <a:xfrm>
            <a:off x="9360535" y="654050"/>
            <a:ext cx="2621280" cy="3909695"/>
          </a:xfrm>
          <a:prstGeom prst="rect">
            <a:avLst/>
          </a:prstGeom>
        </p:spPr>
      </p:pic>
      <p:grpSp>
        <p:nvGrpSpPr>
          <p:cNvPr id="11" name="组合 10"/>
          <p:cNvGrpSpPr/>
          <p:nvPr/>
        </p:nvGrpSpPr>
        <p:grpSpPr>
          <a:xfrm>
            <a:off x="306967" y="398274"/>
            <a:ext cx="6112248" cy="504259"/>
            <a:chOff x="339352" y="289054"/>
            <a:chExt cx="6112248" cy="504259"/>
          </a:xfrm>
        </p:grpSpPr>
        <p:sp>
          <p:nvSpPr>
            <p:cNvPr id="8" name="矩形 7"/>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3903" y="318641"/>
              <a:ext cx="2971457" cy="460375"/>
            </a:xfrm>
            <a:prstGeom prst="rect">
              <a:avLst/>
            </a:prstGeom>
            <a:noFill/>
          </p:spPr>
          <p:txBody>
            <a:bodyPr wrap="square" rtlCol="0">
              <a:spAutoFit/>
            </a:bodyPr>
            <a:p>
              <a:r>
                <a:rPr lang="zh-CN" altLang="en-US" sz="2400" b="1" spc="300" dirty="0">
                  <a:solidFill>
                    <a:schemeClr val="bg1"/>
                  </a:solidFill>
                  <a:latin typeface="微软雅黑" panose="020B0503020204020204" pitchFamily="34" charset="-122"/>
                  <a:ea typeface="微软雅黑" panose="020B0503020204020204" pitchFamily="34" charset="-122"/>
                </a:rPr>
                <a:t>公开课</a:t>
              </a:r>
              <a:r>
                <a:rPr lang="zh-CN" altLang="en-US" sz="2400" b="1" spc="300" dirty="0">
                  <a:solidFill>
                    <a:schemeClr val="bg1"/>
                  </a:solidFill>
                  <a:latin typeface="微软雅黑" panose="020B0503020204020204" pitchFamily="34" charset="-122"/>
                  <a:ea typeface="微软雅黑" panose="020B0503020204020204" pitchFamily="34" charset="-122"/>
                </a:rPr>
                <a:t>执教</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5852160" y="5001260"/>
            <a:ext cx="5929630" cy="1476375"/>
          </a:xfrm>
          <a:prstGeom prst="rect">
            <a:avLst/>
          </a:prstGeom>
          <a:noFill/>
        </p:spPr>
        <p:txBody>
          <a:bodyPr wrap="square" rtlCol="0">
            <a:spAutoFit/>
          </a:bodyPr>
          <a:p>
            <a:r>
              <a:rPr lang="zh-CN" altLang="en-US"/>
              <a:t>从培育室观摩学习的课堂中我感受到了每位老师上课的风格魅力，有很多值得自己借鉴和学习的地方，我都直接用到</a:t>
            </a:r>
            <a:r>
              <a:rPr lang="zh-CN" altLang="en-US"/>
              <a:t>了自己的教学中，效果很明显，很大程度改变了</a:t>
            </a:r>
            <a:r>
              <a:rPr lang="zh-CN" altLang="en-US"/>
              <a:t>以前上课内容单一、教学设计不新颖的状态。近</a:t>
            </a:r>
            <a:r>
              <a:rPr lang="zh-CN" altLang="en-US"/>
              <a:t>两年，我在学校执教了多次校际、区级公开课，都获得了</a:t>
            </a:r>
            <a:r>
              <a:rPr lang="zh-CN" altLang="en-US"/>
              <a:t>好评。</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6350"/>
            <a:ext cx="12204379" cy="6864367"/>
          </a:xfrm>
          <a:prstGeom prst="rect">
            <a:avLst/>
          </a:prstGeom>
          <a:solidFill>
            <a:srgbClr val="D95181"/>
          </a:solidFill>
        </p:spPr>
      </p:pic>
      <p:grpSp>
        <p:nvGrpSpPr>
          <p:cNvPr id="11" name="组合 10"/>
          <p:cNvGrpSpPr/>
          <p:nvPr/>
        </p:nvGrpSpPr>
        <p:grpSpPr>
          <a:xfrm>
            <a:off x="306967" y="398274"/>
            <a:ext cx="6112248" cy="504259"/>
            <a:chOff x="339352" y="289054"/>
            <a:chExt cx="6112248" cy="504259"/>
          </a:xfrm>
        </p:grpSpPr>
        <p:sp>
          <p:nvSpPr>
            <p:cNvPr id="8" name="矩形 7"/>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3903" y="318641"/>
              <a:ext cx="2971457" cy="460375"/>
            </a:xfrm>
            <a:prstGeom prst="rect">
              <a:avLst/>
            </a:prstGeom>
            <a:noFill/>
          </p:spPr>
          <p:txBody>
            <a:bodyPr wrap="square" rtlCol="0">
              <a:spAutoFit/>
            </a:bodyPr>
            <a:p>
              <a:r>
                <a:rPr lang="zh-CN" altLang="en-US" sz="2400" b="1" spc="300" dirty="0">
                  <a:solidFill>
                    <a:schemeClr val="bg1"/>
                  </a:solidFill>
                  <a:latin typeface="微软雅黑" panose="020B0503020204020204" pitchFamily="34" charset="-122"/>
                  <a:ea typeface="微软雅黑" panose="020B0503020204020204" pitchFamily="34" charset="-122"/>
                </a:rPr>
                <a:t>公开课</a:t>
              </a:r>
              <a:r>
                <a:rPr lang="zh-CN" altLang="en-US" sz="2400" b="1" spc="300" dirty="0">
                  <a:solidFill>
                    <a:schemeClr val="bg1"/>
                  </a:solidFill>
                  <a:latin typeface="微软雅黑" panose="020B0503020204020204" pitchFamily="34" charset="-122"/>
                  <a:ea typeface="微软雅黑" panose="020B0503020204020204" pitchFamily="34" charset="-122"/>
                </a:rPr>
                <a:t>执教</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196850" y="4760595"/>
            <a:ext cx="5979160" cy="1476375"/>
          </a:xfrm>
          <a:prstGeom prst="rect">
            <a:avLst/>
          </a:prstGeom>
          <a:noFill/>
        </p:spPr>
        <p:txBody>
          <a:bodyPr wrap="square" rtlCol="0">
            <a:spAutoFit/>
          </a:bodyPr>
          <a:p>
            <a:r>
              <a:rPr lang="en-US" altLang="zh-CN"/>
              <a:t>2021</a:t>
            </a:r>
            <a:r>
              <a:rPr lang="zh-CN" altLang="en-US"/>
              <a:t>年</a:t>
            </a:r>
            <a:r>
              <a:rPr lang="en-US" altLang="zh-CN"/>
              <a:t>5</a:t>
            </a:r>
            <a:r>
              <a:rPr lang="zh-CN" altLang="en-US"/>
              <a:t>月，我在培育室执教的公开课《小篮球：运球与游戏》，在赵金华</a:t>
            </a:r>
            <a:r>
              <a:rPr lang="zh-CN" altLang="en-US"/>
              <a:t>老师引领的磨课和指导下，我第一次在课堂教学中应用了多媒体信息化教学，并采用</a:t>
            </a:r>
            <a:r>
              <a:rPr lang="zh-CN" altLang="en-US"/>
              <a:t>了多元化的评价手段，整节课充分发挥了学生的主体性作用，孩子们收获了快乐和足够的</a:t>
            </a:r>
            <a:r>
              <a:rPr lang="zh-CN" altLang="en-US"/>
              <a:t>运动量。</a:t>
            </a:r>
            <a:endParaRPr lang="zh-CN" altLang="en-US"/>
          </a:p>
        </p:txBody>
      </p:sp>
      <p:pic>
        <p:nvPicPr>
          <p:cNvPr id="10" name="图片 9" descr="A8AB2AFC8F25DDA4954CE4E0A2967EFD"/>
          <p:cNvPicPr>
            <a:picLocks noChangeAspect="1"/>
          </p:cNvPicPr>
          <p:nvPr/>
        </p:nvPicPr>
        <p:blipFill>
          <a:blip r:embed="rId2"/>
          <a:stretch>
            <a:fillRect/>
          </a:stretch>
        </p:blipFill>
        <p:spPr>
          <a:xfrm>
            <a:off x="4926965" y="427990"/>
            <a:ext cx="6473190" cy="3919855"/>
          </a:xfrm>
          <a:prstGeom prst="rect">
            <a:avLst/>
          </a:prstGeom>
        </p:spPr>
      </p:pic>
      <p:pic>
        <p:nvPicPr>
          <p:cNvPr id="12" name="图片 11" descr="C:/Users/apple/AppData/Local/Temp/picturecompress_20211216214236/output_1.jpgoutput_1"/>
          <p:cNvPicPr>
            <a:picLocks noChangeAspect="1"/>
          </p:cNvPicPr>
          <p:nvPr/>
        </p:nvPicPr>
        <p:blipFill>
          <a:blip r:embed="rId3"/>
          <a:stretch>
            <a:fillRect/>
          </a:stretch>
        </p:blipFill>
        <p:spPr>
          <a:xfrm>
            <a:off x="803275" y="984250"/>
            <a:ext cx="3770630" cy="3695065"/>
          </a:xfrm>
          <a:prstGeom prst="rect">
            <a:avLst/>
          </a:prstGeom>
        </p:spPr>
      </p:pic>
      <p:pic>
        <p:nvPicPr>
          <p:cNvPr id="13" name="图片 12" descr="培育室交流IMG_0910(20210522-060446)"/>
          <p:cNvPicPr>
            <a:picLocks noChangeAspect="1"/>
          </p:cNvPicPr>
          <p:nvPr/>
        </p:nvPicPr>
        <p:blipFill>
          <a:blip r:embed="rId4"/>
          <a:stretch>
            <a:fillRect/>
          </a:stretch>
        </p:blipFill>
        <p:spPr>
          <a:xfrm>
            <a:off x="6361430" y="4135755"/>
            <a:ext cx="5391785" cy="2575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204379" cy="6864367"/>
          </a:xfrm>
          <a:prstGeom prst="rect">
            <a:avLst/>
          </a:prstGeom>
          <a:solidFill>
            <a:srgbClr val="D95181"/>
          </a:solidFill>
        </p:spPr>
      </p:pic>
      <p:grpSp>
        <p:nvGrpSpPr>
          <p:cNvPr id="11" name="组合 10"/>
          <p:cNvGrpSpPr/>
          <p:nvPr/>
        </p:nvGrpSpPr>
        <p:grpSpPr>
          <a:xfrm>
            <a:off x="339352" y="289054"/>
            <a:ext cx="6112248" cy="504259"/>
            <a:chOff x="339352" y="289054"/>
            <a:chExt cx="6112248" cy="504259"/>
          </a:xfrm>
        </p:grpSpPr>
        <p:sp>
          <p:nvSpPr>
            <p:cNvPr id="8" name="矩形 7"/>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43903" y="318641"/>
              <a:ext cx="2971457" cy="460375"/>
            </a:xfrm>
            <a:prstGeom prst="rect">
              <a:avLst/>
            </a:prstGeom>
            <a:noFill/>
          </p:spPr>
          <p:txBody>
            <a:bodyPr wrap="square" rtlCol="0">
              <a:spAutoFit/>
            </a:bodyPr>
            <a:lstStyle/>
            <a:p>
              <a:r>
                <a:rPr lang="zh-CN" altLang="en-US" sz="2400" b="1" spc="300" dirty="0">
                  <a:solidFill>
                    <a:schemeClr val="bg1"/>
                  </a:solidFill>
                  <a:latin typeface="微软雅黑" panose="020B0503020204020204" pitchFamily="34" charset="-122"/>
                  <a:ea typeface="微软雅黑" panose="020B0503020204020204" pitchFamily="34" charset="-122"/>
                </a:rPr>
                <a:t>内化、</a:t>
              </a:r>
              <a:r>
                <a:rPr lang="zh-CN" altLang="en-US" sz="2400" b="1" spc="300" dirty="0">
                  <a:solidFill>
                    <a:schemeClr val="bg1"/>
                  </a:solidFill>
                  <a:latin typeface="微软雅黑" panose="020B0503020204020204" pitchFamily="34" charset="-122"/>
                  <a:ea typeface="微软雅黑" panose="020B0503020204020204" pitchFamily="34" charset="-122"/>
                </a:rPr>
                <a:t>吸收</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sp>
        <p:nvSpPr>
          <p:cNvPr id="14" name="TextBox 13"/>
          <p:cNvSpPr txBox="1"/>
          <p:nvPr/>
        </p:nvSpPr>
        <p:spPr>
          <a:xfrm>
            <a:off x="4916805" y="1101090"/>
            <a:ext cx="6040120" cy="1198880"/>
          </a:xfrm>
          <a:prstGeom prst="rect">
            <a:avLst/>
          </a:prstGeom>
          <a:noFill/>
        </p:spPr>
        <p:txBody>
          <a:bodyPr wrap="square" rtlCol="0">
            <a:spAutoFit/>
          </a:bodyPr>
          <a:lstStyle/>
          <a:p>
            <a:r>
              <a:rPr lang="zh-CN" altLang="en-US" dirty="0"/>
              <a:t>通过一次次参与培育室活动，评课、上课、阅读分享等机会，提升了自己各方面的能力。</a:t>
            </a:r>
            <a:endParaRPr lang="zh-CN" altLang="en-US" dirty="0"/>
          </a:p>
          <a:p>
            <a:r>
              <a:rPr lang="zh-CN" altLang="en-US" dirty="0"/>
              <a:t>在不断的学习和教学中，深入思考，每年撰写教学方面的论文，并初步参与课题</a:t>
            </a:r>
            <a:r>
              <a:rPr lang="zh-CN" altLang="en-US" dirty="0"/>
              <a:t>研究。</a:t>
            </a:r>
            <a:endParaRPr lang="zh-CN" altLang="en-US" dirty="0"/>
          </a:p>
        </p:txBody>
      </p:sp>
      <p:pic>
        <p:nvPicPr>
          <p:cNvPr id="4" name="图片 3" descr="培育室交流IMG_0909(20211202-005950)"/>
          <p:cNvPicPr>
            <a:picLocks noChangeAspect="1"/>
          </p:cNvPicPr>
          <p:nvPr/>
        </p:nvPicPr>
        <p:blipFill>
          <a:blip r:embed="rId2"/>
          <a:stretch>
            <a:fillRect/>
          </a:stretch>
        </p:blipFill>
        <p:spPr>
          <a:xfrm>
            <a:off x="3469640" y="2796540"/>
            <a:ext cx="4284345" cy="3552190"/>
          </a:xfrm>
          <a:prstGeom prst="rect">
            <a:avLst/>
          </a:prstGeom>
        </p:spPr>
      </p:pic>
      <p:pic>
        <p:nvPicPr>
          <p:cNvPr id="5" name="图片 4" descr="QQ截图20211215084851"/>
          <p:cNvPicPr>
            <a:picLocks noChangeAspect="1"/>
          </p:cNvPicPr>
          <p:nvPr/>
        </p:nvPicPr>
        <p:blipFill>
          <a:blip r:embed="rId3"/>
          <a:stretch>
            <a:fillRect/>
          </a:stretch>
        </p:blipFill>
        <p:spPr>
          <a:xfrm>
            <a:off x="7562850" y="2299970"/>
            <a:ext cx="4531995" cy="4048760"/>
          </a:xfrm>
          <a:prstGeom prst="rect">
            <a:avLst/>
          </a:prstGeom>
        </p:spPr>
      </p:pic>
      <p:pic>
        <p:nvPicPr>
          <p:cNvPr id="6" name="图片 5" descr="QQ截图20211217001722"/>
          <p:cNvPicPr>
            <a:picLocks noChangeAspect="1"/>
          </p:cNvPicPr>
          <p:nvPr/>
        </p:nvPicPr>
        <p:blipFill>
          <a:blip r:embed="rId4"/>
          <a:stretch>
            <a:fillRect/>
          </a:stretch>
        </p:blipFill>
        <p:spPr>
          <a:xfrm>
            <a:off x="339090" y="5222875"/>
            <a:ext cx="3934460" cy="1235075"/>
          </a:xfrm>
          <a:prstGeom prst="rect">
            <a:avLst/>
          </a:prstGeom>
        </p:spPr>
      </p:pic>
      <p:pic>
        <p:nvPicPr>
          <p:cNvPr id="7" name="图片 6" descr="e0bc81615a4d45d6a2d23512d1477a36"/>
          <p:cNvPicPr>
            <a:picLocks noChangeAspect="1"/>
          </p:cNvPicPr>
          <p:nvPr/>
        </p:nvPicPr>
        <p:blipFill>
          <a:blip r:embed="rId5"/>
          <a:stretch>
            <a:fillRect/>
          </a:stretch>
        </p:blipFill>
        <p:spPr>
          <a:xfrm>
            <a:off x="634365" y="1178560"/>
            <a:ext cx="3630295" cy="3408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0" y="-6350"/>
            <a:ext cx="12204379" cy="6864367"/>
          </a:xfrm>
          <a:prstGeom prst="rect">
            <a:avLst/>
          </a:prstGeom>
          <a:solidFill>
            <a:srgbClr val="D95181"/>
          </a:solidFill>
        </p:spPr>
      </p:pic>
      <p:grpSp>
        <p:nvGrpSpPr>
          <p:cNvPr id="384" name="组合 383"/>
          <p:cNvGrpSpPr/>
          <p:nvPr/>
        </p:nvGrpSpPr>
        <p:grpSpPr>
          <a:xfrm>
            <a:off x="334645" y="233680"/>
            <a:ext cx="2312670" cy="1666875"/>
            <a:chOff x="340026" y="2337318"/>
            <a:chExt cx="4462272" cy="3505524"/>
          </a:xfrm>
        </p:grpSpPr>
        <p:sp>
          <p:nvSpPr>
            <p:cNvPr id="370" name="Shape 6"/>
            <p:cNvSpPr/>
            <p:nvPr/>
          </p:nvSpPr>
          <p:spPr>
            <a:xfrm>
              <a:off x="2091047" y="2337318"/>
              <a:ext cx="1752743" cy="3505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10" y="21600"/>
                    <a:pt x="21600" y="16756"/>
                    <a:pt x="21600" y="10800"/>
                  </a:cubicBezTo>
                  <a:cubicBezTo>
                    <a:pt x="21600" y="4846"/>
                    <a:pt x="11910" y="0"/>
                    <a:pt x="0" y="0"/>
                  </a:cubicBezTo>
                </a:path>
              </a:pathLst>
            </a:custGeom>
            <a:solidFill>
              <a:srgbClr val="2D8E87">
                <a:alpha val="69804"/>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1" name="Shape 7"/>
            <p:cNvSpPr/>
            <p:nvPr/>
          </p:nvSpPr>
          <p:spPr>
            <a:xfrm>
              <a:off x="340026" y="2337318"/>
              <a:ext cx="1752996" cy="35055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90" y="0"/>
                    <a:pt x="0" y="4846"/>
                    <a:pt x="0" y="10800"/>
                  </a:cubicBezTo>
                  <a:cubicBezTo>
                    <a:pt x="0" y="16756"/>
                    <a:pt x="9690" y="21600"/>
                    <a:pt x="21600" y="21600"/>
                  </a:cubicBezTo>
                </a:path>
              </a:pathLst>
            </a:custGeom>
            <a:solidFill>
              <a:srgbClr val="3CBEB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2" name="Freeform 51"/>
            <p:cNvSpPr/>
            <p:nvPr/>
          </p:nvSpPr>
          <p:spPr>
            <a:xfrm>
              <a:off x="346019" y="2526335"/>
              <a:ext cx="3470996" cy="2893159"/>
            </a:xfrm>
            <a:custGeom>
              <a:avLst/>
              <a:gdLst>
                <a:gd name="connsiteX0" fmla="*/ 1356443 w 1376191"/>
                <a:gd name="connsiteY0" fmla="*/ 810404 h 1147088"/>
                <a:gd name="connsiteX1" fmla="*/ 1360106 w 1376191"/>
                <a:gd name="connsiteY1" fmla="*/ 810755 h 1147088"/>
                <a:gd name="connsiteX2" fmla="*/ 1288579 w 1376191"/>
                <a:gd name="connsiteY2" fmla="*/ 976743 h 1147088"/>
                <a:gd name="connsiteX3" fmla="*/ 1279209 w 1376191"/>
                <a:gd name="connsiteY3" fmla="*/ 980516 h 1147088"/>
                <a:gd name="connsiteX4" fmla="*/ 1253413 w 1376191"/>
                <a:gd name="connsiteY4" fmla="*/ 985205 h 1147088"/>
                <a:gd name="connsiteX5" fmla="*/ 1246421 w 1376191"/>
                <a:gd name="connsiteY5" fmla="*/ 966117 h 1147088"/>
                <a:gd name="connsiteX6" fmla="*/ 1245135 w 1376191"/>
                <a:gd name="connsiteY6" fmla="*/ 954168 h 1147088"/>
                <a:gd name="connsiteX7" fmla="*/ 1244326 w 1376191"/>
                <a:gd name="connsiteY7" fmla="*/ 948165 h 1147088"/>
                <a:gd name="connsiteX8" fmla="*/ 1237809 w 1376191"/>
                <a:gd name="connsiteY8" fmla="*/ 927387 h 1147088"/>
                <a:gd name="connsiteX9" fmla="*/ 1242378 w 1376191"/>
                <a:gd name="connsiteY9" fmla="*/ 900042 h 1147088"/>
                <a:gd name="connsiteX10" fmla="*/ 1260966 w 1376191"/>
                <a:gd name="connsiteY10" fmla="*/ 874772 h 1147088"/>
                <a:gd name="connsiteX11" fmla="*/ 1266894 w 1376191"/>
                <a:gd name="connsiteY11" fmla="*/ 868156 h 1147088"/>
                <a:gd name="connsiteX12" fmla="*/ 1271916 w 1376191"/>
                <a:gd name="connsiteY12" fmla="*/ 862880 h 1147088"/>
                <a:gd name="connsiteX13" fmla="*/ 1276627 w 1376191"/>
                <a:gd name="connsiteY13" fmla="*/ 863860 h 1147088"/>
                <a:gd name="connsiteX14" fmla="*/ 1288307 w 1376191"/>
                <a:gd name="connsiteY14" fmla="*/ 852058 h 1147088"/>
                <a:gd name="connsiteX15" fmla="*/ 1304183 w 1376191"/>
                <a:gd name="connsiteY15" fmla="*/ 847346 h 1147088"/>
                <a:gd name="connsiteX16" fmla="*/ 1318231 w 1376191"/>
                <a:gd name="connsiteY16" fmla="*/ 828544 h 1147088"/>
                <a:gd name="connsiteX17" fmla="*/ 1335188 w 1376191"/>
                <a:gd name="connsiteY17" fmla="*/ 818041 h 1147088"/>
                <a:gd name="connsiteX18" fmla="*/ 1356443 w 1376191"/>
                <a:gd name="connsiteY18" fmla="*/ 810404 h 1147088"/>
                <a:gd name="connsiteX19" fmla="*/ 1376191 w 1376191"/>
                <a:gd name="connsiteY19" fmla="*/ 732686 h 1147088"/>
                <a:gd name="connsiteX20" fmla="*/ 1371961 w 1376191"/>
                <a:gd name="connsiteY20" fmla="*/ 756169 h 1147088"/>
                <a:gd name="connsiteX21" fmla="*/ 1352219 w 1376191"/>
                <a:gd name="connsiteY21" fmla="*/ 747012 h 1147088"/>
                <a:gd name="connsiteX22" fmla="*/ 1349911 w 1376191"/>
                <a:gd name="connsiteY22" fmla="*/ 742326 h 1147088"/>
                <a:gd name="connsiteX23" fmla="*/ 1355499 w 1376191"/>
                <a:gd name="connsiteY23" fmla="*/ 737201 h 1147088"/>
                <a:gd name="connsiteX24" fmla="*/ 1369086 w 1376191"/>
                <a:gd name="connsiteY24" fmla="*/ 736903 h 1147088"/>
                <a:gd name="connsiteX25" fmla="*/ 1376191 w 1376191"/>
                <a:gd name="connsiteY25" fmla="*/ 732686 h 1147088"/>
                <a:gd name="connsiteX26" fmla="*/ 181617 w 1376191"/>
                <a:gd name="connsiteY26" fmla="*/ 568940 h 1147088"/>
                <a:gd name="connsiteX27" fmla="*/ 210425 w 1376191"/>
                <a:gd name="connsiteY27" fmla="*/ 572759 h 1147088"/>
                <a:gd name="connsiteX28" fmla="*/ 223779 w 1376191"/>
                <a:gd name="connsiteY28" fmla="*/ 581037 h 1147088"/>
                <a:gd name="connsiteX29" fmla="*/ 239375 w 1376191"/>
                <a:gd name="connsiteY29" fmla="*/ 588944 h 1147088"/>
                <a:gd name="connsiteX30" fmla="*/ 248589 w 1376191"/>
                <a:gd name="connsiteY30" fmla="*/ 604377 h 1147088"/>
                <a:gd name="connsiteX31" fmla="*/ 235774 w 1376191"/>
                <a:gd name="connsiteY31" fmla="*/ 607316 h 1147088"/>
                <a:gd name="connsiteX32" fmla="*/ 220853 w 1376191"/>
                <a:gd name="connsiteY32" fmla="*/ 600387 h 1147088"/>
                <a:gd name="connsiteX33" fmla="*/ 217126 w 1376191"/>
                <a:gd name="connsiteY33" fmla="*/ 590790 h 1147088"/>
                <a:gd name="connsiteX34" fmla="*/ 202509 w 1376191"/>
                <a:gd name="connsiteY34" fmla="*/ 585664 h 1147088"/>
                <a:gd name="connsiteX35" fmla="*/ 180452 w 1376191"/>
                <a:gd name="connsiteY35" fmla="*/ 579971 h 1147088"/>
                <a:gd name="connsiteX36" fmla="*/ 166590 w 1376191"/>
                <a:gd name="connsiteY36" fmla="*/ 577956 h 1147088"/>
                <a:gd name="connsiteX37" fmla="*/ 181617 w 1376191"/>
                <a:gd name="connsiteY37" fmla="*/ 568940 h 1147088"/>
                <a:gd name="connsiteX38" fmla="*/ 223349 w 1376191"/>
                <a:gd name="connsiteY38" fmla="*/ 122202 h 1147088"/>
                <a:gd name="connsiteX39" fmla="*/ 239279 w 1376191"/>
                <a:gd name="connsiteY39" fmla="*/ 128099 h 1147088"/>
                <a:gd name="connsiteX40" fmla="*/ 256511 w 1376191"/>
                <a:gd name="connsiteY40" fmla="*/ 135376 h 1147088"/>
                <a:gd name="connsiteX41" fmla="*/ 277978 w 1376191"/>
                <a:gd name="connsiteY41" fmla="*/ 137278 h 1147088"/>
                <a:gd name="connsiteX42" fmla="*/ 288391 w 1376191"/>
                <a:gd name="connsiteY42" fmla="*/ 147883 h 1147088"/>
                <a:gd name="connsiteX43" fmla="*/ 306222 w 1376191"/>
                <a:gd name="connsiteY43" fmla="*/ 153923 h 1147088"/>
                <a:gd name="connsiteX44" fmla="*/ 309362 w 1376191"/>
                <a:gd name="connsiteY44" fmla="*/ 168714 h 1147088"/>
                <a:gd name="connsiteX45" fmla="*/ 312131 w 1376191"/>
                <a:gd name="connsiteY45" fmla="*/ 179747 h 1147088"/>
                <a:gd name="connsiteX46" fmla="*/ 327503 w 1376191"/>
                <a:gd name="connsiteY46" fmla="*/ 189163 h 1147088"/>
                <a:gd name="connsiteX47" fmla="*/ 332482 w 1376191"/>
                <a:gd name="connsiteY47" fmla="*/ 196107 h 1147088"/>
                <a:gd name="connsiteX48" fmla="*/ 328019 w 1376191"/>
                <a:gd name="connsiteY48" fmla="*/ 209661 h 1147088"/>
                <a:gd name="connsiteX49" fmla="*/ 319672 w 1376191"/>
                <a:gd name="connsiteY49" fmla="*/ 213418 h 1147088"/>
                <a:gd name="connsiteX50" fmla="*/ 308515 w 1376191"/>
                <a:gd name="connsiteY50" fmla="*/ 212276 h 1147088"/>
                <a:gd name="connsiteX51" fmla="*/ 308825 w 1376191"/>
                <a:gd name="connsiteY51" fmla="*/ 231109 h 1147088"/>
                <a:gd name="connsiteX52" fmla="*/ 297193 w 1376191"/>
                <a:gd name="connsiteY52" fmla="*/ 242808 h 1147088"/>
                <a:gd name="connsiteX53" fmla="*/ 258804 w 1376191"/>
                <a:gd name="connsiteY53" fmla="*/ 226591 h 1147088"/>
                <a:gd name="connsiteX54" fmla="*/ 273825 w 1376191"/>
                <a:gd name="connsiteY54" fmla="*/ 208757 h 1147088"/>
                <a:gd name="connsiteX55" fmla="*/ 276283 w 1376191"/>
                <a:gd name="connsiteY55" fmla="*/ 189686 h 1147088"/>
                <a:gd name="connsiteX56" fmla="*/ 277606 w 1376191"/>
                <a:gd name="connsiteY56" fmla="*/ 178415 h 1147088"/>
                <a:gd name="connsiteX57" fmla="*/ 259073 w 1376191"/>
                <a:gd name="connsiteY57" fmla="*/ 167477 h 1147088"/>
                <a:gd name="connsiteX58" fmla="*/ 241056 w 1376191"/>
                <a:gd name="connsiteY58" fmla="*/ 168381 h 1147088"/>
                <a:gd name="connsiteX59" fmla="*/ 230023 w 1376191"/>
                <a:gd name="connsiteY59" fmla="*/ 168143 h 1147088"/>
                <a:gd name="connsiteX60" fmla="*/ 235994 w 1376191"/>
                <a:gd name="connsiteY60" fmla="*/ 181982 h 1147088"/>
                <a:gd name="connsiteX61" fmla="*/ 225023 w 1376191"/>
                <a:gd name="connsiteY61" fmla="*/ 203573 h 1147088"/>
                <a:gd name="connsiteX62" fmla="*/ 200002 w 1376191"/>
                <a:gd name="connsiteY62" fmla="*/ 213370 h 1147088"/>
                <a:gd name="connsiteX63" fmla="*/ 192646 w 1376191"/>
                <a:gd name="connsiteY63" fmla="*/ 226734 h 1147088"/>
                <a:gd name="connsiteX64" fmla="*/ 173452 w 1376191"/>
                <a:gd name="connsiteY64" fmla="*/ 248705 h 1147088"/>
                <a:gd name="connsiteX65" fmla="*/ 159919 w 1376191"/>
                <a:gd name="connsiteY65" fmla="*/ 264542 h 1147088"/>
                <a:gd name="connsiteX66" fmla="*/ 160518 w 1376191"/>
                <a:gd name="connsiteY66" fmla="*/ 270534 h 1147088"/>
                <a:gd name="connsiteX67" fmla="*/ 171923 w 1376191"/>
                <a:gd name="connsiteY67" fmla="*/ 291222 h 1147088"/>
                <a:gd name="connsiteX68" fmla="*/ 192646 w 1376191"/>
                <a:gd name="connsiteY68" fmla="*/ 301923 h 1147088"/>
                <a:gd name="connsiteX69" fmla="*/ 200952 w 1376191"/>
                <a:gd name="connsiteY69" fmla="*/ 303159 h 1147088"/>
                <a:gd name="connsiteX70" fmla="*/ 210456 w 1376191"/>
                <a:gd name="connsiteY70" fmla="*/ 316095 h 1147088"/>
                <a:gd name="connsiteX71" fmla="*/ 219837 w 1376191"/>
                <a:gd name="connsiteY71" fmla="*/ 322800 h 1147088"/>
                <a:gd name="connsiteX72" fmla="*/ 226428 w 1376191"/>
                <a:gd name="connsiteY72" fmla="*/ 305537 h 1147088"/>
                <a:gd name="connsiteX73" fmla="*/ 225539 w 1376191"/>
                <a:gd name="connsiteY73" fmla="*/ 299497 h 1147088"/>
                <a:gd name="connsiteX74" fmla="*/ 238039 w 1376191"/>
                <a:gd name="connsiteY74" fmla="*/ 282234 h 1147088"/>
                <a:gd name="connsiteX75" fmla="*/ 240601 w 1376191"/>
                <a:gd name="connsiteY75" fmla="*/ 237339 h 1147088"/>
                <a:gd name="connsiteX76" fmla="*/ 252399 w 1376191"/>
                <a:gd name="connsiteY76" fmla="*/ 241477 h 1147088"/>
                <a:gd name="connsiteX77" fmla="*/ 266097 w 1376191"/>
                <a:gd name="connsiteY77" fmla="*/ 246185 h 1147088"/>
                <a:gd name="connsiteX78" fmla="*/ 283432 w 1376191"/>
                <a:gd name="connsiteY78" fmla="*/ 255696 h 1147088"/>
                <a:gd name="connsiteX79" fmla="*/ 289445 w 1376191"/>
                <a:gd name="connsiteY79" fmla="*/ 273578 h 1147088"/>
                <a:gd name="connsiteX80" fmla="*/ 301036 w 1376191"/>
                <a:gd name="connsiteY80" fmla="*/ 270962 h 1147088"/>
                <a:gd name="connsiteX81" fmla="*/ 307916 w 1376191"/>
                <a:gd name="connsiteY81" fmla="*/ 272865 h 1147088"/>
                <a:gd name="connsiteX82" fmla="*/ 322090 w 1376191"/>
                <a:gd name="connsiteY82" fmla="*/ 292791 h 1147088"/>
                <a:gd name="connsiteX83" fmla="*/ 326119 w 1376191"/>
                <a:gd name="connsiteY83" fmla="*/ 304681 h 1147088"/>
                <a:gd name="connsiteX84" fmla="*/ 335788 w 1376191"/>
                <a:gd name="connsiteY84" fmla="*/ 320232 h 1147088"/>
                <a:gd name="connsiteX85" fmla="*/ 344569 w 1376191"/>
                <a:gd name="connsiteY85" fmla="*/ 331503 h 1147088"/>
                <a:gd name="connsiteX86" fmla="*/ 346987 w 1376191"/>
                <a:gd name="connsiteY86" fmla="*/ 363938 h 1147088"/>
                <a:gd name="connsiteX87" fmla="*/ 358268 w 1376191"/>
                <a:gd name="connsiteY87" fmla="*/ 378348 h 1147088"/>
                <a:gd name="connsiteX88" fmla="*/ 351449 w 1376191"/>
                <a:gd name="connsiteY88" fmla="*/ 387241 h 1147088"/>
                <a:gd name="connsiteX89" fmla="*/ 340664 w 1376191"/>
                <a:gd name="connsiteY89" fmla="*/ 387288 h 1147088"/>
                <a:gd name="connsiteX90" fmla="*/ 334156 w 1376191"/>
                <a:gd name="connsiteY90" fmla="*/ 382247 h 1147088"/>
                <a:gd name="connsiteX91" fmla="*/ 327978 w 1376191"/>
                <a:gd name="connsiteY91" fmla="*/ 371309 h 1147088"/>
                <a:gd name="connsiteX92" fmla="*/ 330747 w 1376191"/>
                <a:gd name="connsiteY92" fmla="*/ 354236 h 1147088"/>
                <a:gd name="connsiteX93" fmla="*/ 309507 w 1376191"/>
                <a:gd name="connsiteY93" fmla="*/ 357280 h 1147088"/>
                <a:gd name="connsiteX94" fmla="*/ 303660 w 1376191"/>
                <a:gd name="connsiteY94" fmla="*/ 368598 h 1147088"/>
                <a:gd name="connsiteX95" fmla="*/ 301201 w 1376191"/>
                <a:gd name="connsiteY95" fmla="*/ 381867 h 1147088"/>
                <a:gd name="connsiteX96" fmla="*/ 304197 w 1376191"/>
                <a:gd name="connsiteY96" fmla="*/ 396087 h 1147088"/>
                <a:gd name="connsiteX97" fmla="*/ 289341 w 1376191"/>
                <a:gd name="connsiteY97" fmla="*/ 404409 h 1147088"/>
                <a:gd name="connsiteX98" fmla="*/ 278246 w 1376191"/>
                <a:gd name="connsiteY98" fmla="*/ 399463 h 1147088"/>
                <a:gd name="connsiteX99" fmla="*/ 259858 w 1376191"/>
                <a:gd name="connsiteY99" fmla="*/ 414967 h 1147088"/>
                <a:gd name="connsiteX100" fmla="*/ 253597 w 1376191"/>
                <a:gd name="connsiteY100" fmla="*/ 430376 h 1147088"/>
                <a:gd name="connsiteX101" fmla="*/ 232006 w 1376191"/>
                <a:gd name="connsiteY101" fmla="*/ 444595 h 1147088"/>
                <a:gd name="connsiteX102" fmla="*/ 229300 w 1376191"/>
                <a:gd name="connsiteY102" fmla="*/ 467708 h 1147088"/>
                <a:gd name="connsiteX103" fmla="*/ 221490 w 1376191"/>
                <a:gd name="connsiteY103" fmla="*/ 472607 h 1147088"/>
                <a:gd name="connsiteX104" fmla="*/ 206675 w 1376191"/>
                <a:gd name="connsiteY104" fmla="*/ 491250 h 1147088"/>
                <a:gd name="connsiteX105" fmla="*/ 191097 w 1376191"/>
                <a:gd name="connsiteY105" fmla="*/ 520165 h 1147088"/>
                <a:gd name="connsiteX106" fmla="*/ 194713 w 1376191"/>
                <a:gd name="connsiteY106" fmla="*/ 535003 h 1147088"/>
                <a:gd name="connsiteX107" fmla="*/ 187088 w 1376191"/>
                <a:gd name="connsiteY107" fmla="*/ 550506 h 1147088"/>
                <a:gd name="connsiteX108" fmla="*/ 170415 w 1376191"/>
                <a:gd name="connsiteY108" fmla="*/ 527631 h 1147088"/>
                <a:gd name="connsiteX109" fmla="*/ 148741 w 1376191"/>
                <a:gd name="connsiteY109" fmla="*/ 525539 h 1147088"/>
                <a:gd name="connsiteX110" fmla="*/ 139650 w 1376191"/>
                <a:gd name="connsiteY110" fmla="*/ 526680 h 1147088"/>
                <a:gd name="connsiteX111" fmla="*/ 111902 w 1376191"/>
                <a:gd name="connsiteY111" fmla="*/ 527536 h 1147088"/>
                <a:gd name="connsiteX112" fmla="*/ 90125 w 1376191"/>
                <a:gd name="connsiteY112" fmla="*/ 567294 h 1147088"/>
                <a:gd name="connsiteX113" fmla="*/ 118679 w 1376191"/>
                <a:gd name="connsiteY113" fmla="*/ 591406 h 1147088"/>
                <a:gd name="connsiteX114" fmla="*/ 132005 w 1376191"/>
                <a:gd name="connsiteY114" fmla="*/ 579041 h 1147088"/>
                <a:gd name="connsiteX115" fmla="*/ 147584 w 1376191"/>
                <a:gd name="connsiteY115" fmla="*/ 589456 h 1147088"/>
                <a:gd name="connsiteX116" fmla="*/ 155105 w 1376191"/>
                <a:gd name="connsiteY116" fmla="*/ 612759 h 1147088"/>
                <a:gd name="connsiteX117" fmla="*/ 169051 w 1376191"/>
                <a:gd name="connsiteY117" fmla="*/ 637061 h 1147088"/>
                <a:gd name="connsiteX118" fmla="*/ 177295 w 1376191"/>
                <a:gd name="connsiteY118" fmla="*/ 660364 h 1147088"/>
                <a:gd name="connsiteX119" fmla="*/ 194051 w 1376191"/>
                <a:gd name="connsiteY119" fmla="*/ 656084 h 1147088"/>
                <a:gd name="connsiteX120" fmla="*/ 206427 w 1376191"/>
                <a:gd name="connsiteY120" fmla="*/ 660555 h 1147088"/>
                <a:gd name="connsiteX121" fmla="*/ 222957 w 1376191"/>
                <a:gd name="connsiteY121" fmla="*/ 641769 h 1147088"/>
                <a:gd name="connsiteX122" fmla="*/ 233349 w 1376191"/>
                <a:gd name="connsiteY122" fmla="*/ 639867 h 1147088"/>
                <a:gd name="connsiteX123" fmla="*/ 243184 w 1376191"/>
                <a:gd name="connsiteY123" fmla="*/ 640913 h 1147088"/>
                <a:gd name="connsiteX124" fmla="*/ 258866 w 1376191"/>
                <a:gd name="connsiteY124" fmla="*/ 643814 h 1147088"/>
                <a:gd name="connsiteX125" fmla="*/ 271097 w 1376191"/>
                <a:gd name="connsiteY125" fmla="*/ 656893 h 1147088"/>
                <a:gd name="connsiteX126" fmla="*/ 286924 w 1376191"/>
                <a:gd name="connsiteY126" fmla="*/ 659699 h 1147088"/>
                <a:gd name="connsiteX127" fmla="*/ 313701 w 1376191"/>
                <a:gd name="connsiteY127" fmla="*/ 678769 h 1147088"/>
                <a:gd name="connsiteX128" fmla="*/ 342854 w 1376191"/>
                <a:gd name="connsiteY128" fmla="*/ 703785 h 1147088"/>
                <a:gd name="connsiteX129" fmla="*/ 357999 w 1376191"/>
                <a:gd name="connsiteY129" fmla="*/ 729466 h 1147088"/>
                <a:gd name="connsiteX130" fmla="*/ 377359 w 1376191"/>
                <a:gd name="connsiteY130" fmla="*/ 734745 h 1147088"/>
                <a:gd name="connsiteX131" fmla="*/ 396016 w 1376191"/>
                <a:gd name="connsiteY131" fmla="*/ 745065 h 1147088"/>
                <a:gd name="connsiteX132" fmla="*/ 416347 w 1376191"/>
                <a:gd name="connsiteY132" fmla="*/ 748441 h 1147088"/>
                <a:gd name="connsiteX133" fmla="*/ 433041 w 1376191"/>
                <a:gd name="connsiteY133" fmla="*/ 757002 h 1147088"/>
                <a:gd name="connsiteX134" fmla="*/ 446285 w 1376191"/>
                <a:gd name="connsiteY134" fmla="*/ 771887 h 1147088"/>
                <a:gd name="connsiteX135" fmla="*/ 446202 w 1376191"/>
                <a:gd name="connsiteY135" fmla="*/ 781684 h 1147088"/>
                <a:gd name="connsiteX136" fmla="*/ 446264 w 1376191"/>
                <a:gd name="connsiteY136" fmla="*/ 787772 h 1147088"/>
                <a:gd name="connsiteX137" fmla="*/ 443330 w 1376191"/>
                <a:gd name="connsiteY137" fmla="*/ 801706 h 1147088"/>
                <a:gd name="connsiteX138" fmla="*/ 432111 w 1376191"/>
                <a:gd name="connsiteY138" fmla="*/ 817685 h 1147088"/>
                <a:gd name="connsiteX139" fmla="*/ 425045 w 1376191"/>
                <a:gd name="connsiteY139" fmla="*/ 832761 h 1147088"/>
                <a:gd name="connsiteX140" fmla="*/ 418805 w 1376191"/>
                <a:gd name="connsiteY140" fmla="*/ 839229 h 1147088"/>
                <a:gd name="connsiteX141" fmla="*/ 412710 w 1376191"/>
                <a:gd name="connsiteY141" fmla="*/ 863198 h 1147088"/>
                <a:gd name="connsiteX142" fmla="*/ 404611 w 1376191"/>
                <a:gd name="connsiteY142" fmla="*/ 898391 h 1147088"/>
                <a:gd name="connsiteX143" fmla="*/ 384136 w 1376191"/>
                <a:gd name="connsiteY143" fmla="*/ 909662 h 1147088"/>
                <a:gd name="connsiteX144" fmla="*/ 375706 w 1376191"/>
                <a:gd name="connsiteY144" fmla="*/ 925879 h 1147088"/>
                <a:gd name="connsiteX145" fmla="*/ 368102 w 1376191"/>
                <a:gd name="connsiteY145" fmla="*/ 943713 h 1147088"/>
                <a:gd name="connsiteX146" fmla="*/ 356966 w 1376191"/>
                <a:gd name="connsiteY146" fmla="*/ 967444 h 1147088"/>
                <a:gd name="connsiteX147" fmla="*/ 349115 w 1376191"/>
                <a:gd name="connsiteY147" fmla="*/ 977194 h 1147088"/>
                <a:gd name="connsiteX148" fmla="*/ 340168 w 1376191"/>
                <a:gd name="connsiteY148" fmla="*/ 979762 h 1147088"/>
                <a:gd name="connsiteX149" fmla="*/ 330437 w 1376191"/>
                <a:gd name="connsiteY149" fmla="*/ 986658 h 1147088"/>
                <a:gd name="connsiteX150" fmla="*/ 325148 w 1376191"/>
                <a:gd name="connsiteY150" fmla="*/ 1011530 h 1147088"/>
                <a:gd name="connsiteX151" fmla="*/ 303784 w 1376191"/>
                <a:gd name="connsiteY151" fmla="*/ 1027557 h 1147088"/>
                <a:gd name="connsiteX152" fmla="*/ 289217 w 1376191"/>
                <a:gd name="connsiteY152" fmla="*/ 1048768 h 1147088"/>
                <a:gd name="connsiteX153" fmla="*/ 290313 w 1376191"/>
                <a:gd name="connsiteY153" fmla="*/ 1074211 h 1147088"/>
                <a:gd name="connsiteX154" fmla="*/ 291470 w 1376191"/>
                <a:gd name="connsiteY154" fmla="*/ 1091808 h 1147088"/>
                <a:gd name="connsiteX155" fmla="*/ 279383 w 1376191"/>
                <a:gd name="connsiteY155" fmla="*/ 1103221 h 1147088"/>
                <a:gd name="connsiteX156" fmla="*/ 280726 w 1376191"/>
                <a:gd name="connsiteY156" fmla="*/ 1122625 h 1147088"/>
                <a:gd name="connsiteX157" fmla="*/ 287441 w 1376191"/>
                <a:gd name="connsiteY157" fmla="*/ 1138034 h 1147088"/>
                <a:gd name="connsiteX158" fmla="*/ 289217 w 1376191"/>
                <a:gd name="connsiteY158" fmla="*/ 1145833 h 1147088"/>
                <a:gd name="connsiteX159" fmla="*/ 267213 w 1376191"/>
                <a:gd name="connsiteY159" fmla="*/ 1146213 h 1147088"/>
                <a:gd name="connsiteX160" fmla="*/ 257296 w 1376191"/>
                <a:gd name="connsiteY160" fmla="*/ 1141696 h 1147088"/>
                <a:gd name="connsiteX161" fmla="*/ 255477 w 1376191"/>
                <a:gd name="connsiteY161" fmla="*/ 1138414 h 1147088"/>
                <a:gd name="connsiteX162" fmla="*/ 250725 w 1376191"/>
                <a:gd name="connsiteY162" fmla="*/ 1121056 h 1147088"/>
                <a:gd name="connsiteX163" fmla="*/ 238577 w 1376191"/>
                <a:gd name="connsiteY163" fmla="*/ 1092949 h 1147088"/>
                <a:gd name="connsiteX164" fmla="*/ 233886 w 1376191"/>
                <a:gd name="connsiteY164" fmla="*/ 1055902 h 1147088"/>
                <a:gd name="connsiteX165" fmla="*/ 233432 w 1376191"/>
                <a:gd name="connsiteY165" fmla="*/ 1041349 h 1147088"/>
                <a:gd name="connsiteX166" fmla="*/ 239672 w 1376191"/>
                <a:gd name="connsiteY166" fmla="*/ 1029127 h 1147088"/>
                <a:gd name="connsiteX167" fmla="*/ 240436 w 1376191"/>
                <a:gd name="connsiteY167" fmla="*/ 1016001 h 1147088"/>
                <a:gd name="connsiteX168" fmla="*/ 232068 w 1376191"/>
                <a:gd name="connsiteY168" fmla="*/ 987894 h 1147088"/>
                <a:gd name="connsiteX169" fmla="*/ 241428 w 1376191"/>
                <a:gd name="connsiteY169" fmla="*/ 941288 h 1147088"/>
                <a:gd name="connsiteX170" fmla="*/ 243907 w 1376191"/>
                <a:gd name="connsiteY170" fmla="*/ 910232 h 1147088"/>
                <a:gd name="connsiteX171" fmla="*/ 241056 w 1376191"/>
                <a:gd name="connsiteY171" fmla="*/ 899389 h 1147088"/>
                <a:gd name="connsiteX172" fmla="*/ 240911 w 1376191"/>
                <a:gd name="connsiteY172" fmla="*/ 878702 h 1147088"/>
                <a:gd name="connsiteX173" fmla="*/ 223804 w 1376191"/>
                <a:gd name="connsiteY173" fmla="*/ 846648 h 1147088"/>
                <a:gd name="connsiteX174" fmla="*/ 207502 w 1376191"/>
                <a:gd name="connsiteY174" fmla="*/ 827720 h 1147088"/>
                <a:gd name="connsiteX175" fmla="*/ 196510 w 1376191"/>
                <a:gd name="connsiteY175" fmla="*/ 811645 h 1147088"/>
                <a:gd name="connsiteX176" fmla="*/ 191489 w 1376191"/>
                <a:gd name="connsiteY176" fmla="*/ 783539 h 1147088"/>
                <a:gd name="connsiteX177" fmla="*/ 192233 w 1376191"/>
                <a:gd name="connsiteY177" fmla="*/ 776263 h 1147088"/>
                <a:gd name="connsiteX178" fmla="*/ 179278 w 1376191"/>
                <a:gd name="connsiteY178" fmla="*/ 759427 h 1147088"/>
                <a:gd name="connsiteX179" fmla="*/ 187026 w 1376191"/>
                <a:gd name="connsiteY179" fmla="*/ 725709 h 1147088"/>
                <a:gd name="connsiteX180" fmla="*/ 193803 w 1376191"/>
                <a:gd name="connsiteY180" fmla="*/ 703357 h 1147088"/>
                <a:gd name="connsiteX181" fmla="*/ 192977 w 1376191"/>
                <a:gd name="connsiteY181" fmla="*/ 688566 h 1147088"/>
                <a:gd name="connsiteX182" fmla="*/ 186448 w 1376191"/>
                <a:gd name="connsiteY182" fmla="*/ 675535 h 1147088"/>
                <a:gd name="connsiteX183" fmla="*/ 174030 w 1376191"/>
                <a:gd name="connsiteY183" fmla="*/ 674156 h 1147088"/>
                <a:gd name="connsiteX184" fmla="*/ 152605 w 1376191"/>
                <a:gd name="connsiteY184" fmla="*/ 661553 h 1147088"/>
                <a:gd name="connsiteX185" fmla="*/ 147584 w 1376191"/>
                <a:gd name="connsiteY185" fmla="*/ 653041 h 1147088"/>
                <a:gd name="connsiteX186" fmla="*/ 135290 w 1376191"/>
                <a:gd name="connsiteY186" fmla="*/ 641009 h 1147088"/>
                <a:gd name="connsiteX187" fmla="*/ 117480 w 1376191"/>
                <a:gd name="connsiteY187" fmla="*/ 634969 h 1147088"/>
                <a:gd name="connsiteX188" fmla="*/ 93265 w 1376191"/>
                <a:gd name="connsiteY188" fmla="*/ 618656 h 1147088"/>
                <a:gd name="connsiteX189" fmla="*/ 49629 w 1376191"/>
                <a:gd name="connsiteY189" fmla="*/ 599158 h 1147088"/>
                <a:gd name="connsiteX190" fmla="*/ 39711 w 1376191"/>
                <a:gd name="connsiteY190" fmla="*/ 562871 h 1147088"/>
                <a:gd name="connsiteX191" fmla="*/ 26447 w 1376191"/>
                <a:gd name="connsiteY191" fmla="*/ 544942 h 1147088"/>
                <a:gd name="connsiteX192" fmla="*/ 23946 w 1376191"/>
                <a:gd name="connsiteY192" fmla="*/ 547796 h 1147088"/>
                <a:gd name="connsiteX193" fmla="*/ 22727 w 1376191"/>
                <a:gd name="connsiteY193" fmla="*/ 562871 h 1147088"/>
                <a:gd name="connsiteX194" fmla="*/ 8203 w 1376191"/>
                <a:gd name="connsiteY194" fmla="*/ 551505 h 1147088"/>
                <a:gd name="connsiteX195" fmla="*/ 0 w 1376191"/>
                <a:gd name="connsiteY195" fmla="*/ 539853 h 1147088"/>
                <a:gd name="connsiteX196" fmla="*/ 156282 w 1376191"/>
                <a:gd name="connsiteY196" fmla="*/ 176608 h 1147088"/>
                <a:gd name="connsiteX197" fmla="*/ 162832 w 1376191"/>
                <a:gd name="connsiteY197" fmla="*/ 179414 h 1147088"/>
                <a:gd name="connsiteX198" fmla="*/ 171179 w 1376191"/>
                <a:gd name="connsiteY198" fmla="*/ 174468 h 1147088"/>
                <a:gd name="connsiteX199" fmla="*/ 169981 w 1376191"/>
                <a:gd name="connsiteY199" fmla="*/ 160867 h 1147088"/>
                <a:gd name="connsiteX200" fmla="*/ 179093 w 1376191"/>
                <a:gd name="connsiteY200" fmla="*/ 150642 h 1147088"/>
                <a:gd name="connsiteX201" fmla="*/ 194423 w 1376191"/>
                <a:gd name="connsiteY201" fmla="*/ 159345 h 1147088"/>
                <a:gd name="connsiteX202" fmla="*/ 204031 w 1376191"/>
                <a:gd name="connsiteY202" fmla="*/ 178653 h 1147088"/>
                <a:gd name="connsiteX203" fmla="*/ 210560 w 1376191"/>
                <a:gd name="connsiteY203" fmla="*/ 184312 h 1147088"/>
                <a:gd name="connsiteX204" fmla="*/ 213721 w 1376191"/>
                <a:gd name="connsiteY204" fmla="*/ 170759 h 1147088"/>
                <a:gd name="connsiteX205" fmla="*/ 205498 w 1376191"/>
                <a:gd name="connsiteY205" fmla="*/ 148121 h 1147088"/>
                <a:gd name="connsiteX206" fmla="*/ 223349 w 1376191"/>
                <a:gd name="connsiteY206" fmla="*/ 122202 h 1147088"/>
                <a:gd name="connsiteX207" fmla="*/ 926523 w 1376191"/>
                <a:gd name="connsiteY207" fmla="*/ 88803 h 1147088"/>
                <a:gd name="connsiteX208" fmla="*/ 930198 w 1376191"/>
                <a:gd name="connsiteY208" fmla="*/ 98712 h 1147088"/>
                <a:gd name="connsiteX209" fmla="*/ 900740 w 1376191"/>
                <a:gd name="connsiteY209" fmla="*/ 116643 h 1147088"/>
                <a:gd name="connsiteX210" fmla="*/ 878364 w 1376191"/>
                <a:gd name="connsiteY210" fmla="*/ 138903 h 1147088"/>
                <a:gd name="connsiteX211" fmla="*/ 883023 w 1376191"/>
                <a:gd name="connsiteY211" fmla="*/ 162741 h 1147088"/>
                <a:gd name="connsiteX212" fmla="*/ 870600 w 1376191"/>
                <a:gd name="connsiteY212" fmla="*/ 161975 h 1147088"/>
                <a:gd name="connsiteX213" fmla="*/ 857809 w 1376191"/>
                <a:gd name="connsiteY213" fmla="*/ 146303 h 1147088"/>
                <a:gd name="connsiteX214" fmla="*/ 868178 w 1376191"/>
                <a:gd name="connsiteY214" fmla="*/ 115522 h 1147088"/>
                <a:gd name="connsiteX215" fmla="*/ 887963 w 1376191"/>
                <a:gd name="connsiteY215" fmla="*/ 102872 h 1147088"/>
                <a:gd name="connsiteX216" fmla="*/ 921100 w 1376191"/>
                <a:gd name="connsiteY216" fmla="*/ 92408 h 1147088"/>
                <a:gd name="connsiteX217" fmla="*/ 926523 w 1376191"/>
                <a:gd name="connsiteY217" fmla="*/ 88803 h 1147088"/>
                <a:gd name="connsiteX218" fmla="*/ 1101570 w 1376191"/>
                <a:gd name="connsiteY218" fmla="*/ 81103 h 1147088"/>
                <a:gd name="connsiteX219" fmla="*/ 1122795 w 1376191"/>
                <a:gd name="connsiteY219" fmla="*/ 87911 h 1147088"/>
                <a:gd name="connsiteX220" fmla="*/ 1135373 w 1376191"/>
                <a:gd name="connsiteY220" fmla="*/ 88037 h 1147088"/>
                <a:gd name="connsiteX221" fmla="*/ 1152469 w 1376191"/>
                <a:gd name="connsiteY221" fmla="*/ 102782 h 1147088"/>
                <a:gd name="connsiteX222" fmla="*/ 1152508 w 1376191"/>
                <a:gd name="connsiteY222" fmla="*/ 107460 h 1147088"/>
                <a:gd name="connsiteX223" fmla="*/ 1166528 w 1376191"/>
                <a:gd name="connsiteY223" fmla="*/ 122748 h 1147088"/>
                <a:gd name="connsiteX224" fmla="*/ 1172486 w 1376191"/>
                <a:gd name="connsiteY224" fmla="*/ 124001 h 1147088"/>
                <a:gd name="connsiteX225" fmla="*/ 1175134 w 1376191"/>
                <a:gd name="connsiteY225" fmla="*/ 124085 h 1147088"/>
                <a:gd name="connsiteX226" fmla="*/ 1346290 w 1376191"/>
                <a:gd name="connsiteY226" fmla="*/ 393839 h 1147088"/>
                <a:gd name="connsiteX227" fmla="*/ 1330518 w 1376191"/>
                <a:gd name="connsiteY227" fmla="*/ 413596 h 1147088"/>
                <a:gd name="connsiteX228" fmla="*/ 1321911 w 1376191"/>
                <a:gd name="connsiteY228" fmla="*/ 445634 h 1147088"/>
                <a:gd name="connsiteX229" fmla="*/ 1303725 w 1376191"/>
                <a:gd name="connsiteY229" fmla="*/ 477797 h 1147088"/>
                <a:gd name="connsiteX230" fmla="*/ 1292977 w 1376191"/>
                <a:gd name="connsiteY230" fmla="*/ 455408 h 1147088"/>
                <a:gd name="connsiteX231" fmla="*/ 1285344 w 1376191"/>
                <a:gd name="connsiteY231" fmla="*/ 448307 h 1147088"/>
                <a:gd name="connsiteX232" fmla="*/ 1278100 w 1376191"/>
                <a:gd name="connsiteY232" fmla="*/ 460880 h 1147088"/>
                <a:gd name="connsiteX233" fmla="*/ 1270390 w 1376191"/>
                <a:gd name="connsiteY233" fmla="*/ 466352 h 1147088"/>
                <a:gd name="connsiteX234" fmla="*/ 1272415 w 1376191"/>
                <a:gd name="connsiteY234" fmla="*/ 480847 h 1147088"/>
                <a:gd name="connsiteX235" fmla="*/ 1280437 w 1376191"/>
                <a:gd name="connsiteY235" fmla="*/ 495675 h 1147088"/>
                <a:gd name="connsiteX236" fmla="*/ 1285032 w 1376191"/>
                <a:gd name="connsiteY236" fmla="*/ 517646 h 1147088"/>
                <a:gd name="connsiteX237" fmla="*/ 1277672 w 1376191"/>
                <a:gd name="connsiteY237" fmla="*/ 542876 h 1147088"/>
                <a:gd name="connsiteX238" fmla="*/ 1265054 w 1376191"/>
                <a:gd name="connsiteY238" fmla="*/ 557120 h 1147088"/>
                <a:gd name="connsiteX239" fmla="*/ 1237794 w 1376191"/>
                <a:gd name="connsiteY239" fmla="*/ 582558 h 1147088"/>
                <a:gd name="connsiteX240" fmla="*/ 1227318 w 1376191"/>
                <a:gd name="connsiteY240" fmla="*/ 593711 h 1147088"/>
                <a:gd name="connsiteX241" fmla="*/ 1231758 w 1376191"/>
                <a:gd name="connsiteY241" fmla="*/ 603151 h 1147088"/>
                <a:gd name="connsiteX242" fmla="*/ 1221983 w 1376191"/>
                <a:gd name="connsiteY242" fmla="*/ 638656 h 1147088"/>
                <a:gd name="connsiteX243" fmla="*/ 1196592 w 1376191"/>
                <a:gd name="connsiteY243" fmla="*/ 665013 h 1147088"/>
                <a:gd name="connsiteX244" fmla="*/ 1187401 w 1376191"/>
                <a:gd name="connsiteY244" fmla="*/ 653108 h 1147088"/>
                <a:gd name="connsiteX245" fmla="*/ 1173148 w 1376191"/>
                <a:gd name="connsiteY245" fmla="*/ 647845 h 1147088"/>
                <a:gd name="connsiteX246" fmla="*/ 1175329 w 1376191"/>
                <a:gd name="connsiteY246" fmla="*/ 670443 h 1147088"/>
                <a:gd name="connsiteX247" fmla="*/ 1193515 w 1376191"/>
                <a:gd name="connsiteY247" fmla="*/ 691746 h 1147088"/>
                <a:gd name="connsiteX248" fmla="*/ 1186973 w 1376191"/>
                <a:gd name="connsiteY248" fmla="*/ 708454 h 1147088"/>
                <a:gd name="connsiteX249" fmla="*/ 1160764 w 1376191"/>
                <a:gd name="connsiteY249" fmla="*/ 680802 h 1147088"/>
                <a:gd name="connsiteX250" fmla="*/ 1159985 w 1376191"/>
                <a:gd name="connsiteY250" fmla="*/ 662381 h 1147088"/>
                <a:gd name="connsiteX251" fmla="*/ 1159946 w 1376191"/>
                <a:gd name="connsiteY251" fmla="*/ 646926 h 1147088"/>
                <a:gd name="connsiteX252" fmla="*/ 1150366 w 1376191"/>
                <a:gd name="connsiteY252" fmla="*/ 632682 h 1147088"/>
                <a:gd name="connsiteX253" fmla="*/ 1142422 w 1376191"/>
                <a:gd name="connsiteY253" fmla="*/ 622365 h 1147088"/>
                <a:gd name="connsiteX254" fmla="*/ 1130583 w 1376191"/>
                <a:gd name="connsiteY254" fmla="*/ 610836 h 1147088"/>
                <a:gd name="connsiteX255" fmla="*/ 1126845 w 1376191"/>
                <a:gd name="connsiteY255" fmla="*/ 593084 h 1147088"/>
                <a:gd name="connsiteX256" fmla="*/ 1108853 w 1376191"/>
                <a:gd name="connsiteY256" fmla="*/ 580553 h 1147088"/>
                <a:gd name="connsiteX257" fmla="*/ 1088563 w 1376191"/>
                <a:gd name="connsiteY257" fmla="*/ 592624 h 1147088"/>
                <a:gd name="connsiteX258" fmla="*/ 1081320 w 1376191"/>
                <a:gd name="connsiteY258" fmla="*/ 613551 h 1147088"/>
                <a:gd name="connsiteX259" fmla="*/ 1070649 w 1376191"/>
                <a:gd name="connsiteY259" fmla="*/ 617729 h 1147088"/>
                <a:gd name="connsiteX260" fmla="*/ 1067417 w 1376191"/>
                <a:gd name="connsiteY260" fmla="*/ 624704 h 1147088"/>
                <a:gd name="connsiteX261" fmla="*/ 1057642 w 1376191"/>
                <a:gd name="connsiteY261" fmla="*/ 641162 h 1147088"/>
                <a:gd name="connsiteX262" fmla="*/ 1044246 w 1376191"/>
                <a:gd name="connsiteY262" fmla="*/ 674745 h 1147088"/>
                <a:gd name="connsiteX263" fmla="*/ 1034199 w 1376191"/>
                <a:gd name="connsiteY263" fmla="*/ 666433 h 1147088"/>
                <a:gd name="connsiteX264" fmla="*/ 1030616 w 1376191"/>
                <a:gd name="connsiteY264" fmla="*/ 649349 h 1147088"/>
                <a:gd name="connsiteX265" fmla="*/ 1018426 w 1376191"/>
                <a:gd name="connsiteY265" fmla="*/ 625080 h 1147088"/>
                <a:gd name="connsiteX266" fmla="*/ 1005848 w 1376191"/>
                <a:gd name="connsiteY266" fmla="*/ 598807 h 1147088"/>
                <a:gd name="connsiteX267" fmla="*/ 999111 w 1376191"/>
                <a:gd name="connsiteY267" fmla="*/ 584187 h 1147088"/>
                <a:gd name="connsiteX268" fmla="*/ 990933 w 1376191"/>
                <a:gd name="connsiteY268" fmla="*/ 574747 h 1147088"/>
                <a:gd name="connsiteX269" fmla="*/ 980807 w 1376191"/>
                <a:gd name="connsiteY269" fmla="*/ 556827 h 1147088"/>
                <a:gd name="connsiteX270" fmla="*/ 963906 w 1376191"/>
                <a:gd name="connsiteY270" fmla="*/ 559417 h 1147088"/>
                <a:gd name="connsiteX271" fmla="*/ 959038 w 1376191"/>
                <a:gd name="connsiteY271" fmla="*/ 560294 h 1147088"/>
                <a:gd name="connsiteX272" fmla="*/ 950276 w 1376191"/>
                <a:gd name="connsiteY272" fmla="*/ 558874 h 1147088"/>
                <a:gd name="connsiteX273" fmla="*/ 930415 w 1376191"/>
                <a:gd name="connsiteY273" fmla="*/ 558122 h 1147088"/>
                <a:gd name="connsiteX274" fmla="*/ 917291 w 1376191"/>
                <a:gd name="connsiteY274" fmla="*/ 536568 h 1147088"/>
                <a:gd name="connsiteX275" fmla="*/ 890420 w 1376191"/>
                <a:gd name="connsiteY275" fmla="*/ 517103 h 1147088"/>
                <a:gd name="connsiteX276" fmla="*/ 885902 w 1376191"/>
                <a:gd name="connsiteY276" fmla="*/ 526000 h 1147088"/>
                <a:gd name="connsiteX277" fmla="*/ 899766 w 1376191"/>
                <a:gd name="connsiteY277" fmla="*/ 538949 h 1147088"/>
                <a:gd name="connsiteX278" fmla="*/ 910709 w 1376191"/>
                <a:gd name="connsiteY278" fmla="*/ 553611 h 1147088"/>
                <a:gd name="connsiteX279" fmla="*/ 930181 w 1376191"/>
                <a:gd name="connsiteY279" fmla="*/ 560043 h 1147088"/>
                <a:gd name="connsiteX280" fmla="*/ 935088 w 1376191"/>
                <a:gd name="connsiteY280" fmla="*/ 582516 h 1147088"/>
                <a:gd name="connsiteX281" fmla="*/ 925352 w 1376191"/>
                <a:gd name="connsiteY281" fmla="*/ 604237 h 1147088"/>
                <a:gd name="connsiteX282" fmla="*/ 907321 w 1376191"/>
                <a:gd name="connsiteY282" fmla="*/ 616058 h 1147088"/>
                <a:gd name="connsiteX283" fmla="*/ 887421 w 1376191"/>
                <a:gd name="connsiteY283" fmla="*/ 629550 h 1147088"/>
                <a:gd name="connsiteX284" fmla="*/ 848984 w 1376191"/>
                <a:gd name="connsiteY284" fmla="*/ 630134 h 1147088"/>
                <a:gd name="connsiteX285" fmla="*/ 829357 w 1376191"/>
                <a:gd name="connsiteY285" fmla="*/ 593627 h 1147088"/>
                <a:gd name="connsiteX286" fmla="*/ 809028 w 1376191"/>
                <a:gd name="connsiteY286" fmla="*/ 560419 h 1147088"/>
                <a:gd name="connsiteX287" fmla="*/ 802408 w 1376191"/>
                <a:gd name="connsiteY287" fmla="*/ 552901 h 1147088"/>
                <a:gd name="connsiteX288" fmla="*/ 806419 w 1376191"/>
                <a:gd name="connsiteY288" fmla="*/ 572199 h 1147088"/>
                <a:gd name="connsiteX289" fmla="*/ 821724 w 1376191"/>
                <a:gd name="connsiteY289" fmla="*/ 591330 h 1147088"/>
                <a:gd name="connsiteX290" fmla="*/ 835821 w 1376191"/>
                <a:gd name="connsiteY290" fmla="*/ 624955 h 1147088"/>
                <a:gd name="connsiteX291" fmla="*/ 854709 w 1376191"/>
                <a:gd name="connsiteY291" fmla="*/ 650811 h 1147088"/>
                <a:gd name="connsiteX292" fmla="*/ 873752 w 1376191"/>
                <a:gd name="connsiteY292" fmla="*/ 646132 h 1147088"/>
                <a:gd name="connsiteX293" fmla="*/ 890654 w 1376191"/>
                <a:gd name="connsiteY293" fmla="*/ 652398 h 1147088"/>
                <a:gd name="connsiteX294" fmla="*/ 879827 w 1376191"/>
                <a:gd name="connsiteY294" fmla="*/ 690033 h 1147088"/>
                <a:gd name="connsiteX295" fmla="*/ 851516 w 1376191"/>
                <a:gd name="connsiteY295" fmla="*/ 730801 h 1147088"/>
                <a:gd name="connsiteX296" fmla="*/ 836639 w 1376191"/>
                <a:gd name="connsiteY296" fmla="*/ 751311 h 1147088"/>
                <a:gd name="connsiteX297" fmla="*/ 829668 w 1376191"/>
                <a:gd name="connsiteY297" fmla="*/ 799222 h 1147088"/>
                <a:gd name="connsiteX298" fmla="*/ 813468 w 1376191"/>
                <a:gd name="connsiteY298" fmla="*/ 861293 h 1147088"/>
                <a:gd name="connsiteX299" fmla="*/ 793724 w 1376191"/>
                <a:gd name="connsiteY299" fmla="*/ 907741 h 1147088"/>
                <a:gd name="connsiteX300" fmla="*/ 782352 w 1376191"/>
                <a:gd name="connsiteY300" fmla="*/ 918226 h 1147088"/>
                <a:gd name="connsiteX301" fmla="*/ 772694 w 1376191"/>
                <a:gd name="connsiteY301" fmla="*/ 943539 h 1147088"/>
                <a:gd name="connsiteX302" fmla="*/ 743759 w 1376191"/>
                <a:gd name="connsiteY302" fmla="*/ 975827 h 1147088"/>
                <a:gd name="connsiteX303" fmla="*/ 698585 w 1376191"/>
                <a:gd name="connsiteY303" fmla="*/ 967849 h 1147088"/>
                <a:gd name="connsiteX304" fmla="*/ 682346 w 1376191"/>
                <a:gd name="connsiteY304" fmla="*/ 927165 h 1147088"/>
                <a:gd name="connsiteX305" fmla="*/ 676621 w 1376191"/>
                <a:gd name="connsiteY305" fmla="*/ 895962 h 1147088"/>
                <a:gd name="connsiteX306" fmla="*/ 662329 w 1376191"/>
                <a:gd name="connsiteY306" fmla="*/ 853565 h 1147088"/>
                <a:gd name="connsiteX307" fmla="*/ 668521 w 1376191"/>
                <a:gd name="connsiteY307" fmla="*/ 811586 h 1147088"/>
                <a:gd name="connsiteX308" fmla="*/ 656643 w 1376191"/>
                <a:gd name="connsiteY308" fmla="*/ 774869 h 1147088"/>
                <a:gd name="connsiteX309" fmla="*/ 649556 w 1376191"/>
                <a:gd name="connsiteY309" fmla="*/ 733809 h 1147088"/>
                <a:gd name="connsiteX310" fmla="*/ 645622 w 1376191"/>
                <a:gd name="connsiteY310" fmla="*/ 701729 h 1147088"/>
                <a:gd name="connsiteX311" fmla="*/ 629772 w 1376191"/>
                <a:gd name="connsiteY311" fmla="*/ 702105 h 1147088"/>
                <a:gd name="connsiteX312" fmla="*/ 611547 w 1376191"/>
                <a:gd name="connsiteY312" fmla="*/ 690326 h 1147088"/>
                <a:gd name="connsiteX313" fmla="*/ 607030 w 1376191"/>
                <a:gd name="connsiteY313" fmla="*/ 689866 h 1147088"/>
                <a:gd name="connsiteX314" fmla="*/ 597255 w 1376191"/>
                <a:gd name="connsiteY314" fmla="*/ 688906 h 1147088"/>
                <a:gd name="connsiteX315" fmla="*/ 580431 w 1376191"/>
                <a:gd name="connsiteY315" fmla="*/ 702982 h 1147088"/>
                <a:gd name="connsiteX316" fmla="*/ 547096 w 1376191"/>
                <a:gd name="connsiteY316" fmla="*/ 698680 h 1147088"/>
                <a:gd name="connsiteX317" fmla="*/ 519018 w 1376191"/>
                <a:gd name="connsiteY317" fmla="*/ 671529 h 1147088"/>
                <a:gd name="connsiteX318" fmla="*/ 505115 w 1376191"/>
                <a:gd name="connsiteY318" fmla="*/ 625540 h 1147088"/>
                <a:gd name="connsiteX319" fmla="*/ 510995 w 1376191"/>
                <a:gd name="connsiteY319" fmla="*/ 570987 h 1147088"/>
                <a:gd name="connsiteX320" fmla="*/ 535569 w 1376191"/>
                <a:gd name="connsiteY320" fmla="*/ 532517 h 1147088"/>
                <a:gd name="connsiteX321" fmla="*/ 539190 w 1376191"/>
                <a:gd name="connsiteY321" fmla="*/ 525583 h 1147088"/>
                <a:gd name="connsiteX322" fmla="*/ 544759 w 1376191"/>
                <a:gd name="connsiteY322" fmla="*/ 514722 h 1147088"/>
                <a:gd name="connsiteX323" fmla="*/ 556364 w 1376191"/>
                <a:gd name="connsiteY323" fmla="*/ 483186 h 1147088"/>
                <a:gd name="connsiteX324" fmla="*/ 571942 w 1376191"/>
                <a:gd name="connsiteY324" fmla="*/ 471991 h 1147088"/>
                <a:gd name="connsiteX325" fmla="*/ 593516 w 1376191"/>
                <a:gd name="connsiteY325" fmla="*/ 472785 h 1147088"/>
                <a:gd name="connsiteX326" fmla="*/ 637366 w 1376191"/>
                <a:gd name="connsiteY326" fmla="*/ 464222 h 1147088"/>
                <a:gd name="connsiteX327" fmla="*/ 664510 w 1376191"/>
                <a:gd name="connsiteY327" fmla="*/ 465266 h 1147088"/>
                <a:gd name="connsiteX328" fmla="*/ 663848 w 1376191"/>
                <a:gd name="connsiteY328" fmla="*/ 474163 h 1147088"/>
                <a:gd name="connsiteX329" fmla="*/ 681645 w 1376191"/>
                <a:gd name="connsiteY329" fmla="*/ 493336 h 1147088"/>
                <a:gd name="connsiteX330" fmla="*/ 711475 w 1376191"/>
                <a:gd name="connsiteY330" fmla="*/ 505658 h 1147088"/>
                <a:gd name="connsiteX331" fmla="*/ 743876 w 1376191"/>
                <a:gd name="connsiteY331" fmla="*/ 498599 h 1147088"/>
                <a:gd name="connsiteX332" fmla="*/ 786792 w 1376191"/>
                <a:gd name="connsiteY332" fmla="*/ 497931 h 1147088"/>
                <a:gd name="connsiteX333" fmla="*/ 796411 w 1376191"/>
                <a:gd name="connsiteY333" fmla="*/ 478674 h 1147088"/>
                <a:gd name="connsiteX334" fmla="*/ 795359 w 1376191"/>
                <a:gd name="connsiteY334" fmla="*/ 475667 h 1147088"/>
                <a:gd name="connsiteX335" fmla="*/ 785429 w 1376191"/>
                <a:gd name="connsiteY335" fmla="*/ 476628 h 1147088"/>
                <a:gd name="connsiteX336" fmla="*/ 756611 w 1376191"/>
                <a:gd name="connsiteY336" fmla="*/ 474915 h 1147088"/>
                <a:gd name="connsiteX337" fmla="*/ 747849 w 1376191"/>
                <a:gd name="connsiteY337" fmla="*/ 468148 h 1147088"/>
                <a:gd name="connsiteX338" fmla="*/ 743915 w 1376191"/>
                <a:gd name="connsiteY338" fmla="*/ 465224 h 1147088"/>
                <a:gd name="connsiteX339" fmla="*/ 740488 w 1376191"/>
                <a:gd name="connsiteY339" fmla="*/ 452484 h 1147088"/>
                <a:gd name="connsiteX340" fmla="*/ 740527 w 1376191"/>
                <a:gd name="connsiteY340" fmla="*/ 436946 h 1147088"/>
                <a:gd name="connsiteX341" fmla="*/ 736477 w 1376191"/>
                <a:gd name="connsiteY341" fmla="*/ 448140 h 1147088"/>
                <a:gd name="connsiteX342" fmla="*/ 740177 w 1376191"/>
                <a:gd name="connsiteY342" fmla="*/ 468566 h 1147088"/>
                <a:gd name="connsiteX343" fmla="*/ 738580 w 1376191"/>
                <a:gd name="connsiteY343" fmla="*/ 478424 h 1147088"/>
                <a:gd name="connsiteX344" fmla="*/ 732271 w 1376191"/>
                <a:gd name="connsiteY344" fmla="*/ 470655 h 1147088"/>
                <a:gd name="connsiteX345" fmla="*/ 726352 w 1376191"/>
                <a:gd name="connsiteY345" fmla="*/ 468691 h 1147088"/>
                <a:gd name="connsiteX346" fmla="*/ 716304 w 1376191"/>
                <a:gd name="connsiteY346" fmla="*/ 460379 h 1147088"/>
                <a:gd name="connsiteX347" fmla="*/ 713345 w 1376191"/>
                <a:gd name="connsiteY347" fmla="*/ 442835 h 1147088"/>
                <a:gd name="connsiteX348" fmla="*/ 711475 w 1376191"/>
                <a:gd name="connsiteY348" fmla="*/ 439494 h 1147088"/>
                <a:gd name="connsiteX349" fmla="*/ 706491 w 1376191"/>
                <a:gd name="connsiteY349" fmla="*/ 429135 h 1147088"/>
                <a:gd name="connsiteX350" fmla="*/ 698507 w 1376191"/>
                <a:gd name="connsiteY350" fmla="*/ 417940 h 1147088"/>
                <a:gd name="connsiteX351" fmla="*/ 688772 w 1376191"/>
                <a:gd name="connsiteY351" fmla="*/ 411758 h 1147088"/>
                <a:gd name="connsiteX352" fmla="*/ 702713 w 1376191"/>
                <a:gd name="connsiteY352" fmla="*/ 432852 h 1147088"/>
                <a:gd name="connsiteX353" fmla="*/ 697534 w 1376191"/>
                <a:gd name="connsiteY353" fmla="*/ 438032 h 1147088"/>
                <a:gd name="connsiteX354" fmla="*/ 692627 w 1376191"/>
                <a:gd name="connsiteY354" fmla="*/ 448057 h 1147088"/>
                <a:gd name="connsiteX355" fmla="*/ 680983 w 1376191"/>
                <a:gd name="connsiteY355" fmla="*/ 461089 h 1147088"/>
                <a:gd name="connsiteX356" fmla="*/ 680866 w 1376191"/>
                <a:gd name="connsiteY356" fmla="*/ 450187 h 1147088"/>
                <a:gd name="connsiteX357" fmla="*/ 682190 w 1376191"/>
                <a:gd name="connsiteY357" fmla="*/ 437113 h 1147088"/>
                <a:gd name="connsiteX358" fmla="*/ 664198 w 1376191"/>
                <a:gd name="connsiteY358" fmla="*/ 424289 h 1147088"/>
                <a:gd name="connsiteX359" fmla="*/ 662095 w 1376191"/>
                <a:gd name="connsiteY359" fmla="*/ 432267 h 1147088"/>
                <a:gd name="connsiteX360" fmla="*/ 647297 w 1376191"/>
                <a:gd name="connsiteY360" fmla="*/ 432769 h 1147088"/>
                <a:gd name="connsiteX361" fmla="*/ 643675 w 1376191"/>
                <a:gd name="connsiteY361" fmla="*/ 412802 h 1147088"/>
                <a:gd name="connsiteX362" fmla="*/ 620932 w 1376191"/>
                <a:gd name="connsiteY362" fmla="*/ 419611 h 1147088"/>
                <a:gd name="connsiteX363" fmla="*/ 601422 w 1376191"/>
                <a:gd name="connsiteY363" fmla="*/ 444673 h 1147088"/>
                <a:gd name="connsiteX364" fmla="*/ 587402 w 1376191"/>
                <a:gd name="connsiteY364" fmla="*/ 465726 h 1147088"/>
                <a:gd name="connsiteX365" fmla="*/ 567775 w 1376191"/>
                <a:gd name="connsiteY365" fmla="*/ 464305 h 1147088"/>
                <a:gd name="connsiteX366" fmla="*/ 549588 w 1376191"/>
                <a:gd name="connsiteY366" fmla="*/ 455116 h 1147088"/>
                <a:gd name="connsiteX367" fmla="*/ 547641 w 1376191"/>
                <a:gd name="connsiteY367" fmla="*/ 429469 h 1147088"/>
                <a:gd name="connsiteX368" fmla="*/ 563764 w 1376191"/>
                <a:gd name="connsiteY368" fmla="*/ 407748 h 1147088"/>
                <a:gd name="connsiteX369" fmla="*/ 590089 w 1376191"/>
                <a:gd name="connsiteY369" fmla="*/ 407330 h 1147088"/>
                <a:gd name="connsiteX370" fmla="*/ 589505 w 1376191"/>
                <a:gd name="connsiteY370" fmla="*/ 395885 h 1147088"/>
                <a:gd name="connsiteX371" fmla="*/ 578289 w 1376191"/>
                <a:gd name="connsiteY371" fmla="*/ 380054 h 1147088"/>
                <a:gd name="connsiteX372" fmla="*/ 571396 w 1376191"/>
                <a:gd name="connsiteY372" fmla="*/ 372494 h 1147088"/>
                <a:gd name="connsiteX373" fmla="*/ 584637 w 1376191"/>
                <a:gd name="connsiteY373" fmla="*/ 360756 h 1147088"/>
                <a:gd name="connsiteX374" fmla="*/ 601227 w 1376191"/>
                <a:gd name="connsiteY374" fmla="*/ 354992 h 1147088"/>
                <a:gd name="connsiteX375" fmla="*/ 588804 w 1376191"/>
                <a:gd name="connsiteY375" fmla="*/ 351233 h 1147088"/>
                <a:gd name="connsiteX376" fmla="*/ 567346 w 1376191"/>
                <a:gd name="connsiteY376" fmla="*/ 350815 h 1147088"/>
                <a:gd name="connsiteX377" fmla="*/ 572136 w 1376191"/>
                <a:gd name="connsiteY377" fmla="*/ 339579 h 1147088"/>
                <a:gd name="connsiteX378" fmla="*/ 577277 w 1376191"/>
                <a:gd name="connsiteY378" fmla="*/ 321576 h 1147088"/>
                <a:gd name="connsiteX379" fmla="*/ 579691 w 1376191"/>
                <a:gd name="connsiteY379" fmla="*/ 310966 h 1147088"/>
                <a:gd name="connsiteX380" fmla="*/ 572798 w 1376191"/>
                <a:gd name="connsiteY380" fmla="*/ 296680 h 1147088"/>
                <a:gd name="connsiteX381" fmla="*/ 578367 w 1376191"/>
                <a:gd name="connsiteY381" fmla="*/ 269571 h 1147088"/>
                <a:gd name="connsiteX382" fmla="*/ 590673 w 1376191"/>
                <a:gd name="connsiteY382" fmla="*/ 271451 h 1147088"/>
                <a:gd name="connsiteX383" fmla="*/ 588415 w 1376191"/>
                <a:gd name="connsiteY383" fmla="*/ 280432 h 1147088"/>
                <a:gd name="connsiteX384" fmla="*/ 600098 w 1376191"/>
                <a:gd name="connsiteY384" fmla="*/ 293547 h 1147088"/>
                <a:gd name="connsiteX385" fmla="*/ 605511 w 1376191"/>
                <a:gd name="connsiteY385" fmla="*/ 319571 h 1147088"/>
                <a:gd name="connsiteX386" fmla="*/ 608081 w 1376191"/>
                <a:gd name="connsiteY386" fmla="*/ 332227 h 1147088"/>
                <a:gd name="connsiteX387" fmla="*/ 604927 w 1376191"/>
                <a:gd name="connsiteY387" fmla="*/ 340289 h 1147088"/>
                <a:gd name="connsiteX388" fmla="*/ 620465 w 1376191"/>
                <a:gd name="connsiteY388" fmla="*/ 332227 h 1147088"/>
                <a:gd name="connsiteX389" fmla="*/ 630707 w 1376191"/>
                <a:gd name="connsiteY389" fmla="*/ 319738 h 1147088"/>
                <a:gd name="connsiteX390" fmla="*/ 646090 w 1376191"/>
                <a:gd name="connsiteY390" fmla="*/ 312386 h 1147088"/>
                <a:gd name="connsiteX391" fmla="*/ 643286 w 1376191"/>
                <a:gd name="connsiteY391" fmla="*/ 303823 h 1147088"/>
                <a:gd name="connsiteX392" fmla="*/ 642312 w 1376191"/>
                <a:gd name="connsiteY392" fmla="*/ 290456 h 1147088"/>
                <a:gd name="connsiteX393" fmla="*/ 631408 w 1376191"/>
                <a:gd name="connsiteY393" fmla="*/ 271785 h 1147088"/>
                <a:gd name="connsiteX394" fmla="*/ 629772 w 1376191"/>
                <a:gd name="connsiteY394" fmla="*/ 240499 h 1147088"/>
                <a:gd name="connsiteX395" fmla="*/ 648309 w 1376191"/>
                <a:gd name="connsiteY395" fmla="*/ 222203 h 1147088"/>
                <a:gd name="connsiteX396" fmla="*/ 651775 w 1376191"/>
                <a:gd name="connsiteY396" fmla="*/ 215061 h 1147088"/>
                <a:gd name="connsiteX397" fmla="*/ 661628 w 1376191"/>
                <a:gd name="connsiteY397" fmla="*/ 209463 h 1147088"/>
                <a:gd name="connsiteX398" fmla="*/ 680438 w 1376191"/>
                <a:gd name="connsiteY398" fmla="*/ 181059 h 1147088"/>
                <a:gd name="connsiteX399" fmla="*/ 702480 w 1376191"/>
                <a:gd name="connsiteY399" fmla="*/ 161177 h 1147088"/>
                <a:gd name="connsiteX400" fmla="*/ 712916 w 1376191"/>
                <a:gd name="connsiteY400" fmla="*/ 157752 h 1147088"/>
                <a:gd name="connsiteX401" fmla="*/ 733323 w 1376191"/>
                <a:gd name="connsiteY401" fmla="*/ 147434 h 1147088"/>
                <a:gd name="connsiteX402" fmla="*/ 752288 w 1376191"/>
                <a:gd name="connsiteY402" fmla="*/ 152280 h 1147088"/>
                <a:gd name="connsiteX403" fmla="*/ 767787 w 1376191"/>
                <a:gd name="connsiteY403" fmla="*/ 165187 h 1147088"/>
                <a:gd name="connsiteX404" fmla="*/ 797229 w 1376191"/>
                <a:gd name="connsiteY404" fmla="*/ 178386 h 1147088"/>
                <a:gd name="connsiteX405" fmla="*/ 816155 w 1376191"/>
                <a:gd name="connsiteY405" fmla="*/ 193883 h 1147088"/>
                <a:gd name="connsiteX406" fmla="*/ 827332 w 1376191"/>
                <a:gd name="connsiteY406" fmla="*/ 175003 h 1147088"/>
                <a:gd name="connsiteX407" fmla="*/ 837652 w 1376191"/>
                <a:gd name="connsiteY407" fmla="*/ 181352 h 1147088"/>
                <a:gd name="connsiteX408" fmla="*/ 846725 w 1376191"/>
                <a:gd name="connsiteY408" fmla="*/ 185028 h 1147088"/>
                <a:gd name="connsiteX409" fmla="*/ 879866 w 1376191"/>
                <a:gd name="connsiteY409" fmla="*/ 172246 h 1147088"/>
                <a:gd name="connsiteX410" fmla="*/ 896495 w 1376191"/>
                <a:gd name="connsiteY410" fmla="*/ 172162 h 1147088"/>
                <a:gd name="connsiteX411" fmla="*/ 901363 w 1376191"/>
                <a:gd name="connsiteY411" fmla="*/ 161093 h 1147088"/>
                <a:gd name="connsiteX412" fmla="*/ 933764 w 1376191"/>
                <a:gd name="connsiteY412" fmla="*/ 154243 h 1147088"/>
                <a:gd name="connsiteX413" fmla="*/ 954715 w 1376191"/>
                <a:gd name="connsiteY413" fmla="*/ 137284 h 1147088"/>
                <a:gd name="connsiteX414" fmla="*/ 966437 w 1376191"/>
                <a:gd name="connsiteY414" fmla="*/ 139832 h 1147088"/>
                <a:gd name="connsiteX415" fmla="*/ 978237 w 1376191"/>
                <a:gd name="connsiteY415" fmla="*/ 143341 h 1147088"/>
                <a:gd name="connsiteX416" fmla="*/ 983261 w 1376191"/>
                <a:gd name="connsiteY416" fmla="*/ 148311 h 1147088"/>
                <a:gd name="connsiteX417" fmla="*/ 993464 w 1376191"/>
                <a:gd name="connsiteY417" fmla="*/ 140835 h 1147088"/>
                <a:gd name="connsiteX418" fmla="*/ 1003862 w 1376191"/>
                <a:gd name="connsiteY418" fmla="*/ 144427 h 1147088"/>
                <a:gd name="connsiteX419" fmla="*/ 1002577 w 1376191"/>
                <a:gd name="connsiteY419" fmla="*/ 130016 h 1147088"/>
                <a:gd name="connsiteX420" fmla="*/ 1014298 w 1376191"/>
                <a:gd name="connsiteY420" fmla="*/ 121745 h 1147088"/>
                <a:gd name="connsiteX421" fmla="*/ 1024852 w 1376191"/>
                <a:gd name="connsiteY421" fmla="*/ 111303 h 1147088"/>
                <a:gd name="connsiteX422" fmla="*/ 1045609 w 1376191"/>
                <a:gd name="connsiteY422" fmla="*/ 104118 h 1147088"/>
                <a:gd name="connsiteX423" fmla="*/ 1065898 w 1376191"/>
                <a:gd name="connsiteY423" fmla="*/ 98730 h 1147088"/>
                <a:gd name="connsiteX424" fmla="*/ 1075595 w 1376191"/>
                <a:gd name="connsiteY424" fmla="*/ 97059 h 1147088"/>
                <a:gd name="connsiteX425" fmla="*/ 1090978 w 1376191"/>
                <a:gd name="connsiteY425" fmla="*/ 87494 h 1147088"/>
                <a:gd name="connsiteX426" fmla="*/ 1101570 w 1376191"/>
                <a:gd name="connsiteY426" fmla="*/ 81103 h 1147088"/>
                <a:gd name="connsiteX427" fmla="*/ 1053405 w 1376191"/>
                <a:gd name="connsiteY427" fmla="*/ 47198 h 1147088"/>
                <a:gd name="connsiteX428" fmla="*/ 1064656 w 1376191"/>
                <a:gd name="connsiteY428" fmla="*/ 58229 h 1147088"/>
                <a:gd name="connsiteX429" fmla="*/ 1035211 w 1376191"/>
                <a:gd name="connsiteY429" fmla="*/ 53899 h 1147088"/>
                <a:gd name="connsiteX430" fmla="*/ 1053405 w 1376191"/>
                <a:gd name="connsiteY430" fmla="*/ 47198 h 1147088"/>
                <a:gd name="connsiteX431" fmla="*/ 679200 w 1376191"/>
                <a:gd name="connsiteY431" fmla="*/ 41940 h 1147088"/>
                <a:gd name="connsiteX432" fmla="*/ 689500 w 1376191"/>
                <a:gd name="connsiteY432" fmla="*/ 56407 h 1147088"/>
                <a:gd name="connsiteX433" fmla="*/ 699041 w 1376191"/>
                <a:gd name="connsiteY433" fmla="*/ 61503 h 1147088"/>
                <a:gd name="connsiteX434" fmla="*/ 715071 w 1376191"/>
                <a:gd name="connsiteY434" fmla="*/ 65479 h 1147088"/>
                <a:gd name="connsiteX435" fmla="*/ 713516 w 1376191"/>
                <a:gd name="connsiteY435" fmla="*/ 87984 h 1147088"/>
                <a:gd name="connsiteX436" fmla="*/ 694372 w 1376191"/>
                <a:gd name="connsiteY436" fmla="*/ 87401 h 1147088"/>
                <a:gd name="connsiteX437" fmla="*/ 683083 w 1376191"/>
                <a:gd name="connsiteY437" fmla="*/ 106822 h 1147088"/>
                <a:gd name="connsiteX438" fmla="*/ 671060 w 1376191"/>
                <a:gd name="connsiteY438" fmla="*/ 98022 h 1147088"/>
                <a:gd name="connsiteX439" fmla="*/ 666345 w 1376191"/>
                <a:gd name="connsiteY439" fmla="*/ 87728 h 1147088"/>
                <a:gd name="connsiteX440" fmla="*/ 666735 w 1376191"/>
                <a:gd name="connsiteY440" fmla="*/ 75146 h 1147088"/>
                <a:gd name="connsiteX441" fmla="*/ 650621 w 1376191"/>
                <a:gd name="connsiteY441" fmla="*/ 77292 h 1147088"/>
                <a:gd name="connsiteX442" fmla="*/ 645317 w 1376191"/>
                <a:gd name="connsiteY442" fmla="*/ 64797 h 1147088"/>
                <a:gd name="connsiteX443" fmla="*/ 650679 w 1376191"/>
                <a:gd name="connsiteY443" fmla="*/ 48243 h 1147088"/>
                <a:gd name="connsiteX444" fmla="*/ 665465 w 1376191"/>
                <a:gd name="connsiteY444" fmla="*/ 48826 h 1147088"/>
                <a:gd name="connsiteX445" fmla="*/ 679200 w 1376191"/>
                <a:gd name="connsiteY445" fmla="*/ 41940 h 1147088"/>
                <a:gd name="connsiteX446" fmla="*/ 884761 w 1376191"/>
                <a:gd name="connsiteY446" fmla="*/ 39049 h 1147088"/>
                <a:gd name="connsiteX447" fmla="*/ 896002 w 1376191"/>
                <a:gd name="connsiteY447" fmla="*/ 49030 h 1147088"/>
                <a:gd name="connsiteX448" fmla="*/ 874259 w 1376191"/>
                <a:gd name="connsiteY448" fmla="*/ 51515 h 1147088"/>
                <a:gd name="connsiteX449" fmla="*/ 884761 w 1376191"/>
                <a:gd name="connsiteY449" fmla="*/ 39049 h 1147088"/>
                <a:gd name="connsiteX450" fmla="*/ 358885 w 1376191"/>
                <a:gd name="connsiteY450" fmla="*/ 16643 h 1147088"/>
                <a:gd name="connsiteX451" fmla="*/ 352918 w 1376191"/>
                <a:gd name="connsiteY451" fmla="*/ 25178 h 1147088"/>
                <a:gd name="connsiteX452" fmla="*/ 334789 w 1376191"/>
                <a:gd name="connsiteY452" fmla="*/ 37486 h 1147088"/>
                <a:gd name="connsiteX453" fmla="*/ 326303 w 1376191"/>
                <a:gd name="connsiteY453" fmla="*/ 49326 h 1147088"/>
                <a:gd name="connsiteX454" fmla="*/ 308021 w 1376191"/>
                <a:gd name="connsiteY454" fmla="*/ 62701 h 1147088"/>
                <a:gd name="connsiteX455" fmla="*/ 281146 w 1376191"/>
                <a:gd name="connsiteY455" fmla="*/ 75453 h 1147088"/>
                <a:gd name="connsiteX456" fmla="*/ 269399 w 1376191"/>
                <a:gd name="connsiteY456" fmla="*/ 96803 h 1147088"/>
                <a:gd name="connsiteX457" fmla="*/ 265383 w 1376191"/>
                <a:gd name="connsiteY457" fmla="*/ 96661 h 1147088"/>
                <a:gd name="connsiteX458" fmla="*/ 266172 w 1376191"/>
                <a:gd name="connsiteY458" fmla="*/ 106277 h 1147088"/>
                <a:gd name="connsiteX459" fmla="*/ 243039 w 1376191"/>
                <a:gd name="connsiteY459" fmla="*/ 112321 h 1147088"/>
                <a:gd name="connsiteX460" fmla="*/ 216478 w 1376191"/>
                <a:gd name="connsiteY460" fmla="*/ 115361 h 1147088"/>
                <a:gd name="connsiteX461" fmla="*/ 302001 w 1376191"/>
                <a:gd name="connsiteY461" fmla="*/ 46716 h 1147088"/>
                <a:gd name="connsiteX462" fmla="*/ 358885 w 1376191"/>
                <a:gd name="connsiteY462" fmla="*/ 16643 h 1147088"/>
                <a:gd name="connsiteX463" fmla="*/ 508790 w 1376191"/>
                <a:gd name="connsiteY463" fmla="*/ 16 h 1147088"/>
                <a:gd name="connsiteX464" fmla="*/ 522926 w 1376191"/>
                <a:gd name="connsiteY464" fmla="*/ 3113 h 1147088"/>
                <a:gd name="connsiteX465" fmla="*/ 549819 w 1376191"/>
                <a:gd name="connsiteY465" fmla="*/ 4717 h 1147088"/>
                <a:gd name="connsiteX466" fmla="*/ 555487 w 1376191"/>
                <a:gd name="connsiteY466" fmla="*/ 14954 h 1147088"/>
                <a:gd name="connsiteX467" fmla="*/ 550666 w 1376191"/>
                <a:gd name="connsiteY467" fmla="*/ 27230 h 1147088"/>
                <a:gd name="connsiteX468" fmla="*/ 572451 w 1376191"/>
                <a:gd name="connsiteY468" fmla="*/ 28934 h 1147088"/>
                <a:gd name="connsiteX469" fmla="*/ 588608 w 1376191"/>
                <a:gd name="connsiteY469" fmla="*/ 32441 h 1147088"/>
                <a:gd name="connsiteX470" fmla="*/ 586928 w 1376191"/>
                <a:gd name="connsiteY470" fmla="*/ 42590 h 1147088"/>
                <a:gd name="connsiteX471" fmla="*/ 571181 w 1376191"/>
                <a:gd name="connsiteY471" fmla="*/ 50911 h 1147088"/>
                <a:gd name="connsiteX472" fmla="*/ 561702 w 1376191"/>
                <a:gd name="connsiteY472" fmla="*/ 58013 h 1147088"/>
                <a:gd name="connsiteX473" fmla="*/ 558410 w 1376191"/>
                <a:gd name="connsiteY473" fmla="*/ 73013 h 1147088"/>
                <a:gd name="connsiteX474" fmla="*/ 556771 w 1376191"/>
                <a:gd name="connsiteY474" fmla="*/ 77080 h 1147088"/>
                <a:gd name="connsiteX475" fmla="*/ 558902 w 1376191"/>
                <a:gd name="connsiteY475" fmla="*/ 90836 h 1147088"/>
                <a:gd name="connsiteX476" fmla="*/ 550147 w 1376191"/>
                <a:gd name="connsiteY476" fmla="*/ 113535 h 1147088"/>
                <a:gd name="connsiteX477" fmla="*/ 538742 w 1376191"/>
                <a:gd name="connsiteY477" fmla="*/ 138299 h 1147088"/>
                <a:gd name="connsiteX478" fmla="*/ 537035 w 1376191"/>
                <a:gd name="connsiteY478" fmla="*/ 148672 h 1147088"/>
                <a:gd name="connsiteX479" fmla="*/ 537035 w 1376191"/>
                <a:gd name="connsiteY479" fmla="*/ 150065 h 1147088"/>
                <a:gd name="connsiteX480" fmla="*/ 526450 w 1376191"/>
                <a:gd name="connsiteY480" fmla="*/ 157440 h 1147088"/>
                <a:gd name="connsiteX481" fmla="*/ 506140 w 1376191"/>
                <a:gd name="connsiteY481" fmla="*/ 153249 h 1147088"/>
                <a:gd name="connsiteX482" fmla="*/ 507356 w 1376191"/>
                <a:gd name="connsiteY482" fmla="*/ 161445 h 1147088"/>
                <a:gd name="connsiteX483" fmla="*/ 513939 w 1376191"/>
                <a:gd name="connsiteY483" fmla="*/ 166744 h 1147088"/>
                <a:gd name="connsiteX484" fmla="*/ 497508 w 1376191"/>
                <a:gd name="connsiteY484" fmla="*/ 188199 h 1147088"/>
                <a:gd name="connsiteX485" fmla="*/ 472910 w 1376191"/>
                <a:gd name="connsiteY485" fmla="*/ 200935 h 1147088"/>
                <a:gd name="connsiteX486" fmla="*/ 459812 w 1376191"/>
                <a:gd name="connsiteY486" fmla="*/ 210587 h 1147088"/>
                <a:gd name="connsiteX487" fmla="*/ 443736 w 1376191"/>
                <a:gd name="connsiteY487" fmla="*/ 213062 h 1147088"/>
                <a:gd name="connsiteX488" fmla="*/ 432113 w 1376191"/>
                <a:gd name="connsiteY488" fmla="*/ 247527 h 1147088"/>
                <a:gd name="connsiteX489" fmla="*/ 422457 w 1376191"/>
                <a:gd name="connsiteY489" fmla="*/ 261445 h 1147088"/>
                <a:gd name="connsiteX490" fmla="*/ 413825 w 1376191"/>
                <a:gd name="connsiteY490" fmla="*/ 265512 h 1147088"/>
                <a:gd name="connsiteX491" fmla="*/ 398569 w 1376191"/>
                <a:gd name="connsiteY491" fmla="*/ 260101 h 1147088"/>
                <a:gd name="connsiteX492" fmla="*/ 387423 w 1376191"/>
                <a:gd name="connsiteY492" fmla="*/ 236457 h 1147088"/>
                <a:gd name="connsiteX493" fmla="*/ 376087 w 1376191"/>
                <a:gd name="connsiteY493" fmla="*/ 195413 h 1147088"/>
                <a:gd name="connsiteX494" fmla="*/ 380772 w 1376191"/>
                <a:gd name="connsiteY494" fmla="*/ 182838 h 1147088"/>
                <a:gd name="connsiteX495" fmla="*/ 382179 w 1376191"/>
                <a:gd name="connsiteY495" fmla="*/ 170823 h 1147088"/>
                <a:gd name="connsiteX496" fmla="*/ 378232 w 1376191"/>
                <a:gd name="connsiteY496" fmla="*/ 156607 h 1147088"/>
                <a:gd name="connsiteX497" fmla="*/ 381277 w 1376191"/>
                <a:gd name="connsiteY497" fmla="*/ 151781 h 1147088"/>
                <a:gd name="connsiteX498" fmla="*/ 368657 w 1376191"/>
                <a:gd name="connsiteY498" fmla="*/ 144542 h 1147088"/>
                <a:gd name="connsiteX499" fmla="*/ 366882 w 1376191"/>
                <a:gd name="connsiteY499" fmla="*/ 126508 h 1147088"/>
                <a:gd name="connsiteX500" fmla="*/ 354466 w 1376191"/>
                <a:gd name="connsiteY500" fmla="*/ 107540 h 1147088"/>
                <a:gd name="connsiteX501" fmla="*/ 333842 w 1376191"/>
                <a:gd name="connsiteY501" fmla="*/ 104655 h 1147088"/>
                <a:gd name="connsiteX502" fmla="*/ 315527 w 1376191"/>
                <a:gd name="connsiteY502" fmla="*/ 103336 h 1147088"/>
                <a:gd name="connsiteX503" fmla="*/ 315295 w 1376191"/>
                <a:gd name="connsiteY503" fmla="*/ 89866 h 1147088"/>
                <a:gd name="connsiteX504" fmla="*/ 330646 w 1376191"/>
                <a:gd name="connsiteY504" fmla="*/ 85911 h 1147088"/>
                <a:gd name="connsiteX505" fmla="*/ 313150 w 1376191"/>
                <a:gd name="connsiteY505" fmla="*/ 81956 h 1147088"/>
                <a:gd name="connsiteX506" fmla="*/ 304955 w 1376191"/>
                <a:gd name="connsiteY506" fmla="*/ 81794 h 1147088"/>
                <a:gd name="connsiteX507" fmla="*/ 300544 w 1376191"/>
                <a:gd name="connsiteY507" fmla="*/ 74642 h 1147088"/>
                <a:gd name="connsiteX508" fmla="*/ 321782 w 1376191"/>
                <a:gd name="connsiteY508" fmla="*/ 68971 h 1147088"/>
                <a:gd name="connsiteX509" fmla="*/ 332722 w 1376191"/>
                <a:gd name="connsiteY509" fmla="*/ 58871 h 1147088"/>
                <a:gd name="connsiteX510" fmla="*/ 347227 w 1376191"/>
                <a:gd name="connsiteY510" fmla="*/ 39008 h 1147088"/>
                <a:gd name="connsiteX511" fmla="*/ 402762 w 1376191"/>
                <a:gd name="connsiteY511" fmla="*/ 25252 h 1147088"/>
                <a:gd name="connsiteX512" fmla="*/ 432072 w 1376191"/>
                <a:gd name="connsiteY512" fmla="*/ 21782 h 1147088"/>
                <a:gd name="connsiteX513" fmla="*/ 439939 w 1376191"/>
                <a:gd name="connsiteY513" fmla="*/ 7354 h 1147088"/>
                <a:gd name="connsiteX514" fmla="*/ 477062 w 1376191"/>
                <a:gd name="connsiteY514" fmla="*/ 5439 h 1147088"/>
                <a:gd name="connsiteX515" fmla="*/ 508790 w 1376191"/>
                <a:gd name="connsiteY515" fmla="*/ 16 h 11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Lst>
              <a:rect l="l" t="t" r="r" b="b"/>
              <a:pathLst>
                <a:path w="1376191" h="1147088">
                  <a:moveTo>
                    <a:pt x="1356443" y="810404"/>
                  </a:moveTo>
                  <a:cubicBezTo>
                    <a:pt x="1357569" y="810347"/>
                    <a:pt x="1358826" y="810519"/>
                    <a:pt x="1360106" y="810755"/>
                  </a:cubicBezTo>
                  <a:cubicBezTo>
                    <a:pt x="1343415" y="869610"/>
                    <a:pt x="1319284" y="925345"/>
                    <a:pt x="1288579" y="976743"/>
                  </a:cubicBezTo>
                  <a:cubicBezTo>
                    <a:pt x="1285335" y="978377"/>
                    <a:pt x="1281921" y="979879"/>
                    <a:pt x="1279209" y="980516"/>
                  </a:cubicBezTo>
                  <a:cubicBezTo>
                    <a:pt x="1272613" y="982125"/>
                    <a:pt x="1255429" y="986765"/>
                    <a:pt x="1253413" y="985205"/>
                  </a:cubicBezTo>
                  <a:cubicBezTo>
                    <a:pt x="1251352" y="983596"/>
                    <a:pt x="1244326" y="975338"/>
                    <a:pt x="1246421" y="966117"/>
                  </a:cubicBezTo>
                  <a:cubicBezTo>
                    <a:pt x="1246421" y="966117"/>
                    <a:pt x="1246421" y="966117"/>
                    <a:pt x="1245135" y="954168"/>
                  </a:cubicBezTo>
                  <a:cubicBezTo>
                    <a:pt x="1244326" y="948165"/>
                    <a:pt x="1244326" y="948165"/>
                    <a:pt x="1244326" y="948165"/>
                  </a:cubicBezTo>
                  <a:cubicBezTo>
                    <a:pt x="1240748" y="944326"/>
                    <a:pt x="1237809" y="935032"/>
                    <a:pt x="1237809" y="927387"/>
                  </a:cubicBezTo>
                  <a:cubicBezTo>
                    <a:pt x="1237809" y="919922"/>
                    <a:pt x="1238488" y="901137"/>
                    <a:pt x="1242378" y="900042"/>
                  </a:cubicBezTo>
                  <a:cubicBezTo>
                    <a:pt x="1246257" y="898907"/>
                    <a:pt x="1257558" y="885455"/>
                    <a:pt x="1260966" y="874772"/>
                  </a:cubicBezTo>
                  <a:cubicBezTo>
                    <a:pt x="1260966" y="874772"/>
                    <a:pt x="1260966" y="874772"/>
                    <a:pt x="1266894" y="868156"/>
                  </a:cubicBezTo>
                  <a:cubicBezTo>
                    <a:pt x="1271916" y="862880"/>
                    <a:pt x="1271916" y="862880"/>
                    <a:pt x="1271916" y="862880"/>
                  </a:cubicBezTo>
                  <a:cubicBezTo>
                    <a:pt x="1274498" y="867225"/>
                    <a:pt x="1276616" y="867601"/>
                    <a:pt x="1276627" y="863860"/>
                  </a:cubicBezTo>
                  <a:cubicBezTo>
                    <a:pt x="1276661" y="860038"/>
                    <a:pt x="1284520" y="853716"/>
                    <a:pt x="1288307" y="852058"/>
                  </a:cubicBezTo>
                  <a:cubicBezTo>
                    <a:pt x="1292129" y="850327"/>
                    <a:pt x="1302451" y="851601"/>
                    <a:pt x="1304183" y="847346"/>
                  </a:cubicBezTo>
                  <a:cubicBezTo>
                    <a:pt x="1305967" y="843115"/>
                    <a:pt x="1314080" y="830210"/>
                    <a:pt x="1318231" y="828544"/>
                  </a:cubicBezTo>
                  <a:cubicBezTo>
                    <a:pt x="1322398" y="826845"/>
                    <a:pt x="1335007" y="821193"/>
                    <a:pt x="1335188" y="818041"/>
                  </a:cubicBezTo>
                  <a:cubicBezTo>
                    <a:pt x="1335375" y="814921"/>
                    <a:pt x="1347270" y="810600"/>
                    <a:pt x="1356443" y="810404"/>
                  </a:cubicBezTo>
                  <a:close/>
                  <a:moveTo>
                    <a:pt x="1376191" y="732686"/>
                  </a:moveTo>
                  <a:cubicBezTo>
                    <a:pt x="1374892" y="740594"/>
                    <a:pt x="1373515" y="748402"/>
                    <a:pt x="1371961" y="756169"/>
                  </a:cubicBezTo>
                  <a:cubicBezTo>
                    <a:pt x="1364088" y="751228"/>
                    <a:pt x="1354461" y="745876"/>
                    <a:pt x="1352219" y="747012"/>
                  </a:cubicBezTo>
                  <a:cubicBezTo>
                    <a:pt x="1348939" y="748673"/>
                    <a:pt x="1347760" y="743335"/>
                    <a:pt x="1349911" y="742326"/>
                  </a:cubicBezTo>
                  <a:cubicBezTo>
                    <a:pt x="1352119" y="741332"/>
                    <a:pt x="1354135" y="735214"/>
                    <a:pt x="1355499" y="737201"/>
                  </a:cubicBezTo>
                  <a:cubicBezTo>
                    <a:pt x="1356819" y="739218"/>
                    <a:pt x="1367013" y="738011"/>
                    <a:pt x="1369086" y="736903"/>
                  </a:cubicBezTo>
                  <a:cubicBezTo>
                    <a:pt x="1370413" y="736193"/>
                    <a:pt x="1373344" y="734177"/>
                    <a:pt x="1376191" y="732686"/>
                  </a:cubicBezTo>
                  <a:close/>
                  <a:moveTo>
                    <a:pt x="181617" y="568940"/>
                  </a:moveTo>
                  <a:cubicBezTo>
                    <a:pt x="188306" y="568940"/>
                    <a:pt x="207912" y="570700"/>
                    <a:pt x="210425" y="572759"/>
                  </a:cubicBezTo>
                  <a:cubicBezTo>
                    <a:pt x="213023" y="574789"/>
                    <a:pt x="221884" y="580241"/>
                    <a:pt x="223779" y="581037"/>
                  </a:cubicBezTo>
                  <a:cubicBezTo>
                    <a:pt x="225573" y="581974"/>
                    <a:pt x="231670" y="589454"/>
                    <a:pt x="239375" y="588944"/>
                  </a:cubicBezTo>
                  <a:cubicBezTo>
                    <a:pt x="247091" y="588476"/>
                    <a:pt x="253196" y="604945"/>
                    <a:pt x="248589" y="604377"/>
                  </a:cubicBezTo>
                  <a:cubicBezTo>
                    <a:pt x="243990" y="603794"/>
                    <a:pt x="238084" y="609175"/>
                    <a:pt x="235774" y="607316"/>
                  </a:cubicBezTo>
                  <a:cubicBezTo>
                    <a:pt x="233468" y="605427"/>
                    <a:pt x="221981" y="603184"/>
                    <a:pt x="220853" y="600387"/>
                  </a:cubicBezTo>
                  <a:cubicBezTo>
                    <a:pt x="219704" y="597647"/>
                    <a:pt x="221941" y="589881"/>
                    <a:pt x="217126" y="590790"/>
                  </a:cubicBezTo>
                  <a:cubicBezTo>
                    <a:pt x="212300" y="591712"/>
                    <a:pt x="205712" y="589383"/>
                    <a:pt x="202509" y="585664"/>
                  </a:cubicBezTo>
                  <a:cubicBezTo>
                    <a:pt x="199335" y="581944"/>
                    <a:pt x="183776" y="578239"/>
                    <a:pt x="180452" y="579971"/>
                  </a:cubicBezTo>
                  <a:cubicBezTo>
                    <a:pt x="177160" y="581731"/>
                    <a:pt x="165518" y="580241"/>
                    <a:pt x="166590" y="577956"/>
                  </a:cubicBezTo>
                  <a:cubicBezTo>
                    <a:pt x="167605" y="575769"/>
                    <a:pt x="174944" y="568940"/>
                    <a:pt x="181617" y="568940"/>
                  </a:cubicBezTo>
                  <a:close/>
                  <a:moveTo>
                    <a:pt x="223349" y="122202"/>
                  </a:moveTo>
                  <a:cubicBezTo>
                    <a:pt x="226242" y="123819"/>
                    <a:pt x="232874" y="131809"/>
                    <a:pt x="239279" y="128099"/>
                  </a:cubicBezTo>
                  <a:cubicBezTo>
                    <a:pt x="245725" y="124437"/>
                    <a:pt x="252688" y="136470"/>
                    <a:pt x="256511" y="135376"/>
                  </a:cubicBezTo>
                  <a:cubicBezTo>
                    <a:pt x="260271" y="134234"/>
                    <a:pt x="275664" y="135946"/>
                    <a:pt x="277978" y="137278"/>
                  </a:cubicBezTo>
                  <a:cubicBezTo>
                    <a:pt x="280292" y="138610"/>
                    <a:pt x="284424" y="147883"/>
                    <a:pt x="288391" y="147883"/>
                  </a:cubicBezTo>
                  <a:cubicBezTo>
                    <a:pt x="292399" y="147883"/>
                    <a:pt x="304404" y="150594"/>
                    <a:pt x="306222" y="153923"/>
                  </a:cubicBezTo>
                  <a:cubicBezTo>
                    <a:pt x="308102" y="157252"/>
                    <a:pt x="311160" y="167334"/>
                    <a:pt x="309362" y="168714"/>
                  </a:cubicBezTo>
                  <a:cubicBezTo>
                    <a:pt x="307503" y="170093"/>
                    <a:pt x="308350" y="177987"/>
                    <a:pt x="312131" y="179747"/>
                  </a:cubicBezTo>
                  <a:cubicBezTo>
                    <a:pt x="315829" y="181554"/>
                    <a:pt x="327317" y="186500"/>
                    <a:pt x="327503" y="189163"/>
                  </a:cubicBezTo>
                  <a:cubicBezTo>
                    <a:pt x="327689" y="191779"/>
                    <a:pt x="333598" y="193919"/>
                    <a:pt x="332482" y="196107"/>
                  </a:cubicBezTo>
                  <a:cubicBezTo>
                    <a:pt x="331305" y="198199"/>
                    <a:pt x="330189" y="208662"/>
                    <a:pt x="328019" y="209661"/>
                  </a:cubicBezTo>
                  <a:cubicBezTo>
                    <a:pt x="325871" y="210612"/>
                    <a:pt x="322503" y="216129"/>
                    <a:pt x="319672" y="213418"/>
                  </a:cubicBezTo>
                  <a:cubicBezTo>
                    <a:pt x="316883" y="210707"/>
                    <a:pt x="306759" y="209851"/>
                    <a:pt x="308515" y="212276"/>
                  </a:cubicBezTo>
                  <a:cubicBezTo>
                    <a:pt x="310230" y="214702"/>
                    <a:pt x="310933" y="226972"/>
                    <a:pt x="308825" y="231109"/>
                  </a:cubicBezTo>
                  <a:cubicBezTo>
                    <a:pt x="306656" y="235342"/>
                    <a:pt x="304383" y="247992"/>
                    <a:pt x="297193" y="242808"/>
                  </a:cubicBezTo>
                  <a:cubicBezTo>
                    <a:pt x="289961" y="237625"/>
                    <a:pt x="264445" y="226306"/>
                    <a:pt x="258804" y="226591"/>
                  </a:cubicBezTo>
                  <a:cubicBezTo>
                    <a:pt x="253205" y="226829"/>
                    <a:pt x="257812" y="215368"/>
                    <a:pt x="273825" y="208757"/>
                  </a:cubicBezTo>
                  <a:cubicBezTo>
                    <a:pt x="273825" y="208757"/>
                    <a:pt x="273825" y="208757"/>
                    <a:pt x="276283" y="189686"/>
                  </a:cubicBezTo>
                  <a:cubicBezTo>
                    <a:pt x="277606" y="178415"/>
                    <a:pt x="277606" y="178415"/>
                    <a:pt x="277606" y="178415"/>
                  </a:cubicBezTo>
                  <a:cubicBezTo>
                    <a:pt x="271531" y="174563"/>
                    <a:pt x="263164" y="169617"/>
                    <a:pt x="259073" y="167477"/>
                  </a:cubicBezTo>
                  <a:cubicBezTo>
                    <a:pt x="254940" y="165242"/>
                    <a:pt x="244465" y="170045"/>
                    <a:pt x="241056" y="168381"/>
                  </a:cubicBezTo>
                  <a:cubicBezTo>
                    <a:pt x="237667" y="166669"/>
                    <a:pt x="227440" y="167049"/>
                    <a:pt x="230023" y="168143"/>
                  </a:cubicBezTo>
                  <a:cubicBezTo>
                    <a:pt x="232543" y="169237"/>
                    <a:pt x="236738" y="177512"/>
                    <a:pt x="235994" y="181982"/>
                  </a:cubicBezTo>
                  <a:cubicBezTo>
                    <a:pt x="235250" y="186357"/>
                    <a:pt x="230498" y="201671"/>
                    <a:pt x="225023" y="203573"/>
                  </a:cubicBezTo>
                  <a:cubicBezTo>
                    <a:pt x="219506" y="205476"/>
                    <a:pt x="199196" y="211848"/>
                    <a:pt x="200002" y="213370"/>
                  </a:cubicBezTo>
                  <a:cubicBezTo>
                    <a:pt x="200787" y="214987"/>
                    <a:pt x="197233" y="223500"/>
                    <a:pt x="192646" y="226734"/>
                  </a:cubicBezTo>
                  <a:cubicBezTo>
                    <a:pt x="188101" y="229968"/>
                    <a:pt x="176593" y="244901"/>
                    <a:pt x="173452" y="248705"/>
                  </a:cubicBezTo>
                  <a:cubicBezTo>
                    <a:pt x="170270" y="252510"/>
                    <a:pt x="159795" y="262117"/>
                    <a:pt x="159919" y="264542"/>
                  </a:cubicBezTo>
                  <a:cubicBezTo>
                    <a:pt x="160001" y="267063"/>
                    <a:pt x="157377" y="269060"/>
                    <a:pt x="160518" y="270534"/>
                  </a:cubicBezTo>
                  <a:cubicBezTo>
                    <a:pt x="163555" y="271961"/>
                    <a:pt x="166592" y="288416"/>
                    <a:pt x="171923" y="291222"/>
                  </a:cubicBezTo>
                  <a:cubicBezTo>
                    <a:pt x="177295" y="294218"/>
                    <a:pt x="190560" y="303302"/>
                    <a:pt x="192646" y="301923"/>
                  </a:cubicBezTo>
                  <a:cubicBezTo>
                    <a:pt x="194774" y="300543"/>
                    <a:pt x="199589" y="305347"/>
                    <a:pt x="200952" y="303159"/>
                  </a:cubicBezTo>
                  <a:cubicBezTo>
                    <a:pt x="202275" y="300971"/>
                    <a:pt x="209279" y="309627"/>
                    <a:pt x="210456" y="316095"/>
                  </a:cubicBezTo>
                  <a:cubicBezTo>
                    <a:pt x="211613" y="322467"/>
                    <a:pt x="218783" y="329839"/>
                    <a:pt x="219837" y="322800"/>
                  </a:cubicBezTo>
                  <a:cubicBezTo>
                    <a:pt x="220808" y="315714"/>
                    <a:pt x="228452" y="304919"/>
                    <a:pt x="226428" y="305537"/>
                  </a:cubicBezTo>
                  <a:cubicBezTo>
                    <a:pt x="224423" y="306155"/>
                    <a:pt x="222729" y="299307"/>
                    <a:pt x="225539" y="299497"/>
                  </a:cubicBezTo>
                  <a:cubicBezTo>
                    <a:pt x="228494" y="299735"/>
                    <a:pt x="236345" y="291555"/>
                    <a:pt x="238039" y="282234"/>
                  </a:cubicBezTo>
                  <a:cubicBezTo>
                    <a:pt x="239672" y="272865"/>
                    <a:pt x="238804" y="238338"/>
                    <a:pt x="240601" y="237339"/>
                  </a:cubicBezTo>
                  <a:cubicBezTo>
                    <a:pt x="242234" y="236341"/>
                    <a:pt x="250829" y="238814"/>
                    <a:pt x="252399" y="241477"/>
                  </a:cubicBezTo>
                  <a:cubicBezTo>
                    <a:pt x="253949" y="244188"/>
                    <a:pt x="263639" y="242380"/>
                    <a:pt x="266097" y="246185"/>
                  </a:cubicBezTo>
                  <a:cubicBezTo>
                    <a:pt x="268515" y="250085"/>
                    <a:pt x="283432" y="250941"/>
                    <a:pt x="283432" y="255696"/>
                  </a:cubicBezTo>
                  <a:cubicBezTo>
                    <a:pt x="283432" y="260547"/>
                    <a:pt x="286118" y="273293"/>
                    <a:pt x="289445" y="273578"/>
                  </a:cubicBezTo>
                  <a:cubicBezTo>
                    <a:pt x="292730" y="273911"/>
                    <a:pt x="300747" y="273531"/>
                    <a:pt x="301036" y="270962"/>
                  </a:cubicBezTo>
                  <a:cubicBezTo>
                    <a:pt x="301284" y="268442"/>
                    <a:pt x="305189" y="267301"/>
                    <a:pt x="307916" y="272865"/>
                  </a:cubicBezTo>
                  <a:cubicBezTo>
                    <a:pt x="310705" y="278477"/>
                    <a:pt x="322276" y="290509"/>
                    <a:pt x="322090" y="292791"/>
                  </a:cubicBezTo>
                  <a:cubicBezTo>
                    <a:pt x="321986" y="295027"/>
                    <a:pt x="322730" y="301685"/>
                    <a:pt x="326119" y="304681"/>
                  </a:cubicBezTo>
                  <a:cubicBezTo>
                    <a:pt x="329466" y="307677"/>
                    <a:pt x="333722" y="321564"/>
                    <a:pt x="335788" y="320232"/>
                  </a:cubicBezTo>
                  <a:cubicBezTo>
                    <a:pt x="337875" y="318805"/>
                    <a:pt x="344342" y="326700"/>
                    <a:pt x="344569" y="331503"/>
                  </a:cubicBezTo>
                  <a:cubicBezTo>
                    <a:pt x="344797" y="336354"/>
                    <a:pt x="345458" y="359895"/>
                    <a:pt x="346987" y="363938"/>
                  </a:cubicBezTo>
                  <a:cubicBezTo>
                    <a:pt x="348557" y="367933"/>
                    <a:pt x="358516" y="374971"/>
                    <a:pt x="358268" y="378348"/>
                  </a:cubicBezTo>
                  <a:cubicBezTo>
                    <a:pt x="357896" y="381677"/>
                    <a:pt x="355540" y="389001"/>
                    <a:pt x="351449" y="387241"/>
                  </a:cubicBezTo>
                  <a:cubicBezTo>
                    <a:pt x="347441" y="385481"/>
                    <a:pt x="341222" y="389001"/>
                    <a:pt x="340664" y="387288"/>
                  </a:cubicBezTo>
                  <a:cubicBezTo>
                    <a:pt x="340086" y="385529"/>
                    <a:pt x="337007" y="381011"/>
                    <a:pt x="334156" y="382247"/>
                  </a:cubicBezTo>
                  <a:cubicBezTo>
                    <a:pt x="331305" y="383389"/>
                    <a:pt x="323577" y="377539"/>
                    <a:pt x="327978" y="371309"/>
                  </a:cubicBezTo>
                  <a:cubicBezTo>
                    <a:pt x="332482" y="365079"/>
                    <a:pt x="336759" y="349718"/>
                    <a:pt x="330747" y="354236"/>
                  </a:cubicBezTo>
                  <a:cubicBezTo>
                    <a:pt x="324610" y="358754"/>
                    <a:pt x="308557" y="355425"/>
                    <a:pt x="309507" y="357280"/>
                  </a:cubicBezTo>
                  <a:cubicBezTo>
                    <a:pt x="310478" y="359134"/>
                    <a:pt x="307317" y="367695"/>
                    <a:pt x="303660" y="368598"/>
                  </a:cubicBezTo>
                  <a:cubicBezTo>
                    <a:pt x="300023" y="369502"/>
                    <a:pt x="298226" y="379441"/>
                    <a:pt x="301201" y="381867"/>
                  </a:cubicBezTo>
                  <a:cubicBezTo>
                    <a:pt x="304238" y="384435"/>
                    <a:pt x="308887" y="392995"/>
                    <a:pt x="304197" y="396087"/>
                  </a:cubicBezTo>
                  <a:cubicBezTo>
                    <a:pt x="300127" y="398750"/>
                    <a:pt x="290705" y="403648"/>
                    <a:pt x="289341" y="404409"/>
                  </a:cubicBezTo>
                  <a:cubicBezTo>
                    <a:pt x="291015" y="403411"/>
                    <a:pt x="285085" y="397418"/>
                    <a:pt x="278246" y="399463"/>
                  </a:cubicBezTo>
                  <a:cubicBezTo>
                    <a:pt x="271366" y="401651"/>
                    <a:pt x="258205" y="412875"/>
                    <a:pt x="259858" y="414967"/>
                  </a:cubicBezTo>
                  <a:cubicBezTo>
                    <a:pt x="261428" y="416964"/>
                    <a:pt x="258039" y="428521"/>
                    <a:pt x="253597" y="430376"/>
                  </a:cubicBezTo>
                  <a:cubicBezTo>
                    <a:pt x="249093" y="432278"/>
                    <a:pt x="234981" y="440648"/>
                    <a:pt x="232006" y="444595"/>
                  </a:cubicBezTo>
                  <a:cubicBezTo>
                    <a:pt x="229010" y="448543"/>
                    <a:pt x="231118" y="466852"/>
                    <a:pt x="229300" y="467708"/>
                  </a:cubicBezTo>
                  <a:cubicBezTo>
                    <a:pt x="227502" y="468707"/>
                    <a:pt x="220808" y="470419"/>
                    <a:pt x="221490" y="472607"/>
                  </a:cubicBezTo>
                  <a:cubicBezTo>
                    <a:pt x="222109" y="474842"/>
                    <a:pt x="214134" y="487397"/>
                    <a:pt x="206675" y="491250"/>
                  </a:cubicBezTo>
                  <a:cubicBezTo>
                    <a:pt x="199072" y="495102"/>
                    <a:pt x="189857" y="517692"/>
                    <a:pt x="191097" y="520165"/>
                  </a:cubicBezTo>
                  <a:cubicBezTo>
                    <a:pt x="192295" y="522685"/>
                    <a:pt x="195560" y="531531"/>
                    <a:pt x="194713" y="535003"/>
                  </a:cubicBezTo>
                  <a:cubicBezTo>
                    <a:pt x="193927" y="538474"/>
                    <a:pt x="192109" y="552837"/>
                    <a:pt x="187088" y="550506"/>
                  </a:cubicBezTo>
                  <a:cubicBezTo>
                    <a:pt x="182109" y="548224"/>
                    <a:pt x="175188" y="529629"/>
                    <a:pt x="170415" y="527631"/>
                  </a:cubicBezTo>
                  <a:cubicBezTo>
                    <a:pt x="165580" y="525729"/>
                    <a:pt x="149443" y="524350"/>
                    <a:pt x="148741" y="525539"/>
                  </a:cubicBezTo>
                  <a:cubicBezTo>
                    <a:pt x="147977" y="526585"/>
                    <a:pt x="144030" y="529201"/>
                    <a:pt x="139650" y="526680"/>
                  </a:cubicBezTo>
                  <a:cubicBezTo>
                    <a:pt x="135311" y="524207"/>
                    <a:pt x="115497" y="525301"/>
                    <a:pt x="111902" y="527536"/>
                  </a:cubicBezTo>
                  <a:cubicBezTo>
                    <a:pt x="108286" y="529819"/>
                    <a:pt x="93699" y="548842"/>
                    <a:pt x="90125" y="567294"/>
                  </a:cubicBezTo>
                  <a:cubicBezTo>
                    <a:pt x="86468" y="585747"/>
                    <a:pt x="117212" y="595543"/>
                    <a:pt x="118679" y="591406"/>
                  </a:cubicBezTo>
                  <a:cubicBezTo>
                    <a:pt x="120104" y="587268"/>
                    <a:pt x="128514" y="578565"/>
                    <a:pt x="132005" y="579041"/>
                  </a:cubicBezTo>
                  <a:cubicBezTo>
                    <a:pt x="135394" y="579421"/>
                    <a:pt x="148948" y="583321"/>
                    <a:pt x="147584" y="589456"/>
                  </a:cubicBezTo>
                  <a:cubicBezTo>
                    <a:pt x="146241" y="595639"/>
                    <a:pt x="148390" y="612379"/>
                    <a:pt x="155105" y="612759"/>
                  </a:cubicBezTo>
                  <a:cubicBezTo>
                    <a:pt x="161902" y="613187"/>
                    <a:pt x="170621" y="629072"/>
                    <a:pt x="169051" y="637061"/>
                  </a:cubicBezTo>
                  <a:cubicBezTo>
                    <a:pt x="167440" y="645051"/>
                    <a:pt x="174340" y="662457"/>
                    <a:pt x="177295" y="660364"/>
                  </a:cubicBezTo>
                  <a:cubicBezTo>
                    <a:pt x="180291" y="658224"/>
                    <a:pt x="191159" y="654848"/>
                    <a:pt x="194051" y="656084"/>
                  </a:cubicBezTo>
                  <a:cubicBezTo>
                    <a:pt x="196903" y="657368"/>
                    <a:pt x="202047" y="663979"/>
                    <a:pt x="206427" y="660555"/>
                  </a:cubicBezTo>
                  <a:cubicBezTo>
                    <a:pt x="210746" y="657035"/>
                    <a:pt x="220229" y="642626"/>
                    <a:pt x="222957" y="641769"/>
                  </a:cubicBezTo>
                  <a:cubicBezTo>
                    <a:pt x="225705" y="640866"/>
                    <a:pt x="231593" y="637537"/>
                    <a:pt x="233349" y="639867"/>
                  </a:cubicBezTo>
                  <a:cubicBezTo>
                    <a:pt x="235126" y="642293"/>
                    <a:pt x="242667" y="643767"/>
                    <a:pt x="243184" y="640913"/>
                  </a:cubicBezTo>
                  <a:cubicBezTo>
                    <a:pt x="243701" y="638155"/>
                    <a:pt x="255085" y="640771"/>
                    <a:pt x="258866" y="643814"/>
                  </a:cubicBezTo>
                  <a:cubicBezTo>
                    <a:pt x="262626" y="646953"/>
                    <a:pt x="269920" y="657987"/>
                    <a:pt x="271097" y="656893"/>
                  </a:cubicBezTo>
                  <a:cubicBezTo>
                    <a:pt x="272193" y="655704"/>
                    <a:pt x="281098" y="656465"/>
                    <a:pt x="286924" y="659699"/>
                  </a:cubicBezTo>
                  <a:cubicBezTo>
                    <a:pt x="292833" y="662933"/>
                    <a:pt x="311821" y="673681"/>
                    <a:pt x="313701" y="678769"/>
                  </a:cubicBezTo>
                  <a:cubicBezTo>
                    <a:pt x="315623" y="683906"/>
                    <a:pt x="332958" y="697840"/>
                    <a:pt x="342854" y="703785"/>
                  </a:cubicBezTo>
                  <a:cubicBezTo>
                    <a:pt x="352751" y="709777"/>
                    <a:pt x="355747" y="728039"/>
                    <a:pt x="357999" y="729466"/>
                  </a:cubicBezTo>
                  <a:cubicBezTo>
                    <a:pt x="360272" y="730940"/>
                    <a:pt x="372524" y="733270"/>
                    <a:pt x="377359" y="734745"/>
                  </a:cubicBezTo>
                  <a:cubicBezTo>
                    <a:pt x="382152" y="736267"/>
                    <a:pt x="392875" y="745065"/>
                    <a:pt x="396016" y="745065"/>
                  </a:cubicBezTo>
                  <a:cubicBezTo>
                    <a:pt x="399115" y="745065"/>
                    <a:pt x="411388" y="746634"/>
                    <a:pt x="416347" y="748441"/>
                  </a:cubicBezTo>
                  <a:cubicBezTo>
                    <a:pt x="421243" y="750296"/>
                    <a:pt x="430913" y="759047"/>
                    <a:pt x="433041" y="757002"/>
                  </a:cubicBezTo>
                  <a:cubicBezTo>
                    <a:pt x="435169" y="754862"/>
                    <a:pt x="443537" y="764326"/>
                    <a:pt x="446285" y="771887"/>
                  </a:cubicBezTo>
                  <a:cubicBezTo>
                    <a:pt x="446285" y="771887"/>
                    <a:pt x="446285" y="771887"/>
                    <a:pt x="446202" y="781684"/>
                  </a:cubicBezTo>
                  <a:cubicBezTo>
                    <a:pt x="446264" y="787772"/>
                    <a:pt x="446264" y="787772"/>
                    <a:pt x="446264" y="787772"/>
                  </a:cubicBezTo>
                  <a:cubicBezTo>
                    <a:pt x="444797" y="793003"/>
                    <a:pt x="443516" y="799233"/>
                    <a:pt x="443330" y="801706"/>
                  </a:cubicBezTo>
                  <a:cubicBezTo>
                    <a:pt x="443124" y="804131"/>
                    <a:pt x="434487" y="815070"/>
                    <a:pt x="432111" y="817685"/>
                  </a:cubicBezTo>
                  <a:cubicBezTo>
                    <a:pt x="429694" y="820348"/>
                    <a:pt x="425975" y="831810"/>
                    <a:pt x="425045" y="832761"/>
                  </a:cubicBezTo>
                  <a:cubicBezTo>
                    <a:pt x="424095" y="833712"/>
                    <a:pt x="419095" y="836233"/>
                    <a:pt x="418805" y="839229"/>
                  </a:cubicBezTo>
                  <a:cubicBezTo>
                    <a:pt x="418475" y="842130"/>
                    <a:pt x="413785" y="854162"/>
                    <a:pt x="412710" y="863198"/>
                  </a:cubicBezTo>
                  <a:cubicBezTo>
                    <a:pt x="411615" y="872186"/>
                    <a:pt x="407380" y="897249"/>
                    <a:pt x="404611" y="898391"/>
                  </a:cubicBezTo>
                  <a:cubicBezTo>
                    <a:pt x="401822" y="899532"/>
                    <a:pt x="386202" y="906666"/>
                    <a:pt x="384136" y="909662"/>
                  </a:cubicBezTo>
                  <a:cubicBezTo>
                    <a:pt x="382049" y="912610"/>
                    <a:pt x="375706" y="922550"/>
                    <a:pt x="375706" y="925879"/>
                  </a:cubicBezTo>
                  <a:cubicBezTo>
                    <a:pt x="375706" y="929256"/>
                    <a:pt x="372276" y="940622"/>
                    <a:pt x="368102" y="943713"/>
                  </a:cubicBezTo>
                  <a:cubicBezTo>
                    <a:pt x="363970" y="946804"/>
                    <a:pt x="359239" y="965637"/>
                    <a:pt x="356966" y="967444"/>
                  </a:cubicBezTo>
                  <a:cubicBezTo>
                    <a:pt x="354693" y="969299"/>
                    <a:pt x="350437" y="977146"/>
                    <a:pt x="349115" y="977194"/>
                  </a:cubicBezTo>
                  <a:cubicBezTo>
                    <a:pt x="347710" y="977194"/>
                    <a:pt x="343722" y="979762"/>
                    <a:pt x="340168" y="979762"/>
                  </a:cubicBezTo>
                  <a:cubicBezTo>
                    <a:pt x="336594" y="979762"/>
                    <a:pt x="328619" y="982853"/>
                    <a:pt x="330437" y="986658"/>
                  </a:cubicBezTo>
                  <a:cubicBezTo>
                    <a:pt x="332214" y="990557"/>
                    <a:pt x="328929" y="1008344"/>
                    <a:pt x="325148" y="1011530"/>
                  </a:cubicBezTo>
                  <a:cubicBezTo>
                    <a:pt x="321346" y="1014621"/>
                    <a:pt x="304610" y="1021327"/>
                    <a:pt x="303784" y="1027557"/>
                  </a:cubicBezTo>
                  <a:cubicBezTo>
                    <a:pt x="302833" y="1033740"/>
                    <a:pt x="287441" y="1040921"/>
                    <a:pt x="289217" y="1048768"/>
                  </a:cubicBezTo>
                  <a:cubicBezTo>
                    <a:pt x="291015" y="1056615"/>
                    <a:pt x="287895" y="1072452"/>
                    <a:pt x="290313" y="1074211"/>
                  </a:cubicBezTo>
                  <a:cubicBezTo>
                    <a:pt x="292689" y="1076018"/>
                    <a:pt x="292399" y="1089049"/>
                    <a:pt x="291470" y="1091808"/>
                  </a:cubicBezTo>
                  <a:cubicBezTo>
                    <a:pt x="290519" y="1094566"/>
                    <a:pt x="281614" y="1099845"/>
                    <a:pt x="279383" y="1103221"/>
                  </a:cubicBezTo>
                  <a:cubicBezTo>
                    <a:pt x="277193" y="1106503"/>
                    <a:pt x="278246" y="1121484"/>
                    <a:pt x="280726" y="1122625"/>
                  </a:cubicBezTo>
                  <a:cubicBezTo>
                    <a:pt x="283288" y="1123814"/>
                    <a:pt x="285230" y="1135561"/>
                    <a:pt x="287441" y="1138034"/>
                  </a:cubicBezTo>
                  <a:cubicBezTo>
                    <a:pt x="289631" y="1140364"/>
                    <a:pt x="294094" y="1144834"/>
                    <a:pt x="289217" y="1145833"/>
                  </a:cubicBezTo>
                  <a:cubicBezTo>
                    <a:pt x="284362" y="1146832"/>
                    <a:pt x="269507" y="1147878"/>
                    <a:pt x="267213" y="1146213"/>
                  </a:cubicBezTo>
                  <a:cubicBezTo>
                    <a:pt x="265085" y="1144549"/>
                    <a:pt x="257461" y="1141743"/>
                    <a:pt x="257296" y="1141696"/>
                  </a:cubicBezTo>
                  <a:cubicBezTo>
                    <a:pt x="257213" y="1141648"/>
                    <a:pt x="256221" y="1140031"/>
                    <a:pt x="255477" y="1138414"/>
                  </a:cubicBezTo>
                  <a:cubicBezTo>
                    <a:pt x="254692" y="1136845"/>
                    <a:pt x="252688" y="1126572"/>
                    <a:pt x="250725" y="1121056"/>
                  </a:cubicBezTo>
                  <a:cubicBezTo>
                    <a:pt x="248742" y="1115634"/>
                    <a:pt x="239341" y="1099559"/>
                    <a:pt x="238577" y="1092949"/>
                  </a:cubicBezTo>
                  <a:cubicBezTo>
                    <a:pt x="237833" y="1086386"/>
                    <a:pt x="234444" y="1059944"/>
                    <a:pt x="233886" y="1055902"/>
                  </a:cubicBezTo>
                  <a:cubicBezTo>
                    <a:pt x="233267" y="1051907"/>
                    <a:pt x="235622" y="1041872"/>
                    <a:pt x="233432" y="1041349"/>
                  </a:cubicBezTo>
                  <a:cubicBezTo>
                    <a:pt x="231262" y="1040826"/>
                    <a:pt x="235767" y="1030696"/>
                    <a:pt x="239672" y="1029127"/>
                  </a:cubicBezTo>
                  <a:cubicBezTo>
                    <a:pt x="243556" y="1027652"/>
                    <a:pt x="242750" y="1014764"/>
                    <a:pt x="240436" y="1016001"/>
                  </a:cubicBezTo>
                  <a:cubicBezTo>
                    <a:pt x="238101" y="1017285"/>
                    <a:pt x="232357" y="1000687"/>
                    <a:pt x="232068" y="987894"/>
                  </a:cubicBezTo>
                  <a:cubicBezTo>
                    <a:pt x="231841" y="975196"/>
                    <a:pt x="243225" y="949515"/>
                    <a:pt x="241428" y="941288"/>
                  </a:cubicBezTo>
                  <a:cubicBezTo>
                    <a:pt x="239610" y="933060"/>
                    <a:pt x="244320" y="912610"/>
                    <a:pt x="243907" y="910232"/>
                  </a:cubicBezTo>
                  <a:cubicBezTo>
                    <a:pt x="243391" y="907807"/>
                    <a:pt x="240436" y="902053"/>
                    <a:pt x="241056" y="899389"/>
                  </a:cubicBezTo>
                  <a:cubicBezTo>
                    <a:pt x="241738" y="896774"/>
                    <a:pt x="242998" y="885598"/>
                    <a:pt x="240911" y="878702"/>
                  </a:cubicBezTo>
                  <a:cubicBezTo>
                    <a:pt x="238804" y="871853"/>
                    <a:pt x="228597" y="851023"/>
                    <a:pt x="223804" y="846648"/>
                  </a:cubicBezTo>
                  <a:cubicBezTo>
                    <a:pt x="218948" y="842320"/>
                    <a:pt x="206551" y="829575"/>
                    <a:pt x="207502" y="827720"/>
                  </a:cubicBezTo>
                  <a:cubicBezTo>
                    <a:pt x="208473" y="825865"/>
                    <a:pt x="202998" y="815165"/>
                    <a:pt x="196510" y="811645"/>
                  </a:cubicBezTo>
                  <a:cubicBezTo>
                    <a:pt x="190002" y="808031"/>
                    <a:pt x="188721" y="783919"/>
                    <a:pt x="191489" y="783539"/>
                  </a:cubicBezTo>
                  <a:cubicBezTo>
                    <a:pt x="194237" y="783206"/>
                    <a:pt x="195704" y="777784"/>
                    <a:pt x="192233" y="776263"/>
                  </a:cubicBezTo>
                  <a:cubicBezTo>
                    <a:pt x="188721" y="774693"/>
                    <a:pt x="180601" y="764421"/>
                    <a:pt x="179278" y="759427"/>
                  </a:cubicBezTo>
                  <a:cubicBezTo>
                    <a:pt x="177935" y="754434"/>
                    <a:pt x="184072" y="729180"/>
                    <a:pt x="187026" y="725709"/>
                  </a:cubicBezTo>
                  <a:cubicBezTo>
                    <a:pt x="189940" y="722237"/>
                    <a:pt x="192460" y="704831"/>
                    <a:pt x="193803" y="703357"/>
                  </a:cubicBezTo>
                  <a:cubicBezTo>
                    <a:pt x="195167" y="701882"/>
                    <a:pt x="194713" y="692418"/>
                    <a:pt x="192977" y="688566"/>
                  </a:cubicBezTo>
                  <a:cubicBezTo>
                    <a:pt x="191159" y="684714"/>
                    <a:pt x="187770" y="673586"/>
                    <a:pt x="186448" y="675535"/>
                  </a:cubicBezTo>
                  <a:cubicBezTo>
                    <a:pt x="185126" y="677485"/>
                    <a:pt x="178204" y="678722"/>
                    <a:pt x="174030" y="674156"/>
                  </a:cubicBezTo>
                  <a:cubicBezTo>
                    <a:pt x="169836" y="669496"/>
                    <a:pt x="152605" y="662933"/>
                    <a:pt x="152605" y="661553"/>
                  </a:cubicBezTo>
                  <a:cubicBezTo>
                    <a:pt x="152605" y="660174"/>
                    <a:pt x="150373" y="654895"/>
                    <a:pt x="147584" y="653041"/>
                  </a:cubicBezTo>
                  <a:cubicBezTo>
                    <a:pt x="144795" y="651186"/>
                    <a:pt x="138100" y="642293"/>
                    <a:pt x="135290" y="641009"/>
                  </a:cubicBezTo>
                  <a:cubicBezTo>
                    <a:pt x="132419" y="639772"/>
                    <a:pt x="119381" y="638155"/>
                    <a:pt x="117480" y="634969"/>
                  </a:cubicBezTo>
                  <a:cubicBezTo>
                    <a:pt x="115497" y="631782"/>
                    <a:pt x="103100" y="620797"/>
                    <a:pt x="93265" y="618656"/>
                  </a:cubicBezTo>
                  <a:cubicBezTo>
                    <a:pt x="83389" y="616611"/>
                    <a:pt x="52831" y="604865"/>
                    <a:pt x="49629" y="599158"/>
                  </a:cubicBezTo>
                  <a:cubicBezTo>
                    <a:pt x="46467" y="593451"/>
                    <a:pt x="43038" y="566961"/>
                    <a:pt x="39711" y="562871"/>
                  </a:cubicBezTo>
                  <a:cubicBezTo>
                    <a:pt x="36426" y="558734"/>
                    <a:pt x="26364" y="547368"/>
                    <a:pt x="26447" y="544942"/>
                  </a:cubicBezTo>
                  <a:cubicBezTo>
                    <a:pt x="26529" y="542469"/>
                    <a:pt x="22583" y="544467"/>
                    <a:pt x="23946" y="547796"/>
                  </a:cubicBezTo>
                  <a:cubicBezTo>
                    <a:pt x="25372" y="551172"/>
                    <a:pt x="24649" y="564060"/>
                    <a:pt x="22727" y="562871"/>
                  </a:cubicBezTo>
                  <a:cubicBezTo>
                    <a:pt x="20723" y="561635"/>
                    <a:pt x="10103" y="557592"/>
                    <a:pt x="8203" y="551505"/>
                  </a:cubicBezTo>
                  <a:cubicBezTo>
                    <a:pt x="7169" y="548224"/>
                    <a:pt x="3388" y="543706"/>
                    <a:pt x="0" y="539853"/>
                  </a:cubicBezTo>
                  <a:cubicBezTo>
                    <a:pt x="16054" y="402697"/>
                    <a:pt x="72087" y="277573"/>
                    <a:pt x="156282" y="176608"/>
                  </a:cubicBezTo>
                  <a:cubicBezTo>
                    <a:pt x="159753" y="177131"/>
                    <a:pt x="162667" y="178082"/>
                    <a:pt x="162832" y="179414"/>
                  </a:cubicBezTo>
                  <a:cubicBezTo>
                    <a:pt x="163183" y="182410"/>
                    <a:pt x="168948" y="181364"/>
                    <a:pt x="171179" y="174468"/>
                  </a:cubicBezTo>
                  <a:cubicBezTo>
                    <a:pt x="172522" y="170378"/>
                    <a:pt x="171117" y="165004"/>
                    <a:pt x="169981" y="160867"/>
                  </a:cubicBezTo>
                  <a:cubicBezTo>
                    <a:pt x="172956" y="157442"/>
                    <a:pt x="175993" y="153971"/>
                    <a:pt x="179093" y="150642"/>
                  </a:cubicBezTo>
                  <a:cubicBezTo>
                    <a:pt x="184402" y="152782"/>
                    <a:pt x="192233" y="155873"/>
                    <a:pt x="194423" y="159345"/>
                  </a:cubicBezTo>
                  <a:cubicBezTo>
                    <a:pt x="197502" y="164148"/>
                    <a:pt x="206407" y="176085"/>
                    <a:pt x="204031" y="178653"/>
                  </a:cubicBezTo>
                  <a:cubicBezTo>
                    <a:pt x="201613" y="181221"/>
                    <a:pt x="207936" y="187213"/>
                    <a:pt x="210560" y="184312"/>
                  </a:cubicBezTo>
                  <a:cubicBezTo>
                    <a:pt x="213184" y="181364"/>
                    <a:pt x="216097" y="171139"/>
                    <a:pt x="213721" y="170759"/>
                  </a:cubicBezTo>
                  <a:cubicBezTo>
                    <a:pt x="211386" y="170473"/>
                    <a:pt x="205663" y="159487"/>
                    <a:pt x="205498" y="148121"/>
                  </a:cubicBezTo>
                  <a:cubicBezTo>
                    <a:pt x="205374" y="136755"/>
                    <a:pt x="220415" y="120633"/>
                    <a:pt x="223349" y="122202"/>
                  </a:cubicBezTo>
                  <a:close/>
                  <a:moveTo>
                    <a:pt x="926523" y="88803"/>
                  </a:moveTo>
                  <a:cubicBezTo>
                    <a:pt x="928710" y="88803"/>
                    <a:pt x="932663" y="93262"/>
                    <a:pt x="930198" y="98712"/>
                  </a:cubicBezTo>
                  <a:cubicBezTo>
                    <a:pt x="927780" y="104222"/>
                    <a:pt x="906042" y="111376"/>
                    <a:pt x="900740" y="116643"/>
                  </a:cubicBezTo>
                  <a:cubicBezTo>
                    <a:pt x="895459" y="122054"/>
                    <a:pt x="875974" y="132898"/>
                    <a:pt x="878364" y="138903"/>
                  </a:cubicBezTo>
                  <a:cubicBezTo>
                    <a:pt x="880693" y="144912"/>
                    <a:pt x="884767" y="162175"/>
                    <a:pt x="883023" y="162741"/>
                  </a:cubicBezTo>
                  <a:cubicBezTo>
                    <a:pt x="881283" y="163268"/>
                    <a:pt x="875114" y="164701"/>
                    <a:pt x="870600" y="161975"/>
                  </a:cubicBezTo>
                  <a:cubicBezTo>
                    <a:pt x="866097" y="159164"/>
                    <a:pt x="855955" y="149083"/>
                    <a:pt x="857809" y="146303"/>
                  </a:cubicBezTo>
                  <a:cubicBezTo>
                    <a:pt x="859680" y="143492"/>
                    <a:pt x="864950" y="118772"/>
                    <a:pt x="868178" y="115522"/>
                  </a:cubicBezTo>
                  <a:cubicBezTo>
                    <a:pt x="871396" y="112258"/>
                    <a:pt x="880267" y="106548"/>
                    <a:pt x="887963" y="102872"/>
                  </a:cubicBezTo>
                  <a:cubicBezTo>
                    <a:pt x="895587" y="99179"/>
                    <a:pt x="920553" y="93318"/>
                    <a:pt x="921100" y="92408"/>
                  </a:cubicBezTo>
                  <a:cubicBezTo>
                    <a:pt x="921561" y="91544"/>
                    <a:pt x="924299" y="88803"/>
                    <a:pt x="926523" y="88803"/>
                  </a:cubicBezTo>
                  <a:close/>
                  <a:moveTo>
                    <a:pt x="1101570" y="81103"/>
                  </a:moveTo>
                  <a:cubicBezTo>
                    <a:pt x="1103907" y="83400"/>
                    <a:pt x="1116836" y="87661"/>
                    <a:pt x="1122795" y="87911"/>
                  </a:cubicBezTo>
                  <a:cubicBezTo>
                    <a:pt x="1125715" y="88037"/>
                    <a:pt x="1130661" y="87911"/>
                    <a:pt x="1135373" y="88037"/>
                  </a:cubicBezTo>
                  <a:cubicBezTo>
                    <a:pt x="1141176" y="92882"/>
                    <a:pt x="1146861" y="97769"/>
                    <a:pt x="1152469" y="102782"/>
                  </a:cubicBezTo>
                  <a:cubicBezTo>
                    <a:pt x="1152937" y="104912"/>
                    <a:pt x="1153014" y="106708"/>
                    <a:pt x="1152508" y="107460"/>
                  </a:cubicBezTo>
                  <a:cubicBezTo>
                    <a:pt x="1150756" y="109924"/>
                    <a:pt x="1156597" y="120618"/>
                    <a:pt x="1166528" y="122748"/>
                  </a:cubicBezTo>
                  <a:cubicBezTo>
                    <a:pt x="1166528" y="122748"/>
                    <a:pt x="1166528" y="122748"/>
                    <a:pt x="1172486" y="124001"/>
                  </a:cubicBezTo>
                  <a:cubicBezTo>
                    <a:pt x="1173343" y="124168"/>
                    <a:pt x="1174239" y="124126"/>
                    <a:pt x="1175134" y="124085"/>
                  </a:cubicBezTo>
                  <a:cubicBezTo>
                    <a:pt x="1251463" y="198812"/>
                    <a:pt x="1310618" y="290832"/>
                    <a:pt x="1346290" y="393839"/>
                  </a:cubicBezTo>
                  <a:cubicBezTo>
                    <a:pt x="1341111" y="401608"/>
                    <a:pt x="1333478" y="412426"/>
                    <a:pt x="1330518" y="413596"/>
                  </a:cubicBezTo>
                  <a:cubicBezTo>
                    <a:pt x="1326624" y="415142"/>
                    <a:pt x="1319925" y="432226"/>
                    <a:pt x="1321911" y="445634"/>
                  </a:cubicBezTo>
                  <a:cubicBezTo>
                    <a:pt x="1323898" y="459042"/>
                    <a:pt x="1307697" y="479719"/>
                    <a:pt x="1303725" y="477797"/>
                  </a:cubicBezTo>
                  <a:cubicBezTo>
                    <a:pt x="1299675" y="475834"/>
                    <a:pt x="1296170" y="458123"/>
                    <a:pt x="1292977" y="455408"/>
                  </a:cubicBezTo>
                  <a:cubicBezTo>
                    <a:pt x="1289744" y="452610"/>
                    <a:pt x="1284799" y="444966"/>
                    <a:pt x="1285344" y="448307"/>
                  </a:cubicBezTo>
                  <a:cubicBezTo>
                    <a:pt x="1285850" y="451649"/>
                    <a:pt x="1278762" y="459168"/>
                    <a:pt x="1278100" y="460880"/>
                  </a:cubicBezTo>
                  <a:cubicBezTo>
                    <a:pt x="1277477" y="462509"/>
                    <a:pt x="1271285" y="464514"/>
                    <a:pt x="1270390" y="466352"/>
                  </a:cubicBezTo>
                  <a:cubicBezTo>
                    <a:pt x="1269455" y="468232"/>
                    <a:pt x="1270896" y="478215"/>
                    <a:pt x="1272415" y="480847"/>
                  </a:cubicBezTo>
                  <a:cubicBezTo>
                    <a:pt x="1273972" y="483520"/>
                    <a:pt x="1279814" y="491999"/>
                    <a:pt x="1280437" y="495675"/>
                  </a:cubicBezTo>
                  <a:cubicBezTo>
                    <a:pt x="1281021" y="499393"/>
                    <a:pt x="1285967" y="510545"/>
                    <a:pt x="1285032" y="517646"/>
                  </a:cubicBezTo>
                  <a:cubicBezTo>
                    <a:pt x="1284098" y="524789"/>
                    <a:pt x="1278607" y="542040"/>
                    <a:pt x="1277672" y="542876"/>
                  </a:cubicBezTo>
                  <a:cubicBezTo>
                    <a:pt x="1276776" y="543795"/>
                    <a:pt x="1268910" y="549810"/>
                    <a:pt x="1265054" y="557120"/>
                  </a:cubicBezTo>
                  <a:cubicBezTo>
                    <a:pt x="1261121" y="564388"/>
                    <a:pt x="1244648" y="582767"/>
                    <a:pt x="1237794" y="582558"/>
                  </a:cubicBezTo>
                  <a:cubicBezTo>
                    <a:pt x="1230940" y="582391"/>
                    <a:pt x="1225215" y="593502"/>
                    <a:pt x="1227318" y="593711"/>
                  </a:cubicBezTo>
                  <a:cubicBezTo>
                    <a:pt x="1229343" y="593878"/>
                    <a:pt x="1232576" y="599224"/>
                    <a:pt x="1231758" y="603151"/>
                  </a:cubicBezTo>
                  <a:cubicBezTo>
                    <a:pt x="1230979" y="607077"/>
                    <a:pt x="1222840" y="623785"/>
                    <a:pt x="1221983" y="638656"/>
                  </a:cubicBezTo>
                  <a:cubicBezTo>
                    <a:pt x="1221126" y="653526"/>
                    <a:pt x="1196709" y="667185"/>
                    <a:pt x="1196592" y="665013"/>
                  </a:cubicBezTo>
                  <a:cubicBezTo>
                    <a:pt x="1196397" y="662757"/>
                    <a:pt x="1191296" y="656116"/>
                    <a:pt x="1187401" y="653108"/>
                  </a:cubicBezTo>
                  <a:cubicBezTo>
                    <a:pt x="1183546" y="650101"/>
                    <a:pt x="1174122" y="643710"/>
                    <a:pt x="1173148" y="647845"/>
                  </a:cubicBezTo>
                  <a:cubicBezTo>
                    <a:pt x="1172058" y="651939"/>
                    <a:pt x="1172525" y="666725"/>
                    <a:pt x="1175329" y="670443"/>
                  </a:cubicBezTo>
                  <a:cubicBezTo>
                    <a:pt x="1178133" y="674119"/>
                    <a:pt x="1190050" y="686441"/>
                    <a:pt x="1193515" y="691746"/>
                  </a:cubicBezTo>
                  <a:cubicBezTo>
                    <a:pt x="1197059" y="697051"/>
                    <a:pt x="1193827" y="714010"/>
                    <a:pt x="1186973" y="708454"/>
                  </a:cubicBezTo>
                  <a:cubicBezTo>
                    <a:pt x="1180158" y="702815"/>
                    <a:pt x="1161933" y="684353"/>
                    <a:pt x="1160764" y="680802"/>
                  </a:cubicBezTo>
                  <a:cubicBezTo>
                    <a:pt x="1159635" y="677252"/>
                    <a:pt x="1158934" y="664553"/>
                    <a:pt x="1159985" y="662381"/>
                  </a:cubicBezTo>
                  <a:cubicBezTo>
                    <a:pt x="1161037" y="660167"/>
                    <a:pt x="1161465" y="650477"/>
                    <a:pt x="1159946" y="646926"/>
                  </a:cubicBezTo>
                  <a:cubicBezTo>
                    <a:pt x="1158389" y="643376"/>
                    <a:pt x="1150600" y="635439"/>
                    <a:pt x="1150366" y="632682"/>
                  </a:cubicBezTo>
                  <a:cubicBezTo>
                    <a:pt x="1150172" y="629884"/>
                    <a:pt x="1148302" y="622198"/>
                    <a:pt x="1142422" y="622365"/>
                  </a:cubicBezTo>
                  <a:cubicBezTo>
                    <a:pt x="1136425" y="622574"/>
                    <a:pt x="1129649" y="612716"/>
                    <a:pt x="1130583" y="610836"/>
                  </a:cubicBezTo>
                  <a:cubicBezTo>
                    <a:pt x="1131557" y="608998"/>
                    <a:pt x="1129298" y="597553"/>
                    <a:pt x="1126845" y="593084"/>
                  </a:cubicBezTo>
                  <a:cubicBezTo>
                    <a:pt x="1124313" y="588614"/>
                    <a:pt x="1113214" y="579007"/>
                    <a:pt x="1108853" y="580553"/>
                  </a:cubicBezTo>
                  <a:cubicBezTo>
                    <a:pt x="1104452" y="582057"/>
                    <a:pt x="1092068" y="590202"/>
                    <a:pt x="1088563" y="592624"/>
                  </a:cubicBezTo>
                  <a:cubicBezTo>
                    <a:pt x="1085058" y="595047"/>
                    <a:pt x="1082138" y="611087"/>
                    <a:pt x="1081320" y="613551"/>
                  </a:cubicBezTo>
                  <a:cubicBezTo>
                    <a:pt x="1080424" y="616016"/>
                    <a:pt x="1070649" y="615807"/>
                    <a:pt x="1070649" y="617729"/>
                  </a:cubicBezTo>
                  <a:cubicBezTo>
                    <a:pt x="1070649" y="619650"/>
                    <a:pt x="1069209" y="624704"/>
                    <a:pt x="1067417" y="624704"/>
                  </a:cubicBezTo>
                  <a:cubicBezTo>
                    <a:pt x="1065704" y="624704"/>
                    <a:pt x="1059434" y="632139"/>
                    <a:pt x="1057642" y="641162"/>
                  </a:cubicBezTo>
                  <a:cubicBezTo>
                    <a:pt x="1055851" y="650226"/>
                    <a:pt x="1048062" y="674453"/>
                    <a:pt x="1044246" y="674745"/>
                  </a:cubicBezTo>
                  <a:cubicBezTo>
                    <a:pt x="1040352" y="674996"/>
                    <a:pt x="1034199" y="669273"/>
                    <a:pt x="1034199" y="666433"/>
                  </a:cubicBezTo>
                  <a:cubicBezTo>
                    <a:pt x="1034199" y="663551"/>
                    <a:pt x="1032563" y="652983"/>
                    <a:pt x="1030616" y="649349"/>
                  </a:cubicBezTo>
                  <a:cubicBezTo>
                    <a:pt x="1028669" y="645673"/>
                    <a:pt x="1020413" y="632098"/>
                    <a:pt x="1018426" y="625080"/>
                  </a:cubicBezTo>
                  <a:cubicBezTo>
                    <a:pt x="1016440" y="618104"/>
                    <a:pt x="1006782" y="601522"/>
                    <a:pt x="1005848" y="598807"/>
                  </a:cubicBezTo>
                  <a:cubicBezTo>
                    <a:pt x="1004796" y="596050"/>
                    <a:pt x="1002421" y="584980"/>
                    <a:pt x="999111" y="584187"/>
                  </a:cubicBezTo>
                  <a:cubicBezTo>
                    <a:pt x="995878" y="583477"/>
                    <a:pt x="990777" y="576376"/>
                    <a:pt x="990933" y="574747"/>
                  </a:cubicBezTo>
                  <a:cubicBezTo>
                    <a:pt x="991166" y="572992"/>
                    <a:pt x="988830" y="565474"/>
                    <a:pt x="980807" y="556827"/>
                  </a:cubicBezTo>
                  <a:cubicBezTo>
                    <a:pt x="980807" y="556827"/>
                    <a:pt x="980807" y="556827"/>
                    <a:pt x="963906" y="559417"/>
                  </a:cubicBezTo>
                  <a:cubicBezTo>
                    <a:pt x="959038" y="560294"/>
                    <a:pt x="959038" y="560294"/>
                    <a:pt x="959038" y="560294"/>
                  </a:cubicBezTo>
                  <a:cubicBezTo>
                    <a:pt x="957714" y="556994"/>
                    <a:pt x="953703" y="556326"/>
                    <a:pt x="950276" y="558874"/>
                  </a:cubicBezTo>
                  <a:cubicBezTo>
                    <a:pt x="946888" y="561380"/>
                    <a:pt x="931388" y="560294"/>
                    <a:pt x="930415" y="558122"/>
                  </a:cubicBezTo>
                  <a:cubicBezTo>
                    <a:pt x="929285" y="555908"/>
                    <a:pt x="922860" y="543377"/>
                    <a:pt x="917291" y="536568"/>
                  </a:cubicBezTo>
                  <a:cubicBezTo>
                    <a:pt x="911644" y="529760"/>
                    <a:pt x="892094" y="516017"/>
                    <a:pt x="890420" y="517103"/>
                  </a:cubicBezTo>
                  <a:cubicBezTo>
                    <a:pt x="888745" y="518148"/>
                    <a:pt x="884773" y="522909"/>
                    <a:pt x="885902" y="526000"/>
                  </a:cubicBezTo>
                  <a:cubicBezTo>
                    <a:pt x="887032" y="529008"/>
                    <a:pt x="897663" y="534438"/>
                    <a:pt x="899766" y="538949"/>
                  </a:cubicBezTo>
                  <a:cubicBezTo>
                    <a:pt x="901908" y="543335"/>
                    <a:pt x="907866" y="555407"/>
                    <a:pt x="910709" y="553611"/>
                  </a:cubicBezTo>
                  <a:cubicBezTo>
                    <a:pt x="913474" y="551815"/>
                    <a:pt x="927338" y="555449"/>
                    <a:pt x="930181" y="560043"/>
                  </a:cubicBezTo>
                  <a:cubicBezTo>
                    <a:pt x="933102" y="564555"/>
                    <a:pt x="937619" y="579884"/>
                    <a:pt x="935088" y="582516"/>
                  </a:cubicBezTo>
                  <a:cubicBezTo>
                    <a:pt x="932595" y="585106"/>
                    <a:pt x="929207" y="601146"/>
                    <a:pt x="925352" y="604237"/>
                  </a:cubicBezTo>
                  <a:cubicBezTo>
                    <a:pt x="921536" y="607286"/>
                    <a:pt x="907711" y="613635"/>
                    <a:pt x="907321" y="616058"/>
                  </a:cubicBezTo>
                  <a:cubicBezTo>
                    <a:pt x="906893" y="618480"/>
                    <a:pt x="896106" y="625373"/>
                    <a:pt x="887421" y="629550"/>
                  </a:cubicBezTo>
                  <a:cubicBezTo>
                    <a:pt x="878737" y="633601"/>
                    <a:pt x="852061" y="637152"/>
                    <a:pt x="848984" y="630134"/>
                  </a:cubicBezTo>
                  <a:cubicBezTo>
                    <a:pt x="845908" y="623117"/>
                    <a:pt x="833913" y="600686"/>
                    <a:pt x="829357" y="593627"/>
                  </a:cubicBezTo>
                  <a:cubicBezTo>
                    <a:pt x="824761" y="586568"/>
                    <a:pt x="810080" y="565641"/>
                    <a:pt x="809028" y="560419"/>
                  </a:cubicBezTo>
                  <a:cubicBezTo>
                    <a:pt x="807977" y="555282"/>
                    <a:pt x="801785" y="549392"/>
                    <a:pt x="802408" y="552901"/>
                  </a:cubicBezTo>
                  <a:cubicBezTo>
                    <a:pt x="803031" y="556493"/>
                    <a:pt x="803576" y="569525"/>
                    <a:pt x="806419" y="572199"/>
                  </a:cubicBezTo>
                  <a:cubicBezTo>
                    <a:pt x="809301" y="574914"/>
                    <a:pt x="818453" y="586693"/>
                    <a:pt x="821724" y="591330"/>
                  </a:cubicBezTo>
                  <a:cubicBezTo>
                    <a:pt x="825034" y="596008"/>
                    <a:pt x="830175" y="620569"/>
                    <a:pt x="835821" y="624955"/>
                  </a:cubicBezTo>
                  <a:cubicBezTo>
                    <a:pt x="841507" y="629383"/>
                    <a:pt x="850698" y="650811"/>
                    <a:pt x="854709" y="650811"/>
                  </a:cubicBezTo>
                  <a:cubicBezTo>
                    <a:pt x="858720" y="650811"/>
                    <a:pt x="871260" y="648680"/>
                    <a:pt x="873752" y="646132"/>
                  </a:cubicBezTo>
                  <a:cubicBezTo>
                    <a:pt x="876206" y="643543"/>
                    <a:pt x="889524" y="647177"/>
                    <a:pt x="890654" y="652398"/>
                  </a:cubicBezTo>
                  <a:cubicBezTo>
                    <a:pt x="891900" y="657619"/>
                    <a:pt x="885980" y="679883"/>
                    <a:pt x="879827" y="690033"/>
                  </a:cubicBezTo>
                  <a:cubicBezTo>
                    <a:pt x="873674" y="700142"/>
                    <a:pt x="854592" y="728379"/>
                    <a:pt x="851516" y="730801"/>
                  </a:cubicBezTo>
                  <a:cubicBezTo>
                    <a:pt x="848439" y="733224"/>
                    <a:pt x="838547" y="744795"/>
                    <a:pt x="836639" y="751311"/>
                  </a:cubicBezTo>
                  <a:cubicBezTo>
                    <a:pt x="834770" y="757869"/>
                    <a:pt x="828695" y="785020"/>
                    <a:pt x="829668" y="799222"/>
                  </a:cubicBezTo>
                  <a:cubicBezTo>
                    <a:pt x="830681" y="813507"/>
                    <a:pt x="821412" y="853106"/>
                    <a:pt x="813468" y="861293"/>
                  </a:cubicBezTo>
                  <a:cubicBezTo>
                    <a:pt x="805562" y="869480"/>
                    <a:pt x="796567" y="906948"/>
                    <a:pt x="793724" y="907741"/>
                  </a:cubicBezTo>
                  <a:cubicBezTo>
                    <a:pt x="790920" y="908535"/>
                    <a:pt x="783365" y="914550"/>
                    <a:pt x="782352" y="918226"/>
                  </a:cubicBezTo>
                  <a:cubicBezTo>
                    <a:pt x="781301" y="921943"/>
                    <a:pt x="777679" y="938819"/>
                    <a:pt x="772694" y="943539"/>
                  </a:cubicBezTo>
                  <a:cubicBezTo>
                    <a:pt x="767749" y="948217"/>
                    <a:pt x="752639" y="970606"/>
                    <a:pt x="743759" y="975827"/>
                  </a:cubicBezTo>
                  <a:cubicBezTo>
                    <a:pt x="734841" y="981049"/>
                    <a:pt x="701662" y="978459"/>
                    <a:pt x="698585" y="967849"/>
                  </a:cubicBezTo>
                  <a:cubicBezTo>
                    <a:pt x="695587" y="957239"/>
                    <a:pt x="682346" y="931509"/>
                    <a:pt x="682346" y="927165"/>
                  </a:cubicBezTo>
                  <a:cubicBezTo>
                    <a:pt x="682346" y="922904"/>
                    <a:pt x="679737" y="904525"/>
                    <a:pt x="676621" y="895962"/>
                  </a:cubicBezTo>
                  <a:cubicBezTo>
                    <a:pt x="673389" y="887399"/>
                    <a:pt x="661317" y="862504"/>
                    <a:pt x="662329" y="853565"/>
                  </a:cubicBezTo>
                  <a:cubicBezTo>
                    <a:pt x="663303" y="844668"/>
                    <a:pt x="669378" y="819230"/>
                    <a:pt x="668521" y="811586"/>
                  </a:cubicBezTo>
                  <a:cubicBezTo>
                    <a:pt x="667625" y="803942"/>
                    <a:pt x="658746" y="782680"/>
                    <a:pt x="656643" y="774869"/>
                  </a:cubicBezTo>
                  <a:cubicBezTo>
                    <a:pt x="654618" y="767058"/>
                    <a:pt x="647531" y="741202"/>
                    <a:pt x="649556" y="733809"/>
                  </a:cubicBezTo>
                  <a:cubicBezTo>
                    <a:pt x="651620" y="726416"/>
                    <a:pt x="648465" y="700935"/>
                    <a:pt x="645622" y="701729"/>
                  </a:cubicBezTo>
                  <a:cubicBezTo>
                    <a:pt x="642818" y="702565"/>
                    <a:pt x="633277" y="704027"/>
                    <a:pt x="629772" y="702105"/>
                  </a:cubicBezTo>
                  <a:cubicBezTo>
                    <a:pt x="626190" y="700184"/>
                    <a:pt x="611742" y="695798"/>
                    <a:pt x="611547" y="690326"/>
                  </a:cubicBezTo>
                  <a:cubicBezTo>
                    <a:pt x="611547" y="690326"/>
                    <a:pt x="611547" y="690326"/>
                    <a:pt x="607030" y="689866"/>
                  </a:cubicBezTo>
                  <a:cubicBezTo>
                    <a:pt x="597255" y="688906"/>
                    <a:pt x="597255" y="688906"/>
                    <a:pt x="597255" y="688906"/>
                  </a:cubicBezTo>
                  <a:cubicBezTo>
                    <a:pt x="594646" y="696591"/>
                    <a:pt x="587052" y="702940"/>
                    <a:pt x="580431" y="702982"/>
                  </a:cubicBezTo>
                  <a:cubicBezTo>
                    <a:pt x="573733" y="702982"/>
                    <a:pt x="553366" y="702439"/>
                    <a:pt x="547096" y="698680"/>
                  </a:cubicBezTo>
                  <a:cubicBezTo>
                    <a:pt x="540865" y="694837"/>
                    <a:pt x="522094" y="678797"/>
                    <a:pt x="519018" y="671529"/>
                  </a:cubicBezTo>
                  <a:cubicBezTo>
                    <a:pt x="515941" y="664261"/>
                    <a:pt x="505115" y="637945"/>
                    <a:pt x="505115" y="625540"/>
                  </a:cubicBezTo>
                  <a:cubicBezTo>
                    <a:pt x="505115" y="613092"/>
                    <a:pt x="507763" y="576125"/>
                    <a:pt x="510995" y="570987"/>
                  </a:cubicBezTo>
                  <a:cubicBezTo>
                    <a:pt x="514306" y="565850"/>
                    <a:pt x="525482" y="540161"/>
                    <a:pt x="535569" y="532517"/>
                  </a:cubicBezTo>
                  <a:cubicBezTo>
                    <a:pt x="535569" y="532517"/>
                    <a:pt x="535569" y="532517"/>
                    <a:pt x="539190" y="525583"/>
                  </a:cubicBezTo>
                  <a:cubicBezTo>
                    <a:pt x="544759" y="514722"/>
                    <a:pt x="544759" y="514722"/>
                    <a:pt x="544759" y="514722"/>
                  </a:cubicBezTo>
                  <a:cubicBezTo>
                    <a:pt x="547057" y="499184"/>
                    <a:pt x="552236" y="485024"/>
                    <a:pt x="556364" y="483186"/>
                  </a:cubicBezTo>
                  <a:cubicBezTo>
                    <a:pt x="560492" y="481390"/>
                    <a:pt x="568593" y="471406"/>
                    <a:pt x="571942" y="471991"/>
                  </a:cubicBezTo>
                  <a:cubicBezTo>
                    <a:pt x="575369" y="472618"/>
                    <a:pt x="586273" y="476043"/>
                    <a:pt x="593516" y="472785"/>
                  </a:cubicBezTo>
                  <a:cubicBezTo>
                    <a:pt x="600799" y="469610"/>
                    <a:pt x="631369" y="466394"/>
                    <a:pt x="637366" y="464222"/>
                  </a:cubicBezTo>
                  <a:cubicBezTo>
                    <a:pt x="643247" y="462008"/>
                    <a:pt x="663692" y="462551"/>
                    <a:pt x="664510" y="465266"/>
                  </a:cubicBezTo>
                  <a:cubicBezTo>
                    <a:pt x="665367" y="467981"/>
                    <a:pt x="661979" y="472367"/>
                    <a:pt x="663848" y="474163"/>
                  </a:cubicBezTo>
                  <a:cubicBezTo>
                    <a:pt x="665678" y="475918"/>
                    <a:pt x="672688" y="489535"/>
                    <a:pt x="681645" y="493336"/>
                  </a:cubicBezTo>
                  <a:cubicBezTo>
                    <a:pt x="690602" y="497095"/>
                    <a:pt x="710112" y="509418"/>
                    <a:pt x="711475" y="505658"/>
                  </a:cubicBezTo>
                  <a:cubicBezTo>
                    <a:pt x="712916" y="501941"/>
                    <a:pt x="731337" y="497680"/>
                    <a:pt x="743876" y="498599"/>
                  </a:cubicBezTo>
                  <a:cubicBezTo>
                    <a:pt x="756338" y="499602"/>
                    <a:pt x="785351" y="503110"/>
                    <a:pt x="786792" y="497931"/>
                  </a:cubicBezTo>
                  <a:cubicBezTo>
                    <a:pt x="788155" y="492709"/>
                    <a:pt x="796411" y="481515"/>
                    <a:pt x="796411" y="478674"/>
                  </a:cubicBezTo>
                  <a:cubicBezTo>
                    <a:pt x="796411" y="475792"/>
                    <a:pt x="795905" y="471573"/>
                    <a:pt x="795359" y="475667"/>
                  </a:cubicBezTo>
                  <a:cubicBezTo>
                    <a:pt x="794736" y="479844"/>
                    <a:pt x="784767" y="479217"/>
                    <a:pt x="785429" y="476628"/>
                  </a:cubicBezTo>
                  <a:cubicBezTo>
                    <a:pt x="786091" y="474038"/>
                    <a:pt x="769189" y="471198"/>
                    <a:pt x="756611" y="474915"/>
                  </a:cubicBezTo>
                  <a:cubicBezTo>
                    <a:pt x="756611" y="474915"/>
                    <a:pt x="756611" y="474915"/>
                    <a:pt x="747849" y="468148"/>
                  </a:cubicBezTo>
                  <a:cubicBezTo>
                    <a:pt x="743915" y="465224"/>
                    <a:pt x="743915" y="465224"/>
                    <a:pt x="743915" y="465224"/>
                  </a:cubicBezTo>
                  <a:cubicBezTo>
                    <a:pt x="742124" y="461089"/>
                    <a:pt x="740527" y="455408"/>
                    <a:pt x="740488" y="452484"/>
                  </a:cubicBezTo>
                  <a:cubicBezTo>
                    <a:pt x="740371" y="449560"/>
                    <a:pt x="741851" y="436946"/>
                    <a:pt x="740527" y="436946"/>
                  </a:cubicBezTo>
                  <a:cubicBezTo>
                    <a:pt x="739203" y="436946"/>
                    <a:pt x="736049" y="442000"/>
                    <a:pt x="736477" y="448140"/>
                  </a:cubicBezTo>
                  <a:cubicBezTo>
                    <a:pt x="736944" y="454239"/>
                    <a:pt x="736399" y="468357"/>
                    <a:pt x="740177" y="468566"/>
                  </a:cubicBezTo>
                  <a:cubicBezTo>
                    <a:pt x="743993" y="468817"/>
                    <a:pt x="742357" y="478549"/>
                    <a:pt x="738580" y="478424"/>
                  </a:cubicBezTo>
                  <a:cubicBezTo>
                    <a:pt x="734803" y="478215"/>
                    <a:pt x="731492" y="470780"/>
                    <a:pt x="732271" y="470655"/>
                  </a:cubicBezTo>
                  <a:cubicBezTo>
                    <a:pt x="733050" y="470529"/>
                    <a:pt x="730168" y="468441"/>
                    <a:pt x="726352" y="468691"/>
                  </a:cubicBezTo>
                  <a:cubicBezTo>
                    <a:pt x="722574" y="468942"/>
                    <a:pt x="716304" y="463219"/>
                    <a:pt x="716304" y="460379"/>
                  </a:cubicBezTo>
                  <a:cubicBezTo>
                    <a:pt x="716304" y="457455"/>
                    <a:pt x="714941" y="446762"/>
                    <a:pt x="713345" y="442835"/>
                  </a:cubicBezTo>
                  <a:cubicBezTo>
                    <a:pt x="713345" y="442835"/>
                    <a:pt x="713345" y="442835"/>
                    <a:pt x="711475" y="439494"/>
                  </a:cubicBezTo>
                  <a:cubicBezTo>
                    <a:pt x="710112" y="437280"/>
                    <a:pt x="708087" y="431140"/>
                    <a:pt x="706491" y="429135"/>
                  </a:cubicBezTo>
                  <a:cubicBezTo>
                    <a:pt x="698507" y="417940"/>
                    <a:pt x="698507" y="417940"/>
                    <a:pt x="698507" y="417940"/>
                  </a:cubicBezTo>
                  <a:cubicBezTo>
                    <a:pt x="686941" y="408291"/>
                    <a:pt x="682541" y="405534"/>
                    <a:pt x="688772" y="411758"/>
                  </a:cubicBezTo>
                  <a:cubicBezTo>
                    <a:pt x="694964" y="418024"/>
                    <a:pt x="704816" y="435108"/>
                    <a:pt x="702713" y="432852"/>
                  </a:cubicBezTo>
                  <a:cubicBezTo>
                    <a:pt x="700649" y="430597"/>
                    <a:pt x="695859" y="437405"/>
                    <a:pt x="697534" y="438032"/>
                  </a:cubicBezTo>
                  <a:cubicBezTo>
                    <a:pt x="699247" y="438575"/>
                    <a:pt x="696288" y="446219"/>
                    <a:pt x="692627" y="448057"/>
                  </a:cubicBezTo>
                  <a:cubicBezTo>
                    <a:pt x="688927" y="449895"/>
                    <a:pt x="684371" y="462133"/>
                    <a:pt x="680983" y="461089"/>
                  </a:cubicBezTo>
                  <a:cubicBezTo>
                    <a:pt x="677517" y="460003"/>
                    <a:pt x="677673" y="450062"/>
                    <a:pt x="680866" y="450187"/>
                  </a:cubicBezTo>
                  <a:cubicBezTo>
                    <a:pt x="684098" y="450271"/>
                    <a:pt x="684877" y="441373"/>
                    <a:pt x="682190" y="437113"/>
                  </a:cubicBezTo>
                  <a:cubicBezTo>
                    <a:pt x="679386" y="432894"/>
                    <a:pt x="664860" y="426963"/>
                    <a:pt x="664198" y="424289"/>
                  </a:cubicBezTo>
                  <a:cubicBezTo>
                    <a:pt x="663614" y="421532"/>
                    <a:pt x="659876" y="424832"/>
                    <a:pt x="662095" y="432267"/>
                  </a:cubicBezTo>
                  <a:cubicBezTo>
                    <a:pt x="664315" y="439828"/>
                    <a:pt x="649127" y="440830"/>
                    <a:pt x="647297" y="432769"/>
                  </a:cubicBezTo>
                  <a:cubicBezTo>
                    <a:pt x="645428" y="424832"/>
                    <a:pt x="647608" y="410338"/>
                    <a:pt x="643675" y="412802"/>
                  </a:cubicBezTo>
                  <a:cubicBezTo>
                    <a:pt x="639820" y="415350"/>
                    <a:pt x="624009" y="414766"/>
                    <a:pt x="620932" y="419611"/>
                  </a:cubicBezTo>
                  <a:cubicBezTo>
                    <a:pt x="617895" y="424498"/>
                    <a:pt x="603174" y="437489"/>
                    <a:pt x="601422" y="444673"/>
                  </a:cubicBezTo>
                  <a:cubicBezTo>
                    <a:pt x="599552" y="451732"/>
                    <a:pt x="590206" y="467062"/>
                    <a:pt x="587402" y="465726"/>
                  </a:cubicBezTo>
                  <a:cubicBezTo>
                    <a:pt x="584520" y="464389"/>
                    <a:pt x="570734" y="466436"/>
                    <a:pt x="567775" y="464305"/>
                  </a:cubicBezTo>
                  <a:cubicBezTo>
                    <a:pt x="564893" y="462175"/>
                    <a:pt x="550484" y="459460"/>
                    <a:pt x="549588" y="455116"/>
                  </a:cubicBezTo>
                  <a:cubicBezTo>
                    <a:pt x="548693" y="450730"/>
                    <a:pt x="546979" y="434983"/>
                    <a:pt x="547641" y="429469"/>
                  </a:cubicBezTo>
                  <a:cubicBezTo>
                    <a:pt x="548186" y="423997"/>
                    <a:pt x="556871" y="409419"/>
                    <a:pt x="563764" y="407748"/>
                  </a:cubicBezTo>
                  <a:cubicBezTo>
                    <a:pt x="570657" y="406036"/>
                    <a:pt x="588726" y="409252"/>
                    <a:pt x="590089" y="407330"/>
                  </a:cubicBezTo>
                  <a:cubicBezTo>
                    <a:pt x="591374" y="405409"/>
                    <a:pt x="592504" y="398392"/>
                    <a:pt x="589505" y="395885"/>
                  </a:cubicBezTo>
                  <a:cubicBezTo>
                    <a:pt x="586506" y="393379"/>
                    <a:pt x="582106" y="379845"/>
                    <a:pt x="578289" y="380054"/>
                  </a:cubicBezTo>
                  <a:cubicBezTo>
                    <a:pt x="574395" y="380305"/>
                    <a:pt x="569644" y="374916"/>
                    <a:pt x="571396" y="372494"/>
                  </a:cubicBezTo>
                  <a:cubicBezTo>
                    <a:pt x="573188" y="370029"/>
                    <a:pt x="582262" y="363931"/>
                    <a:pt x="584637" y="360756"/>
                  </a:cubicBezTo>
                  <a:cubicBezTo>
                    <a:pt x="587052" y="357582"/>
                    <a:pt x="600448" y="355577"/>
                    <a:pt x="601227" y="354992"/>
                  </a:cubicBezTo>
                  <a:cubicBezTo>
                    <a:pt x="602006" y="354365"/>
                    <a:pt x="596203" y="351066"/>
                    <a:pt x="588804" y="351233"/>
                  </a:cubicBezTo>
                  <a:cubicBezTo>
                    <a:pt x="581366" y="351441"/>
                    <a:pt x="565127" y="352277"/>
                    <a:pt x="567346" y="350815"/>
                  </a:cubicBezTo>
                  <a:cubicBezTo>
                    <a:pt x="569488" y="349311"/>
                    <a:pt x="574006" y="342837"/>
                    <a:pt x="572136" y="339579"/>
                  </a:cubicBezTo>
                  <a:cubicBezTo>
                    <a:pt x="570228" y="336321"/>
                    <a:pt x="573577" y="321910"/>
                    <a:pt x="577277" y="321576"/>
                  </a:cubicBezTo>
                  <a:cubicBezTo>
                    <a:pt x="580938" y="321241"/>
                    <a:pt x="581366" y="311425"/>
                    <a:pt x="579691" y="310966"/>
                  </a:cubicBezTo>
                  <a:cubicBezTo>
                    <a:pt x="577939" y="310590"/>
                    <a:pt x="571591" y="302194"/>
                    <a:pt x="572798" y="296680"/>
                  </a:cubicBezTo>
                  <a:cubicBezTo>
                    <a:pt x="573967" y="291250"/>
                    <a:pt x="575524" y="271242"/>
                    <a:pt x="578367" y="269571"/>
                  </a:cubicBezTo>
                  <a:cubicBezTo>
                    <a:pt x="581249" y="267900"/>
                    <a:pt x="591686" y="269237"/>
                    <a:pt x="590673" y="271451"/>
                  </a:cubicBezTo>
                  <a:cubicBezTo>
                    <a:pt x="589661" y="273706"/>
                    <a:pt x="586701" y="279053"/>
                    <a:pt x="588415" y="280432"/>
                  </a:cubicBezTo>
                  <a:cubicBezTo>
                    <a:pt x="590167" y="281894"/>
                    <a:pt x="597255" y="289203"/>
                    <a:pt x="600098" y="293547"/>
                  </a:cubicBezTo>
                  <a:cubicBezTo>
                    <a:pt x="602902" y="297892"/>
                    <a:pt x="603758" y="318109"/>
                    <a:pt x="605511" y="319571"/>
                  </a:cubicBezTo>
                  <a:cubicBezTo>
                    <a:pt x="607263" y="321032"/>
                    <a:pt x="610223" y="328133"/>
                    <a:pt x="608081" y="332227"/>
                  </a:cubicBezTo>
                  <a:cubicBezTo>
                    <a:pt x="607069" y="334190"/>
                    <a:pt x="605822" y="337782"/>
                    <a:pt x="604927" y="340289"/>
                  </a:cubicBezTo>
                  <a:cubicBezTo>
                    <a:pt x="608626" y="336780"/>
                    <a:pt x="619803" y="334900"/>
                    <a:pt x="620465" y="332227"/>
                  </a:cubicBezTo>
                  <a:cubicBezTo>
                    <a:pt x="621244" y="329220"/>
                    <a:pt x="627046" y="321032"/>
                    <a:pt x="630707" y="319738"/>
                  </a:cubicBezTo>
                  <a:cubicBezTo>
                    <a:pt x="634329" y="318317"/>
                    <a:pt x="646012" y="314892"/>
                    <a:pt x="646090" y="312386"/>
                  </a:cubicBezTo>
                  <a:cubicBezTo>
                    <a:pt x="646245" y="309922"/>
                    <a:pt x="642079" y="306747"/>
                    <a:pt x="643286" y="303823"/>
                  </a:cubicBezTo>
                  <a:cubicBezTo>
                    <a:pt x="644532" y="300983"/>
                    <a:pt x="646946" y="290665"/>
                    <a:pt x="642312" y="290456"/>
                  </a:cubicBezTo>
                  <a:cubicBezTo>
                    <a:pt x="637639" y="290206"/>
                    <a:pt x="631408" y="277967"/>
                    <a:pt x="631408" y="271785"/>
                  </a:cubicBezTo>
                  <a:cubicBezTo>
                    <a:pt x="631408" y="265561"/>
                    <a:pt x="627981" y="248101"/>
                    <a:pt x="629772" y="240499"/>
                  </a:cubicBezTo>
                  <a:cubicBezTo>
                    <a:pt x="631486" y="232855"/>
                    <a:pt x="648309" y="224125"/>
                    <a:pt x="648309" y="222203"/>
                  </a:cubicBezTo>
                  <a:cubicBezTo>
                    <a:pt x="648309" y="220324"/>
                    <a:pt x="649867" y="215144"/>
                    <a:pt x="651775" y="215061"/>
                  </a:cubicBezTo>
                  <a:cubicBezTo>
                    <a:pt x="653684" y="214935"/>
                    <a:pt x="658318" y="214058"/>
                    <a:pt x="661628" y="209463"/>
                  </a:cubicBezTo>
                  <a:cubicBezTo>
                    <a:pt x="664782" y="204869"/>
                    <a:pt x="674752" y="185529"/>
                    <a:pt x="680438" y="181059"/>
                  </a:cubicBezTo>
                  <a:cubicBezTo>
                    <a:pt x="686046" y="176590"/>
                    <a:pt x="700688" y="162221"/>
                    <a:pt x="702480" y="161177"/>
                  </a:cubicBezTo>
                  <a:cubicBezTo>
                    <a:pt x="704193" y="160133"/>
                    <a:pt x="709373" y="160717"/>
                    <a:pt x="712916" y="157752"/>
                  </a:cubicBezTo>
                  <a:cubicBezTo>
                    <a:pt x="716382" y="154869"/>
                    <a:pt x="729311" y="147434"/>
                    <a:pt x="733323" y="147434"/>
                  </a:cubicBezTo>
                  <a:cubicBezTo>
                    <a:pt x="737334" y="147434"/>
                    <a:pt x="749835" y="149606"/>
                    <a:pt x="752288" y="152280"/>
                  </a:cubicBezTo>
                  <a:cubicBezTo>
                    <a:pt x="754780" y="154911"/>
                    <a:pt x="763465" y="164017"/>
                    <a:pt x="767787" y="165187"/>
                  </a:cubicBezTo>
                  <a:cubicBezTo>
                    <a:pt x="772149" y="166315"/>
                    <a:pt x="787454" y="175755"/>
                    <a:pt x="797229" y="178386"/>
                  </a:cubicBezTo>
                  <a:cubicBezTo>
                    <a:pt x="807003" y="181018"/>
                    <a:pt x="811988" y="197099"/>
                    <a:pt x="816155" y="193883"/>
                  </a:cubicBezTo>
                  <a:cubicBezTo>
                    <a:pt x="820283" y="190708"/>
                    <a:pt x="824956" y="174209"/>
                    <a:pt x="827332" y="175003"/>
                  </a:cubicBezTo>
                  <a:cubicBezTo>
                    <a:pt x="829668" y="175838"/>
                    <a:pt x="837652" y="178470"/>
                    <a:pt x="837652" y="181352"/>
                  </a:cubicBezTo>
                  <a:cubicBezTo>
                    <a:pt x="837652" y="184192"/>
                    <a:pt x="841663" y="188787"/>
                    <a:pt x="846725" y="185028"/>
                  </a:cubicBezTo>
                  <a:cubicBezTo>
                    <a:pt x="851671" y="181310"/>
                    <a:pt x="872662" y="172914"/>
                    <a:pt x="879866" y="172246"/>
                  </a:cubicBezTo>
                  <a:cubicBezTo>
                    <a:pt x="887032" y="171536"/>
                    <a:pt x="900156" y="172914"/>
                    <a:pt x="896495" y="172162"/>
                  </a:cubicBezTo>
                  <a:cubicBezTo>
                    <a:pt x="892756" y="171327"/>
                    <a:pt x="897040" y="159255"/>
                    <a:pt x="901363" y="161093"/>
                  </a:cubicBezTo>
                  <a:cubicBezTo>
                    <a:pt x="905725" y="162931"/>
                    <a:pt x="928935" y="159088"/>
                    <a:pt x="933764" y="154243"/>
                  </a:cubicBezTo>
                  <a:cubicBezTo>
                    <a:pt x="938593" y="149314"/>
                    <a:pt x="951717" y="135655"/>
                    <a:pt x="954715" y="137284"/>
                  </a:cubicBezTo>
                  <a:cubicBezTo>
                    <a:pt x="957714" y="138871"/>
                    <a:pt x="965035" y="142589"/>
                    <a:pt x="966437" y="139832"/>
                  </a:cubicBezTo>
                  <a:cubicBezTo>
                    <a:pt x="967878" y="136992"/>
                    <a:pt x="978354" y="139832"/>
                    <a:pt x="978237" y="143341"/>
                  </a:cubicBezTo>
                  <a:cubicBezTo>
                    <a:pt x="978081" y="146808"/>
                    <a:pt x="981937" y="150734"/>
                    <a:pt x="983261" y="148311"/>
                  </a:cubicBezTo>
                  <a:cubicBezTo>
                    <a:pt x="984546" y="145805"/>
                    <a:pt x="989219" y="138704"/>
                    <a:pt x="993464" y="140835"/>
                  </a:cubicBezTo>
                  <a:cubicBezTo>
                    <a:pt x="997670" y="143007"/>
                    <a:pt x="1007211" y="146014"/>
                    <a:pt x="1003862" y="144427"/>
                  </a:cubicBezTo>
                  <a:cubicBezTo>
                    <a:pt x="1000551" y="142756"/>
                    <a:pt x="999967" y="131018"/>
                    <a:pt x="1002577" y="130016"/>
                  </a:cubicBezTo>
                  <a:cubicBezTo>
                    <a:pt x="1005186" y="128972"/>
                    <a:pt x="1013247" y="124460"/>
                    <a:pt x="1014298" y="121745"/>
                  </a:cubicBezTo>
                  <a:cubicBezTo>
                    <a:pt x="1015389" y="119072"/>
                    <a:pt x="1022048" y="112556"/>
                    <a:pt x="1024852" y="111303"/>
                  </a:cubicBezTo>
                  <a:cubicBezTo>
                    <a:pt x="1027656" y="110092"/>
                    <a:pt x="1039339" y="104995"/>
                    <a:pt x="1045609" y="104118"/>
                  </a:cubicBezTo>
                  <a:cubicBezTo>
                    <a:pt x="1051918" y="103199"/>
                    <a:pt x="1064535" y="96892"/>
                    <a:pt x="1065898" y="98730"/>
                  </a:cubicBezTo>
                  <a:cubicBezTo>
                    <a:pt x="1067222" y="100568"/>
                    <a:pt x="1074193" y="100359"/>
                    <a:pt x="1075595" y="97059"/>
                  </a:cubicBezTo>
                  <a:cubicBezTo>
                    <a:pt x="1076841" y="93801"/>
                    <a:pt x="1090433" y="91796"/>
                    <a:pt x="1090978" y="87494"/>
                  </a:cubicBezTo>
                  <a:cubicBezTo>
                    <a:pt x="1091445" y="83149"/>
                    <a:pt x="1099234" y="78805"/>
                    <a:pt x="1101570" y="81103"/>
                  </a:cubicBezTo>
                  <a:close/>
                  <a:moveTo>
                    <a:pt x="1053405" y="47198"/>
                  </a:moveTo>
                  <a:cubicBezTo>
                    <a:pt x="1063236" y="46587"/>
                    <a:pt x="1071336" y="57065"/>
                    <a:pt x="1064656" y="58229"/>
                  </a:cubicBezTo>
                  <a:cubicBezTo>
                    <a:pt x="1057913" y="59407"/>
                    <a:pt x="1034962" y="56952"/>
                    <a:pt x="1035211" y="53899"/>
                  </a:cubicBezTo>
                  <a:cubicBezTo>
                    <a:pt x="1035481" y="50860"/>
                    <a:pt x="1043658" y="47865"/>
                    <a:pt x="1053405" y="47198"/>
                  </a:cubicBezTo>
                  <a:close/>
                  <a:moveTo>
                    <a:pt x="679200" y="41940"/>
                  </a:moveTo>
                  <a:cubicBezTo>
                    <a:pt x="684091" y="43601"/>
                    <a:pt x="686733" y="56024"/>
                    <a:pt x="689500" y="56407"/>
                  </a:cubicBezTo>
                  <a:cubicBezTo>
                    <a:pt x="692292" y="56849"/>
                    <a:pt x="696559" y="59105"/>
                    <a:pt x="699041" y="61503"/>
                  </a:cubicBezTo>
                  <a:cubicBezTo>
                    <a:pt x="701541" y="63889"/>
                    <a:pt x="709085" y="62371"/>
                    <a:pt x="715071" y="65479"/>
                  </a:cubicBezTo>
                  <a:cubicBezTo>
                    <a:pt x="721119" y="68674"/>
                    <a:pt x="719061" y="89629"/>
                    <a:pt x="713516" y="87984"/>
                  </a:cubicBezTo>
                  <a:cubicBezTo>
                    <a:pt x="707957" y="86308"/>
                    <a:pt x="695811" y="82190"/>
                    <a:pt x="694372" y="87401"/>
                  </a:cubicBezTo>
                  <a:cubicBezTo>
                    <a:pt x="692938" y="92670"/>
                    <a:pt x="686733" y="106708"/>
                    <a:pt x="683083" y="106822"/>
                  </a:cubicBezTo>
                  <a:cubicBezTo>
                    <a:pt x="679408" y="106908"/>
                    <a:pt x="674593" y="98519"/>
                    <a:pt x="671060" y="98022"/>
                  </a:cubicBezTo>
                  <a:cubicBezTo>
                    <a:pt x="667472" y="97482"/>
                    <a:pt x="663129" y="90950"/>
                    <a:pt x="666345" y="87728"/>
                  </a:cubicBezTo>
                  <a:cubicBezTo>
                    <a:pt x="669513" y="84490"/>
                    <a:pt x="669965" y="72436"/>
                    <a:pt x="666735" y="75146"/>
                  </a:cubicBezTo>
                  <a:cubicBezTo>
                    <a:pt x="663461" y="77804"/>
                    <a:pt x="650719" y="79094"/>
                    <a:pt x="650621" y="77292"/>
                  </a:cubicBezTo>
                  <a:cubicBezTo>
                    <a:pt x="650559" y="75532"/>
                    <a:pt x="648343" y="66303"/>
                    <a:pt x="645317" y="64797"/>
                  </a:cubicBezTo>
                  <a:cubicBezTo>
                    <a:pt x="642281" y="63266"/>
                    <a:pt x="644069" y="51722"/>
                    <a:pt x="650679" y="48243"/>
                  </a:cubicBezTo>
                  <a:cubicBezTo>
                    <a:pt x="657293" y="44851"/>
                    <a:pt x="666801" y="51978"/>
                    <a:pt x="665465" y="48826"/>
                  </a:cubicBezTo>
                  <a:cubicBezTo>
                    <a:pt x="664231" y="45758"/>
                    <a:pt x="674254" y="40236"/>
                    <a:pt x="679200" y="41940"/>
                  </a:cubicBezTo>
                  <a:close/>
                  <a:moveTo>
                    <a:pt x="884761" y="39049"/>
                  </a:moveTo>
                  <a:cubicBezTo>
                    <a:pt x="890276" y="38030"/>
                    <a:pt x="895914" y="40753"/>
                    <a:pt x="896002" y="49030"/>
                  </a:cubicBezTo>
                  <a:cubicBezTo>
                    <a:pt x="886994" y="47866"/>
                    <a:pt x="882464" y="59664"/>
                    <a:pt x="874259" y="51515"/>
                  </a:cubicBezTo>
                  <a:cubicBezTo>
                    <a:pt x="873855" y="44828"/>
                    <a:pt x="879246" y="40068"/>
                    <a:pt x="884761" y="39049"/>
                  </a:cubicBezTo>
                  <a:close/>
                  <a:moveTo>
                    <a:pt x="358885" y="16643"/>
                  </a:moveTo>
                  <a:cubicBezTo>
                    <a:pt x="360809" y="16872"/>
                    <a:pt x="358096" y="22975"/>
                    <a:pt x="352918" y="25178"/>
                  </a:cubicBezTo>
                  <a:cubicBezTo>
                    <a:pt x="347692" y="27380"/>
                    <a:pt x="333987" y="35727"/>
                    <a:pt x="334789" y="37486"/>
                  </a:cubicBezTo>
                  <a:cubicBezTo>
                    <a:pt x="335678" y="39290"/>
                    <a:pt x="330112" y="48163"/>
                    <a:pt x="326303" y="49326"/>
                  </a:cubicBezTo>
                  <a:cubicBezTo>
                    <a:pt x="322474" y="50421"/>
                    <a:pt x="312592" y="59949"/>
                    <a:pt x="308021" y="62701"/>
                  </a:cubicBezTo>
                  <a:cubicBezTo>
                    <a:pt x="303511" y="65457"/>
                    <a:pt x="284501" y="71419"/>
                    <a:pt x="281146" y="75453"/>
                  </a:cubicBezTo>
                  <a:cubicBezTo>
                    <a:pt x="277832" y="79514"/>
                    <a:pt x="272573" y="96803"/>
                    <a:pt x="269399" y="96803"/>
                  </a:cubicBezTo>
                  <a:cubicBezTo>
                    <a:pt x="268250" y="96803"/>
                    <a:pt x="266707" y="96762"/>
                    <a:pt x="265383" y="96661"/>
                  </a:cubicBezTo>
                  <a:cubicBezTo>
                    <a:pt x="266947" y="98649"/>
                    <a:pt x="266847" y="104386"/>
                    <a:pt x="266172" y="106277"/>
                  </a:cubicBezTo>
                  <a:cubicBezTo>
                    <a:pt x="265230" y="108630"/>
                    <a:pt x="251378" y="110933"/>
                    <a:pt x="243039" y="112321"/>
                  </a:cubicBezTo>
                  <a:cubicBezTo>
                    <a:pt x="237620" y="113232"/>
                    <a:pt x="224784" y="114780"/>
                    <a:pt x="216478" y="115361"/>
                  </a:cubicBezTo>
                  <a:cubicBezTo>
                    <a:pt x="243139" y="90343"/>
                    <a:pt x="271665" y="67316"/>
                    <a:pt x="302001" y="46716"/>
                  </a:cubicBezTo>
                  <a:cubicBezTo>
                    <a:pt x="328575" y="31638"/>
                    <a:pt x="357602" y="16460"/>
                    <a:pt x="358885" y="16643"/>
                  </a:cubicBezTo>
                  <a:close/>
                  <a:moveTo>
                    <a:pt x="508790" y="16"/>
                  </a:moveTo>
                  <a:cubicBezTo>
                    <a:pt x="511535" y="426"/>
                    <a:pt x="519047" y="3946"/>
                    <a:pt x="522926" y="3113"/>
                  </a:cubicBezTo>
                  <a:cubicBezTo>
                    <a:pt x="526764" y="2242"/>
                    <a:pt x="543140" y="4655"/>
                    <a:pt x="549819" y="4717"/>
                  </a:cubicBezTo>
                  <a:cubicBezTo>
                    <a:pt x="556443" y="4730"/>
                    <a:pt x="561715" y="13523"/>
                    <a:pt x="555487" y="14954"/>
                  </a:cubicBezTo>
                  <a:cubicBezTo>
                    <a:pt x="549232" y="16334"/>
                    <a:pt x="546159" y="29145"/>
                    <a:pt x="550666" y="27230"/>
                  </a:cubicBezTo>
                  <a:cubicBezTo>
                    <a:pt x="555173" y="25376"/>
                    <a:pt x="570716" y="27055"/>
                    <a:pt x="572451" y="28934"/>
                  </a:cubicBezTo>
                  <a:cubicBezTo>
                    <a:pt x="574240" y="30849"/>
                    <a:pt x="584607" y="32926"/>
                    <a:pt x="588608" y="32441"/>
                  </a:cubicBezTo>
                  <a:cubicBezTo>
                    <a:pt x="592583" y="31981"/>
                    <a:pt x="590589" y="41757"/>
                    <a:pt x="586928" y="42590"/>
                  </a:cubicBezTo>
                  <a:cubicBezTo>
                    <a:pt x="583227" y="43436"/>
                    <a:pt x="572874" y="48411"/>
                    <a:pt x="571181" y="50911"/>
                  </a:cubicBezTo>
                  <a:cubicBezTo>
                    <a:pt x="569623" y="53448"/>
                    <a:pt x="560527" y="55861"/>
                    <a:pt x="561702" y="58013"/>
                  </a:cubicBezTo>
                  <a:cubicBezTo>
                    <a:pt x="562808" y="60128"/>
                    <a:pt x="560350" y="71259"/>
                    <a:pt x="558410" y="73013"/>
                  </a:cubicBezTo>
                  <a:cubicBezTo>
                    <a:pt x="556484" y="74804"/>
                    <a:pt x="551622" y="75936"/>
                    <a:pt x="556771" y="77080"/>
                  </a:cubicBezTo>
                  <a:cubicBezTo>
                    <a:pt x="561989" y="78237"/>
                    <a:pt x="563245" y="90687"/>
                    <a:pt x="558902" y="90836"/>
                  </a:cubicBezTo>
                  <a:cubicBezTo>
                    <a:pt x="554559" y="90961"/>
                    <a:pt x="547347" y="102403"/>
                    <a:pt x="550147" y="113535"/>
                  </a:cubicBezTo>
                  <a:cubicBezTo>
                    <a:pt x="553001" y="124630"/>
                    <a:pt x="536844" y="136421"/>
                    <a:pt x="538742" y="138299"/>
                  </a:cubicBezTo>
                  <a:cubicBezTo>
                    <a:pt x="540586" y="140102"/>
                    <a:pt x="538770" y="149741"/>
                    <a:pt x="537035" y="148672"/>
                  </a:cubicBezTo>
                  <a:cubicBezTo>
                    <a:pt x="535355" y="147577"/>
                    <a:pt x="533429" y="147503"/>
                    <a:pt x="537035" y="150065"/>
                  </a:cubicBezTo>
                  <a:cubicBezTo>
                    <a:pt x="540586" y="152689"/>
                    <a:pt x="531353" y="159393"/>
                    <a:pt x="526450" y="157440"/>
                  </a:cubicBezTo>
                  <a:cubicBezTo>
                    <a:pt x="521547" y="155587"/>
                    <a:pt x="507465" y="151781"/>
                    <a:pt x="506140" y="153249"/>
                  </a:cubicBezTo>
                  <a:cubicBezTo>
                    <a:pt x="504788" y="154654"/>
                    <a:pt x="502753" y="158411"/>
                    <a:pt x="507356" y="161445"/>
                  </a:cubicBezTo>
                  <a:cubicBezTo>
                    <a:pt x="512041" y="164517"/>
                    <a:pt x="517654" y="163560"/>
                    <a:pt x="513939" y="166744"/>
                  </a:cubicBezTo>
                  <a:cubicBezTo>
                    <a:pt x="510238" y="169915"/>
                    <a:pt x="502289" y="184741"/>
                    <a:pt x="497508" y="188199"/>
                  </a:cubicBezTo>
                  <a:cubicBezTo>
                    <a:pt x="492701" y="191632"/>
                    <a:pt x="475191" y="199045"/>
                    <a:pt x="472910" y="200935"/>
                  </a:cubicBezTo>
                  <a:cubicBezTo>
                    <a:pt x="470656" y="202826"/>
                    <a:pt x="462571" y="209132"/>
                    <a:pt x="459812" y="210587"/>
                  </a:cubicBezTo>
                  <a:cubicBezTo>
                    <a:pt x="457012" y="212030"/>
                    <a:pt x="444747" y="210251"/>
                    <a:pt x="443736" y="213062"/>
                  </a:cubicBezTo>
                  <a:cubicBezTo>
                    <a:pt x="442766" y="215873"/>
                    <a:pt x="435405" y="241992"/>
                    <a:pt x="432113" y="247527"/>
                  </a:cubicBezTo>
                  <a:cubicBezTo>
                    <a:pt x="428849" y="253037"/>
                    <a:pt x="424464" y="259343"/>
                    <a:pt x="422457" y="261445"/>
                  </a:cubicBezTo>
                  <a:cubicBezTo>
                    <a:pt x="420422" y="263584"/>
                    <a:pt x="415232" y="268298"/>
                    <a:pt x="413825" y="265512"/>
                  </a:cubicBezTo>
                  <a:cubicBezTo>
                    <a:pt x="412432" y="262713"/>
                    <a:pt x="401696" y="260101"/>
                    <a:pt x="398569" y="260101"/>
                  </a:cubicBezTo>
                  <a:cubicBezTo>
                    <a:pt x="395441" y="260101"/>
                    <a:pt x="387342" y="249455"/>
                    <a:pt x="387423" y="236457"/>
                  </a:cubicBezTo>
                  <a:cubicBezTo>
                    <a:pt x="387505" y="223398"/>
                    <a:pt x="372905" y="198062"/>
                    <a:pt x="376087" y="195413"/>
                  </a:cubicBezTo>
                  <a:cubicBezTo>
                    <a:pt x="379311" y="192701"/>
                    <a:pt x="377603" y="185201"/>
                    <a:pt x="380772" y="182838"/>
                  </a:cubicBezTo>
                  <a:cubicBezTo>
                    <a:pt x="383900" y="180450"/>
                    <a:pt x="387615" y="172590"/>
                    <a:pt x="382179" y="170823"/>
                  </a:cubicBezTo>
                  <a:cubicBezTo>
                    <a:pt x="376743" y="168958"/>
                    <a:pt x="373847" y="156209"/>
                    <a:pt x="378232" y="156607"/>
                  </a:cubicBezTo>
                  <a:cubicBezTo>
                    <a:pt x="382670" y="156980"/>
                    <a:pt x="383217" y="149679"/>
                    <a:pt x="381277" y="151781"/>
                  </a:cubicBezTo>
                  <a:cubicBezTo>
                    <a:pt x="379283" y="153896"/>
                    <a:pt x="368234" y="147851"/>
                    <a:pt x="368657" y="144542"/>
                  </a:cubicBezTo>
                  <a:cubicBezTo>
                    <a:pt x="369094" y="141222"/>
                    <a:pt x="368725" y="129779"/>
                    <a:pt x="366882" y="126508"/>
                  </a:cubicBezTo>
                  <a:cubicBezTo>
                    <a:pt x="365065" y="123237"/>
                    <a:pt x="360449" y="108174"/>
                    <a:pt x="354466" y="107540"/>
                  </a:cubicBezTo>
                  <a:cubicBezTo>
                    <a:pt x="348457" y="106844"/>
                    <a:pt x="335113" y="102640"/>
                    <a:pt x="333842" y="104655"/>
                  </a:cubicBezTo>
                  <a:cubicBezTo>
                    <a:pt x="332627" y="106632"/>
                    <a:pt x="320321" y="104978"/>
                    <a:pt x="315527" y="103336"/>
                  </a:cubicBezTo>
                  <a:cubicBezTo>
                    <a:pt x="310787" y="101769"/>
                    <a:pt x="309435" y="90264"/>
                    <a:pt x="315295" y="89866"/>
                  </a:cubicBezTo>
                  <a:cubicBezTo>
                    <a:pt x="321154" y="89456"/>
                    <a:pt x="333610" y="87068"/>
                    <a:pt x="330646" y="85911"/>
                  </a:cubicBezTo>
                  <a:cubicBezTo>
                    <a:pt x="327683" y="84754"/>
                    <a:pt x="316497" y="83859"/>
                    <a:pt x="313150" y="81956"/>
                  </a:cubicBezTo>
                  <a:cubicBezTo>
                    <a:pt x="309736" y="80016"/>
                    <a:pt x="306157" y="83759"/>
                    <a:pt x="304955" y="81794"/>
                  </a:cubicBezTo>
                  <a:cubicBezTo>
                    <a:pt x="303754" y="79729"/>
                    <a:pt x="297566" y="77652"/>
                    <a:pt x="300544" y="74642"/>
                  </a:cubicBezTo>
                  <a:cubicBezTo>
                    <a:pt x="303590" y="71620"/>
                    <a:pt x="316387" y="70824"/>
                    <a:pt x="321782" y="68971"/>
                  </a:cubicBezTo>
                  <a:cubicBezTo>
                    <a:pt x="327164" y="67105"/>
                    <a:pt x="336014" y="59145"/>
                    <a:pt x="332722" y="58871"/>
                  </a:cubicBezTo>
                  <a:cubicBezTo>
                    <a:pt x="329404" y="58573"/>
                    <a:pt x="337216" y="44493"/>
                    <a:pt x="347227" y="39008"/>
                  </a:cubicBezTo>
                  <a:cubicBezTo>
                    <a:pt x="357239" y="33523"/>
                    <a:pt x="395523" y="25376"/>
                    <a:pt x="402762" y="25252"/>
                  </a:cubicBezTo>
                  <a:cubicBezTo>
                    <a:pt x="409932" y="25153"/>
                    <a:pt x="432796" y="25240"/>
                    <a:pt x="432072" y="21782"/>
                  </a:cubicBezTo>
                  <a:cubicBezTo>
                    <a:pt x="431348" y="18337"/>
                    <a:pt x="434927" y="8673"/>
                    <a:pt x="439939" y="7354"/>
                  </a:cubicBezTo>
                  <a:cubicBezTo>
                    <a:pt x="444856" y="5961"/>
                    <a:pt x="467747" y="5066"/>
                    <a:pt x="477062" y="5439"/>
                  </a:cubicBezTo>
                  <a:cubicBezTo>
                    <a:pt x="486350" y="5899"/>
                    <a:pt x="506031" y="-357"/>
                    <a:pt x="508790" y="16"/>
                  </a:cubicBezTo>
                  <a:close/>
                </a:path>
              </a:pathLst>
            </a:custGeom>
            <a:solidFill>
              <a:srgbClr val="2D8F87"/>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3" name="Shape 44"/>
            <p:cNvSpPr/>
            <p:nvPr/>
          </p:nvSpPr>
          <p:spPr>
            <a:xfrm>
              <a:off x="367018" y="4010304"/>
              <a:ext cx="2604596" cy="1539933"/>
            </a:xfrm>
            <a:custGeom>
              <a:avLst/>
              <a:gdLst/>
              <a:ahLst/>
              <a:cxnLst>
                <a:cxn ang="0">
                  <a:pos x="wd2" y="hd2"/>
                </a:cxn>
                <a:cxn ang="5400000">
                  <a:pos x="wd2" y="hd2"/>
                </a:cxn>
                <a:cxn ang="10800000">
                  <a:pos x="wd2" y="hd2"/>
                </a:cxn>
                <a:cxn ang="16200000">
                  <a:pos x="wd2" y="hd2"/>
                </a:cxn>
              </a:cxnLst>
              <a:rect l="0" t="0" r="r" b="b"/>
              <a:pathLst>
                <a:path w="21600" h="21600" extrusionOk="0">
                  <a:moveTo>
                    <a:pt x="7474" y="21600"/>
                  </a:moveTo>
                  <a:cubicBezTo>
                    <a:pt x="7067" y="21600"/>
                    <a:pt x="6671" y="21539"/>
                    <a:pt x="6285" y="21416"/>
                  </a:cubicBezTo>
                  <a:cubicBezTo>
                    <a:pt x="3797" y="20627"/>
                    <a:pt x="1822" y="17200"/>
                    <a:pt x="577" y="11504"/>
                  </a:cubicBezTo>
                  <a:lnTo>
                    <a:pt x="0" y="6844"/>
                  </a:lnTo>
                  <a:lnTo>
                    <a:pt x="1130" y="11024"/>
                  </a:lnTo>
                  <a:cubicBezTo>
                    <a:pt x="2027" y="13269"/>
                    <a:pt x="3223" y="14494"/>
                    <a:pt x="4685" y="14663"/>
                  </a:cubicBezTo>
                  <a:cubicBezTo>
                    <a:pt x="4807" y="14678"/>
                    <a:pt x="4931" y="14684"/>
                    <a:pt x="5055" y="14684"/>
                  </a:cubicBezTo>
                  <a:cubicBezTo>
                    <a:pt x="10751" y="14684"/>
                    <a:pt x="18526" y="150"/>
                    <a:pt x="18606" y="0"/>
                  </a:cubicBezTo>
                  <a:lnTo>
                    <a:pt x="19073" y="708"/>
                  </a:lnTo>
                  <a:cubicBezTo>
                    <a:pt x="18732" y="1350"/>
                    <a:pt x="10665" y="16421"/>
                    <a:pt x="4642" y="15721"/>
                  </a:cubicBezTo>
                  <a:cubicBezTo>
                    <a:pt x="3615" y="15602"/>
                    <a:pt x="2705" y="15030"/>
                    <a:pt x="1921" y="14015"/>
                  </a:cubicBezTo>
                  <a:cubicBezTo>
                    <a:pt x="3055" y="17618"/>
                    <a:pt x="4582" y="19798"/>
                    <a:pt x="6401" y="20375"/>
                  </a:cubicBezTo>
                  <a:cubicBezTo>
                    <a:pt x="10119" y="21553"/>
                    <a:pt x="15209" y="16202"/>
                    <a:pt x="21131" y="4900"/>
                  </a:cubicBezTo>
                  <a:lnTo>
                    <a:pt x="21600" y="5603"/>
                  </a:lnTo>
                  <a:cubicBezTo>
                    <a:pt x="16032" y="16231"/>
                    <a:pt x="11287" y="21600"/>
                    <a:pt x="7474" y="21600"/>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nvGrpSpPr>
            <p:cNvPr id="374" name="Group 53"/>
            <p:cNvGrpSpPr/>
            <p:nvPr/>
          </p:nvGrpSpPr>
          <p:grpSpPr>
            <a:xfrm>
              <a:off x="1995477" y="2451558"/>
              <a:ext cx="2806821" cy="2591474"/>
              <a:chOff x="10532296" y="253813"/>
              <a:chExt cx="1112857" cy="1027475"/>
            </a:xfrm>
          </p:grpSpPr>
          <p:sp>
            <p:nvSpPr>
              <p:cNvPr id="375" name="Shape 45"/>
              <p:cNvSpPr/>
              <p:nvPr/>
            </p:nvSpPr>
            <p:spPr>
              <a:xfrm>
                <a:off x="10548949" y="1011486"/>
                <a:ext cx="228135" cy="245472"/>
              </a:xfrm>
              <a:custGeom>
                <a:avLst/>
                <a:gdLst/>
                <a:ahLst/>
                <a:cxnLst>
                  <a:cxn ang="0">
                    <a:pos x="wd2" y="hd2"/>
                  </a:cxn>
                  <a:cxn ang="5400000">
                    <a:pos x="wd2" y="hd2"/>
                  </a:cxn>
                  <a:cxn ang="10800000">
                    <a:pos x="wd2" y="hd2"/>
                  </a:cxn>
                  <a:cxn ang="16200000">
                    <a:pos x="wd2" y="hd2"/>
                  </a:cxn>
                </a:cxnLst>
                <a:rect l="0" t="0" r="r" b="b"/>
                <a:pathLst>
                  <a:path w="20620" h="20847" extrusionOk="0">
                    <a:moveTo>
                      <a:pt x="19166" y="1111"/>
                    </a:moveTo>
                    <a:cubicBezTo>
                      <a:pt x="17119" y="-647"/>
                      <a:pt x="14169" y="-753"/>
                      <a:pt x="9518" y="4036"/>
                    </a:cubicBezTo>
                    <a:cubicBezTo>
                      <a:pt x="7225" y="6399"/>
                      <a:pt x="3637" y="11567"/>
                      <a:pt x="0" y="20847"/>
                    </a:cubicBezTo>
                    <a:cubicBezTo>
                      <a:pt x="9503" y="16599"/>
                      <a:pt x="14651" y="12766"/>
                      <a:pt x="16949" y="10406"/>
                    </a:cubicBezTo>
                    <a:cubicBezTo>
                      <a:pt x="21600" y="5620"/>
                      <a:pt x="21219" y="2869"/>
                      <a:pt x="19166" y="111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6" name="Shape 46"/>
              <p:cNvSpPr/>
              <p:nvPr/>
            </p:nvSpPr>
            <p:spPr>
              <a:xfrm>
                <a:off x="10532296" y="642363"/>
                <a:ext cx="621333" cy="638925"/>
              </a:xfrm>
              <a:custGeom>
                <a:avLst/>
                <a:gdLst/>
                <a:ahLst/>
                <a:cxnLst>
                  <a:cxn ang="0">
                    <a:pos x="wd2" y="hd2"/>
                  </a:cxn>
                  <a:cxn ang="5400000">
                    <a:pos x="wd2" y="hd2"/>
                  </a:cxn>
                  <a:cxn ang="10800000">
                    <a:pos x="wd2" y="hd2"/>
                  </a:cxn>
                  <a:cxn ang="16200000">
                    <a:pos x="wd2" y="hd2"/>
                  </a:cxn>
                </a:cxnLst>
                <a:rect l="0" t="0" r="r" b="b"/>
                <a:pathLst>
                  <a:path w="20201" h="20449" extrusionOk="0">
                    <a:moveTo>
                      <a:pt x="10983" y="9197"/>
                    </a:moveTo>
                    <a:cubicBezTo>
                      <a:pt x="14212" y="12840"/>
                      <a:pt x="15136" y="17445"/>
                      <a:pt x="13506" y="20449"/>
                    </a:cubicBezTo>
                    <a:cubicBezTo>
                      <a:pt x="14393" y="20003"/>
                      <a:pt x="15246" y="19442"/>
                      <a:pt x="16034" y="18763"/>
                    </a:cubicBezTo>
                    <a:cubicBezTo>
                      <a:pt x="20840" y="14637"/>
                      <a:pt x="21600" y="7755"/>
                      <a:pt x="17735" y="3397"/>
                    </a:cubicBezTo>
                    <a:cubicBezTo>
                      <a:pt x="13870" y="-963"/>
                      <a:pt x="6842" y="-1151"/>
                      <a:pt x="2037" y="2975"/>
                    </a:cubicBezTo>
                    <a:cubicBezTo>
                      <a:pt x="1249" y="3653"/>
                      <a:pt x="568" y="4409"/>
                      <a:pt x="0" y="5213"/>
                    </a:cubicBezTo>
                    <a:cubicBezTo>
                      <a:pt x="3244" y="4029"/>
                      <a:pt x="7753" y="5555"/>
                      <a:pt x="10983" y="9197"/>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7" name="Shape 47"/>
              <p:cNvSpPr/>
              <p:nvPr/>
            </p:nvSpPr>
            <p:spPr>
              <a:xfrm>
                <a:off x="10776528" y="337074"/>
                <a:ext cx="771285" cy="695382"/>
              </a:xfrm>
              <a:custGeom>
                <a:avLst/>
                <a:gdLst/>
                <a:ahLst/>
                <a:cxnLst>
                  <a:cxn ang="0">
                    <a:pos x="wd2" y="hd2"/>
                  </a:cxn>
                  <a:cxn ang="5400000">
                    <a:pos x="wd2" y="hd2"/>
                  </a:cxn>
                  <a:cxn ang="10800000">
                    <a:pos x="wd2" y="hd2"/>
                  </a:cxn>
                  <a:cxn ang="16200000">
                    <a:pos x="wd2" y="hd2"/>
                  </a:cxn>
                </a:cxnLst>
                <a:rect l="0" t="0" r="r" b="b"/>
                <a:pathLst>
                  <a:path w="21600" h="21600" extrusionOk="0">
                    <a:moveTo>
                      <a:pt x="4552" y="21600"/>
                    </a:moveTo>
                    <a:cubicBezTo>
                      <a:pt x="7736" y="20492"/>
                      <a:pt x="10772" y="18651"/>
                      <a:pt x="13447" y="16060"/>
                    </a:cubicBezTo>
                    <a:cubicBezTo>
                      <a:pt x="17920" y="11731"/>
                      <a:pt x="20660" y="6020"/>
                      <a:pt x="21600" y="0"/>
                    </a:cubicBezTo>
                    <a:cubicBezTo>
                      <a:pt x="16099" y="221"/>
                      <a:pt x="10624" y="2458"/>
                      <a:pt x="6151" y="6787"/>
                    </a:cubicBezTo>
                    <a:cubicBezTo>
                      <a:pt x="3476" y="9378"/>
                      <a:pt x="1421" y="12464"/>
                      <a:pt x="0" y="15815"/>
                    </a:cubicBezTo>
                    <a:cubicBezTo>
                      <a:pt x="0" y="15815"/>
                      <a:pt x="4552" y="21600"/>
                      <a:pt x="4552" y="2160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8" name="Shape 49"/>
              <p:cNvSpPr/>
              <p:nvPr/>
            </p:nvSpPr>
            <p:spPr>
              <a:xfrm>
                <a:off x="10671064" y="861616"/>
                <a:ext cx="256857" cy="270971"/>
              </a:xfrm>
              <a:custGeom>
                <a:avLst/>
                <a:gdLst/>
                <a:ahLst/>
                <a:cxnLst>
                  <a:cxn ang="0">
                    <a:pos x="wd2" y="hd2"/>
                  </a:cxn>
                  <a:cxn ang="5400000">
                    <a:pos x="wd2" y="hd2"/>
                  </a:cxn>
                  <a:cxn ang="10800000">
                    <a:pos x="wd2" y="hd2"/>
                  </a:cxn>
                  <a:cxn ang="16200000">
                    <a:pos x="wd2" y="hd2"/>
                  </a:cxn>
                </a:cxnLst>
                <a:rect l="0" t="0" r="r" b="b"/>
                <a:pathLst>
                  <a:path w="21600" h="21600" extrusionOk="0">
                    <a:moveTo>
                      <a:pt x="17169" y="21600"/>
                    </a:moveTo>
                    <a:lnTo>
                      <a:pt x="0" y="2945"/>
                    </a:lnTo>
                    <a:lnTo>
                      <a:pt x="9985" y="0"/>
                    </a:lnTo>
                    <a:lnTo>
                      <a:pt x="21600" y="12624"/>
                    </a:lnTo>
                    <a:cubicBezTo>
                      <a:pt x="21600" y="12624"/>
                      <a:pt x="17169" y="21600"/>
                      <a:pt x="17169" y="2160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79" name="Shape 50"/>
              <p:cNvSpPr/>
              <p:nvPr/>
            </p:nvSpPr>
            <p:spPr>
              <a:xfrm>
                <a:off x="10740448" y="747827"/>
                <a:ext cx="336581" cy="293688"/>
              </a:xfrm>
              <a:custGeom>
                <a:avLst/>
                <a:gdLst/>
                <a:ahLst/>
                <a:cxnLst>
                  <a:cxn ang="0">
                    <a:pos x="wd2" y="hd2"/>
                  </a:cxn>
                  <a:cxn ang="5400000">
                    <a:pos x="wd2" y="hd2"/>
                  </a:cxn>
                  <a:cxn ang="10800000">
                    <a:pos x="wd2" y="hd2"/>
                  </a:cxn>
                  <a:cxn ang="16200000">
                    <a:pos x="wd2" y="hd2"/>
                  </a:cxn>
                </a:cxnLst>
                <a:rect l="0" t="0" r="r" b="b"/>
                <a:pathLst>
                  <a:path w="21600" h="21600" extrusionOk="0">
                    <a:moveTo>
                      <a:pt x="9612" y="9239"/>
                    </a:moveTo>
                    <a:cubicBezTo>
                      <a:pt x="5343" y="13510"/>
                      <a:pt x="1958" y="17956"/>
                      <a:pt x="0" y="21600"/>
                    </a:cubicBezTo>
                    <a:cubicBezTo>
                      <a:pt x="3415" y="19872"/>
                      <a:pt x="7716" y="16626"/>
                      <a:pt x="11986" y="12357"/>
                    </a:cubicBezTo>
                    <a:cubicBezTo>
                      <a:pt x="16254" y="8086"/>
                      <a:pt x="19643" y="3642"/>
                      <a:pt x="21600" y="0"/>
                    </a:cubicBezTo>
                    <a:cubicBezTo>
                      <a:pt x="18183" y="1727"/>
                      <a:pt x="13884" y="4970"/>
                      <a:pt x="9612" y="9239"/>
                    </a:cubicBezTo>
                    <a:close/>
                  </a:path>
                </a:pathLst>
              </a:custGeom>
              <a:solidFill>
                <a:srgbClr val="FA465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0" name="Shape 51"/>
              <p:cNvSpPr/>
              <p:nvPr/>
            </p:nvSpPr>
            <p:spPr>
              <a:xfrm>
                <a:off x="11131774" y="509146"/>
                <a:ext cx="203642" cy="203677"/>
              </a:xfrm>
              <a:custGeom>
                <a:avLst/>
                <a:gdLst/>
                <a:ahLst/>
                <a:cxnLst>
                  <a:cxn ang="0">
                    <a:pos x="wd2" y="hd2"/>
                  </a:cxn>
                  <a:cxn ang="5400000">
                    <a:pos x="wd2" y="hd2"/>
                  </a:cxn>
                  <a:cxn ang="10800000">
                    <a:pos x="wd2" y="hd2"/>
                  </a:cxn>
                  <a:cxn ang="16200000">
                    <a:pos x="wd2" y="hd2"/>
                  </a:cxn>
                </a:cxnLst>
                <a:rect l="0" t="0" r="r" b="b"/>
                <a:pathLst>
                  <a:path w="19351" h="19348" extrusionOk="0">
                    <a:moveTo>
                      <a:pt x="2381" y="16040"/>
                    </a:moveTo>
                    <a:cubicBezTo>
                      <a:pt x="-1124" y="12016"/>
                      <a:pt x="-713" y="5892"/>
                      <a:pt x="3308" y="2381"/>
                    </a:cubicBezTo>
                    <a:cubicBezTo>
                      <a:pt x="7330" y="-1124"/>
                      <a:pt x="13461" y="-712"/>
                      <a:pt x="16969" y="3308"/>
                    </a:cubicBezTo>
                    <a:cubicBezTo>
                      <a:pt x="20476" y="7330"/>
                      <a:pt x="20062" y="13456"/>
                      <a:pt x="16046" y="16966"/>
                    </a:cubicBezTo>
                    <a:cubicBezTo>
                      <a:pt x="12017" y="20476"/>
                      <a:pt x="5888" y="20056"/>
                      <a:pt x="2381" y="1604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1" name="Shape 52"/>
              <p:cNvSpPr/>
              <p:nvPr/>
            </p:nvSpPr>
            <p:spPr>
              <a:xfrm>
                <a:off x="11159526" y="536899"/>
                <a:ext cx="147061" cy="147095"/>
              </a:xfrm>
              <a:custGeom>
                <a:avLst/>
                <a:gdLst/>
                <a:ahLst/>
                <a:cxnLst>
                  <a:cxn ang="0">
                    <a:pos x="wd2" y="hd2"/>
                  </a:cxn>
                  <a:cxn ang="5400000">
                    <a:pos x="wd2" y="hd2"/>
                  </a:cxn>
                  <a:cxn ang="10800000">
                    <a:pos x="wd2" y="hd2"/>
                  </a:cxn>
                  <a:cxn ang="16200000">
                    <a:pos x="wd2" y="hd2"/>
                  </a:cxn>
                </a:cxnLst>
                <a:rect l="0" t="0" r="r" b="b"/>
                <a:pathLst>
                  <a:path w="19345" h="19346" extrusionOk="0">
                    <a:moveTo>
                      <a:pt x="16036" y="16963"/>
                    </a:moveTo>
                    <a:cubicBezTo>
                      <a:pt x="12010" y="20474"/>
                      <a:pt x="5897" y="20055"/>
                      <a:pt x="2382" y="16034"/>
                    </a:cubicBezTo>
                    <a:cubicBezTo>
                      <a:pt x="-1127" y="12004"/>
                      <a:pt x="-712" y="5902"/>
                      <a:pt x="3320" y="2384"/>
                    </a:cubicBezTo>
                    <a:cubicBezTo>
                      <a:pt x="7342" y="-1126"/>
                      <a:pt x="13447" y="-714"/>
                      <a:pt x="16961" y="3311"/>
                    </a:cubicBezTo>
                    <a:cubicBezTo>
                      <a:pt x="20473" y="7334"/>
                      <a:pt x="20056" y="13448"/>
                      <a:pt x="16036" y="16963"/>
                    </a:cubicBezTo>
                    <a:close/>
                  </a:path>
                </a:pathLst>
              </a:custGeom>
              <a:solidFill>
                <a:srgbClr val="EA0619"/>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2" name="Shape 53"/>
              <p:cNvSpPr/>
              <p:nvPr/>
            </p:nvSpPr>
            <p:spPr>
              <a:xfrm>
                <a:off x="11284418" y="337074"/>
                <a:ext cx="263959" cy="254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296" y="275"/>
                      <a:pt x="7005" y="1687"/>
                      <a:pt x="0" y="4257"/>
                    </a:cubicBezTo>
                    <a:lnTo>
                      <a:pt x="14609" y="21600"/>
                    </a:lnTo>
                    <a:cubicBezTo>
                      <a:pt x="18018" y="14756"/>
                      <a:pt x="20360" y="7468"/>
                      <a:pt x="21600" y="0"/>
                    </a:cubicBezTo>
                    <a:close/>
                  </a:path>
                </a:pathLst>
              </a:custGeom>
              <a:solidFill>
                <a:srgbClr val="DD8B0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sp>
            <p:nvSpPr>
              <p:cNvPr id="383" name="Shape 54"/>
              <p:cNvSpPr/>
              <p:nvPr/>
            </p:nvSpPr>
            <p:spPr>
              <a:xfrm>
                <a:off x="11528650" y="253813"/>
                <a:ext cx="116503" cy="1038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98" y="21600"/>
                    </a:lnTo>
                    <a:lnTo>
                      <a:pt x="0" y="17625"/>
                    </a:lnTo>
                    <a:cubicBezTo>
                      <a:pt x="0" y="17625"/>
                      <a:pt x="21600" y="0"/>
                      <a:pt x="21600" y="0"/>
                    </a:cubicBezTo>
                    <a:close/>
                  </a:path>
                </a:pathLst>
              </a:custGeom>
              <a:solidFill>
                <a:schemeClr val="tx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p>
            </p:txBody>
          </p:sp>
        </p:grpSp>
      </p:grpSp>
      <p:sp>
        <p:nvSpPr>
          <p:cNvPr id="24" name="TextBox 23"/>
          <p:cNvSpPr txBox="1"/>
          <p:nvPr/>
        </p:nvSpPr>
        <p:spPr>
          <a:xfrm>
            <a:off x="2337558" y="936748"/>
            <a:ext cx="2621280" cy="583565"/>
          </a:xfrm>
          <a:prstGeom prst="rect">
            <a:avLst/>
          </a:prstGeom>
          <a:noFill/>
        </p:spPr>
        <p:txBody>
          <a:bodyPr wrap="none" rtlCol="0">
            <a:spAutoFit/>
          </a:bodyPr>
          <a:lstStyle/>
          <a:p>
            <a:r>
              <a:rPr lang="zh-CN" altLang="en-US" sz="3200" dirty="0" smtClean="0"/>
              <a:t>教科研</a:t>
            </a:r>
            <a:r>
              <a:rPr lang="zh-CN" altLang="en-US" sz="3200" dirty="0" smtClean="0"/>
              <a:t>成果：</a:t>
            </a:r>
            <a:endParaRPr lang="zh-CN" altLang="en-US" sz="3200" dirty="0"/>
          </a:p>
        </p:txBody>
      </p:sp>
      <p:pic>
        <p:nvPicPr>
          <p:cNvPr id="4" name="图片 3" descr="校基本功获奖"/>
          <p:cNvPicPr>
            <a:picLocks noChangeAspect="1"/>
          </p:cNvPicPr>
          <p:nvPr/>
        </p:nvPicPr>
        <p:blipFill>
          <a:blip r:embed="rId2"/>
          <a:stretch>
            <a:fillRect/>
          </a:stretch>
        </p:blipFill>
        <p:spPr>
          <a:xfrm rot="20940000">
            <a:off x="667385" y="2105025"/>
            <a:ext cx="3562985" cy="3090545"/>
          </a:xfrm>
          <a:prstGeom prst="rect">
            <a:avLst/>
          </a:prstGeom>
        </p:spPr>
      </p:pic>
      <p:pic>
        <p:nvPicPr>
          <p:cNvPr id="5" name="图片 4" descr="2020年度考核优秀"/>
          <p:cNvPicPr>
            <a:picLocks noChangeAspect="1"/>
          </p:cNvPicPr>
          <p:nvPr/>
        </p:nvPicPr>
        <p:blipFill>
          <a:blip r:embed="rId3"/>
          <a:stretch>
            <a:fillRect/>
          </a:stretch>
        </p:blipFill>
        <p:spPr>
          <a:xfrm>
            <a:off x="2150745" y="4237990"/>
            <a:ext cx="3851910" cy="2400935"/>
          </a:xfrm>
          <a:prstGeom prst="rect">
            <a:avLst/>
          </a:prstGeom>
        </p:spPr>
      </p:pic>
      <p:pic>
        <p:nvPicPr>
          <p:cNvPr id="2" name="图片 1" descr="C:/Users/apple/AppData/Local/Temp/picturecompress_20211217004251/output_1.jpgoutput_1"/>
          <p:cNvPicPr>
            <a:picLocks noChangeAspect="1"/>
          </p:cNvPicPr>
          <p:nvPr/>
        </p:nvPicPr>
        <p:blipFill>
          <a:blip r:embed="rId4"/>
          <a:stretch>
            <a:fillRect/>
          </a:stretch>
        </p:blipFill>
        <p:spPr>
          <a:xfrm>
            <a:off x="5351780" y="1232535"/>
            <a:ext cx="6051550" cy="3687445"/>
          </a:xfrm>
          <a:prstGeom prst="rect">
            <a:avLst/>
          </a:prstGeom>
        </p:spPr>
      </p:pic>
      <p:sp>
        <p:nvSpPr>
          <p:cNvPr id="9" name="文本框 8"/>
          <p:cNvSpPr txBox="1"/>
          <p:nvPr/>
        </p:nvSpPr>
        <p:spPr>
          <a:xfrm>
            <a:off x="6303010" y="4919980"/>
            <a:ext cx="5168900" cy="1753235"/>
          </a:xfrm>
          <a:prstGeom prst="rect">
            <a:avLst/>
          </a:prstGeom>
          <a:noFill/>
        </p:spPr>
        <p:txBody>
          <a:bodyPr wrap="square" rtlCol="0">
            <a:spAutoFit/>
          </a:bodyPr>
          <a:p>
            <a:r>
              <a:rPr lang="zh-CN" altLang="en-US"/>
              <a:t>赵金华老师非常关注青年教师的基本功和身体素质，他甚至利用放假的时间来对我们进行指导和培训，我学到了很多“硬功夫”，在校、区基本功比赛有所突破。赵老师以及培育室的这种专业研究的氛围深深感染了我，我在学校工作中更加</a:t>
            </a:r>
            <a:r>
              <a:rPr lang="zh-CN" altLang="en-US"/>
              <a:t>认真，获得年度考核优秀嘉奖等</a:t>
            </a:r>
            <a:r>
              <a:rPr lang="zh-CN" altLang="en-US"/>
              <a:t>荣誉。</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1" action="ppaction://hlinkfile"/>
          </p:cNvPr>
          <p:cNvPicPr>
            <a:picLocks noChangeAspect="1"/>
          </p:cNvPicPr>
          <p:nvPr/>
        </p:nvPicPr>
        <p:blipFill>
          <a:blip r:embed="rId2"/>
          <a:stretch>
            <a:fillRect/>
          </a:stretch>
        </p:blipFill>
        <p:spPr>
          <a:xfrm>
            <a:off x="-6350" y="0"/>
            <a:ext cx="12204379" cy="6864367"/>
          </a:xfrm>
          <a:prstGeom prst="rect">
            <a:avLst/>
          </a:prstGeom>
          <a:solidFill>
            <a:srgbClr val="D95181"/>
          </a:solidFill>
        </p:spPr>
      </p:pic>
      <p:sp>
        <p:nvSpPr>
          <p:cNvPr id="3" name="椭圆 2"/>
          <p:cNvSpPr/>
          <p:nvPr/>
        </p:nvSpPr>
        <p:spPr>
          <a:xfrm>
            <a:off x="605790" y="1244600"/>
            <a:ext cx="436880" cy="3987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cs typeface="+mn-ea"/>
              <a:sym typeface="+mn-lt"/>
            </a:endParaRPr>
          </a:p>
        </p:txBody>
      </p:sp>
      <p:sp>
        <p:nvSpPr>
          <p:cNvPr id="4" name="椭圆 3">
            <a:hlinkClick r:id="rId1" action="ppaction://hlinkfile"/>
          </p:cNvPr>
          <p:cNvSpPr/>
          <p:nvPr/>
        </p:nvSpPr>
        <p:spPr>
          <a:xfrm>
            <a:off x="4758055" y="1298575"/>
            <a:ext cx="495935" cy="434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cs typeface="+mn-ea"/>
              <a:sym typeface="+mn-lt"/>
            </a:endParaRPr>
          </a:p>
        </p:txBody>
      </p:sp>
      <p:grpSp>
        <p:nvGrpSpPr>
          <p:cNvPr id="19" name="Group 5"/>
          <p:cNvGrpSpPr>
            <a:grpSpLocks noChangeAspect="1"/>
          </p:cNvGrpSpPr>
          <p:nvPr/>
        </p:nvGrpSpPr>
        <p:grpSpPr bwMode="auto">
          <a:xfrm>
            <a:off x="7006852" y="4963947"/>
            <a:ext cx="540000" cy="502711"/>
            <a:chOff x="1577" y="314"/>
            <a:chExt cx="782" cy="728"/>
          </a:xfrm>
          <a:solidFill>
            <a:schemeClr val="bg1"/>
          </a:solidFill>
        </p:grpSpPr>
        <p:sp>
          <p:nvSpPr>
            <p:cNvPr id="20" name="Freeform 6"/>
            <p:cNvSpPr>
              <a:spLocks noEditPoints="1"/>
            </p:cNvSpPr>
            <p:nvPr/>
          </p:nvSpPr>
          <p:spPr bwMode="auto">
            <a:xfrm>
              <a:off x="1577" y="314"/>
              <a:ext cx="389" cy="649"/>
            </a:xfrm>
            <a:custGeom>
              <a:avLst/>
              <a:gdLst>
                <a:gd name="T0" fmla="*/ 22 w 163"/>
                <a:gd name="T1" fmla="*/ 234 h 272"/>
                <a:gd name="T2" fmla="*/ 37 w 163"/>
                <a:gd name="T3" fmla="*/ 219 h 272"/>
                <a:gd name="T4" fmla="*/ 81 w 163"/>
                <a:gd name="T5" fmla="*/ 107 h 272"/>
                <a:gd name="T6" fmla="*/ 125 w 163"/>
                <a:gd name="T7" fmla="*/ 219 h 272"/>
                <a:gd name="T8" fmla="*/ 141 w 163"/>
                <a:gd name="T9" fmla="*/ 234 h 272"/>
                <a:gd name="T10" fmla="*/ 163 w 163"/>
                <a:gd name="T11" fmla="*/ 272 h 272"/>
                <a:gd name="T12" fmla="*/ 153 w 163"/>
                <a:gd name="T13" fmla="*/ 229 h 272"/>
                <a:gd name="T14" fmla="*/ 155 w 163"/>
                <a:gd name="T15" fmla="*/ 209 h 272"/>
                <a:gd name="T16" fmla="*/ 129 w 163"/>
                <a:gd name="T17" fmla="*/ 138 h 272"/>
                <a:gd name="T18" fmla="*/ 143 w 163"/>
                <a:gd name="T19" fmla="*/ 138 h 272"/>
                <a:gd name="T20" fmla="*/ 143 w 163"/>
                <a:gd name="T21" fmla="*/ 149 h 272"/>
                <a:gd name="T22" fmla="*/ 150 w 163"/>
                <a:gd name="T23" fmla="*/ 149 h 272"/>
                <a:gd name="T24" fmla="*/ 150 w 163"/>
                <a:gd name="T25" fmla="*/ 120 h 272"/>
                <a:gd name="T26" fmla="*/ 143 w 163"/>
                <a:gd name="T27" fmla="*/ 120 h 272"/>
                <a:gd name="T28" fmla="*/ 143 w 163"/>
                <a:gd name="T29" fmla="*/ 131 h 272"/>
                <a:gd name="T30" fmla="*/ 126 w 163"/>
                <a:gd name="T31" fmla="*/ 131 h 272"/>
                <a:gd name="T32" fmla="*/ 109 w 163"/>
                <a:gd name="T33" fmla="*/ 85 h 272"/>
                <a:gd name="T34" fmla="*/ 112 w 163"/>
                <a:gd name="T35" fmla="*/ 72 h 272"/>
                <a:gd name="T36" fmla="*/ 84 w 163"/>
                <a:gd name="T37" fmla="*/ 39 h 272"/>
                <a:gd name="T38" fmla="*/ 84 w 163"/>
                <a:gd name="T39" fmla="*/ 0 h 272"/>
                <a:gd name="T40" fmla="*/ 75 w 163"/>
                <a:gd name="T41" fmla="*/ 0 h 272"/>
                <a:gd name="T42" fmla="*/ 75 w 163"/>
                <a:gd name="T43" fmla="*/ 39 h 272"/>
                <a:gd name="T44" fmla="*/ 46 w 163"/>
                <a:gd name="T45" fmla="*/ 72 h 272"/>
                <a:gd name="T46" fmla="*/ 52 w 163"/>
                <a:gd name="T47" fmla="*/ 90 h 272"/>
                <a:gd name="T48" fmla="*/ 37 w 163"/>
                <a:gd name="T49" fmla="*/ 131 h 272"/>
                <a:gd name="T50" fmla="*/ 19 w 163"/>
                <a:gd name="T51" fmla="*/ 131 h 272"/>
                <a:gd name="T52" fmla="*/ 19 w 163"/>
                <a:gd name="T53" fmla="*/ 120 h 272"/>
                <a:gd name="T54" fmla="*/ 12 w 163"/>
                <a:gd name="T55" fmla="*/ 120 h 272"/>
                <a:gd name="T56" fmla="*/ 12 w 163"/>
                <a:gd name="T57" fmla="*/ 149 h 272"/>
                <a:gd name="T58" fmla="*/ 19 w 163"/>
                <a:gd name="T59" fmla="*/ 149 h 272"/>
                <a:gd name="T60" fmla="*/ 19 w 163"/>
                <a:gd name="T61" fmla="*/ 138 h 272"/>
                <a:gd name="T62" fmla="*/ 34 w 163"/>
                <a:gd name="T63" fmla="*/ 138 h 272"/>
                <a:gd name="T64" fmla="*/ 8 w 163"/>
                <a:gd name="T65" fmla="*/ 209 h 272"/>
                <a:gd name="T66" fmla="*/ 10 w 163"/>
                <a:gd name="T67" fmla="*/ 229 h 272"/>
                <a:gd name="T68" fmla="*/ 0 w 163"/>
                <a:gd name="T69" fmla="*/ 272 h 272"/>
                <a:gd name="T70" fmla="*/ 22 w 163"/>
                <a:gd name="T71" fmla="*/ 234 h 272"/>
                <a:gd name="T72" fmla="*/ 80 w 163"/>
                <a:gd name="T73" fmla="*/ 49 h 272"/>
                <a:gd name="T74" fmla="*/ 103 w 163"/>
                <a:gd name="T75" fmla="*/ 72 h 272"/>
                <a:gd name="T76" fmla="*/ 80 w 163"/>
                <a:gd name="T77" fmla="*/ 95 h 272"/>
                <a:gd name="T78" fmla="*/ 57 w 163"/>
                <a:gd name="T79" fmla="*/ 72 h 272"/>
                <a:gd name="T80" fmla="*/ 80 w 163"/>
                <a:gd name="T81" fmla="*/ 4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272">
                  <a:moveTo>
                    <a:pt x="22" y="234"/>
                  </a:moveTo>
                  <a:cubicBezTo>
                    <a:pt x="37" y="219"/>
                    <a:pt x="37" y="219"/>
                    <a:pt x="37" y="219"/>
                  </a:cubicBezTo>
                  <a:cubicBezTo>
                    <a:pt x="81" y="107"/>
                    <a:pt x="81" y="107"/>
                    <a:pt x="81" y="107"/>
                  </a:cubicBezTo>
                  <a:cubicBezTo>
                    <a:pt x="125" y="219"/>
                    <a:pt x="125" y="219"/>
                    <a:pt x="125" y="219"/>
                  </a:cubicBezTo>
                  <a:cubicBezTo>
                    <a:pt x="141" y="234"/>
                    <a:pt x="141" y="234"/>
                    <a:pt x="141" y="234"/>
                  </a:cubicBezTo>
                  <a:cubicBezTo>
                    <a:pt x="163" y="272"/>
                    <a:pt x="163" y="272"/>
                    <a:pt x="163" y="272"/>
                  </a:cubicBezTo>
                  <a:cubicBezTo>
                    <a:pt x="153" y="229"/>
                    <a:pt x="153" y="229"/>
                    <a:pt x="153" y="229"/>
                  </a:cubicBezTo>
                  <a:cubicBezTo>
                    <a:pt x="155" y="209"/>
                    <a:pt x="155" y="209"/>
                    <a:pt x="155" y="209"/>
                  </a:cubicBezTo>
                  <a:cubicBezTo>
                    <a:pt x="129" y="138"/>
                    <a:pt x="129" y="138"/>
                    <a:pt x="129" y="138"/>
                  </a:cubicBezTo>
                  <a:cubicBezTo>
                    <a:pt x="143" y="138"/>
                    <a:pt x="143" y="138"/>
                    <a:pt x="143" y="138"/>
                  </a:cubicBezTo>
                  <a:cubicBezTo>
                    <a:pt x="143" y="149"/>
                    <a:pt x="143" y="149"/>
                    <a:pt x="143" y="149"/>
                  </a:cubicBezTo>
                  <a:cubicBezTo>
                    <a:pt x="150" y="149"/>
                    <a:pt x="150" y="149"/>
                    <a:pt x="150" y="149"/>
                  </a:cubicBezTo>
                  <a:cubicBezTo>
                    <a:pt x="150" y="120"/>
                    <a:pt x="150" y="120"/>
                    <a:pt x="150" y="120"/>
                  </a:cubicBezTo>
                  <a:cubicBezTo>
                    <a:pt x="143" y="120"/>
                    <a:pt x="143" y="120"/>
                    <a:pt x="143" y="120"/>
                  </a:cubicBezTo>
                  <a:cubicBezTo>
                    <a:pt x="143" y="131"/>
                    <a:pt x="143" y="131"/>
                    <a:pt x="143" y="131"/>
                  </a:cubicBezTo>
                  <a:cubicBezTo>
                    <a:pt x="126" y="131"/>
                    <a:pt x="126" y="131"/>
                    <a:pt x="126" y="131"/>
                  </a:cubicBezTo>
                  <a:cubicBezTo>
                    <a:pt x="109" y="85"/>
                    <a:pt x="109" y="85"/>
                    <a:pt x="109" y="85"/>
                  </a:cubicBezTo>
                  <a:cubicBezTo>
                    <a:pt x="111" y="81"/>
                    <a:pt x="112" y="77"/>
                    <a:pt x="112" y="72"/>
                  </a:cubicBezTo>
                  <a:cubicBezTo>
                    <a:pt x="112" y="55"/>
                    <a:pt x="100" y="42"/>
                    <a:pt x="84" y="39"/>
                  </a:cubicBezTo>
                  <a:cubicBezTo>
                    <a:pt x="84" y="0"/>
                    <a:pt x="84" y="0"/>
                    <a:pt x="84" y="0"/>
                  </a:cubicBezTo>
                  <a:cubicBezTo>
                    <a:pt x="75" y="0"/>
                    <a:pt x="75" y="0"/>
                    <a:pt x="75" y="0"/>
                  </a:cubicBezTo>
                  <a:cubicBezTo>
                    <a:pt x="75" y="39"/>
                    <a:pt x="75" y="39"/>
                    <a:pt x="75" y="39"/>
                  </a:cubicBezTo>
                  <a:cubicBezTo>
                    <a:pt x="59" y="42"/>
                    <a:pt x="46" y="55"/>
                    <a:pt x="46" y="72"/>
                  </a:cubicBezTo>
                  <a:cubicBezTo>
                    <a:pt x="46" y="79"/>
                    <a:pt x="48" y="85"/>
                    <a:pt x="52" y="90"/>
                  </a:cubicBezTo>
                  <a:cubicBezTo>
                    <a:pt x="37" y="131"/>
                    <a:pt x="37" y="131"/>
                    <a:pt x="37" y="131"/>
                  </a:cubicBezTo>
                  <a:cubicBezTo>
                    <a:pt x="19" y="131"/>
                    <a:pt x="19" y="131"/>
                    <a:pt x="19" y="131"/>
                  </a:cubicBezTo>
                  <a:cubicBezTo>
                    <a:pt x="19" y="120"/>
                    <a:pt x="19" y="120"/>
                    <a:pt x="19" y="120"/>
                  </a:cubicBezTo>
                  <a:cubicBezTo>
                    <a:pt x="12" y="120"/>
                    <a:pt x="12" y="120"/>
                    <a:pt x="12" y="120"/>
                  </a:cubicBezTo>
                  <a:cubicBezTo>
                    <a:pt x="12" y="149"/>
                    <a:pt x="12" y="149"/>
                    <a:pt x="12" y="149"/>
                  </a:cubicBezTo>
                  <a:cubicBezTo>
                    <a:pt x="19" y="149"/>
                    <a:pt x="19" y="149"/>
                    <a:pt x="19" y="149"/>
                  </a:cubicBezTo>
                  <a:cubicBezTo>
                    <a:pt x="19" y="138"/>
                    <a:pt x="19" y="138"/>
                    <a:pt x="19" y="138"/>
                  </a:cubicBezTo>
                  <a:cubicBezTo>
                    <a:pt x="34" y="138"/>
                    <a:pt x="34" y="138"/>
                    <a:pt x="34" y="138"/>
                  </a:cubicBezTo>
                  <a:cubicBezTo>
                    <a:pt x="8" y="209"/>
                    <a:pt x="8" y="209"/>
                    <a:pt x="8" y="209"/>
                  </a:cubicBezTo>
                  <a:cubicBezTo>
                    <a:pt x="10" y="229"/>
                    <a:pt x="10" y="229"/>
                    <a:pt x="10" y="229"/>
                  </a:cubicBezTo>
                  <a:cubicBezTo>
                    <a:pt x="0" y="272"/>
                    <a:pt x="0" y="272"/>
                    <a:pt x="0" y="272"/>
                  </a:cubicBezTo>
                  <a:lnTo>
                    <a:pt x="22" y="234"/>
                  </a:lnTo>
                  <a:close/>
                  <a:moveTo>
                    <a:pt x="80" y="49"/>
                  </a:moveTo>
                  <a:cubicBezTo>
                    <a:pt x="92" y="49"/>
                    <a:pt x="103" y="59"/>
                    <a:pt x="103" y="72"/>
                  </a:cubicBezTo>
                  <a:cubicBezTo>
                    <a:pt x="103" y="84"/>
                    <a:pt x="92" y="95"/>
                    <a:pt x="80" y="95"/>
                  </a:cubicBezTo>
                  <a:cubicBezTo>
                    <a:pt x="67" y="95"/>
                    <a:pt x="57" y="84"/>
                    <a:pt x="57" y="72"/>
                  </a:cubicBezTo>
                  <a:cubicBezTo>
                    <a:pt x="57" y="59"/>
                    <a:pt x="67" y="49"/>
                    <a:pt x="80"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1" name="Oval 7"/>
            <p:cNvSpPr>
              <a:spLocks noChangeArrowheads="1"/>
            </p:cNvSpPr>
            <p:nvPr/>
          </p:nvSpPr>
          <p:spPr bwMode="auto">
            <a:xfrm>
              <a:off x="1742" y="460"/>
              <a:ext cx="52" cy="5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2" name="Freeform 8"/>
            <p:cNvSpPr/>
            <p:nvPr/>
          </p:nvSpPr>
          <p:spPr bwMode="auto">
            <a:xfrm>
              <a:off x="1599" y="965"/>
              <a:ext cx="345" cy="77"/>
            </a:xfrm>
            <a:custGeom>
              <a:avLst/>
              <a:gdLst>
                <a:gd name="T0" fmla="*/ 3 w 145"/>
                <a:gd name="T1" fmla="*/ 0 h 32"/>
                <a:gd name="T2" fmla="*/ 0 w 145"/>
                <a:gd name="T3" fmla="*/ 5 h 32"/>
                <a:gd name="T4" fmla="*/ 74 w 145"/>
                <a:gd name="T5" fmla="*/ 20 h 32"/>
                <a:gd name="T6" fmla="*/ 145 w 145"/>
                <a:gd name="T7" fmla="*/ 5 h 32"/>
                <a:gd name="T8" fmla="*/ 142 w 145"/>
                <a:gd name="T9" fmla="*/ 0 h 32"/>
                <a:gd name="T10" fmla="*/ 3 w 145"/>
                <a:gd name="T11" fmla="*/ 0 h 32"/>
              </a:gdLst>
              <a:ahLst/>
              <a:cxnLst>
                <a:cxn ang="0">
                  <a:pos x="T0" y="T1"/>
                </a:cxn>
                <a:cxn ang="0">
                  <a:pos x="T2" y="T3"/>
                </a:cxn>
                <a:cxn ang="0">
                  <a:pos x="T4" y="T5"/>
                </a:cxn>
                <a:cxn ang="0">
                  <a:pos x="T6" y="T7"/>
                </a:cxn>
                <a:cxn ang="0">
                  <a:pos x="T8" y="T9"/>
                </a:cxn>
                <a:cxn ang="0">
                  <a:pos x="T10" y="T11"/>
                </a:cxn>
              </a:cxnLst>
              <a:rect l="0" t="0" r="r" b="b"/>
              <a:pathLst>
                <a:path w="145" h="32">
                  <a:moveTo>
                    <a:pt x="3" y="0"/>
                  </a:moveTo>
                  <a:cubicBezTo>
                    <a:pt x="0" y="5"/>
                    <a:pt x="0" y="5"/>
                    <a:pt x="0" y="5"/>
                  </a:cubicBezTo>
                  <a:cubicBezTo>
                    <a:pt x="1" y="5"/>
                    <a:pt x="32" y="20"/>
                    <a:pt x="74" y="20"/>
                  </a:cubicBezTo>
                  <a:cubicBezTo>
                    <a:pt x="96" y="20"/>
                    <a:pt x="120" y="16"/>
                    <a:pt x="145" y="5"/>
                  </a:cubicBezTo>
                  <a:cubicBezTo>
                    <a:pt x="142" y="0"/>
                    <a:pt x="142" y="0"/>
                    <a:pt x="142" y="0"/>
                  </a:cubicBezTo>
                  <a:cubicBezTo>
                    <a:pt x="71" y="32"/>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3" name="Freeform 9"/>
            <p:cNvSpPr/>
            <p:nvPr/>
          </p:nvSpPr>
          <p:spPr bwMode="auto">
            <a:xfrm>
              <a:off x="1944" y="751"/>
              <a:ext cx="341" cy="150"/>
            </a:xfrm>
            <a:custGeom>
              <a:avLst/>
              <a:gdLst>
                <a:gd name="T0" fmla="*/ 70 w 143"/>
                <a:gd name="T1" fmla="*/ 7 h 63"/>
                <a:gd name="T2" fmla="*/ 54 w 143"/>
                <a:gd name="T3" fmla="*/ 8 h 63"/>
                <a:gd name="T4" fmla="*/ 61 w 143"/>
                <a:gd name="T5" fmla="*/ 1 h 63"/>
                <a:gd name="T6" fmla="*/ 70 w 143"/>
                <a:gd name="T7" fmla="*/ 0 h 63"/>
                <a:gd name="T8" fmla="*/ 142 w 143"/>
                <a:gd name="T9" fmla="*/ 59 h 63"/>
                <a:gd name="T10" fmla="*/ 143 w 143"/>
                <a:gd name="T11" fmla="*/ 63 h 63"/>
                <a:gd name="T12" fmla="*/ 0 w 143"/>
                <a:gd name="T13" fmla="*/ 63 h 63"/>
                <a:gd name="T14" fmla="*/ 6 w 143"/>
                <a:gd name="T15" fmla="*/ 57 h 63"/>
                <a:gd name="T16" fmla="*/ 135 w 143"/>
                <a:gd name="T17" fmla="*/ 57 h 63"/>
                <a:gd name="T18" fmla="*/ 70 w 143"/>
                <a:gd name="T19"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63">
                  <a:moveTo>
                    <a:pt x="70" y="7"/>
                  </a:moveTo>
                  <a:cubicBezTo>
                    <a:pt x="64" y="7"/>
                    <a:pt x="59" y="7"/>
                    <a:pt x="54" y="8"/>
                  </a:cubicBezTo>
                  <a:cubicBezTo>
                    <a:pt x="61" y="1"/>
                    <a:pt x="61" y="1"/>
                    <a:pt x="61" y="1"/>
                  </a:cubicBezTo>
                  <a:cubicBezTo>
                    <a:pt x="64" y="1"/>
                    <a:pt x="67" y="0"/>
                    <a:pt x="70" y="0"/>
                  </a:cubicBezTo>
                  <a:cubicBezTo>
                    <a:pt x="104" y="0"/>
                    <a:pt x="135" y="25"/>
                    <a:pt x="142" y="59"/>
                  </a:cubicBezTo>
                  <a:cubicBezTo>
                    <a:pt x="143" y="63"/>
                    <a:pt x="143" y="63"/>
                    <a:pt x="143" y="63"/>
                  </a:cubicBezTo>
                  <a:cubicBezTo>
                    <a:pt x="0" y="63"/>
                    <a:pt x="0" y="63"/>
                    <a:pt x="0" y="63"/>
                  </a:cubicBezTo>
                  <a:cubicBezTo>
                    <a:pt x="6" y="57"/>
                    <a:pt x="6" y="57"/>
                    <a:pt x="6" y="57"/>
                  </a:cubicBezTo>
                  <a:cubicBezTo>
                    <a:pt x="135" y="57"/>
                    <a:pt x="135" y="57"/>
                    <a:pt x="135" y="57"/>
                  </a:cubicBezTo>
                  <a:cubicBezTo>
                    <a:pt x="127" y="27"/>
                    <a:pt x="100" y="7"/>
                    <a:pt x="7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4" name="Freeform 10"/>
            <p:cNvSpPr/>
            <p:nvPr/>
          </p:nvSpPr>
          <p:spPr bwMode="auto">
            <a:xfrm>
              <a:off x="1873" y="684"/>
              <a:ext cx="486" cy="288"/>
            </a:xfrm>
            <a:custGeom>
              <a:avLst/>
              <a:gdLst>
                <a:gd name="T0" fmla="*/ 14 w 204"/>
                <a:gd name="T1" fmla="*/ 115 h 121"/>
                <a:gd name="T2" fmla="*/ 15 w 204"/>
                <a:gd name="T3" fmla="*/ 106 h 121"/>
                <a:gd name="T4" fmla="*/ 16 w 204"/>
                <a:gd name="T5" fmla="*/ 115 h 121"/>
                <a:gd name="T6" fmla="*/ 22 w 204"/>
                <a:gd name="T7" fmla="*/ 106 h 121"/>
                <a:gd name="T8" fmla="*/ 24 w 204"/>
                <a:gd name="T9" fmla="*/ 115 h 121"/>
                <a:gd name="T10" fmla="*/ 29 w 204"/>
                <a:gd name="T11" fmla="*/ 97 h 121"/>
                <a:gd name="T12" fmla="*/ 31 w 204"/>
                <a:gd name="T13" fmla="*/ 115 h 121"/>
                <a:gd name="T14" fmla="*/ 36 w 204"/>
                <a:gd name="T15" fmla="*/ 106 h 121"/>
                <a:gd name="T16" fmla="*/ 38 w 204"/>
                <a:gd name="T17" fmla="*/ 115 h 121"/>
                <a:gd name="T18" fmla="*/ 45 w 204"/>
                <a:gd name="T19" fmla="*/ 106 h 121"/>
                <a:gd name="T20" fmla="*/ 47 w 204"/>
                <a:gd name="T21" fmla="*/ 115 h 121"/>
                <a:gd name="T22" fmla="*/ 52 w 204"/>
                <a:gd name="T23" fmla="*/ 106 h 121"/>
                <a:gd name="T24" fmla="*/ 55 w 204"/>
                <a:gd name="T25" fmla="*/ 115 h 121"/>
                <a:gd name="T26" fmla="*/ 60 w 204"/>
                <a:gd name="T27" fmla="*/ 97 h 121"/>
                <a:gd name="T28" fmla="*/ 62 w 204"/>
                <a:gd name="T29" fmla="*/ 115 h 121"/>
                <a:gd name="T30" fmla="*/ 68 w 204"/>
                <a:gd name="T31" fmla="*/ 106 h 121"/>
                <a:gd name="T32" fmla="*/ 70 w 204"/>
                <a:gd name="T33" fmla="*/ 115 h 121"/>
                <a:gd name="T34" fmla="*/ 76 w 204"/>
                <a:gd name="T35" fmla="*/ 106 h 121"/>
                <a:gd name="T36" fmla="*/ 79 w 204"/>
                <a:gd name="T37" fmla="*/ 115 h 121"/>
                <a:gd name="T38" fmla="*/ 84 w 204"/>
                <a:gd name="T39" fmla="*/ 106 h 121"/>
                <a:gd name="T40" fmla="*/ 86 w 204"/>
                <a:gd name="T41" fmla="*/ 115 h 121"/>
                <a:gd name="T42" fmla="*/ 92 w 204"/>
                <a:gd name="T43" fmla="*/ 97 h 121"/>
                <a:gd name="T44" fmla="*/ 94 w 204"/>
                <a:gd name="T45" fmla="*/ 115 h 121"/>
                <a:gd name="T46" fmla="*/ 99 w 204"/>
                <a:gd name="T47" fmla="*/ 106 h 121"/>
                <a:gd name="T48" fmla="*/ 102 w 204"/>
                <a:gd name="T49" fmla="*/ 115 h 121"/>
                <a:gd name="T50" fmla="*/ 108 w 204"/>
                <a:gd name="T51" fmla="*/ 106 h 121"/>
                <a:gd name="T52" fmla="*/ 110 w 204"/>
                <a:gd name="T53" fmla="*/ 115 h 121"/>
                <a:gd name="T54" fmla="*/ 116 w 204"/>
                <a:gd name="T55" fmla="*/ 106 h 121"/>
                <a:gd name="T56" fmla="*/ 118 w 204"/>
                <a:gd name="T57" fmla="*/ 115 h 121"/>
                <a:gd name="T58" fmla="*/ 123 w 204"/>
                <a:gd name="T59" fmla="*/ 97 h 121"/>
                <a:gd name="T60" fmla="*/ 125 w 204"/>
                <a:gd name="T61" fmla="*/ 115 h 121"/>
                <a:gd name="T62" fmla="*/ 130 w 204"/>
                <a:gd name="T63" fmla="*/ 106 h 121"/>
                <a:gd name="T64" fmla="*/ 132 w 204"/>
                <a:gd name="T65" fmla="*/ 115 h 121"/>
                <a:gd name="T66" fmla="*/ 138 w 204"/>
                <a:gd name="T67" fmla="*/ 106 h 121"/>
                <a:gd name="T68" fmla="*/ 141 w 204"/>
                <a:gd name="T69" fmla="*/ 115 h 121"/>
                <a:gd name="T70" fmla="*/ 146 w 204"/>
                <a:gd name="T71" fmla="*/ 106 h 121"/>
                <a:gd name="T72" fmla="*/ 148 w 204"/>
                <a:gd name="T73" fmla="*/ 115 h 121"/>
                <a:gd name="T74" fmla="*/ 154 w 204"/>
                <a:gd name="T75" fmla="*/ 97 h 121"/>
                <a:gd name="T76" fmla="*/ 156 w 204"/>
                <a:gd name="T77" fmla="*/ 115 h 121"/>
                <a:gd name="T78" fmla="*/ 162 w 204"/>
                <a:gd name="T79" fmla="*/ 106 h 121"/>
                <a:gd name="T80" fmla="*/ 164 w 204"/>
                <a:gd name="T81" fmla="*/ 115 h 121"/>
                <a:gd name="T82" fmla="*/ 170 w 204"/>
                <a:gd name="T83" fmla="*/ 106 h 121"/>
                <a:gd name="T84" fmla="*/ 172 w 204"/>
                <a:gd name="T85" fmla="*/ 115 h 121"/>
                <a:gd name="T86" fmla="*/ 178 w 204"/>
                <a:gd name="T87" fmla="*/ 106 h 121"/>
                <a:gd name="T88" fmla="*/ 180 w 204"/>
                <a:gd name="T89" fmla="*/ 115 h 121"/>
                <a:gd name="T90" fmla="*/ 186 w 204"/>
                <a:gd name="T91" fmla="*/ 97 h 121"/>
                <a:gd name="T92" fmla="*/ 188 w 204"/>
                <a:gd name="T93" fmla="*/ 115 h 121"/>
                <a:gd name="T94" fmla="*/ 198 w 204"/>
                <a:gd name="T95" fmla="*/ 103 h 121"/>
                <a:gd name="T96" fmla="*/ 120 w 204"/>
                <a:gd name="T97" fmla="*/ 0 h 121"/>
                <a:gd name="T98" fmla="*/ 204 w 204"/>
                <a:gd name="T99" fmla="*/ 121 h 121"/>
                <a:gd name="T100" fmla="*/ 8 w 204"/>
                <a:gd name="T101"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121">
                  <a:moveTo>
                    <a:pt x="8" y="115"/>
                  </a:moveTo>
                  <a:cubicBezTo>
                    <a:pt x="14" y="115"/>
                    <a:pt x="14" y="115"/>
                    <a:pt x="14" y="115"/>
                  </a:cubicBezTo>
                  <a:cubicBezTo>
                    <a:pt x="14" y="106"/>
                    <a:pt x="14" y="106"/>
                    <a:pt x="14" y="106"/>
                  </a:cubicBezTo>
                  <a:cubicBezTo>
                    <a:pt x="15" y="106"/>
                    <a:pt x="15" y="106"/>
                    <a:pt x="15" y="106"/>
                  </a:cubicBezTo>
                  <a:cubicBezTo>
                    <a:pt x="16" y="106"/>
                    <a:pt x="16" y="106"/>
                    <a:pt x="16" y="106"/>
                  </a:cubicBezTo>
                  <a:cubicBezTo>
                    <a:pt x="16" y="115"/>
                    <a:pt x="16" y="115"/>
                    <a:pt x="16" y="115"/>
                  </a:cubicBezTo>
                  <a:cubicBezTo>
                    <a:pt x="22" y="115"/>
                    <a:pt x="22" y="115"/>
                    <a:pt x="22" y="115"/>
                  </a:cubicBezTo>
                  <a:cubicBezTo>
                    <a:pt x="22" y="106"/>
                    <a:pt x="22" y="106"/>
                    <a:pt x="22" y="106"/>
                  </a:cubicBezTo>
                  <a:cubicBezTo>
                    <a:pt x="24" y="106"/>
                    <a:pt x="24" y="106"/>
                    <a:pt x="24" y="106"/>
                  </a:cubicBezTo>
                  <a:cubicBezTo>
                    <a:pt x="24" y="115"/>
                    <a:pt x="24" y="115"/>
                    <a:pt x="24" y="115"/>
                  </a:cubicBezTo>
                  <a:cubicBezTo>
                    <a:pt x="29" y="115"/>
                    <a:pt x="29" y="115"/>
                    <a:pt x="29" y="115"/>
                  </a:cubicBezTo>
                  <a:cubicBezTo>
                    <a:pt x="29" y="97"/>
                    <a:pt x="29" y="97"/>
                    <a:pt x="29" y="97"/>
                  </a:cubicBezTo>
                  <a:cubicBezTo>
                    <a:pt x="31" y="97"/>
                    <a:pt x="31" y="97"/>
                    <a:pt x="31" y="97"/>
                  </a:cubicBezTo>
                  <a:cubicBezTo>
                    <a:pt x="31" y="115"/>
                    <a:pt x="31" y="115"/>
                    <a:pt x="31" y="115"/>
                  </a:cubicBezTo>
                  <a:cubicBezTo>
                    <a:pt x="36" y="115"/>
                    <a:pt x="36" y="115"/>
                    <a:pt x="36" y="115"/>
                  </a:cubicBezTo>
                  <a:cubicBezTo>
                    <a:pt x="36" y="106"/>
                    <a:pt x="36" y="106"/>
                    <a:pt x="36" y="106"/>
                  </a:cubicBezTo>
                  <a:cubicBezTo>
                    <a:pt x="38" y="106"/>
                    <a:pt x="38" y="106"/>
                    <a:pt x="38" y="106"/>
                  </a:cubicBezTo>
                  <a:cubicBezTo>
                    <a:pt x="38" y="115"/>
                    <a:pt x="38" y="115"/>
                    <a:pt x="38" y="115"/>
                  </a:cubicBezTo>
                  <a:cubicBezTo>
                    <a:pt x="45" y="115"/>
                    <a:pt x="45" y="115"/>
                    <a:pt x="45" y="115"/>
                  </a:cubicBezTo>
                  <a:cubicBezTo>
                    <a:pt x="45" y="106"/>
                    <a:pt x="45" y="106"/>
                    <a:pt x="45" y="106"/>
                  </a:cubicBezTo>
                  <a:cubicBezTo>
                    <a:pt x="47" y="106"/>
                    <a:pt x="47" y="106"/>
                    <a:pt x="47" y="106"/>
                  </a:cubicBezTo>
                  <a:cubicBezTo>
                    <a:pt x="47" y="115"/>
                    <a:pt x="47" y="115"/>
                    <a:pt x="47" y="115"/>
                  </a:cubicBezTo>
                  <a:cubicBezTo>
                    <a:pt x="52" y="115"/>
                    <a:pt x="52" y="115"/>
                    <a:pt x="52" y="115"/>
                  </a:cubicBezTo>
                  <a:cubicBezTo>
                    <a:pt x="52" y="106"/>
                    <a:pt x="52" y="106"/>
                    <a:pt x="52" y="106"/>
                  </a:cubicBezTo>
                  <a:cubicBezTo>
                    <a:pt x="55" y="106"/>
                    <a:pt x="55" y="106"/>
                    <a:pt x="55" y="106"/>
                  </a:cubicBezTo>
                  <a:cubicBezTo>
                    <a:pt x="55" y="115"/>
                    <a:pt x="55" y="115"/>
                    <a:pt x="55" y="115"/>
                  </a:cubicBezTo>
                  <a:cubicBezTo>
                    <a:pt x="60" y="115"/>
                    <a:pt x="60" y="115"/>
                    <a:pt x="60" y="115"/>
                  </a:cubicBezTo>
                  <a:cubicBezTo>
                    <a:pt x="60" y="97"/>
                    <a:pt x="60" y="97"/>
                    <a:pt x="60" y="97"/>
                  </a:cubicBezTo>
                  <a:cubicBezTo>
                    <a:pt x="62" y="97"/>
                    <a:pt x="62" y="97"/>
                    <a:pt x="62" y="97"/>
                  </a:cubicBezTo>
                  <a:cubicBezTo>
                    <a:pt x="62" y="115"/>
                    <a:pt x="62" y="115"/>
                    <a:pt x="62" y="115"/>
                  </a:cubicBezTo>
                  <a:cubicBezTo>
                    <a:pt x="68" y="115"/>
                    <a:pt x="68" y="115"/>
                    <a:pt x="68" y="115"/>
                  </a:cubicBezTo>
                  <a:cubicBezTo>
                    <a:pt x="68" y="106"/>
                    <a:pt x="68" y="106"/>
                    <a:pt x="68" y="106"/>
                  </a:cubicBezTo>
                  <a:cubicBezTo>
                    <a:pt x="70" y="106"/>
                    <a:pt x="70" y="106"/>
                    <a:pt x="70" y="106"/>
                  </a:cubicBezTo>
                  <a:cubicBezTo>
                    <a:pt x="70" y="115"/>
                    <a:pt x="70" y="115"/>
                    <a:pt x="70" y="115"/>
                  </a:cubicBezTo>
                  <a:cubicBezTo>
                    <a:pt x="76" y="115"/>
                    <a:pt x="76" y="115"/>
                    <a:pt x="76" y="115"/>
                  </a:cubicBezTo>
                  <a:cubicBezTo>
                    <a:pt x="76" y="106"/>
                    <a:pt x="76" y="106"/>
                    <a:pt x="76" y="106"/>
                  </a:cubicBezTo>
                  <a:cubicBezTo>
                    <a:pt x="79" y="106"/>
                    <a:pt x="79" y="106"/>
                    <a:pt x="79" y="106"/>
                  </a:cubicBezTo>
                  <a:cubicBezTo>
                    <a:pt x="79" y="115"/>
                    <a:pt x="79" y="115"/>
                    <a:pt x="79" y="115"/>
                  </a:cubicBezTo>
                  <a:cubicBezTo>
                    <a:pt x="84" y="115"/>
                    <a:pt x="84" y="115"/>
                    <a:pt x="84" y="115"/>
                  </a:cubicBezTo>
                  <a:cubicBezTo>
                    <a:pt x="84" y="106"/>
                    <a:pt x="84" y="106"/>
                    <a:pt x="84" y="106"/>
                  </a:cubicBezTo>
                  <a:cubicBezTo>
                    <a:pt x="86" y="106"/>
                    <a:pt x="86" y="106"/>
                    <a:pt x="86" y="106"/>
                  </a:cubicBezTo>
                  <a:cubicBezTo>
                    <a:pt x="86" y="115"/>
                    <a:pt x="86" y="115"/>
                    <a:pt x="86" y="115"/>
                  </a:cubicBezTo>
                  <a:cubicBezTo>
                    <a:pt x="92" y="115"/>
                    <a:pt x="92" y="115"/>
                    <a:pt x="92" y="115"/>
                  </a:cubicBezTo>
                  <a:cubicBezTo>
                    <a:pt x="92" y="97"/>
                    <a:pt x="92" y="97"/>
                    <a:pt x="92" y="97"/>
                  </a:cubicBezTo>
                  <a:cubicBezTo>
                    <a:pt x="94" y="97"/>
                    <a:pt x="94" y="97"/>
                    <a:pt x="94" y="97"/>
                  </a:cubicBezTo>
                  <a:cubicBezTo>
                    <a:pt x="94" y="115"/>
                    <a:pt x="94" y="115"/>
                    <a:pt x="94" y="115"/>
                  </a:cubicBezTo>
                  <a:cubicBezTo>
                    <a:pt x="99" y="115"/>
                    <a:pt x="99" y="115"/>
                    <a:pt x="99" y="115"/>
                  </a:cubicBezTo>
                  <a:cubicBezTo>
                    <a:pt x="99" y="106"/>
                    <a:pt x="99" y="106"/>
                    <a:pt x="99" y="106"/>
                  </a:cubicBezTo>
                  <a:cubicBezTo>
                    <a:pt x="102" y="106"/>
                    <a:pt x="102" y="106"/>
                    <a:pt x="102" y="106"/>
                  </a:cubicBezTo>
                  <a:cubicBezTo>
                    <a:pt x="102" y="115"/>
                    <a:pt x="102" y="115"/>
                    <a:pt x="102" y="115"/>
                  </a:cubicBezTo>
                  <a:cubicBezTo>
                    <a:pt x="108" y="115"/>
                    <a:pt x="108" y="115"/>
                    <a:pt x="108" y="115"/>
                  </a:cubicBezTo>
                  <a:cubicBezTo>
                    <a:pt x="108" y="106"/>
                    <a:pt x="108" y="106"/>
                    <a:pt x="108" y="106"/>
                  </a:cubicBezTo>
                  <a:cubicBezTo>
                    <a:pt x="110" y="106"/>
                    <a:pt x="110" y="106"/>
                    <a:pt x="110" y="106"/>
                  </a:cubicBezTo>
                  <a:cubicBezTo>
                    <a:pt x="110" y="115"/>
                    <a:pt x="110" y="115"/>
                    <a:pt x="110" y="115"/>
                  </a:cubicBezTo>
                  <a:cubicBezTo>
                    <a:pt x="116" y="115"/>
                    <a:pt x="116" y="115"/>
                    <a:pt x="116" y="115"/>
                  </a:cubicBezTo>
                  <a:cubicBezTo>
                    <a:pt x="116" y="106"/>
                    <a:pt x="116" y="106"/>
                    <a:pt x="116" y="106"/>
                  </a:cubicBezTo>
                  <a:cubicBezTo>
                    <a:pt x="118" y="106"/>
                    <a:pt x="118" y="106"/>
                    <a:pt x="118" y="106"/>
                  </a:cubicBezTo>
                  <a:cubicBezTo>
                    <a:pt x="118" y="115"/>
                    <a:pt x="118" y="115"/>
                    <a:pt x="118" y="115"/>
                  </a:cubicBezTo>
                  <a:cubicBezTo>
                    <a:pt x="123" y="115"/>
                    <a:pt x="123" y="115"/>
                    <a:pt x="123" y="115"/>
                  </a:cubicBezTo>
                  <a:cubicBezTo>
                    <a:pt x="123" y="97"/>
                    <a:pt x="123" y="97"/>
                    <a:pt x="123" y="97"/>
                  </a:cubicBezTo>
                  <a:cubicBezTo>
                    <a:pt x="125" y="97"/>
                    <a:pt x="125" y="97"/>
                    <a:pt x="125" y="97"/>
                  </a:cubicBezTo>
                  <a:cubicBezTo>
                    <a:pt x="125" y="115"/>
                    <a:pt x="125" y="115"/>
                    <a:pt x="125" y="115"/>
                  </a:cubicBezTo>
                  <a:cubicBezTo>
                    <a:pt x="130" y="115"/>
                    <a:pt x="130" y="115"/>
                    <a:pt x="130" y="115"/>
                  </a:cubicBezTo>
                  <a:cubicBezTo>
                    <a:pt x="130" y="106"/>
                    <a:pt x="130" y="106"/>
                    <a:pt x="130" y="106"/>
                  </a:cubicBezTo>
                  <a:cubicBezTo>
                    <a:pt x="132" y="106"/>
                    <a:pt x="132" y="106"/>
                    <a:pt x="132" y="106"/>
                  </a:cubicBezTo>
                  <a:cubicBezTo>
                    <a:pt x="132" y="115"/>
                    <a:pt x="132" y="115"/>
                    <a:pt x="132" y="115"/>
                  </a:cubicBezTo>
                  <a:cubicBezTo>
                    <a:pt x="138" y="115"/>
                    <a:pt x="138" y="115"/>
                    <a:pt x="138" y="115"/>
                  </a:cubicBezTo>
                  <a:cubicBezTo>
                    <a:pt x="138" y="106"/>
                    <a:pt x="138" y="106"/>
                    <a:pt x="138" y="106"/>
                  </a:cubicBezTo>
                  <a:cubicBezTo>
                    <a:pt x="141" y="106"/>
                    <a:pt x="141" y="106"/>
                    <a:pt x="141" y="106"/>
                  </a:cubicBezTo>
                  <a:cubicBezTo>
                    <a:pt x="141" y="115"/>
                    <a:pt x="141" y="115"/>
                    <a:pt x="141" y="115"/>
                  </a:cubicBezTo>
                  <a:cubicBezTo>
                    <a:pt x="146" y="115"/>
                    <a:pt x="146" y="115"/>
                    <a:pt x="146" y="115"/>
                  </a:cubicBezTo>
                  <a:cubicBezTo>
                    <a:pt x="146" y="106"/>
                    <a:pt x="146" y="106"/>
                    <a:pt x="146" y="106"/>
                  </a:cubicBezTo>
                  <a:cubicBezTo>
                    <a:pt x="148" y="106"/>
                    <a:pt x="148" y="106"/>
                    <a:pt x="148" y="106"/>
                  </a:cubicBezTo>
                  <a:cubicBezTo>
                    <a:pt x="148" y="115"/>
                    <a:pt x="148" y="115"/>
                    <a:pt x="148" y="115"/>
                  </a:cubicBezTo>
                  <a:cubicBezTo>
                    <a:pt x="154" y="115"/>
                    <a:pt x="154" y="115"/>
                    <a:pt x="154" y="115"/>
                  </a:cubicBezTo>
                  <a:cubicBezTo>
                    <a:pt x="154" y="97"/>
                    <a:pt x="154" y="97"/>
                    <a:pt x="154" y="97"/>
                  </a:cubicBezTo>
                  <a:cubicBezTo>
                    <a:pt x="156" y="97"/>
                    <a:pt x="156" y="97"/>
                    <a:pt x="156" y="97"/>
                  </a:cubicBezTo>
                  <a:cubicBezTo>
                    <a:pt x="156" y="115"/>
                    <a:pt x="156" y="115"/>
                    <a:pt x="156" y="115"/>
                  </a:cubicBezTo>
                  <a:cubicBezTo>
                    <a:pt x="162" y="115"/>
                    <a:pt x="162" y="115"/>
                    <a:pt x="162" y="115"/>
                  </a:cubicBezTo>
                  <a:cubicBezTo>
                    <a:pt x="162" y="106"/>
                    <a:pt x="162" y="106"/>
                    <a:pt x="162" y="106"/>
                  </a:cubicBezTo>
                  <a:cubicBezTo>
                    <a:pt x="164" y="106"/>
                    <a:pt x="164" y="106"/>
                    <a:pt x="164" y="106"/>
                  </a:cubicBezTo>
                  <a:cubicBezTo>
                    <a:pt x="164" y="115"/>
                    <a:pt x="164" y="115"/>
                    <a:pt x="164" y="115"/>
                  </a:cubicBezTo>
                  <a:cubicBezTo>
                    <a:pt x="170" y="115"/>
                    <a:pt x="170" y="115"/>
                    <a:pt x="170" y="115"/>
                  </a:cubicBezTo>
                  <a:cubicBezTo>
                    <a:pt x="170" y="106"/>
                    <a:pt x="170" y="106"/>
                    <a:pt x="170" y="106"/>
                  </a:cubicBezTo>
                  <a:cubicBezTo>
                    <a:pt x="172" y="106"/>
                    <a:pt x="172" y="106"/>
                    <a:pt x="172" y="106"/>
                  </a:cubicBezTo>
                  <a:cubicBezTo>
                    <a:pt x="172" y="115"/>
                    <a:pt x="172" y="115"/>
                    <a:pt x="172" y="115"/>
                  </a:cubicBezTo>
                  <a:cubicBezTo>
                    <a:pt x="178" y="115"/>
                    <a:pt x="178" y="115"/>
                    <a:pt x="178" y="115"/>
                  </a:cubicBezTo>
                  <a:cubicBezTo>
                    <a:pt x="178" y="106"/>
                    <a:pt x="178" y="106"/>
                    <a:pt x="178" y="106"/>
                  </a:cubicBezTo>
                  <a:cubicBezTo>
                    <a:pt x="180" y="106"/>
                    <a:pt x="180" y="106"/>
                    <a:pt x="180" y="106"/>
                  </a:cubicBezTo>
                  <a:cubicBezTo>
                    <a:pt x="180" y="115"/>
                    <a:pt x="180" y="115"/>
                    <a:pt x="180" y="115"/>
                  </a:cubicBezTo>
                  <a:cubicBezTo>
                    <a:pt x="186" y="115"/>
                    <a:pt x="186" y="115"/>
                    <a:pt x="186" y="115"/>
                  </a:cubicBezTo>
                  <a:cubicBezTo>
                    <a:pt x="186" y="97"/>
                    <a:pt x="186" y="97"/>
                    <a:pt x="186" y="97"/>
                  </a:cubicBezTo>
                  <a:cubicBezTo>
                    <a:pt x="188" y="97"/>
                    <a:pt x="188" y="97"/>
                    <a:pt x="188" y="97"/>
                  </a:cubicBezTo>
                  <a:cubicBezTo>
                    <a:pt x="188" y="115"/>
                    <a:pt x="188" y="115"/>
                    <a:pt x="188" y="115"/>
                  </a:cubicBezTo>
                  <a:cubicBezTo>
                    <a:pt x="198" y="115"/>
                    <a:pt x="198" y="115"/>
                    <a:pt x="198" y="115"/>
                  </a:cubicBezTo>
                  <a:cubicBezTo>
                    <a:pt x="198" y="103"/>
                    <a:pt x="198" y="103"/>
                    <a:pt x="198" y="103"/>
                  </a:cubicBezTo>
                  <a:cubicBezTo>
                    <a:pt x="198" y="54"/>
                    <a:pt x="162" y="13"/>
                    <a:pt x="115" y="6"/>
                  </a:cubicBezTo>
                  <a:cubicBezTo>
                    <a:pt x="120" y="0"/>
                    <a:pt x="120" y="0"/>
                    <a:pt x="120" y="0"/>
                  </a:cubicBezTo>
                  <a:cubicBezTo>
                    <a:pt x="168" y="10"/>
                    <a:pt x="204" y="52"/>
                    <a:pt x="204" y="103"/>
                  </a:cubicBezTo>
                  <a:cubicBezTo>
                    <a:pt x="204" y="121"/>
                    <a:pt x="204" y="121"/>
                    <a:pt x="204" y="121"/>
                  </a:cubicBezTo>
                  <a:cubicBezTo>
                    <a:pt x="0" y="121"/>
                    <a:pt x="0" y="121"/>
                    <a:pt x="0" y="121"/>
                  </a:cubicBezTo>
                  <a:cubicBezTo>
                    <a:pt x="8" y="113"/>
                    <a:pt x="8" y="113"/>
                    <a:pt x="8" y="113"/>
                  </a:cubicBezTo>
                  <a:cubicBezTo>
                    <a:pt x="8" y="115"/>
                    <a:pt x="8" y="115"/>
                    <a:pt x="8"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5" name="Freeform 11"/>
            <p:cNvSpPr/>
            <p:nvPr/>
          </p:nvSpPr>
          <p:spPr bwMode="auto">
            <a:xfrm>
              <a:off x="1839" y="415"/>
              <a:ext cx="189" cy="367"/>
            </a:xfrm>
            <a:custGeom>
              <a:avLst/>
              <a:gdLst>
                <a:gd name="T0" fmla="*/ 74 w 79"/>
                <a:gd name="T1" fmla="*/ 78 h 154"/>
                <a:gd name="T2" fmla="*/ 67 w 79"/>
                <a:gd name="T3" fmla="*/ 80 h 154"/>
                <a:gd name="T4" fmla="*/ 70 w 79"/>
                <a:gd name="T5" fmla="*/ 74 h 154"/>
                <a:gd name="T6" fmla="*/ 63 w 79"/>
                <a:gd name="T7" fmla="*/ 76 h 154"/>
                <a:gd name="T8" fmla="*/ 66 w 79"/>
                <a:gd name="T9" fmla="*/ 70 h 154"/>
                <a:gd name="T10" fmla="*/ 60 w 79"/>
                <a:gd name="T11" fmla="*/ 72 h 154"/>
                <a:gd name="T12" fmla="*/ 63 w 79"/>
                <a:gd name="T13" fmla="*/ 67 h 154"/>
                <a:gd name="T14" fmla="*/ 51 w 79"/>
                <a:gd name="T15" fmla="*/ 72 h 154"/>
                <a:gd name="T16" fmla="*/ 59 w 79"/>
                <a:gd name="T17" fmla="*/ 63 h 154"/>
                <a:gd name="T18" fmla="*/ 53 w 79"/>
                <a:gd name="T19" fmla="*/ 65 h 154"/>
                <a:gd name="T20" fmla="*/ 56 w 79"/>
                <a:gd name="T21" fmla="*/ 60 h 154"/>
                <a:gd name="T22" fmla="*/ 49 w 79"/>
                <a:gd name="T23" fmla="*/ 61 h 154"/>
                <a:gd name="T24" fmla="*/ 52 w 79"/>
                <a:gd name="T25" fmla="*/ 56 h 154"/>
                <a:gd name="T26" fmla="*/ 45 w 79"/>
                <a:gd name="T27" fmla="*/ 57 h 154"/>
                <a:gd name="T28" fmla="*/ 48 w 79"/>
                <a:gd name="T29" fmla="*/ 52 h 154"/>
                <a:gd name="T30" fmla="*/ 37 w 79"/>
                <a:gd name="T31" fmla="*/ 58 h 154"/>
                <a:gd name="T32" fmla="*/ 45 w 79"/>
                <a:gd name="T33" fmla="*/ 49 h 154"/>
                <a:gd name="T34" fmla="*/ 38 w 79"/>
                <a:gd name="T35" fmla="*/ 51 h 154"/>
                <a:gd name="T36" fmla="*/ 41 w 79"/>
                <a:gd name="T37" fmla="*/ 45 h 154"/>
                <a:gd name="T38" fmla="*/ 34 w 79"/>
                <a:gd name="T39" fmla="*/ 47 h 154"/>
                <a:gd name="T40" fmla="*/ 37 w 79"/>
                <a:gd name="T41" fmla="*/ 41 h 154"/>
                <a:gd name="T42" fmla="*/ 30 w 79"/>
                <a:gd name="T43" fmla="*/ 43 h 154"/>
                <a:gd name="T44" fmla="*/ 34 w 79"/>
                <a:gd name="T45" fmla="*/ 38 h 154"/>
                <a:gd name="T46" fmla="*/ 22 w 79"/>
                <a:gd name="T47" fmla="*/ 43 h 154"/>
                <a:gd name="T48" fmla="*/ 30 w 79"/>
                <a:gd name="T49" fmla="*/ 34 h 154"/>
                <a:gd name="T50" fmla="*/ 23 w 79"/>
                <a:gd name="T51" fmla="*/ 35 h 154"/>
                <a:gd name="T52" fmla="*/ 26 w 79"/>
                <a:gd name="T53" fmla="*/ 30 h 154"/>
                <a:gd name="T54" fmla="*/ 19 w 79"/>
                <a:gd name="T55" fmla="*/ 31 h 154"/>
                <a:gd name="T56" fmla="*/ 22 w 79"/>
                <a:gd name="T57" fmla="*/ 26 h 154"/>
                <a:gd name="T58" fmla="*/ 15 w 79"/>
                <a:gd name="T59" fmla="*/ 28 h 154"/>
                <a:gd name="T60" fmla="*/ 18 w 79"/>
                <a:gd name="T61" fmla="*/ 22 h 154"/>
                <a:gd name="T62" fmla="*/ 7 w 79"/>
                <a:gd name="T63" fmla="*/ 28 h 154"/>
                <a:gd name="T64" fmla="*/ 15 w 79"/>
                <a:gd name="T65" fmla="*/ 19 h 154"/>
                <a:gd name="T66" fmla="*/ 5 w 79"/>
                <a:gd name="T67" fmla="*/ 148 h 154"/>
                <a:gd name="T68" fmla="*/ 0 w 79"/>
                <a:gd name="T69" fmla="*/ 3 h 154"/>
                <a:gd name="T70" fmla="*/ 4 w 79"/>
                <a:gd name="T71" fmla="*/ 1 h 154"/>
                <a:gd name="T72" fmla="*/ 66 w 79"/>
                <a:gd name="T73" fmla="*/ 8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 h="154">
                  <a:moveTo>
                    <a:pt x="66" y="87"/>
                  </a:moveTo>
                  <a:cubicBezTo>
                    <a:pt x="74" y="78"/>
                    <a:pt x="74" y="78"/>
                    <a:pt x="74" y="78"/>
                  </a:cubicBezTo>
                  <a:cubicBezTo>
                    <a:pt x="71" y="75"/>
                    <a:pt x="71" y="75"/>
                    <a:pt x="71" y="75"/>
                  </a:cubicBezTo>
                  <a:cubicBezTo>
                    <a:pt x="67" y="80"/>
                    <a:pt x="67" y="80"/>
                    <a:pt x="67" y="80"/>
                  </a:cubicBezTo>
                  <a:cubicBezTo>
                    <a:pt x="66" y="79"/>
                    <a:pt x="66" y="79"/>
                    <a:pt x="66" y="79"/>
                  </a:cubicBezTo>
                  <a:cubicBezTo>
                    <a:pt x="70" y="74"/>
                    <a:pt x="70" y="74"/>
                    <a:pt x="70" y="74"/>
                  </a:cubicBezTo>
                  <a:cubicBezTo>
                    <a:pt x="67" y="71"/>
                    <a:pt x="67" y="71"/>
                    <a:pt x="67" y="71"/>
                  </a:cubicBezTo>
                  <a:cubicBezTo>
                    <a:pt x="63" y="76"/>
                    <a:pt x="63" y="76"/>
                    <a:pt x="63" y="76"/>
                  </a:cubicBezTo>
                  <a:cubicBezTo>
                    <a:pt x="62" y="75"/>
                    <a:pt x="62" y="75"/>
                    <a:pt x="62" y="75"/>
                  </a:cubicBezTo>
                  <a:cubicBezTo>
                    <a:pt x="66" y="70"/>
                    <a:pt x="66" y="70"/>
                    <a:pt x="66" y="70"/>
                  </a:cubicBezTo>
                  <a:cubicBezTo>
                    <a:pt x="64" y="68"/>
                    <a:pt x="64" y="68"/>
                    <a:pt x="64" y="68"/>
                  </a:cubicBezTo>
                  <a:cubicBezTo>
                    <a:pt x="60" y="72"/>
                    <a:pt x="60" y="72"/>
                    <a:pt x="60" y="72"/>
                  </a:cubicBezTo>
                  <a:cubicBezTo>
                    <a:pt x="58" y="71"/>
                    <a:pt x="58" y="71"/>
                    <a:pt x="58" y="71"/>
                  </a:cubicBezTo>
                  <a:cubicBezTo>
                    <a:pt x="63" y="67"/>
                    <a:pt x="63" y="67"/>
                    <a:pt x="63" y="67"/>
                  </a:cubicBezTo>
                  <a:cubicBezTo>
                    <a:pt x="60" y="64"/>
                    <a:pt x="60" y="64"/>
                    <a:pt x="60" y="64"/>
                  </a:cubicBezTo>
                  <a:cubicBezTo>
                    <a:pt x="51" y="72"/>
                    <a:pt x="51" y="72"/>
                    <a:pt x="51" y="72"/>
                  </a:cubicBezTo>
                  <a:cubicBezTo>
                    <a:pt x="50" y="71"/>
                    <a:pt x="50" y="71"/>
                    <a:pt x="50" y="71"/>
                  </a:cubicBezTo>
                  <a:cubicBezTo>
                    <a:pt x="59" y="63"/>
                    <a:pt x="59" y="63"/>
                    <a:pt x="59" y="63"/>
                  </a:cubicBezTo>
                  <a:cubicBezTo>
                    <a:pt x="57" y="61"/>
                    <a:pt x="57" y="61"/>
                    <a:pt x="57" y="61"/>
                  </a:cubicBezTo>
                  <a:cubicBezTo>
                    <a:pt x="53" y="65"/>
                    <a:pt x="53" y="65"/>
                    <a:pt x="53" y="65"/>
                  </a:cubicBezTo>
                  <a:cubicBezTo>
                    <a:pt x="52" y="64"/>
                    <a:pt x="52" y="64"/>
                    <a:pt x="52" y="64"/>
                  </a:cubicBezTo>
                  <a:cubicBezTo>
                    <a:pt x="56" y="60"/>
                    <a:pt x="56" y="60"/>
                    <a:pt x="56" y="60"/>
                  </a:cubicBezTo>
                  <a:cubicBezTo>
                    <a:pt x="53" y="57"/>
                    <a:pt x="53" y="57"/>
                    <a:pt x="53" y="57"/>
                  </a:cubicBezTo>
                  <a:cubicBezTo>
                    <a:pt x="49" y="61"/>
                    <a:pt x="49" y="61"/>
                    <a:pt x="49" y="61"/>
                  </a:cubicBezTo>
                  <a:cubicBezTo>
                    <a:pt x="48" y="60"/>
                    <a:pt x="48" y="60"/>
                    <a:pt x="48" y="60"/>
                  </a:cubicBezTo>
                  <a:cubicBezTo>
                    <a:pt x="52" y="56"/>
                    <a:pt x="52" y="56"/>
                    <a:pt x="52" y="56"/>
                  </a:cubicBezTo>
                  <a:cubicBezTo>
                    <a:pt x="49" y="53"/>
                    <a:pt x="49" y="53"/>
                    <a:pt x="49" y="53"/>
                  </a:cubicBezTo>
                  <a:cubicBezTo>
                    <a:pt x="45" y="57"/>
                    <a:pt x="45" y="57"/>
                    <a:pt x="45" y="57"/>
                  </a:cubicBezTo>
                  <a:cubicBezTo>
                    <a:pt x="44" y="56"/>
                    <a:pt x="44" y="56"/>
                    <a:pt x="44" y="56"/>
                  </a:cubicBezTo>
                  <a:cubicBezTo>
                    <a:pt x="48" y="52"/>
                    <a:pt x="48" y="52"/>
                    <a:pt x="48" y="52"/>
                  </a:cubicBezTo>
                  <a:cubicBezTo>
                    <a:pt x="46" y="50"/>
                    <a:pt x="46" y="50"/>
                    <a:pt x="46" y="50"/>
                  </a:cubicBezTo>
                  <a:cubicBezTo>
                    <a:pt x="37" y="58"/>
                    <a:pt x="37" y="58"/>
                    <a:pt x="37" y="58"/>
                  </a:cubicBezTo>
                  <a:cubicBezTo>
                    <a:pt x="36" y="57"/>
                    <a:pt x="36" y="57"/>
                    <a:pt x="36" y="57"/>
                  </a:cubicBezTo>
                  <a:cubicBezTo>
                    <a:pt x="45" y="49"/>
                    <a:pt x="45" y="49"/>
                    <a:pt x="45" y="49"/>
                  </a:cubicBezTo>
                  <a:cubicBezTo>
                    <a:pt x="42" y="46"/>
                    <a:pt x="42" y="46"/>
                    <a:pt x="42" y="46"/>
                  </a:cubicBezTo>
                  <a:cubicBezTo>
                    <a:pt x="38" y="51"/>
                    <a:pt x="38" y="51"/>
                    <a:pt x="38" y="51"/>
                  </a:cubicBezTo>
                  <a:cubicBezTo>
                    <a:pt x="37" y="50"/>
                    <a:pt x="37" y="50"/>
                    <a:pt x="37" y="50"/>
                  </a:cubicBezTo>
                  <a:cubicBezTo>
                    <a:pt x="41" y="45"/>
                    <a:pt x="41" y="45"/>
                    <a:pt x="41" y="45"/>
                  </a:cubicBezTo>
                  <a:cubicBezTo>
                    <a:pt x="38" y="42"/>
                    <a:pt x="38" y="42"/>
                    <a:pt x="38" y="42"/>
                  </a:cubicBezTo>
                  <a:cubicBezTo>
                    <a:pt x="34" y="47"/>
                    <a:pt x="34" y="47"/>
                    <a:pt x="34" y="47"/>
                  </a:cubicBezTo>
                  <a:cubicBezTo>
                    <a:pt x="33" y="46"/>
                    <a:pt x="33" y="46"/>
                    <a:pt x="33" y="46"/>
                  </a:cubicBezTo>
                  <a:cubicBezTo>
                    <a:pt x="37" y="41"/>
                    <a:pt x="37" y="41"/>
                    <a:pt x="37" y="41"/>
                  </a:cubicBezTo>
                  <a:cubicBezTo>
                    <a:pt x="35" y="39"/>
                    <a:pt x="35" y="39"/>
                    <a:pt x="35" y="39"/>
                  </a:cubicBezTo>
                  <a:cubicBezTo>
                    <a:pt x="30" y="43"/>
                    <a:pt x="30" y="43"/>
                    <a:pt x="30" y="43"/>
                  </a:cubicBezTo>
                  <a:cubicBezTo>
                    <a:pt x="29" y="42"/>
                    <a:pt x="29" y="42"/>
                    <a:pt x="29" y="42"/>
                  </a:cubicBezTo>
                  <a:cubicBezTo>
                    <a:pt x="34" y="38"/>
                    <a:pt x="34" y="38"/>
                    <a:pt x="34" y="38"/>
                  </a:cubicBezTo>
                  <a:cubicBezTo>
                    <a:pt x="31" y="35"/>
                    <a:pt x="31" y="35"/>
                    <a:pt x="31" y="35"/>
                  </a:cubicBezTo>
                  <a:cubicBezTo>
                    <a:pt x="22" y="43"/>
                    <a:pt x="22" y="43"/>
                    <a:pt x="22" y="43"/>
                  </a:cubicBezTo>
                  <a:cubicBezTo>
                    <a:pt x="21" y="42"/>
                    <a:pt x="21" y="42"/>
                    <a:pt x="21" y="42"/>
                  </a:cubicBezTo>
                  <a:cubicBezTo>
                    <a:pt x="30" y="34"/>
                    <a:pt x="30" y="34"/>
                    <a:pt x="30" y="34"/>
                  </a:cubicBezTo>
                  <a:cubicBezTo>
                    <a:pt x="27" y="31"/>
                    <a:pt x="27" y="31"/>
                    <a:pt x="27" y="31"/>
                  </a:cubicBezTo>
                  <a:cubicBezTo>
                    <a:pt x="23" y="35"/>
                    <a:pt x="23" y="35"/>
                    <a:pt x="23" y="35"/>
                  </a:cubicBezTo>
                  <a:cubicBezTo>
                    <a:pt x="22" y="34"/>
                    <a:pt x="22" y="34"/>
                    <a:pt x="22" y="34"/>
                  </a:cubicBezTo>
                  <a:cubicBezTo>
                    <a:pt x="26" y="30"/>
                    <a:pt x="26" y="30"/>
                    <a:pt x="26" y="30"/>
                  </a:cubicBezTo>
                  <a:cubicBezTo>
                    <a:pt x="23" y="27"/>
                    <a:pt x="23" y="27"/>
                    <a:pt x="23" y="27"/>
                  </a:cubicBezTo>
                  <a:cubicBezTo>
                    <a:pt x="19" y="31"/>
                    <a:pt x="19" y="31"/>
                    <a:pt x="19" y="31"/>
                  </a:cubicBezTo>
                  <a:cubicBezTo>
                    <a:pt x="18" y="30"/>
                    <a:pt x="18" y="30"/>
                    <a:pt x="18" y="30"/>
                  </a:cubicBezTo>
                  <a:cubicBezTo>
                    <a:pt x="22" y="26"/>
                    <a:pt x="22" y="26"/>
                    <a:pt x="22" y="26"/>
                  </a:cubicBezTo>
                  <a:cubicBezTo>
                    <a:pt x="19" y="23"/>
                    <a:pt x="19" y="23"/>
                    <a:pt x="19" y="23"/>
                  </a:cubicBezTo>
                  <a:cubicBezTo>
                    <a:pt x="15" y="28"/>
                    <a:pt x="15" y="28"/>
                    <a:pt x="15" y="28"/>
                  </a:cubicBezTo>
                  <a:cubicBezTo>
                    <a:pt x="14" y="27"/>
                    <a:pt x="14" y="27"/>
                    <a:pt x="14" y="27"/>
                  </a:cubicBezTo>
                  <a:cubicBezTo>
                    <a:pt x="18" y="22"/>
                    <a:pt x="18" y="22"/>
                    <a:pt x="18" y="22"/>
                  </a:cubicBezTo>
                  <a:cubicBezTo>
                    <a:pt x="16" y="20"/>
                    <a:pt x="16" y="20"/>
                    <a:pt x="16" y="20"/>
                  </a:cubicBezTo>
                  <a:cubicBezTo>
                    <a:pt x="7" y="28"/>
                    <a:pt x="7" y="28"/>
                    <a:pt x="7" y="28"/>
                  </a:cubicBezTo>
                  <a:cubicBezTo>
                    <a:pt x="6" y="27"/>
                    <a:pt x="6" y="27"/>
                    <a:pt x="6" y="27"/>
                  </a:cubicBezTo>
                  <a:cubicBezTo>
                    <a:pt x="15" y="19"/>
                    <a:pt x="15" y="19"/>
                    <a:pt x="15" y="19"/>
                  </a:cubicBezTo>
                  <a:cubicBezTo>
                    <a:pt x="5" y="9"/>
                    <a:pt x="5" y="9"/>
                    <a:pt x="5" y="9"/>
                  </a:cubicBezTo>
                  <a:cubicBezTo>
                    <a:pt x="5" y="148"/>
                    <a:pt x="5" y="148"/>
                    <a:pt x="5" y="148"/>
                  </a:cubicBezTo>
                  <a:cubicBezTo>
                    <a:pt x="0" y="154"/>
                    <a:pt x="0" y="154"/>
                    <a:pt x="0" y="154"/>
                  </a:cubicBezTo>
                  <a:cubicBezTo>
                    <a:pt x="0" y="3"/>
                    <a:pt x="0" y="3"/>
                    <a:pt x="0" y="3"/>
                  </a:cubicBezTo>
                  <a:cubicBezTo>
                    <a:pt x="0" y="1"/>
                    <a:pt x="0" y="0"/>
                    <a:pt x="1" y="0"/>
                  </a:cubicBezTo>
                  <a:cubicBezTo>
                    <a:pt x="2" y="0"/>
                    <a:pt x="4" y="0"/>
                    <a:pt x="4" y="1"/>
                  </a:cubicBezTo>
                  <a:cubicBezTo>
                    <a:pt x="79" y="75"/>
                    <a:pt x="79" y="75"/>
                    <a:pt x="79" y="75"/>
                  </a:cubicBezTo>
                  <a:cubicBezTo>
                    <a:pt x="66" y="87"/>
                    <a:pt x="66" y="87"/>
                    <a:pt x="66"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6" name="Freeform 12"/>
            <p:cNvSpPr/>
            <p:nvPr/>
          </p:nvSpPr>
          <p:spPr bwMode="auto">
            <a:xfrm>
              <a:off x="1892" y="541"/>
              <a:ext cx="97" cy="188"/>
            </a:xfrm>
            <a:custGeom>
              <a:avLst/>
              <a:gdLst>
                <a:gd name="T0" fmla="*/ 0 w 41"/>
                <a:gd name="T1" fmla="*/ 79 h 79"/>
                <a:gd name="T2" fmla="*/ 0 w 41"/>
                <a:gd name="T3" fmla="*/ 3 h 79"/>
                <a:gd name="T4" fmla="*/ 2 w 41"/>
                <a:gd name="T5" fmla="*/ 0 h 79"/>
                <a:gd name="T6" fmla="*/ 5 w 41"/>
                <a:gd name="T7" fmla="*/ 1 h 79"/>
                <a:gd name="T8" fmla="*/ 41 w 41"/>
                <a:gd name="T9" fmla="*/ 38 h 79"/>
                <a:gd name="T10" fmla="*/ 37 w 41"/>
                <a:gd name="T11" fmla="*/ 41 h 79"/>
                <a:gd name="T12" fmla="*/ 5 w 41"/>
                <a:gd name="T13" fmla="*/ 10 h 79"/>
                <a:gd name="T14" fmla="*/ 5 w 41"/>
                <a:gd name="T15" fmla="*/ 73 h 79"/>
                <a:gd name="T16" fmla="*/ 0 w 4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9">
                  <a:moveTo>
                    <a:pt x="0" y="79"/>
                  </a:moveTo>
                  <a:cubicBezTo>
                    <a:pt x="0" y="3"/>
                    <a:pt x="0" y="3"/>
                    <a:pt x="0" y="3"/>
                  </a:cubicBezTo>
                  <a:cubicBezTo>
                    <a:pt x="0" y="2"/>
                    <a:pt x="1" y="1"/>
                    <a:pt x="2" y="0"/>
                  </a:cubicBezTo>
                  <a:cubicBezTo>
                    <a:pt x="3" y="0"/>
                    <a:pt x="4" y="0"/>
                    <a:pt x="5" y="1"/>
                  </a:cubicBezTo>
                  <a:cubicBezTo>
                    <a:pt x="41" y="38"/>
                    <a:pt x="41" y="38"/>
                    <a:pt x="41" y="38"/>
                  </a:cubicBezTo>
                  <a:cubicBezTo>
                    <a:pt x="37" y="41"/>
                    <a:pt x="37" y="41"/>
                    <a:pt x="37" y="41"/>
                  </a:cubicBezTo>
                  <a:cubicBezTo>
                    <a:pt x="5" y="10"/>
                    <a:pt x="5" y="10"/>
                    <a:pt x="5" y="10"/>
                  </a:cubicBezTo>
                  <a:cubicBezTo>
                    <a:pt x="5" y="73"/>
                    <a:pt x="5" y="73"/>
                    <a:pt x="5" y="73"/>
                  </a:cubicBezTo>
                  <a:lnTo>
                    <a:pt x="0"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sp>
          <p:nvSpPr>
            <p:cNvPr id="27" name="Freeform 13"/>
            <p:cNvSpPr>
              <a:spLocks noEditPoints="1"/>
            </p:cNvSpPr>
            <p:nvPr/>
          </p:nvSpPr>
          <p:spPr bwMode="auto">
            <a:xfrm>
              <a:off x="1754" y="529"/>
              <a:ext cx="447" cy="446"/>
            </a:xfrm>
            <a:custGeom>
              <a:avLst/>
              <a:gdLst>
                <a:gd name="T0" fmla="*/ 2 w 188"/>
                <a:gd name="T1" fmla="*/ 151 h 187"/>
                <a:gd name="T2" fmla="*/ 36 w 188"/>
                <a:gd name="T3" fmla="*/ 185 h 187"/>
                <a:gd name="T4" fmla="*/ 43 w 188"/>
                <a:gd name="T5" fmla="*/ 185 h 187"/>
                <a:gd name="T6" fmla="*/ 186 w 188"/>
                <a:gd name="T7" fmla="*/ 43 h 187"/>
                <a:gd name="T8" fmla="*/ 186 w 188"/>
                <a:gd name="T9" fmla="*/ 36 h 187"/>
                <a:gd name="T10" fmla="*/ 152 w 188"/>
                <a:gd name="T11" fmla="*/ 2 h 187"/>
                <a:gd name="T12" fmla="*/ 145 w 188"/>
                <a:gd name="T13" fmla="*/ 2 h 187"/>
                <a:gd name="T14" fmla="*/ 2 w 188"/>
                <a:gd name="T15" fmla="*/ 144 h 187"/>
                <a:gd name="T16" fmla="*/ 2 w 188"/>
                <a:gd name="T17" fmla="*/ 151 h 187"/>
                <a:gd name="T18" fmla="*/ 6 w 188"/>
                <a:gd name="T19" fmla="*/ 148 h 187"/>
                <a:gd name="T20" fmla="*/ 148 w 188"/>
                <a:gd name="T21" fmla="*/ 5 h 187"/>
                <a:gd name="T22" fmla="*/ 182 w 188"/>
                <a:gd name="T23" fmla="*/ 39 h 187"/>
                <a:gd name="T24" fmla="*/ 173 w 188"/>
                <a:gd name="T25" fmla="*/ 48 h 187"/>
                <a:gd name="T26" fmla="*/ 148 w 188"/>
                <a:gd name="T27" fmla="*/ 23 h 187"/>
                <a:gd name="T28" fmla="*/ 145 w 188"/>
                <a:gd name="T29" fmla="*/ 26 h 187"/>
                <a:gd name="T30" fmla="*/ 170 w 188"/>
                <a:gd name="T31" fmla="*/ 51 h 187"/>
                <a:gd name="T32" fmla="*/ 162 w 188"/>
                <a:gd name="T33" fmla="*/ 59 h 187"/>
                <a:gd name="T34" fmla="*/ 149 w 188"/>
                <a:gd name="T35" fmla="*/ 47 h 187"/>
                <a:gd name="T36" fmla="*/ 146 w 188"/>
                <a:gd name="T37" fmla="*/ 50 h 187"/>
                <a:gd name="T38" fmla="*/ 159 w 188"/>
                <a:gd name="T39" fmla="*/ 62 h 187"/>
                <a:gd name="T40" fmla="*/ 151 w 188"/>
                <a:gd name="T41" fmla="*/ 70 h 187"/>
                <a:gd name="T42" fmla="*/ 138 w 188"/>
                <a:gd name="T43" fmla="*/ 58 h 187"/>
                <a:gd name="T44" fmla="*/ 135 w 188"/>
                <a:gd name="T45" fmla="*/ 61 h 187"/>
                <a:gd name="T46" fmla="*/ 148 w 188"/>
                <a:gd name="T47" fmla="*/ 73 h 187"/>
                <a:gd name="T48" fmla="*/ 139 w 188"/>
                <a:gd name="T49" fmla="*/ 82 h 187"/>
                <a:gd name="T50" fmla="*/ 127 w 188"/>
                <a:gd name="T51" fmla="*/ 69 h 187"/>
                <a:gd name="T52" fmla="*/ 124 w 188"/>
                <a:gd name="T53" fmla="*/ 72 h 187"/>
                <a:gd name="T54" fmla="*/ 136 w 188"/>
                <a:gd name="T55" fmla="*/ 85 h 187"/>
                <a:gd name="T56" fmla="*/ 128 w 188"/>
                <a:gd name="T57" fmla="*/ 93 h 187"/>
                <a:gd name="T58" fmla="*/ 103 w 188"/>
                <a:gd name="T59" fmla="*/ 68 h 187"/>
                <a:gd name="T60" fmla="*/ 100 w 188"/>
                <a:gd name="T61" fmla="*/ 71 h 187"/>
                <a:gd name="T62" fmla="*/ 125 w 188"/>
                <a:gd name="T63" fmla="*/ 96 h 187"/>
                <a:gd name="T64" fmla="*/ 117 w 188"/>
                <a:gd name="T65" fmla="*/ 104 h 187"/>
                <a:gd name="T66" fmla="*/ 104 w 188"/>
                <a:gd name="T67" fmla="*/ 92 h 187"/>
                <a:gd name="T68" fmla="*/ 101 w 188"/>
                <a:gd name="T69" fmla="*/ 95 h 187"/>
                <a:gd name="T70" fmla="*/ 114 w 188"/>
                <a:gd name="T71" fmla="*/ 107 h 187"/>
                <a:gd name="T72" fmla="*/ 106 w 188"/>
                <a:gd name="T73" fmla="*/ 115 h 187"/>
                <a:gd name="T74" fmla="*/ 93 w 188"/>
                <a:gd name="T75" fmla="*/ 103 h 187"/>
                <a:gd name="T76" fmla="*/ 90 w 188"/>
                <a:gd name="T77" fmla="*/ 105 h 187"/>
                <a:gd name="T78" fmla="*/ 103 w 188"/>
                <a:gd name="T79" fmla="*/ 118 h 187"/>
                <a:gd name="T80" fmla="*/ 94 w 188"/>
                <a:gd name="T81" fmla="*/ 127 h 187"/>
                <a:gd name="T82" fmla="*/ 82 w 188"/>
                <a:gd name="T83" fmla="*/ 114 h 187"/>
                <a:gd name="T84" fmla="*/ 79 w 188"/>
                <a:gd name="T85" fmla="*/ 117 h 187"/>
                <a:gd name="T86" fmla="*/ 91 w 188"/>
                <a:gd name="T87" fmla="*/ 130 h 187"/>
                <a:gd name="T88" fmla="*/ 84 w 188"/>
                <a:gd name="T89" fmla="*/ 137 h 187"/>
                <a:gd name="T90" fmla="*/ 59 w 188"/>
                <a:gd name="T91" fmla="*/ 111 h 187"/>
                <a:gd name="T92" fmla="*/ 56 w 188"/>
                <a:gd name="T93" fmla="*/ 114 h 187"/>
                <a:gd name="T94" fmla="*/ 81 w 188"/>
                <a:gd name="T95" fmla="*/ 140 h 187"/>
                <a:gd name="T96" fmla="*/ 74 w 188"/>
                <a:gd name="T97" fmla="*/ 147 h 187"/>
                <a:gd name="T98" fmla="*/ 61 w 188"/>
                <a:gd name="T99" fmla="*/ 135 h 187"/>
                <a:gd name="T100" fmla="*/ 58 w 188"/>
                <a:gd name="T101" fmla="*/ 138 h 187"/>
                <a:gd name="T102" fmla="*/ 71 w 188"/>
                <a:gd name="T103" fmla="*/ 150 h 187"/>
                <a:gd name="T104" fmla="*/ 63 w 188"/>
                <a:gd name="T105" fmla="*/ 158 h 187"/>
                <a:gd name="T106" fmla="*/ 50 w 188"/>
                <a:gd name="T107" fmla="*/ 146 h 187"/>
                <a:gd name="T108" fmla="*/ 47 w 188"/>
                <a:gd name="T109" fmla="*/ 149 h 187"/>
                <a:gd name="T110" fmla="*/ 60 w 188"/>
                <a:gd name="T111" fmla="*/ 161 h 187"/>
                <a:gd name="T112" fmla="*/ 51 w 188"/>
                <a:gd name="T113" fmla="*/ 170 h 187"/>
                <a:gd name="T114" fmla="*/ 38 w 188"/>
                <a:gd name="T115" fmla="*/ 158 h 187"/>
                <a:gd name="T116" fmla="*/ 35 w 188"/>
                <a:gd name="T117" fmla="*/ 161 h 187"/>
                <a:gd name="T118" fmla="*/ 48 w 188"/>
                <a:gd name="T119" fmla="*/ 173 h 187"/>
                <a:gd name="T120" fmla="*/ 40 w 188"/>
                <a:gd name="T121" fmla="*/ 182 h 187"/>
                <a:gd name="T122" fmla="*/ 6 w 188"/>
                <a:gd name="T123"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8" h="187">
                  <a:moveTo>
                    <a:pt x="2" y="151"/>
                  </a:moveTo>
                  <a:cubicBezTo>
                    <a:pt x="36" y="185"/>
                    <a:pt x="36" y="185"/>
                    <a:pt x="36" y="185"/>
                  </a:cubicBezTo>
                  <a:cubicBezTo>
                    <a:pt x="38" y="187"/>
                    <a:pt x="41" y="187"/>
                    <a:pt x="43" y="185"/>
                  </a:cubicBezTo>
                  <a:cubicBezTo>
                    <a:pt x="186" y="43"/>
                    <a:pt x="186" y="43"/>
                    <a:pt x="186" y="43"/>
                  </a:cubicBezTo>
                  <a:cubicBezTo>
                    <a:pt x="188" y="41"/>
                    <a:pt x="188" y="37"/>
                    <a:pt x="186" y="36"/>
                  </a:cubicBezTo>
                  <a:cubicBezTo>
                    <a:pt x="152" y="2"/>
                    <a:pt x="152" y="2"/>
                    <a:pt x="152" y="2"/>
                  </a:cubicBezTo>
                  <a:cubicBezTo>
                    <a:pt x="150" y="0"/>
                    <a:pt x="147" y="0"/>
                    <a:pt x="145" y="2"/>
                  </a:cubicBezTo>
                  <a:cubicBezTo>
                    <a:pt x="2" y="144"/>
                    <a:pt x="2" y="144"/>
                    <a:pt x="2" y="144"/>
                  </a:cubicBezTo>
                  <a:cubicBezTo>
                    <a:pt x="0" y="146"/>
                    <a:pt x="0" y="150"/>
                    <a:pt x="2" y="151"/>
                  </a:cubicBezTo>
                  <a:close/>
                  <a:moveTo>
                    <a:pt x="6" y="148"/>
                  </a:moveTo>
                  <a:cubicBezTo>
                    <a:pt x="148" y="5"/>
                    <a:pt x="148" y="5"/>
                    <a:pt x="148" y="5"/>
                  </a:cubicBezTo>
                  <a:cubicBezTo>
                    <a:pt x="182" y="39"/>
                    <a:pt x="182" y="39"/>
                    <a:pt x="182" y="39"/>
                  </a:cubicBezTo>
                  <a:cubicBezTo>
                    <a:pt x="173" y="48"/>
                    <a:pt x="173" y="48"/>
                    <a:pt x="173" y="48"/>
                  </a:cubicBezTo>
                  <a:cubicBezTo>
                    <a:pt x="148" y="23"/>
                    <a:pt x="148" y="23"/>
                    <a:pt x="148" y="23"/>
                  </a:cubicBezTo>
                  <a:cubicBezTo>
                    <a:pt x="145" y="26"/>
                    <a:pt x="145" y="26"/>
                    <a:pt x="145" y="26"/>
                  </a:cubicBezTo>
                  <a:cubicBezTo>
                    <a:pt x="170" y="51"/>
                    <a:pt x="170" y="51"/>
                    <a:pt x="170" y="51"/>
                  </a:cubicBezTo>
                  <a:cubicBezTo>
                    <a:pt x="162" y="59"/>
                    <a:pt x="162" y="59"/>
                    <a:pt x="162" y="59"/>
                  </a:cubicBezTo>
                  <a:cubicBezTo>
                    <a:pt x="149" y="47"/>
                    <a:pt x="149" y="47"/>
                    <a:pt x="149" y="47"/>
                  </a:cubicBezTo>
                  <a:cubicBezTo>
                    <a:pt x="146" y="50"/>
                    <a:pt x="146" y="50"/>
                    <a:pt x="146" y="50"/>
                  </a:cubicBezTo>
                  <a:cubicBezTo>
                    <a:pt x="159" y="62"/>
                    <a:pt x="159" y="62"/>
                    <a:pt x="159" y="62"/>
                  </a:cubicBezTo>
                  <a:cubicBezTo>
                    <a:pt x="151" y="70"/>
                    <a:pt x="151" y="70"/>
                    <a:pt x="151" y="70"/>
                  </a:cubicBezTo>
                  <a:cubicBezTo>
                    <a:pt x="138" y="58"/>
                    <a:pt x="138" y="58"/>
                    <a:pt x="138" y="58"/>
                  </a:cubicBezTo>
                  <a:cubicBezTo>
                    <a:pt x="135" y="61"/>
                    <a:pt x="135" y="61"/>
                    <a:pt x="135" y="61"/>
                  </a:cubicBezTo>
                  <a:cubicBezTo>
                    <a:pt x="148" y="73"/>
                    <a:pt x="148" y="73"/>
                    <a:pt x="148" y="73"/>
                  </a:cubicBezTo>
                  <a:cubicBezTo>
                    <a:pt x="139" y="82"/>
                    <a:pt x="139" y="82"/>
                    <a:pt x="139" y="82"/>
                  </a:cubicBezTo>
                  <a:cubicBezTo>
                    <a:pt x="127" y="69"/>
                    <a:pt x="127" y="69"/>
                    <a:pt x="127" y="69"/>
                  </a:cubicBezTo>
                  <a:cubicBezTo>
                    <a:pt x="124" y="72"/>
                    <a:pt x="124" y="72"/>
                    <a:pt x="124" y="72"/>
                  </a:cubicBezTo>
                  <a:cubicBezTo>
                    <a:pt x="136" y="85"/>
                    <a:pt x="136" y="85"/>
                    <a:pt x="136" y="85"/>
                  </a:cubicBezTo>
                  <a:cubicBezTo>
                    <a:pt x="128" y="93"/>
                    <a:pt x="128" y="93"/>
                    <a:pt x="128" y="93"/>
                  </a:cubicBezTo>
                  <a:cubicBezTo>
                    <a:pt x="103" y="68"/>
                    <a:pt x="103" y="68"/>
                    <a:pt x="103" y="68"/>
                  </a:cubicBezTo>
                  <a:cubicBezTo>
                    <a:pt x="100" y="71"/>
                    <a:pt x="100" y="71"/>
                    <a:pt x="100" y="71"/>
                  </a:cubicBezTo>
                  <a:cubicBezTo>
                    <a:pt x="125" y="96"/>
                    <a:pt x="125" y="96"/>
                    <a:pt x="125" y="96"/>
                  </a:cubicBezTo>
                  <a:cubicBezTo>
                    <a:pt x="117" y="104"/>
                    <a:pt x="117" y="104"/>
                    <a:pt x="117" y="104"/>
                  </a:cubicBezTo>
                  <a:cubicBezTo>
                    <a:pt x="104" y="92"/>
                    <a:pt x="104" y="92"/>
                    <a:pt x="104" y="92"/>
                  </a:cubicBezTo>
                  <a:cubicBezTo>
                    <a:pt x="101" y="95"/>
                    <a:pt x="101" y="95"/>
                    <a:pt x="101" y="95"/>
                  </a:cubicBezTo>
                  <a:cubicBezTo>
                    <a:pt x="114" y="107"/>
                    <a:pt x="114" y="107"/>
                    <a:pt x="114" y="107"/>
                  </a:cubicBezTo>
                  <a:cubicBezTo>
                    <a:pt x="106" y="115"/>
                    <a:pt x="106" y="115"/>
                    <a:pt x="106" y="115"/>
                  </a:cubicBezTo>
                  <a:cubicBezTo>
                    <a:pt x="93" y="103"/>
                    <a:pt x="93" y="103"/>
                    <a:pt x="93" y="103"/>
                  </a:cubicBezTo>
                  <a:cubicBezTo>
                    <a:pt x="90" y="105"/>
                    <a:pt x="90" y="105"/>
                    <a:pt x="90" y="105"/>
                  </a:cubicBezTo>
                  <a:cubicBezTo>
                    <a:pt x="103" y="118"/>
                    <a:pt x="103" y="118"/>
                    <a:pt x="103" y="118"/>
                  </a:cubicBezTo>
                  <a:cubicBezTo>
                    <a:pt x="94" y="127"/>
                    <a:pt x="94" y="127"/>
                    <a:pt x="94" y="127"/>
                  </a:cubicBezTo>
                  <a:cubicBezTo>
                    <a:pt x="82" y="114"/>
                    <a:pt x="82" y="114"/>
                    <a:pt x="82" y="114"/>
                  </a:cubicBezTo>
                  <a:cubicBezTo>
                    <a:pt x="79" y="117"/>
                    <a:pt x="79" y="117"/>
                    <a:pt x="79" y="117"/>
                  </a:cubicBezTo>
                  <a:cubicBezTo>
                    <a:pt x="91" y="130"/>
                    <a:pt x="91" y="130"/>
                    <a:pt x="91" y="130"/>
                  </a:cubicBezTo>
                  <a:cubicBezTo>
                    <a:pt x="84" y="137"/>
                    <a:pt x="84" y="137"/>
                    <a:pt x="84" y="137"/>
                  </a:cubicBezTo>
                  <a:cubicBezTo>
                    <a:pt x="59" y="111"/>
                    <a:pt x="59" y="111"/>
                    <a:pt x="59" y="111"/>
                  </a:cubicBezTo>
                  <a:cubicBezTo>
                    <a:pt x="56" y="114"/>
                    <a:pt x="56" y="114"/>
                    <a:pt x="56" y="114"/>
                  </a:cubicBezTo>
                  <a:cubicBezTo>
                    <a:pt x="81" y="140"/>
                    <a:pt x="81" y="140"/>
                    <a:pt x="81" y="140"/>
                  </a:cubicBezTo>
                  <a:cubicBezTo>
                    <a:pt x="74" y="147"/>
                    <a:pt x="74" y="147"/>
                    <a:pt x="74" y="147"/>
                  </a:cubicBezTo>
                  <a:cubicBezTo>
                    <a:pt x="61" y="135"/>
                    <a:pt x="61" y="135"/>
                    <a:pt x="61" y="135"/>
                  </a:cubicBezTo>
                  <a:cubicBezTo>
                    <a:pt x="58" y="138"/>
                    <a:pt x="58" y="138"/>
                    <a:pt x="58" y="138"/>
                  </a:cubicBezTo>
                  <a:cubicBezTo>
                    <a:pt x="71" y="150"/>
                    <a:pt x="71" y="150"/>
                    <a:pt x="71" y="150"/>
                  </a:cubicBezTo>
                  <a:cubicBezTo>
                    <a:pt x="63" y="158"/>
                    <a:pt x="63" y="158"/>
                    <a:pt x="63" y="158"/>
                  </a:cubicBezTo>
                  <a:cubicBezTo>
                    <a:pt x="50" y="146"/>
                    <a:pt x="50" y="146"/>
                    <a:pt x="50" y="146"/>
                  </a:cubicBezTo>
                  <a:cubicBezTo>
                    <a:pt x="47" y="149"/>
                    <a:pt x="47" y="149"/>
                    <a:pt x="47" y="149"/>
                  </a:cubicBezTo>
                  <a:cubicBezTo>
                    <a:pt x="60" y="161"/>
                    <a:pt x="60" y="161"/>
                    <a:pt x="60" y="161"/>
                  </a:cubicBezTo>
                  <a:cubicBezTo>
                    <a:pt x="51" y="170"/>
                    <a:pt x="51" y="170"/>
                    <a:pt x="51" y="170"/>
                  </a:cubicBezTo>
                  <a:cubicBezTo>
                    <a:pt x="38" y="158"/>
                    <a:pt x="38" y="158"/>
                    <a:pt x="38" y="158"/>
                  </a:cubicBezTo>
                  <a:cubicBezTo>
                    <a:pt x="35" y="161"/>
                    <a:pt x="35" y="161"/>
                    <a:pt x="35" y="161"/>
                  </a:cubicBezTo>
                  <a:cubicBezTo>
                    <a:pt x="48" y="173"/>
                    <a:pt x="48" y="173"/>
                    <a:pt x="48" y="173"/>
                  </a:cubicBezTo>
                  <a:cubicBezTo>
                    <a:pt x="40" y="182"/>
                    <a:pt x="40" y="182"/>
                    <a:pt x="40" y="182"/>
                  </a:cubicBezTo>
                  <a:lnTo>
                    <a:pt x="6" y="1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cs typeface="+mn-ea"/>
                <a:sym typeface="+mn-lt"/>
              </a:endParaRPr>
            </a:p>
          </p:txBody>
        </p:sp>
      </p:grpSp>
      <p:sp>
        <p:nvSpPr>
          <p:cNvPr id="28" name="Freeform 5"/>
          <p:cNvSpPr>
            <a:spLocks noChangeAspect="1" noEditPoints="1"/>
          </p:cNvSpPr>
          <p:nvPr/>
        </p:nvSpPr>
        <p:spPr bwMode="auto">
          <a:xfrm>
            <a:off x="9367838" y="5064125"/>
            <a:ext cx="541337" cy="400050"/>
          </a:xfrm>
          <a:custGeom>
            <a:avLst/>
            <a:gdLst>
              <a:gd name="T0" fmla="*/ 2147483646 w 263"/>
              <a:gd name="T1" fmla="*/ 2147483646 h 194"/>
              <a:gd name="T2" fmla="*/ 2147483646 w 263"/>
              <a:gd name="T3" fmla="*/ 2147483646 h 194"/>
              <a:gd name="T4" fmla="*/ 2147483646 w 263"/>
              <a:gd name="T5" fmla="*/ 2147483646 h 194"/>
              <a:gd name="T6" fmla="*/ 2147483646 w 263"/>
              <a:gd name="T7" fmla="*/ 2147483646 h 194"/>
              <a:gd name="T8" fmla="*/ 2147483646 w 263"/>
              <a:gd name="T9" fmla="*/ 2147483646 h 194"/>
              <a:gd name="T10" fmla="*/ 2147483646 w 263"/>
              <a:gd name="T11" fmla="*/ 2147483646 h 194"/>
              <a:gd name="T12" fmla="*/ 2147483646 w 263"/>
              <a:gd name="T13" fmla="*/ 2147483646 h 194"/>
              <a:gd name="T14" fmla="*/ 2147483646 w 263"/>
              <a:gd name="T15" fmla="*/ 2147483646 h 194"/>
              <a:gd name="T16" fmla="*/ 2147483646 w 263"/>
              <a:gd name="T17" fmla="*/ 2147483646 h 194"/>
              <a:gd name="T18" fmla="*/ 2147483646 w 263"/>
              <a:gd name="T19" fmla="*/ 2147483646 h 194"/>
              <a:gd name="T20" fmla="*/ 2147483646 w 263"/>
              <a:gd name="T21" fmla="*/ 2147483646 h 194"/>
              <a:gd name="T22" fmla="*/ 2147483646 w 263"/>
              <a:gd name="T23" fmla="*/ 2147483646 h 194"/>
              <a:gd name="T24" fmla="*/ 2147483646 w 263"/>
              <a:gd name="T25" fmla="*/ 2147483646 h 194"/>
              <a:gd name="T26" fmla="*/ 2147483646 w 263"/>
              <a:gd name="T27" fmla="*/ 2147483646 h 194"/>
              <a:gd name="T28" fmla="*/ 2147483646 w 263"/>
              <a:gd name="T29" fmla="*/ 2147483646 h 194"/>
              <a:gd name="T30" fmla="*/ 2147483646 w 263"/>
              <a:gd name="T31" fmla="*/ 2147483646 h 194"/>
              <a:gd name="T32" fmla="*/ 2147483646 w 263"/>
              <a:gd name="T33" fmla="*/ 2147483646 h 194"/>
              <a:gd name="T34" fmla="*/ 2147483646 w 263"/>
              <a:gd name="T35" fmla="*/ 2147483646 h 194"/>
              <a:gd name="T36" fmla="*/ 2147483646 w 263"/>
              <a:gd name="T37" fmla="*/ 2147483646 h 194"/>
              <a:gd name="T38" fmla="*/ 2147483646 w 263"/>
              <a:gd name="T39" fmla="*/ 2147483646 h 194"/>
              <a:gd name="T40" fmla="*/ 2147483646 w 263"/>
              <a:gd name="T41" fmla="*/ 2147483646 h 194"/>
              <a:gd name="T42" fmla="*/ 2147483646 w 263"/>
              <a:gd name="T43" fmla="*/ 2147483646 h 194"/>
              <a:gd name="T44" fmla="*/ 2147483646 w 263"/>
              <a:gd name="T45" fmla="*/ 2147483646 h 194"/>
              <a:gd name="T46" fmla="*/ 2147483646 w 263"/>
              <a:gd name="T47" fmla="*/ 2147483646 h 194"/>
              <a:gd name="T48" fmla="*/ 2147483646 w 263"/>
              <a:gd name="T49" fmla="*/ 2147483646 h 194"/>
              <a:gd name="T50" fmla="*/ 2147483646 w 263"/>
              <a:gd name="T51" fmla="*/ 2147483646 h 194"/>
              <a:gd name="T52" fmla="*/ 2147483646 w 263"/>
              <a:gd name="T53" fmla="*/ 2147483646 h 194"/>
              <a:gd name="T54" fmla="*/ 2147483646 w 263"/>
              <a:gd name="T55" fmla="*/ 2147483646 h 194"/>
              <a:gd name="T56" fmla="*/ 2147483646 w 263"/>
              <a:gd name="T57" fmla="*/ 2147483646 h 194"/>
              <a:gd name="T58" fmla="*/ 2147483646 w 263"/>
              <a:gd name="T59" fmla="*/ 2147483646 h 194"/>
              <a:gd name="T60" fmla="*/ 2147483646 w 263"/>
              <a:gd name="T61" fmla="*/ 2147483646 h 194"/>
              <a:gd name="T62" fmla="*/ 2147483646 w 263"/>
              <a:gd name="T63" fmla="*/ 2147483646 h 194"/>
              <a:gd name="T64" fmla="*/ 2147483646 w 263"/>
              <a:gd name="T65" fmla="*/ 2147483646 h 194"/>
              <a:gd name="T66" fmla="*/ 2147483646 w 263"/>
              <a:gd name="T67" fmla="*/ 2147483646 h 194"/>
              <a:gd name="T68" fmla="*/ 2147483646 w 263"/>
              <a:gd name="T69" fmla="*/ 2147483646 h 194"/>
              <a:gd name="T70" fmla="*/ 2147483646 w 263"/>
              <a:gd name="T71" fmla="*/ 2147483646 h 194"/>
              <a:gd name="T72" fmla="*/ 2147483646 w 263"/>
              <a:gd name="T73" fmla="*/ 2147483646 h 194"/>
              <a:gd name="T74" fmla="*/ 2147483646 w 263"/>
              <a:gd name="T75" fmla="*/ 2147483646 h 194"/>
              <a:gd name="T76" fmla="*/ 2147483646 w 263"/>
              <a:gd name="T77" fmla="*/ 2147483646 h 194"/>
              <a:gd name="T78" fmla="*/ 2147483646 w 263"/>
              <a:gd name="T79" fmla="*/ 2147483646 h 194"/>
              <a:gd name="T80" fmla="*/ 2147483646 w 263"/>
              <a:gd name="T81" fmla="*/ 2147483646 h 194"/>
              <a:gd name="T82" fmla="*/ 2147483646 w 263"/>
              <a:gd name="T83" fmla="*/ 2147483646 h 194"/>
              <a:gd name="T84" fmla="*/ 2147483646 w 263"/>
              <a:gd name="T85" fmla="*/ 2147483646 h 194"/>
              <a:gd name="T86" fmla="*/ 2147483646 w 263"/>
              <a:gd name="T87" fmla="*/ 2147483646 h 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63" h="194">
                <a:moveTo>
                  <a:pt x="238" y="59"/>
                </a:moveTo>
                <a:cubicBezTo>
                  <a:pt x="237" y="51"/>
                  <a:pt x="236" y="38"/>
                  <a:pt x="243" y="34"/>
                </a:cubicBezTo>
                <a:cubicBezTo>
                  <a:pt x="244" y="34"/>
                  <a:pt x="244" y="34"/>
                  <a:pt x="244" y="33"/>
                </a:cubicBezTo>
                <a:cubicBezTo>
                  <a:pt x="249" y="32"/>
                  <a:pt x="253" y="29"/>
                  <a:pt x="250" y="26"/>
                </a:cubicBezTo>
                <a:cubicBezTo>
                  <a:pt x="166" y="0"/>
                  <a:pt x="166" y="0"/>
                  <a:pt x="166" y="0"/>
                </a:cubicBezTo>
                <a:cubicBezTo>
                  <a:pt x="29" y="19"/>
                  <a:pt x="29" y="19"/>
                  <a:pt x="29" y="19"/>
                </a:cubicBezTo>
                <a:cubicBezTo>
                  <a:pt x="29" y="19"/>
                  <a:pt x="13" y="21"/>
                  <a:pt x="15" y="46"/>
                </a:cubicBezTo>
                <a:cubicBezTo>
                  <a:pt x="15" y="59"/>
                  <a:pt x="20" y="65"/>
                  <a:pt x="23" y="69"/>
                </a:cubicBezTo>
                <a:cubicBezTo>
                  <a:pt x="12" y="72"/>
                  <a:pt x="12" y="72"/>
                  <a:pt x="12" y="72"/>
                </a:cubicBezTo>
                <a:cubicBezTo>
                  <a:pt x="9" y="76"/>
                  <a:pt x="13" y="78"/>
                  <a:pt x="19" y="80"/>
                </a:cubicBezTo>
                <a:cubicBezTo>
                  <a:pt x="19" y="80"/>
                  <a:pt x="19" y="80"/>
                  <a:pt x="19" y="80"/>
                </a:cubicBezTo>
                <a:cubicBezTo>
                  <a:pt x="26" y="85"/>
                  <a:pt x="26" y="98"/>
                  <a:pt x="25" y="105"/>
                </a:cubicBezTo>
                <a:cubicBezTo>
                  <a:pt x="0" y="112"/>
                  <a:pt x="9" y="115"/>
                  <a:pt x="9" y="115"/>
                </a:cubicBezTo>
                <a:cubicBezTo>
                  <a:pt x="14" y="116"/>
                  <a:pt x="14" y="116"/>
                  <a:pt x="14" y="116"/>
                </a:cubicBezTo>
                <a:cubicBezTo>
                  <a:pt x="10" y="119"/>
                  <a:pt x="6" y="126"/>
                  <a:pt x="7" y="139"/>
                </a:cubicBezTo>
                <a:cubicBezTo>
                  <a:pt x="9" y="163"/>
                  <a:pt x="21" y="165"/>
                  <a:pt x="21" y="165"/>
                </a:cubicBezTo>
                <a:cubicBezTo>
                  <a:pt x="111" y="194"/>
                  <a:pt x="111" y="194"/>
                  <a:pt x="111" y="194"/>
                </a:cubicBezTo>
                <a:cubicBezTo>
                  <a:pt x="246" y="161"/>
                  <a:pt x="246" y="161"/>
                  <a:pt x="246" y="161"/>
                </a:cubicBezTo>
                <a:cubicBezTo>
                  <a:pt x="246" y="161"/>
                  <a:pt x="255" y="159"/>
                  <a:pt x="230" y="152"/>
                </a:cubicBezTo>
                <a:cubicBezTo>
                  <a:pt x="229" y="144"/>
                  <a:pt x="229" y="131"/>
                  <a:pt x="236" y="127"/>
                </a:cubicBezTo>
                <a:cubicBezTo>
                  <a:pt x="236" y="127"/>
                  <a:pt x="236" y="127"/>
                  <a:pt x="236" y="126"/>
                </a:cubicBezTo>
                <a:cubicBezTo>
                  <a:pt x="242" y="125"/>
                  <a:pt x="246" y="122"/>
                  <a:pt x="243" y="119"/>
                </a:cubicBezTo>
                <a:cubicBezTo>
                  <a:pt x="237" y="117"/>
                  <a:pt x="237" y="117"/>
                  <a:pt x="237" y="117"/>
                </a:cubicBezTo>
                <a:cubicBezTo>
                  <a:pt x="241" y="114"/>
                  <a:pt x="247" y="108"/>
                  <a:pt x="248" y="92"/>
                </a:cubicBezTo>
                <a:cubicBezTo>
                  <a:pt x="248" y="81"/>
                  <a:pt x="245" y="75"/>
                  <a:pt x="242" y="71"/>
                </a:cubicBezTo>
                <a:cubicBezTo>
                  <a:pt x="254" y="68"/>
                  <a:pt x="254" y="68"/>
                  <a:pt x="254" y="68"/>
                </a:cubicBezTo>
                <a:cubicBezTo>
                  <a:pt x="254" y="68"/>
                  <a:pt x="263" y="66"/>
                  <a:pt x="238" y="59"/>
                </a:cubicBezTo>
                <a:close/>
                <a:moveTo>
                  <a:pt x="124" y="58"/>
                </a:moveTo>
                <a:cubicBezTo>
                  <a:pt x="147" y="54"/>
                  <a:pt x="147" y="54"/>
                  <a:pt x="147" y="54"/>
                </a:cubicBezTo>
                <a:cubicBezTo>
                  <a:pt x="224" y="38"/>
                  <a:pt x="224" y="38"/>
                  <a:pt x="224" y="38"/>
                </a:cubicBezTo>
                <a:cubicBezTo>
                  <a:pt x="235" y="36"/>
                  <a:pt x="235" y="36"/>
                  <a:pt x="235" y="36"/>
                </a:cubicBezTo>
                <a:cubicBezTo>
                  <a:pt x="232" y="42"/>
                  <a:pt x="232" y="51"/>
                  <a:pt x="233" y="57"/>
                </a:cubicBezTo>
                <a:cubicBezTo>
                  <a:pt x="233" y="59"/>
                  <a:pt x="233" y="60"/>
                  <a:pt x="233" y="61"/>
                </a:cubicBezTo>
                <a:cubicBezTo>
                  <a:pt x="220" y="64"/>
                  <a:pt x="220" y="64"/>
                  <a:pt x="220" y="64"/>
                </a:cubicBezTo>
                <a:cubicBezTo>
                  <a:pt x="123" y="88"/>
                  <a:pt x="123" y="88"/>
                  <a:pt x="123" y="88"/>
                </a:cubicBezTo>
                <a:lnTo>
                  <a:pt x="124" y="58"/>
                </a:lnTo>
                <a:close/>
                <a:moveTo>
                  <a:pt x="27" y="82"/>
                </a:moveTo>
                <a:cubicBezTo>
                  <a:pt x="38" y="84"/>
                  <a:pt x="38" y="84"/>
                  <a:pt x="38" y="84"/>
                </a:cubicBezTo>
                <a:cubicBezTo>
                  <a:pt x="112" y="100"/>
                  <a:pt x="112" y="100"/>
                  <a:pt x="112" y="100"/>
                </a:cubicBezTo>
                <a:cubicBezTo>
                  <a:pt x="118" y="101"/>
                  <a:pt x="118" y="101"/>
                  <a:pt x="118" y="101"/>
                </a:cubicBezTo>
                <a:cubicBezTo>
                  <a:pt x="118" y="101"/>
                  <a:pt x="118" y="101"/>
                  <a:pt x="118" y="101"/>
                </a:cubicBezTo>
                <a:cubicBezTo>
                  <a:pt x="118" y="101"/>
                  <a:pt x="118" y="101"/>
                  <a:pt x="118" y="101"/>
                </a:cubicBezTo>
                <a:cubicBezTo>
                  <a:pt x="138" y="105"/>
                  <a:pt x="138" y="105"/>
                  <a:pt x="138" y="105"/>
                </a:cubicBezTo>
                <a:cubicBezTo>
                  <a:pt x="139" y="134"/>
                  <a:pt x="139" y="134"/>
                  <a:pt x="139" y="134"/>
                </a:cubicBezTo>
                <a:cubicBezTo>
                  <a:pt x="39" y="110"/>
                  <a:pt x="39" y="110"/>
                  <a:pt x="39" y="110"/>
                </a:cubicBezTo>
                <a:cubicBezTo>
                  <a:pt x="29" y="107"/>
                  <a:pt x="29" y="107"/>
                  <a:pt x="29" y="107"/>
                </a:cubicBezTo>
                <a:cubicBezTo>
                  <a:pt x="29" y="106"/>
                  <a:pt x="30" y="105"/>
                  <a:pt x="30" y="104"/>
                </a:cubicBezTo>
                <a:cubicBezTo>
                  <a:pt x="30" y="98"/>
                  <a:pt x="30" y="89"/>
                  <a:pt x="27" y="82"/>
                </a:cubicBezTo>
                <a:close/>
                <a:moveTo>
                  <a:pt x="22" y="45"/>
                </a:moveTo>
                <a:cubicBezTo>
                  <a:pt x="22" y="38"/>
                  <a:pt x="23" y="33"/>
                  <a:pt x="26" y="31"/>
                </a:cubicBezTo>
                <a:cubicBezTo>
                  <a:pt x="27" y="30"/>
                  <a:pt x="29" y="29"/>
                  <a:pt x="30" y="29"/>
                </a:cubicBezTo>
                <a:cubicBezTo>
                  <a:pt x="31" y="29"/>
                  <a:pt x="31" y="29"/>
                  <a:pt x="31" y="29"/>
                </a:cubicBezTo>
                <a:cubicBezTo>
                  <a:pt x="90" y="49"/>
                  <a:pt x="90" y="49"/>
                  <a:pt x="90" y="49"/>
                </a:cubicBezTo>
                <a:cubicBezTo>
                  <a:pt x="120" y="58"/>
                  <a:pt x="120" y="58"/>
                  <a:pt x="120" y="58"/>
                </a:cubicBezTo>
                <a:cubicBezTo>
                  <a:pt x="119" y="88"/>
                  <a:pt x="119" y="88"/>
                  <a:pt x="119" y="88"/>
                </a:cubicBezTo>
                <a:cubicBezTo>
                  <a:pt x="36" y="65"/>
                  <a:pt x="36" y="65"/>
                  <a:pt x="36" y="65"/>
                </a:cubicBezTo>
                <a:cubicBezTo>
                  <a:pt x="32" y="64"/>
                  <a:pt x="32" y="64"/>
                  <a:pt x="32" y="64"/>
                </a:cubicBezTo>
                <a:cubicBezTo>
                  <a:pt x="32" y="64"/>
                  <a:pt x="31" y="64"/>
                  <a:pt x="31" y="63"/>
                </a:cubicBezTo>
                <a:cubicBezTo>
                  <a:pt x="31" y="63"/>
                  <a:pt x="23" y="63"/>
                  <a:pt x="22" y="45"/>
                </a:cubicBezTo>
                <a:close/>
                <a:moveTo>
                  <a:pt x="111" y="181"/>
                </a:moveTo>
                <a:cubicBezTo>
                  <a:pt x="24" y="157"/>
                  <a:pt x="24" y="157"/>
                  <a:pt x="24" y="157"/>
                </a:cubicBezTo>
                <a:cubicBezTo>
                  <a:pt x="24" y="157"/>
                  <a:pt x="24" y="157"/>
                  <a:pt x="24" y="156"/>
                </a:cubicBezTo>
                <a:cubicBezTo>
                  <a:pt x="23" y="156"/>
                  <a:pt x="15" y="156"/>
                  <a:pt x="15" y="138"/>
                </a:cubicBezTo>
                <a:cubicBezTo>
                  <a:pt x="15" y="131"/>
                  <a:pt x="16" y="126"/>
                  <a:pt x="18" y="124"/>
                </a:cubicBezTo>
                <a:cubicBezTo>
                  <a:pt x="20" y="123"/>
                  <a:pt x="21" y="122"/>
                  <a:pt x="23" y="122"/>
                </a:cubicBezTo>
                <a:cubicBezTo>
                  <a:pt x="23" y="122"/>
                  <a:pt x="24" y="122"/>
                  <a:pt x="24" y="122"/>
                </a:cubicBezTo>
                <a:cubicBezTo>
                  <a:pt x="24" y="122"/>
                  <a:pt x="24" y="122"/>
                  <a:pt x="24" y="122"/>
                </a:cubicBezTo>
                <a:cubicBezTo>
                  <a:pt x="112" y="151"/>
                  <a:pt x="112" y="151"/>
                  <a:pt x="112" y="151"/>
                </a:cubicBezTo>
                <a:lnTo>
                  <a:pt x="111" y="181"/>
                </a:lnTo>
                <a:close/>
                <a:moveTo>
                  <a:pt x="225" y="150"/>
                </a:moveTo>
                <a:cubicBezTo>
                  <a:pt x="225" y="152"/>
                  <a:pt x="225" y="153"/>
                  <a:pt x="225" y="154"/>
                </a:cubicBezTo>
                <a:cubicBezTo>
                  <a:pt x="116" y="181"/>
                  <a:pt x="116" y="181"/>
                  <a:pt x="116" y="181"/>
                </a:cubicBezTo>
                <a:cubicBezTo>
                  <a:pt x="117" y="151"/>
                  <a:pt x="117" y="151"/>
                  <a:pt x="117" y="151"/>
                </a:cubicBezTo>
                <a:cubicBezTo>
                  <a:pt x="140" y="147"/>
                  <a:pt x="140" y="147"/>
                  <a:pt x="140" y="147"/>
                </a:cubicBezTo>
                <a:cubicBezTo>
                  <a:pt x="144" y="147"/>
                  <a:pt x="144" y="147"/>
                  <a:pt x="144" y="147"/>
                </a:cubicBezTo>
                <a:cubicBezTo>
                  <a:pt x="157" y="143"/>
                  <a:pt x="157" y="143"/>
                  <a:pt x="157" y="143"/>
                </a:cubicBezTo>
                <a:cubicBezTo>
                  <a:pt x="216" y="131"/>
                  <a:pt x="216" y="131"/>
                  <a:pt x="216" y="131"/>
                </a:cubicBezTo>
                <a:cubicBezTo>
                  <a:pt x="228" y="129"/>
                  <a:pt x="228" y="129"/>
                  <a:pt x="228" y="129"/>
                </a:cubicBezTo>
                <a:cubicBezTo>
                  <a:pt x="224" y="135"/>
                  <a:pt x="224" y="144"/>
                  <a:pt x="225" y="150"/>
                </a:cubicBezTo>
                <a:close/>
                <a:moveTo>
                  <a:pt x="231" y="110"/>
                </a:moveTo>
                <a:cubicBezTo>
                  <a:pt x="231" y="110"/>
                  <a:pt x="231" y="110"/>
                  <a:pt x="230" y="110"/>
                </a:cubicBezTo>
                <a:cubicBezTo>
                  <a:pt x="222" y="112"/>
                  <a:pt x="222" y="112"/>
                  <a:pt x="222" y="112"/>
                </a:cubicBezTo>
                <a:cubicBezTo>
                  <a:pt x="144" y="134"/>
                  <a:pt x="144" y="134"/>
                  <a:pt x="144" y="134"/>
                </a:cubicBezTo>
                <a:cubicBezTo>
                  <a:pt x="143" y="105"/>
                  <a:pt x="143" y="105"/>
                  <a:pt x="143" y="105"/>
                </a:cubicBezTo>
                <a:cubicBezTo>
                  <a:pt x="168" y="96"/>
                  <a:pt x="168" y="96"/>
                  <a:pt x="168" y="96"/>
                </a:cubicBezTo>
                <a:cubicBezTo>
                  <a:pt x="231" y="76"/>
                  <a:pt x="231" y="76"/>
                  <a:pt x="231" y="76"/>
                </a:cubicBezTo>
                <a:cubicBezTo>
                  <a:pt x="231" y="76"/>
                  <a:pt x="234" y="75"/>
                  <a:pt x="237" y="78"/>
                </a:cubicBezTo>
                <a:cubicBezTo>
                  <a:pt x="239" y="80"/>
                  <a:pt x="240" y="85"/>
                  <a:pt x="240" y="91"/>
                </a:cubicBezTo>
                <a:cubicBezTo>
                  <a:pt x="239" y="109"/>
                  <a:pt x="231" y="110"/>
                  <a:pt x="231" y="1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sym typeface="+mn-lt"/>
            </a:endParaRPr>
          </a:p>
        </p:txBody>
      </p:sp>
      <p:sp>
        <p:nvSpPr>
          <p:cNvPr id="30" name="文本框 34"/>
          <p:cNvSpPr txBox="1">
            <a:spLocks noChangeArrowheads="1"/>
          </p:cNvSpPr>
          <p:nvPr/>
        </p:nvSpPr>
        <p:spPr bwMode="auto">
          <a:xfrm>
            <a:off x="4412992" y="1982788"/>
            <a:ext cx="1005403" cy="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a:spcBef>
                <a:spcPct val="0"/>
              </a:spcBef>
              <a:spcAft>
                <a:spcPts val="1000"/>
              </a:spcAft>
              <a:buNone/>
            </a:pPr>
            <a:r>
              <a:rPr lang="zh-CN" altLang="en-US" sz="1600" b="1" dirty="0">
                <a:solidFill>
                  <a:schemeClr val="bg1"/>
                </a:solidFill>
                <a:latin typeface="+mn-lt"/>
                <a:ea typeface="+mn-ea"/>
                <a:cs typeface="+mn-ea"/>
                <a:sym typeface="+mn-lt"/>
              </a:rPr>
              <a:t>点击编辑</a:t>
            </a:r>
            <a:endParaRPr lang="zh-CN" altLang="en-US" sz="1600" b="1" dirty="0">
              <a:solidFill>
                <a:schemeClr val="bg1"/>
              </a:solidFill>
              <a:latin typeface="+mn-lt"/>
              <a:ea typeface="+mn-ea"/>
              <a:cs typeface="+mn-ea"/>
              <a:sym typeface="+mn-lt"/>
            </a:endParaRPr>
          </a:p>
        </p:txBody>
      </p:sp>
      <p:sp>
        <p:nvSpPr>
          <p:cNvPr id="33" name="文本框 37"/>
          <p:cNvSpPr txBox="1">
            <a:spLocks noChangeArrowheads="1"/>
          </p:cNvSpPr>
          <p:nvPr/>
        </p:nvSpPr>
        <p:spPr bwMode="auto">
          <a:xfrm>
            <a:off x="1720897" y="2544865"/>
            <a:ext cx="1663606"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defTabSz="1216660">
              <a:lnSpc>
                <a:spcPct val="120000"/>
              </a:lnSpc>
              <a:spcBef>
                <a:spcPct val="20000"/>
              </a:spcBef>
              <a:buNone/>
            </a:pPr>
            <a:r>
              <a:rPr lang="zh-CN" altLang="en-US" sz="1400" dirty="0">
                <a:solidFill>
                  <a:schemeClr val="bg1"/>
                </a:solidFill>
                <a:latin typeface="+mn-lt"/>
                <a:ea typeface="+mn-ea"/>
                <a:cs typeface="+mn-ea"/>
                <a:sym typeface="+mn-lt"/>
              </a:rPr>
              <a:t>点击输入简要文字内容，文字内容需概括精炼，不用多余的文字修饰，言简意赅的说明该项内容</a:t>
            </a:r>
            <a:endParaRPr lang="en-US" altLang="zh-CN" sz="1400" dirty="0">
              <a:solidFill>
                <a:schemeClr val="bg1"/>
              </a:solidFill>
              <a:latin typeface="+mn-lt"/>
              <a:ea typeface="+mn-ea"/>
              <a:cs typeface="+mn-ea"/>
              <a:sym typeface="+mn-lt"/>
            </a:endParaRPr>
          </a:p>
        </p:txBody>
      </p:sp>
      <p:sp>
        <p:nvSpPr>
          <p:cNvPr id="34" name="文本框 33"/>
          <p:cNvSpPr txBox="1">
            <a:spLocks noChangeArrowheads="1"/>
          </p:cNvSpPr>
          <p:nvPr/>
        </p:nvSpPr>
        <p:spPr bwMode="auto">
          <a:xfrm>
            <a:off x="4083097" y="2544865"/>
            <a:ext cx="1663606"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defTabSz="1216660">
              <a:lnSpc>
                <a:spcPct val="120000"/>
              </a:lnSpc>
              <a:spcBef>
                <a:spcPct val="20000"/>
              </a:spcBef>
              <a:buNone/>
            </a:pPr>
            <a:r>
              <a:rPr lang="zh-CN" altLang="en-US" sz="1400" dirty="0">
                <a:solidFill>
                  <a:schemeClr val="bg1"/>
                </a:solidFill>
                <a:latin typeface="+mn-lt"/>
                <a:ea typeface="+mn-ea"/>
                <a:cs typeface="+mn-ea"/>
                <a:sym typeface="+mn-lt"/>
              </a:rPr>
              <a:t>点击输入简要文字内容，文字内容需概括精炼，不用多余的文字修饰，言简意赅的说明该项内容</a:t>
            </a:r>
            <a:endParaRPr lang="en-US" altLang="zh-CN" sz="1400" dirty="0">
              <a:solidFill>
                <a:schemeClr val="bg1"/>
              </a:solidFill>
              <a:latin typeface="+mn-lt"/>
              <a:ea typeface="+mn-ea"/>
              <a:cs typeface="+mn-ea"/>
              <a:sym typeface="+mn-lt"/>
            </a:endParaRPr>
          </a:p>
        </p:txBody>
      </p:sp>
      <p:sp>
        <p:nvSpPr>
          <p:cNvPr id="35" name="文本框 34"/>
          <p:cNvSpPr txBox="1">
            <a:spLocks noChangeArrowheads="1"/>
          </p:cNvSpPr>
          <p:nvPr/>
        </p:nvSpPr>
        <p:spPr bwMode="auto">
          <a:xfrm>
            <a:off x="6459550" y="2544865"/>
            <a:ext cx="1663606"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5000"/>
              </a:lnSpc>
              <a:spcBef>
                <a:spcPts val="1000"/>
              </a:spcBef>
              <a:buFont typeface="Arial" panose="020B0604020202020204" pitchFamily="34" charset="0"/>
              <a:buChar char="•"/>
              <a:defRPr sz="2000">
                <a:solidFill>
                  <a:schemeClr val="tx1"/>
                </a:solidFill>
                <a:latin typeface="Segoe UI" panose="020B0502040204020203" pitchFamily="34" charset="0"/>
                <a:ea typeface="微软雅黑" panose="020B0503020204020204" pitchFamily="34" charset="-122"/>
              </a:defRPr>
            </a:lvl1pPr>
            <a:lvl2pPr marL="742950" indent="-285750">
              <a:lnSpc>
                <a:spcPct val="125000"/>
              </a:lnSpc>
              <a:spcBef>
                <a:spcPts val="500"/>
              </a:spcBef>
              <a:buFont typeface="Arial" panose="020B0604020202020204" pitchFamily="34" charset="0"/>
              <a:buChar char="•"/>
              <a:defRPr>
                <a:solidFill>
                  <a:schemeClr val="tx1"/>
                </a:solidFill>
                <a:latin typeface="Segoe UI" panose="020B0502040204020203" pitchFamily="34" charset="0"/>
                <a:ea typeface="微软雅黑" panose="020B0503020204020204" pitchFamily="34" charset="-122"/>
              </a:defRPr>
            </a:lvl2pPr>
            <a:lvl3pPr marL="1143000" indent="-228600">
              <a:lnSpc>
                <a:spcPct val="125000"/>
              </a:lnSpc>
              <a:spcBef>
                <a:spcPts val="500"/>
              </a:spcBef>
              <a:buFont typeface="Arial" panose="020B0604020202020204" pitchFamily="34" charset="0"/>
              <a:buChar char="•"/>
              <a:defRPr sz="1600">
                <a:solidFill>
                  <a:schemeClr val="tx1"/>
                </a:solidFill>
                <a:latin typeface="Segoe UI" panose="020B0502040204020203" pitchFamily="34" charset="0"/>
                <a:ea typeface="微软雅黑" panose="020B0503020204020204" pitchFamily="34" charset="-122"/>
              </a:defRPr>
            </a:lvl3pPr>
            <a:lvl4pPr marL="16002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4pPr>
            <a:lvl5pPr marL="2057400" indent="-228600">
              <a:lnSpc>
                <a:spcPct val="125000"/>
              </a:lnSpc>
              <a:spcBef>
                <a:spcPts val="500"/>
              </a:spcBef>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lnSpc>
                <a:spcPct val="125000"/>
              </a:lnSpc>
              <a:spcBef>
                <a:spcPts val="500"/>
              </a:spcBef>
              <a:spcAft>
                <a:spcPct val="0"/>
              </a:spcAft>
              <a:buFont typeface="Arial" panose="020B0604020202020204" pitchFamily="34" charset="0"/>
              <a:buChar char="•"/>
              <a:defRPr sz="1400">
                <a:solidFill>
                  <a:schemeClr val="tx1"/>
                </a:solidFill>
                <a:latin typeface="Segoe UI" panose="020B0502040204020203" pitchFamily="34" charset="0"/>
                <a:ea typeface="微软雅黑" panose="020B0503020204020204" pitchFamily="34" charset="-122"/>
              </a:defRPr>
            </a:lvl9pPr>
          </a:lstStyle>
          <a:p>
            <a:pPr algn="ctr" defTabSz="1216660">
              <a:lnSpc>
                <a:spcPct val="120000"/>
              </a:lnSpc>
              <a:spcBef>
                <a:spcPct val="20000"/>
              </a:spcBef>
              <a:buNone/>
            </a:pPr>
            <a:r>
              <a:rPr lang="zh-CN" altLang="en-US" sz="1400" dirty="0">
                <a:solidFill>
                  <a:schemeClr val="bg1"/>
                </a:solidFill>
                <a:latin typeface="+mn-lt"/>
                <a:ea typeface="+mn-ea"/>
                <a:cs typeface="+mn-ea"/>
                <a:sym typeface="+mn-lt"/>
              </a:rPr>
              <a:t>点击输入简要文字内容，文字内容需概括精炼，不用多余的文字修饰，言简意赅的说明该项内容</a:t>
            </a:r>
            <a:endParaRPr lang="en-US" altLang="zh-CN" sz="1400" dirty="0">
              <a:solidFill>
                <a:schemeClr val="bg1"/>
              </a:solidFill>
              <a:latin typeface="+mn-lt"/>
              <a:ea typeface="+mn-ea"/>
              <a:cs typeface="+mn-ea"/>
              <a:sym typeface="+mn-lt"/>
            </a:endParaRPr>
          </a:p>
        </p:txBody>
      </p:sp>
      <p:grpSp>
        <p:nvGrpSpPr>
          <p:cNvPr id="41" name="组合 40"/>
          <p:cNvGrpSpPr/>
          <p:nvPr/>
        </p:nvGrpSpPr>
        <p:grpSpPr>
          <a:xfrm>
            <a:off x="339352" y="289054"/>
            <a:ext cx="6112248" cy="504259"/>
            <a:chOff x="339352" y="289054"/>
            <a:chExt cx="6112248" cy="504259"/>
          </a:xfrm>
        </p:grpSpPr>
        <p:sp>
          <p:nvSpPr>
            <p:cNvPr id="42" name="矩形 41"/>
            <p:cNvSpPr/>
            <p:nvPr/>
          </p:nvSpPr>
          <p:spPr>
            <a:xfrm flipH="1">
              <a:off x="506258" y="305633"/>
              <a:ext cx="5945342" cy="487680"/>
            </a:xfrm>
            <a:prstGeom prst="rect">
              <a:avLst/>
            </a:prstGeom>
            <a:gradFill flip="none" rotWithShape="1">
              <a:gsLst>
                <a:gs pos="0">
                  <a:srgbClr val="FFFFFF">
                    <a:alpha val="0"/>
                  </a:srgbClr>
                </a:gs>
                <a:gs pos="100000">
                  <a:srgbClr val="000000">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flipH="1">
              <a:off x="339352" y="289054"/>
              <a:ext cx="113347" cy="487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543903" y="318641"/>
              <a:ext cx="2971457" cy="460375"/>
            </a:xfrm>
            <a:prstGeom prst="rect">
              <a:avLst/>
            </a:prstGeom>
            <a:noFill/>
          </p:spPr>
          <p:txBody>
            <a:bodyPr wrap="square" rtlCol="0">
              <a:spAutoFit/>
            </a:bodyPr>
            <a:lstStyle/>
            <a:p>
              <a:r>
                <a:rPr lang="zh-CN" altLang="en-US" sz="2400" b="1" spc="300" dirty="0">
                  <a:solidFill>
                    <a:schemeClr val="bg1"/>
                  </a:solidFill>
                  <a:latin typeface="微软雅黑" panose="020B0503020204020204" pitchFamily="34" charset="-122"/>
                  <a:ea typeface="微软雅黑" panose="020B0503020204020204" pitchFamily="34" charset="-122"/>
                  <a:sym typeface="+mn-ea"/>
                </a:rPr>
                <a:t>区级公开课</a:t>
              </a:r>
              <a:endParaRPr lang="zh-CN" altLang="en-US" sz="2400" b="1" spc="300" dirty="0">
                <a:solidFill>
                  <a:schemeClr val="bg1"/>
                </a:solidFill>
                <a:latin typeface="微软雅黑" panose="020B0503020204020204" pitchFamily="34" charset="-122"/>
                <a:ea typeface="微软雅黑" panose="020B0503020204020204" pitchFamily="34" charset="-122"/>
              </a:endParaRPr>
            </a:p>
          </p:txBody>
        </p:sp>
      </p:grpSp>
      <p:pic>
        <p:nvPicPr>
          <p:cNvPr id="5" name="图片 4" descr="C:/Users/apple/AppData/Local/Temp/picturecompress_20211217010200/output_1.jpgoutput_1"/>
          <p:cNvPicPr>
            <a:picLocks noChangeAspect="1"/>
          </p:cNvPicPr>
          <p:nvPr/>
        </p:nvPicPr>
        <p:blipFill>
          <a:blip r:embed="rId3"/>
          <a:stretch>
            <a:fillRect/>
          </a:stretch>
        </p:blipFill>
        <p:spPr>
          <a:xfrm rot="21360000">
            <a:off x="984250" y="1321435"/>
            <a:ext cx="3548380" cy="4731385"/>
          </a:xfrm>
          <a:prstGeom prst="rect">
            <a:avLst/>
          </a:prstGeom>
        </p:spPr>
      </p:pic>
      <p:pic>
        <p:nvPicPr>
          <p:cNvPr id="6" name="图片 5" descr="C:/Users/apple/AppData/Local/Temp/picturecompress_20211217010226/output_1.jpgoutput_1"/>
          <p:cNvPicPr>
            <a:picLocks noChangeAspect="1"/>
          </p:cNvPicPr>
          <p:nvPr/>
        </p:nvPicPr>
        <p:blipFill>
          <a:blip r:embed="rId4"/>
          <a:stretch>
            <a:fillRect/>
          </a:stretch>
        </p:blipFill>
        <p:spPr>
          <a:xfrm rot="300000">
            <a:off x="4657725" y="1591310"/>
            <a:ext cx="3568065" cy="4757420"/>
          </a:xfrm>
          <a:prstGeom prst="rect">
            <a:avLst/>
          </a:prstGeom>
        </p:spPr>
      </p:pic>
      <p:sp>
        <p:nvSpPr>
          <p:cNvPr id="7" name="椭圆 6"/>
          <p:cNvSpPr/>
          <p:nvPr/>
        </p:nvSpPr>
        <p:spPr>
          <a:xfrm>
            <a:off x="8339455" y="900430"/>
            <a:ext cx="436880" cy="3987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cs typeface="+mn-ea"/>
              <a:sym typeface="+mn-lt"/>
            </a:endParaRPr>
          </a:p>
        </p:txBody>
      </p:sp>
      <p:pic>
        <p:nvPicPr>
          <p:cNvPr id="8" name="图片 7" descr="2021直线运球与游戏"/>
          <p:cNvPicPr>
            <a:picLocks noChangeAspect="1"/>
          </p:cNvPicPr>
          <p:nvPr/>
        </p:nvPicPr>
        <p:blipFill>
          <a:blip r:embed="rId5"/>
          <a:stretch>
            <a:fillRect/>
          </a:stretch>
        </p:blipFill>
        <p:spPr>
          <a:xfrm>
            <a:off x="8477250" y="1164590"/>
            <a:ext cx="3460115" cy="5006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2731,&quot;width&quot;:828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fontScheme name="模板专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2A566D"/>
    </a:accent1>
    <a:accent2>
      <a:srgbClr val="8AA3BD"/>
    </a:accent2>
    <a:accent3>
      <a:srgbClr val="2A566D"/>
    </a:accent3>
    <a:accent4>
      <a:srgbClr val="8AA3BD"/>
    </a:accent4>
    <a:accent5>
      <a:srgbClr val="292929"/>
    </a:accent5>
    <a:accent6>
      <a:srgbClr val="D6D6D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1669</Words>
  <Application>WPS 演示</Application>
  <PresentationFormat>自定义</PresentationFormat>
  <Paragraphs>86</Paragraphs>
  <Slides>14</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宋体</vt:lpstr>
      <vt:lpstr>Wingdings</vt:lpstr>
      <vt:lpstr>方正兰亭超细黑简体</vt:lpstr>
      <vt:lpstr>微软雅黑</vt:lpstr>
      <vt:lpstr>Segoe UI</vt:lpstr>
      <vt:lpstr>仿宋_GB2312</vt:lpstr>
      <vt:lpstr>仿宋</vt:lpstr>
      <vt:lpstr>Arial</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丫丫精饰</dc:title>
  <dc:creator>丫丫精饰</dc:creator>
  <cp:keywords>https://cyppt.taobao.com</cp:keywords>
  <dc:description>https://cyppt.taobao.com</dc:description>
  <dc:subject>丫丫精饰</dc:subject>
  <cp:category>https://cyppt.taobao.com</cp:category>
  <cp:lastModifiedBy>CL</cp:lastModifiedBy>
  <cp:revision>84</cp:revision>
  <dcterms:created xsi:type="dcterms:W3CDTF">2016-04-02T06:58:00Z</dcterms:created>
  <dcterms:modified xsi:type="dcterms:W3CDTF">2021-12-16T18:12:34Z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05BDCDD648BC4DD584434A936F78267A</vt:lpwstr>
  </property>
</Properties>
</file>