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7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1195070"/>
            <a:ext cx="22907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906145"/>
            <a:ext cx="2449513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3211195"/>
            <a:ext cx="2398713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4100"/>
          <p:cNvSpPr/>
          <p:nvPr/>
        </p:nvSpPr>
        <p:spPr>
          <a:xfrm>
            <a:off x="4572000" y="3354070"/>
            <a:ext cx="280828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999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春天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8999"/>
                  </a:srgbClr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2" name="图片 4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3" y="4795520"/>
            <a:ext cx="5761037" cy="236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21305" y="217805"/>
            <a:ext cx="3282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33375"/>
            <a:r>
              <a:rPr lang="zh-CN" sz="3200" b="1">
                <a:ea typeface="宋体" panose="02010600030101010101" pitchFamily="2" charset="-122"/>
              </a:rPr>
              <a:t>儿歌《迎春花》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/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PC2010120219CMS</dc:creator>
  <cp:lastModifiedBy>彭丽颖</cp:lastModifiedBy>
  <cp:revision>4</cp:revision>
  <dcterms:created xsi:type="dcterms:W3CDTF">2011-04-05T16:58:57Z</dcterms:created>
  <dcterms:modified xsi:type="dcterms:W3CDTF">2023-03-10T02:30:57Z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