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5" r:id="rId4"/>
    <p:sldId id="266" r:id="rId5"/>
    <p:sldId id="263" r:id="rId6"/>
    <p:sldId id="264" r:id="rId7"/>
    <p:sldId id="262" r:id="rId8"/>
    <p:sldId id="267" r:id="rId9"/>
    <p:sldId id="271" r:id="rId10"/>
    <p:sldId id="272" r:id="rId11"/>
    <p:sldId id="269" r:id="rId12"/>
    <p:sldId id="270" r:id="rId13"/>
    <p:sldId id="268" r:id="rId14"/>
    <p:sldId id="273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A944E1A-0EDF-49AE-9282-0ED37C8A2A51}" type="datetime1">
              <a:rPr lang="zh-CN" altLang="en-US"/>
              <a:pPr>
                <a:defRPr/>
              </a:pPr>
              <a:t>2023/2/6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4D4D511-4621-463A-8D7D-82EBCC9AF658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515723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ABF9-69BA-41E0-BF9F-99A26B168014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488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7125-8AC5-4093-A15A-D7C4990503BF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34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AB7A-D9F4-47BC-91AC-9ED1B898B6A7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5996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0580-FE3C-476A-A9D5-97B293B3F32F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29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CEAA-488A-49BB-BA0A-7F366242AA06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6110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C9C7-8DA1-4965-A773-1EF41BEAFDA8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1765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E127-984C-41AD-99A7-1BB74A6F0417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01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DA15-14FE-4303-8AE8-D85B6DF81367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385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689A-9908-4D4C-AD8C-83D1AA743EBC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440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E2CD-CB85-4ABA-920B-DFAACFBEA87A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6038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4F52-A12F-449A-94AF-4330346CEDFA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2365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AA59-B0FA-4B7E-8F76-BA2520F7FE9F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4162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1400"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400"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C018C50-2035-4E4C-9ED5-8C42A69F6E37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sp>
        <p:nvSpPr>
          <p:cNvPr id="40" name="标题 1">
            <a:extLst>
              <a:ext uri="{FF2B5EF4-FFF2-40B4-BE49-F238E27FC236}">
                <a16:creationId xmlns:a16="http://schemas.microsoft.com/office/drawing/2014/main" xmlns="" id="{AF6636B6-A233-459A-95E5-DFBD46F360BC}"/>
              </a:ext>
            </a:extLst>
          </p:cNvPr>
          <p:cNvSpPr txBox="1">
            <a:spLocks/>
          </p:cNvSpPr>
          <p:nvPr/>
        </p:nvSpPr>
        <p:spPr bwMode="auto">
          <a:xfrm>
            <a:off x="899694" y="1491660"/>
            <a:ext cx="7861295" cy="106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zh-CN" altLang="en-US" sz="6000" b="1" spc="1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安全教育第一课</a:t>
            </a:r>
            <a:endParaRPr lang="en-US" altLang="zh-CN" sz="6000" b="1" spc="10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95952" y="3003786"/>
            <a:ext cx="14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2023.02.06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709352"/>
            <a:ext cx="8268854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59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695063"/>
            <a:ext cx="8268854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5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6" y="699826"/>
            <a:ext cx="8259328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3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" y="704589"/>
            <a:ext cx="8278380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4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695063"/>
            <a:ext cx="830695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8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704589"/>
            <a:ext cx="830695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7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699826"/>
            <a:ext cx="8287907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4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690300"/>
            <a:ext cx="8297433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83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" y="704589"/>
            <a:ext cx="8278380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4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718879"/>
            <a:ext cx="826885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2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690300"/>
            <a:ext cx="8297433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75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690300"/>
            <a:ext cx="8287907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72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0BBD8F8F-D9B7-4C2F-8C1B-51D13BA2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4" y="134375"/>
            <a:ext cx="3435409" cy="4626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709352"/>
            <a:ext cx="8287907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4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Pages>0</Pages>
  <Words>4</Words>
  <Characters>0</Characters>
  <Application>Microsoft Office PowerPoint</Application>
  <DocSecurity>0</DocSecurity>
  <PresentationFormat>全屏显示(16:9)</PresentationFormat>
  <Lines>0</Lines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Windows 用户</cp:lastModifiedBy>
  <cp:revision>28</cp:revision>
  <dcterms:created xsi:type="dcterms:W3CDTF">2012-06-06T01:30:00Z</dcterms:created>
  <dcterms:modified xsi:type="dcterms:W3CDTF">2023-02-06T00:24:55Z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</Properties>
</file>