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hyperlink" Target="http://www.ppsbook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/>
        </p:spPr>
        <p:txBody>
          <a:bodyPr anchor="ctr" anchorCtr="0"/>
          <a:p>
            <a:pPr defTabSz="914400">
              <a:buClrTx/>
              <a:buSzTx/>
              <a:buFontTx/>
              <a:buNone/>
            </a:pPr>
            <a:endParaRPr sz="44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p>
            <a:pPr defTabSz="914400">
              <a:buClrTx/>
              <a:buSzTx/>
              <a:buFontTx/>
            </a:pPr>
            <a:endParaRPr sz="3200" kern="1200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6" name="图片 3075" descr="image0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0"/>
            <a:ext cx="5114925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2291" name="文本占位符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2292" name="图片 12291" descr="G:/d盘论坛资料/最近上传/我不是故意的——学会承担责任（小兔波力品格养成绘本）/image061.jpgimage0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14338"/>
            <a:ext cx="9144000" cy="6069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3316" name="图片 13315" descr="G:/d盘论坛资料/最近上传/我不是故意的——学会承担责任（小兔波力品格养成绘本）/image062.jpgimage0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61963"/>
            <a:ext cx="9144000" cy="5973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4339" name="文本占位符 143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4340" name="图片 14339" descr="G:/d盘论坛资料/最近上传/我不是故意的——学会承担责任（小兔波力品格养成绘本）/image063.jpgimage0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38150"/>
            <a:ext cx="9144000" cy="602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5363" name="文本占位符 1536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5364" name="图片 15363" descr="G:/d盘论坛资料/最近上传/我不是故意的——学会承担责任（小兔波力品格养成绘本）/image064.jpgimage0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33388"/>
            <a:ext cx="9144000" cy="6030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6388" name="图片 16387" descr="G:/d盘论坛资料/最近上传/我不是故意的——学会承担责任（小兔波力品格养成绘本）/image065.jpgimage065">
            <a:hlinkClick r:id="rId1" tooltip="绘本在线论坛 www.ppsbook.com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63" y="63500"/>
            <a:ext cx="4967287" cy="6775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4099" name="文本占位符 409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4100" name="图片 4099" descr="image0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33375"/>
            <a:ext cx="9144000" cy="623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5123" name="文本占位符 51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5124" name="图片 5123" descr="G:/d盘论坛资料/最近上传/我不是故意的——学会承担责任（小兔波力品格养成绘本）/image054.jpgimage0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60363"/>
            <a:ext cx="9144000" cy="6176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6147" name="文本占位符 61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6148" name="图片 6147" descr="G:/d盘论坛资料/最近上传/我不是故意的——学会承担责任（小兔波力品格养成绘本）/image055.jpgimage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3" y="333375"/>
            <a:ext cx="9117012" cy="623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7171" name="文本占位符 7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7172" name="图片 7171" descr="G:/d盘论坛资料/最近上传/我不是故意的——学会承担责任（小兔波力品格养成绘本）/image056.jpgimage0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54013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8195" name="文本占位符 81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8196" name="图片 8195" descr="G:/d盘论坛资料/最近上传/我不是故意的——学会承担责任（小兔波力品格养成绘本）/image057.jpgimage0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388938"/>
            <a:ext cx="9144000" cy="612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9220" name="图片 9219" descr="G:/d盘论坛资料/最近上传/我不是故意的——学会承担责任（小兔波力品格养成绘本）/image058.jpgimage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03225"/>
            <a:ext cx="9144000" cy="6092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0243" name="文本占位符 102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0244" name="图片 10243" descr="G:/d盘论坛资料/最近上传/我不是故意的——学会承担责任（小兔波力品格养成绘本）/image059.jpgimage0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17513"/>
            <a:ext cx="9144000" cy="6064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/>
        </p:txBody>
      </p:sp>
      <p:sp>
        <p:nvSpPr>
          <p:cNvPr id="11267" name="文本占位符 112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pic>
        <p:nvPicPr>
          <p:cNvPr id="11268" name="图片 11267" descr="G:/d盘论坛资料/最近上传/我不是故意的——学会承担责任（小兔波力品格养成绘本）/image060.jpgimage0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15925"/>
            <a:ext cx="9144000" cy="606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幸福说我太小</cp:lastModifiedBy>
  <cp:revision>2</cp:revision>
  <dcterms:created xsi:type="dcterms:W3CDTF">2011-01-01T23:08:00Z</dcterms:created>
  <dcterms:modified xsi:type="dcterms:W3CDTF">2023-03-23T09:10:25Z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B8857B526679400289467C0D80985F6E</vt:lpwstr>
  </property>
</Properties>
</file>