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jieri/" TargetMode="External"/><Relationship Id="rId2" Type="http://schemas.openxmlformats.org/officeDocument/2006/relationships/hyperlink" Target="http://www.1ppt.com/hangye/" TargetMode="Externa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24.jpeg"/><Relationship Id="rId15" Type="http://schemas.openxmlformats.org/officeDocument/2006/relationships/hyperlink" Target="http://www.1ppt.com/jiaoan/" TargetMode="External"/><Relationship Id="rId14" Type="http://schemas.openxmlformats.org/officeDocument/2006/relationships/hyperlink" Target="http://www.1ppt.com/shiti/" TargetMode="External"/><Relationship Id="rId13" Type="http://schemas.openxmlformats.org/officeDocument/2006/relationships/hyperlink" Target="http://www.1ppt.com/fanwen/" TargetMode="External"/><Relationship Id="rId12" Type="http://schemas.openxmlformats.org/officeDocument/2006/relationships/hyperlink" Target="http://www.1ppt.com/kejian/" TargetMode="External"/><Relationship Id="rId11" Type="http://schemas.openxmlformats.org/officeDocument/2006/relationships/hyperlink" Target="http://www.1ppt.com/ziliao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hyperlink" Target="http://www.1ppt.com/moban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5575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24216"/>
            <a:ext cx="5453420" cy="68822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"/>
            <a:ext cx="9144000" cy="55778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35161"/>
            <a:ext cx="5472608" cy="69283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320"/>
            <a:ext cx="5400600" cy="68587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18743"/>
            <a:ext cx="5472608" cy="68954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6975"/>
            <a:ext cx="5400600" cy="68695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652"/>
            <a:ext cx="9144000" cy="55686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"/>
            <a:ext cx="9144000" cy="55778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"/>
            <a:ext cx="9144000" cy="56235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"/>
            <a:ext cx="9144000" cy="56235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326"/>
            <a:ext cx="5616624" cy="68073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48"/>
            <a:ext cx="9144000" cy="56327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48"/>
            <a:ext cx="9144000" cy="56327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216"/>
            <a:ext cx="9144000" cy="56875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512"/>
            <a:ext cx="9144000" cy="55229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21" y="1412776"/>
            <a:ext cx="648071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模板下载：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"/>
              </a:rPr>
              <a:t>www.1ppt.com/moban/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行业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2"/>
              </a:rPr>
              <a:t>www.1ppt.com/hangye/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00" dirty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节日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www.1ppt.com/jieri/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   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素材下载：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00" dirty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背景图片：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图表下载：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00" dirty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优秀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00" dirty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      Excel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教程：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00" dirty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www.1ppt.com/ziliao/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        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课件下载：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www.1ppt.com/kejian/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00" dirty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www.1ppt.com/fanwen/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www.1ppt.com/shiti/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00" dirty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www.1ppt.com/jiaoan/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00" dirty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00" dirty="0">
              <a:solidFill>
                <a:srgbClr val="EEECE1">
                  <a:lumMod val="25000"/>
                </a:srgb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92"/>
            <a:ext cx="9144000" cy="561441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92"/>
            <a:ext cx="9144000" cy="561441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508"/>
            <a:ext cx="9144000" cy="558698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364"/>
            <a:ext cx="9144000" cy="560527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88" y="0"/>
            <a:ext cx="5761832" cy="68565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13271"/>
            <a:ext cx="5472608" cy="68845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27" y="-1"/>
            <a:ext cx="5548545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24832"/>
            <a:ext cx="5488221" cy="67834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13991"/>
            <a:ext cx="5616624" cy="68859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2758"/>
            <a:ext cx="5616624" cy="68635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566"/>
            <a:ext cx="5488310" cy="68384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686"/>
            <a:ext cx="5355818" cy="68233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41" y="6069"/>
            <a:ext cx="5472608" cy="68407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WPS 文字</Application>
  <PresentationFormat>全屏显示(4:3)</PresentationFormat>
  <Paragraphs>10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汉仪旗黑</vt:lpstr>
      <vt:lpstr>宋体</vt:lpstr>
      <vt:lpstr>Arial Unicode MS</vt:lpstr>
      <vt:lpstr>Calibri</vt:lpstr>
      <vt:lpstr>Helvetica Neue</vt:lpstr>
      <vt:lpstr>汉仪书宋二KW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撰冩沵莪哋嬡</cp:lastModifiedBy>
  <cp:revision>7</cp:revision>
  <dcterms:created xsi:type="dcterms:W3CDTF">2023-03-22T05:48:52Z</dcterms:created>
  <dcterms:modified xsi:type="dcterms:W3CDTF">2023-03-22T05:48:52Z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20949D1DF9A89DC0C3961A6401DBF4BD_42</vt:lpwstr>
  </property>
  <property fmtid="{D5CDD505-2E9C-101B-9397-08002B2CF9AE}" pid="3" name="KSOProductBuildVer">
    <vt:lpwstr>2052-5.2.1.7798</vt:lpwstr>
  </property>
</Properties>
</file>