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.webp" ContentType="image/webp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9" r:id="rId4"/>
    <p:sldId id="260" r:id="rId5"/>
    <p:sldId id="258" r:id="rId6"/>
    <p:sldId id="265" r:id="rId7"/>
    <p:sldId id="263" r:id="rId8"/>
    <p:sldId id="264" r:id="rId9"/>
    <p:sldId id="261" r:id="rId10"/>
    <p:sldId id="262" r:id="rId1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4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32" y="1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98F58-50AB-4DCD-9B6D-4F31C4131FA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2906B-64C8-41F2-B77E-80C1879AD4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98F58-50AB-4DCD-9B6D-4F31C4131FA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2906B-64C8-41F2-B77E-80C1879AD4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98F58-50AB-4DCD-9B6D-4F31C4131FA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2906B-64C8-41F2-B77E-80C1879AD4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98F58-50AB-4DCD-9B6D-4F31C4131FA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2906B-64C8-41F2-B77E-80C1879AD4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98F58-50AB-4DCD-9B6D-4F31C4131FA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2906B-64C8-41F2-B77E-80C1879AD4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98F58-50AB-4DCD-9B6D-4F31C4131FA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2906B-64C8-41F2-B77E-80C1879AD4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98F58-50AB-4DCD-9B6D-4F31C4131FA3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2906B-64C8-41F2-B77E-80C1879AD4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98F58-50AB-4DCD-9B6D-4F31C4131FA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2906B-64C8-41F2-B77E-80C1879AD4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98F58-50AB-4DCD-9B6D-4F31C4131FA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2906B-64C8-41F2-B77E-80C1879AD4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98F58-50AB-4DCD-9B6D-4F31C4131FA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2906B-64C8-41F2-B77E-80C1879AD4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98F58-50AB-4DCD-9B6D-4F31C4131FA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2906B-64C8-41F2-B77E-80C1879AD4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98F58-50AB-4DCD-9B6D-4F31C4131FA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2906B-64C8-41F2-B77E-80C1879AD4D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webp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" t="904" r="1650" b="7639"/>
          <a:stretch>
            <a:fillRect/>
          </a:stretch>
        </p:blipFill>
        <p:spPr>
          <a:xfrm>
            <a:off x="3631577" y="-10882"/>
            <a:ext cx="5119337" cy="6879763"/>
          </a:xfrm>
          <a:prstGeom prst="rect">
            <a:avLst/>
          </a:prstGeom>
          <a:solidFill>
            <a:srgbClr val="FFE43B"/>
          </a:solidFill>
        </p:spPr>
      </p:pic>
      <p:sp>
        <p:nvSpPr>
          <p:cNvPr id="4" name="矩形 3"/>
          <p:cNvSpPr/>
          <p:nvPr/>
        </p:nvSpPr>
        <p:spPr>
          <a:xfrm>
            <a:off x="2092339" y="2044064"/>
            <a:ext cx="8007321" cy="19697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12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世界节水日</a:t>
            </a:r>
            <a:endParaRPr lang="zh-CN" altLang="en-US" sz="12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f466e87408b787c9c8d6d221e893a8b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" y="-152400"/>
            <a:ext cx="12192000" cy="70103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9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-9088"/>
            <a:ext cx="10612158" cy="1357115"/>
          </a:xfrm>
        </p:spPr>
        <p:txBody>
          <a:bodyPr/>
          <a:lstStyle/>
          <a:p>
            <a:r>
              <a:rPr lang="zh-CN" altLang="en-US" b="1" i="1" dirty="0">
                <a:solidFill>
                  <a:schemeClr val="accent1">
                    <a:lumMod val="50000"/>
                  </a:schemeClr>
                </a:solidFill>
              </a:rPr>
              <a:t>神奇的水</a:t>
            </a:r>
            <a:endParaRPr lang="zh-CN" altLang="en-US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983" y="1239520"/>
            <a:ext cx="5868963" cy="4897873"/>
          </a:xfrm>
        </p:spPr>
      </p:pic>
      <p:sp>
        <p:nvSpPr>
          <p:cNvPr id="5" name="文本框 4"/>
          <p:cNvSpPr txBox="1"/>
          <p:nvPr/>
        </p:nvSpPr>
        <p:spPr>
          <a:xfrm>
            <a:off x="229736" y="1613078"/>
            <a:ext cx="562451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</a:rPr>
              <a:t>       水，在我们的生活中一直都是很神奇的存在，它能使枯萎的草木复生，能让鱼儿畅快的游，能使干涸的土地变得湿润，能让饥渴的人们重获新生，我们经常读到：君不见黄河之水天上来。水河澹澹，山岛竦峙。水在我们的生活中一直扮演着重要的角色。</a:t>
            </a:r>
            <a:endParaRPr lang="zh-CN" altLang="en-US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i="1" dirty="0">
                <a:solidFill>
                  <a:schemeClr val="tx2">
                    <a:lumMod val="75000"/>
                  </a:schemeClr>
                </a:solidFill>
              </a:rPr>
              <a:t>现今水资源情况</a:t>
            </a:r>
            <a:endParaRPr lang="zh-CN" altLang="en-US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372100" y="1916551"/>
            <a:ext cx="6572250" cy="2379224"/>
          </a:xfrm>
        </p:spPr>
        <p:txBody>
          <a:bodyPr>
            <a:noAutofit/>
          </a:bodyPr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200" b="1" kern="100" dirty="0">
                <a:solidFill>
                  <a:schemeClr val="accent1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        可如今，在地球上的一些角落，却随处可见这样一些现象，土地因缺水干出一条条裂缝，鱼儿因海岸线下降被搁浅在岸边，没水喝的人们只能喝污水。</a:t>
            </a:r>
            <a:endParaRPr lang="zh-CN" altLang="en-US" sz="3200" b="1" kern="100" dirty="0">
              <a:solidFill>
                <a:schemeClr val="accent1">
                  <a:lumMod val="50000"/>
                </a:schemeClr>
              </a:solidFill>
              <a:latin typeface="+mn-ea"/>
              <a:cs typeface="Times New Roman" panose="02020603050405020304" pitchFamily="18" charset="0"/>
            </a:endParaRPr>
          </a:p>
          <a:p>
            <a:endParaRPr lang="zh-CN" altLang="en-US" sz="3600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4619" y="1424847"/>
            <a:ext cx="5046980" cy="41154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368a8a5258ba8d69082608c231541c29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22960" y="0"/>
            <a:ext cx="106070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695575" cy="1325563"/>
          </a:xfrm>
        </p:spPr>
        <p:txBody>
          <a:bodyPr/>
          <a:lstStyle/>
          <a:p>
            <a:r>
              <a:rPr lang="zh-CN" altLang="en-US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节水之思</a:t>
            </a:r>
            <a:endParaRPr lang="zh-CN" altLang="en-US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7" y="1690688"/>
            <a:ext cx="4543147" cy="4092021"/>
          </a:xfrm>
        </p:spPr>
      </p:pic>
      <p:sp>
        <p:nvSpPr>
          <p:cNvPr id="3" name="文本框 2"/>
          <p:cNvSpPr txBox="1"/>
          <p:nvPr/>
        </p:nvSpPr>
        <p:spPr>
          <a:xfrm>
            <a:off x="4972050" y="295274"/>
            <a:ext cx="6619875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zh-CN" altLang="en-US" sz="3200" b="1" kern="100" dirty="0">
                <a:solidFill>
                  <a:schemeClr val="tx2">
                    <a:lumMod val="7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        世界上有这么多地方因缺水而生活困苦，这是不是和我们浪费的水资源过多有关系呢？在生活中我们所注意不到的一些角落，水资源浪费的现象正在默默上演。刷牙时开着的水龙头、操场上落下的半瓶水、洗手时水流大到水花四溅</a:t>
            </a:r>
            <a:r>
              <a:rPr lang="en-US" altLang="zh-CN" sz="3200" b="1" kern="100" dirty="0">
                <a:solidFill>
                  <a:schemeClr val="tx2">
                    <a:lumMod val="7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……</a:t>
            </a:r>
            <a:r>
              <a:rPr lang="zh-CN" altLang="en-US" sz="3200" b="1" kern="100" dirty="0">
                <a:solidFill>
                  <a:schemeClr val="tx2">
                    <a:lumMod val="7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或许你觉得这不算什么，可是，你知道吗？水龙头呈水滴状，连续开一小时，可浪费</a:t>
            </a:r>
            <a:r>
              <a:rPr lang="en-US" altLang="zh-CN" sz="3200" b="1" kern="100" dirty="0">
                <a:solidFill>
                  <a:schemeClr val="tx2">
                    <a:lumMod val="7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200</a:t>
            </a:r>
            <a:r>
              <a:rPr lang="zh-CN" altLang="en-US" sz="3200" b="1" kern="100" dirty="0">
                <a:solidFill>
                  <a:schemeClr val="tx2">
                    <a:lumMod val="7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瓶矿泉水的水量，这些水或许可以救活</a:t>
            </a:r>
            <a:r>
              <a:rPr lang="en-US" altLang="zh-CN" sz="3200" b="1" kern="100" dirty="0">
                <a:solidFill>
                  <a:schemeClr val="tx2">
                    <a:lumMod val="7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200</a:t>
            </a:r>
            <a:r>
              <a:rPr lang="zh-CN" altLang="en-US" sz="3200" b="1" kern="100" dirty="0">
                <a:solidFill>
                  <a:schemeClr val="tx2">
                    <a:lumMod val="7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个家庭，</a:t>
            </a:r>
            <a:r>
              <a:rPr lang="en-US" altLang="zh-CN" sz="3200" b="1" kern="100" dirty="0">
                <a:solidFill>
                  <a:schemeClr val="tx2">
                    <a:lumMod val="7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200</a:t>
            </a:r>
            <a:r>
              <a:rPr lang="zh-CN" altLang="en-US" sz="3200" b="1" kern="100" dirty="0">
                <a:solidFill>
                  <a:schemeClr val="tx2">
                    <a:lumMod val="7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棵小树，</a:t>
            </a:r>
            <a:r>
              <a:rPr lang="en-US" altLang="zh-CN" sz="3200" b="1" kern="100" dirty="0">
                <a:solidFill>
                  <a:schemeClr val="tx2">
                    <a:lumMod val="7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200</a:t>
            </a:r>
            <a:r>
              <a:rPr lang="zh-CN" altLang="en-US" sz="3200" b="1" kern="100" dirty="0">
                <a:solidFill>
                  <a:schemeClr val="tx2">
                    <a:lumMod val="7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条鱼儿，可却被我们悄无声息的浪费了。</a:t>
            </a:r>
            <a:endParaRPr lang="zh-CN" altLang="en-US" sz="3200" b="1" kern="100" dirty="0">
              <a:solidFill>
                <a:schemeClr val="tx2">
                  <a:lumMod val="75000"/>
                </a:schemeClr>
              </a:solidFill>
              <a:effectLst/>
              <a:latin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ea4c02bb0a93f87fe061fc4a3014e8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1" y="0"/>
            <a:ext cx="1228298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678" y="1835785"/>
            <a:ext cx="3105682" cy="3186430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75640" y="1706880"/>
            <a:ext cx="7106920" cy="39011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3200" dirty="0"/>
              <a:t>        </a:t>
            </a:r>
            <a:r>
              <a:rPr lang="zh-CN" altLang="en-US" sz="3200" b="1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我们常说，水是生命之源。我们节约用水，就是在保护我们的生命，奠基我们的未来，保卫我们的地球。当我们喝上清凉解渴的水时，别忘了，这是地球母亲给予我们的馈赠。</a:t>
            </a:r>
            <a:endParaRPr lang="zh-CN" altLang="en-US" sz="3200" b="1" dirty="0">
              <a:solidFill>
                <a:schemeClr val="tx2">
                  <a:lumMod val="75000"/>
                </a:schemeClr>
              </a:solidFill>
              <a:latin typeface="+mn-ea"/>
            </a:endParaRPr>
          </a:p>
          <a:p>
            <a:pPr marL="0" indent="0">
              <a:buNone/>
            </a:pPr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        3</a:t>
            </a:r>
            <a:r>
              <a:rPr lang="zh-CN" altLang="en-US" sz="3200" b="1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月</a:t>
            </a:r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20</a:t>
            </a:r>
            <a:r>
              <a:rPr lang="zh-CN" altLang="en-US" sz="3200" b="1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日是地球节水日。同学们，请让我们一起节约用水，让地球母亲穿上美丽的蓝衣。</a:t>
            </a:r>
            <a:endParaRPr lang="zh-CN" altLang="en-US" sz="3200" b="1" dirty="0">
              <a:solidFill>
                <a:schemeClr val="tx2">
                  <a:lumMod val="75000"/>
                </a:schemeClr>
              </a:solidFill>
              <a:latin typeface="+mn-ea"/>
            </a:endParaRPr>
          </a:p>
          <a:p>
            <a:pPr marL="0" indent="0">
              <a:buNone/>
            </a:pPr>
            <a:endParaRPr lang="zh-CN" altLang="en-US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矩形 3"/>
          <p:cNvSpPr/>
          <p:nvPr/>
        </p:nvSpPr>
        <p:spPr>
          <a:xfrm>
            <a:off x="924560" y="566241"/>
            <a:ext cx="570712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生命之源</a:t>
            </a:r>
            <a:endParaRPr lang="zh-CN" alt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425" y="2779614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CN" altLang="en-US" sz="9600" b="1" dirty="0">
                <a:solidFill>
                  <a:srgbClr val="002060"/>
                </a:solidFill>
              </a:rPr>
              <a:t>谢谢大家</a:t>
            </a:r>
            <a:endParaRPr lang="zh-CN" altLang="en-US" sz="9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556</Words>
  <Application>WPS 演示</Application>
  <PresentationFormat>宽屏</PresentationFormat>
  <Paragraphs>23</Paragraphs>
  <Slides>9</Slides>
  <Notes>0</Notes>
  <HiddenSlides>0</HiddenSlides>
  <MMClips>3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19" baseType="lpstr">
      <vt:lpstr>Arial</vt:lpstr>
      <vt:lpstr>宋体</vt:lpstr>
      <vt:lpstr>Wingdings</vt:lpstr>
      <vt:lpstr>Times New Roman</vt:lpstr>
      <vt:lpstr>等线</vt:lpstr>
      <vt:lpstr>微软雅黑</vt:lpstr>
      <vt:lpstr>Arial Unicode MS</vt:lpstr>
      <vt:lpstr>等线 Light</vt:lpstr>
      <vt:lpstr>Calibri</vt:lpstr>
      <vt:lpstr>Office 主题​​</vt:lpstr>
      <vt:lpstr>PowerPoint 演示文稿</vt:lpstr>
      <vt:lpstr>PowerPoint 演示文稿</vt:lpstr>
      <vt:lpstr>神奇的水</vt:lpstr>
      <vt:lpstr>现今水资源情况</vt:lpstr>
      <vt:lpstr>PowerPoint 演示文稿</vt:lpstr>
      <vt:lpstr>节水之思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世界节水日</dc:title>
  <dc:creator>胡 良华</dc:creator>
  <cp:lastModifiedBy>常州市武进区湖塘桥初级中学(填报)</cp:lastModifiedBy>
  <cp:revision>7</cp:revision>
  <dcterms:created xsi:type="dcterms:W3CDTF">2023-03-09T13:53:00Z</dcterms:created>
  <dcterms:modified xsi:type="dcterms:W3CDTF">2023-03-23T04:08:19Z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6B06B61D4EAB409DB9EC57FF9CFFA146</vt:lpwstr>
  </property>
  <property fmtid="{D5CDD505-2E9C-101B-9397-08002B2CF9AE}" pid="3" name="KSOProductBuildVer">
    <vt:lpwstr>2052-11.1.0.13607</vt:lpwstr>
  </property>
</Properties>
</file>