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33" r:id="rId5"/>
    <p:sldId id="312" r:id="rId6"/>
    <p:sldId id="313" r:id="rId7"/>
    <p:sldId id="320" r:id="rId8"/>
    <p:sldId id="325" r:id="rId9"/>
    <p:sldId id="326" r:id="rId10"/>
    <p:sldId id="327" r:id="rId11"/>
    <p:sldId id="328" r:id="rId12"/>
    <p:sldId id="257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5" userDrawn="1">
          <p15:clr>
            <a:srgbClr val="A4A3A4"/>
          </p15:clr>
        </p15:guide>
        <p15:guide id="2" pos="38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C2C"/>
    <a:srgbClr val="85599F"/>
    <a:srgbClr val="336699"/>
    <a:srgbClr val="FF7575"/>
    <a:srgbClr val="BC92EA"/>
    <a:srgbClr val="CDADEF"/>
    <a:srgbClr val="B27AF0"/>
    <a:srgbClr val="FFFFFF"/>
    <a:srgbClr val="FB7305"/>
    <a:srgbClr val="E58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-1836" y="-744"/>
      </p:cViewPr>
      <p:guideLst>
        <p:guide orient="horz" pos="2095"/>
        <p:guide pos="38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panose="020B0604020202020204" pitchFamily="34" charset="0"/>
              <a:buNone/>
              <a:defRPr sz="1200" noProof="1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panose="020B0604020202020204" pitchFamily="34" charset="0"/>
              <a:buNone/>
              <a:defRPr sz="1200" noProof="1">
                <a:ea typeface="宋体" panose="02010600030101010101" pitchFamily="2" charset="-122"/>
                <a:cs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48C6D10-EE5E-433D-A128-81F04BBE9E7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ea"/>
            </a:endParaRPr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panose="020B0604020202020204" pitchFamily="34" charset="0"/>
              <a:buNone/>
              <a:defRPr sz="1200" noProof="1"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122" name="文本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  <p:sp>
        <p:nvSpPr>
          <p:cNvPr id="5123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194" name="文本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zh-CN" dirty="0"/>
              <a:t>单击此处编辑母版标题样式</a:t>
            </a:r>
            <a:endParaRPr lang="zh-CN" altLang="zh-CN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 indent="-228600"/>
            <a:r>
              <a:rPr lang="zh-CN" altLang="zh-CN" dirty="0"/>
              <a:t>第二级</a:t>
            </a:r>
            <a:endParaRPr lang="zh-CN" altLang="zh-CN" dirty="0"/>
          </a:p>
          <a:p>
            <a:pPr lvl="2" indent="-228600"/>
            <a:r>
              <a:rPr lang="zh-CN" altLang="zh-CN" dirty="0"/>
              <a:t>第三级</a:t>
            </a:r>
            <a:endParaRPr lang="zh-CN" altLang="zh-CN" dirty="0"/>
          </a:p>
          <a:p>
            <a:pPr lvl="3" indent="-228600"/>
            <a:r>
              <a:rPr lang="zh-CN" altLang="zh-CN" dirty="0"/>
              <a:t>第四级</a:t>
            </a:r>
            <a:endParaRPr lang="zh-CN" altLang="zh-CN" dirty="0"/>
          </a:p>
          <a:p>
            <a:pPr lvl="4" indent="-228600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C00A79B-B3EE-44FA-AAC4-51266A739CF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emf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3.png"/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图片 1" descr="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04"/>
          <p:cNvPicPr>
            <a:picLocks noChangeAspect="1"/>
          </p:cNvPicPr>
          <p:nvPr/>
        </p:nvPicPr>
        <p:blipFill>
          <a:blip r:embed="rId2"/>
          <a:srcRect l="23201" t="-348" r="25581" b="1145"/>
          <a:stretch>
            <a:fillRect/>
          </a:stretch>
        </p:blipFill>
        <p:spPr>
          <a:xfrm>
            <a:off x="3983038" y="4152900"/>
            <a:ext cx="2197100" cy="2393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03"/>
          <p:cNvPicPr>
            <a:picLocks noChangeAspect="1"/>
          </p:cNvPicPr>
          <p:nvPr/>
        </p:nvPicPr>
        <p:blipFill>
          <a:blip r:embed="rId3"/>
          <a:srcRect l="45322" t="6296" r="19583" b="3704"/>
          <a:stretch>
            <a:fillRect/>
          </a:stretch>
        </p:blipFill>
        <p:spPr>
          <a:xfrm>
            <a:off x="5695950" y="2835275"/>
            <a:ext cx="2571750" cy="3711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无标题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25" y="69850"/>
            <a:ext cx="565150" cy="412750"/>
          </a:xfrm>
          <a:prstGeom prst="rect">
            <a:avLst/>
          </a:prstGeom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2"/>
          <p:cNvSpPr txBox="1"/>
          <p:nvPr/>
        </p:nvSpPr>
        <p:spPr>
          <a:xfrm rot="20290504">
            <a:off x="3345180" y="1040130"/>
            <a:ext cx="841375" cy="1476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9000" b="1" noProof="1">
                <a:ln w="28575" cmpd="sng">
                  <a:solidFill>
                    <a:schemeClr val="bg1"/>
                  </a:solidFill>
                  <a:prstDash val="solid"/>
                </a:ln>
                <a:solidFill>
                  <a:srgbClr val="F06A6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  <a:cs typeface="+mn-cs"/>
              </a:rPr>
              <a:t>保</a:t>
            </a:r>
            <a:endParaRPr lang="zh-CN" altLang="en-US" sz="9000" b="1" noProof="1">
              <a:ln w="28575" cmpd="sng">
                <a:solidFill>
                  <a:schemeClr val="bg1"/>
                </a:solidFill>
                <a:prstDash val="solid"/>
              </a:ln>
              <a:solidFill>
                <a:srgbClr val="F06A6A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康海报体W12(P)" panose="040B0C00000000000000" pitchFamily="82" charset="-122"/>
              <a:ea typeface="华康海报体W12(P)" panose="040B0C00000000000000" pitchFamily="82" charset="-122"/>
              <a:cs typeface="+mn-cs"/>
            </a:endParaRPr>
          </a:p>
        </p:txBody>
      </p:sp>
      <p:sp>
        <p:nvSpPr>
          <p:cNvPr id="7" name="TextBox 40"/>
          <p:cNvSpPr txBox="1"/>
          <p:nvPr/>
        </p:nvSpPr>
        <p:spPr>
          <a:xfrm>
            <a:off x="4660900" y="619125"/>
            <a:ext cx="841375" cy="1476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9000" b="1" noProof="1">
                <a:ln w="28575" cmpd="sng">
                  <a:solidFill>
                    <a:schemeClr val="bg1"/>
                  </a:solidFill>
                  <a:prstDash val="solid"/>
                </a:ln>
                <a:solidFill>
                  <a:srgbClr val="F06A6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  <a:cs typeface="+mn-cs"/>
              </a:rPr>
              <a:t>护</a:t>
            </a:r>
            <a:endParaRPr lang="zh-CN" altLang="en-US" sz="9000" b="1" noProof="1">
              <a:ln w="28575" cmpd="sng">
                <a:solidFill>
                  <a:schemeClr val="bg1"/>
                </a:solidFill>
                <a:prstDash val="solid"/>
              </a:ln>
              <a:solidFill>
                <a:srgbClr val="F06A6A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康海报体W12(P)" panose="040B0C00000000000000" pitchFamily="82" charset="-122"/>
              <a:ea typeface="华康海报体W12(P)" panose="040B0C00000000000000" pitchFamily="82" charset="-122"/>
              <a:cs typeface="+mn-cs"/>
            </a:endParaRPr>
          </a:p>
        </p:txBody>
      </p:sp>
      <p:sp>
        <p:nvSpPr>
          <p:cNvPr id="9" name="TextBox 41"/>
          <p:cNvSpPr txBox="1"/>
          <p:nvPr/>
        </p:nvSpPr>
        <p:spPr>
          <a:xfrm>
            <a:off x="5956935" y="610869"/>
            <a:ext cx="839788" cy="1476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9000" b="1" noProof="1">
                <a:ln w="28575" cmpd="sng">
                  <a:solidFill>
                    <a:schemeClr val="bg1"/>
                  </a:solidFill>
                  <a:prstDash val="solid"/>
                </a:ln>
                <a:solidFill>
                  <a:srgbClr val="F06A6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  <a:cs typeface="+mn-cs"/>
              </a:rPr>
              <a:t>眼</a:t>
            </a:r>
            <a:endParaRPr lang="zh-CN" altLang="en-US" sz="9000" b="1" noProof="1">
              <a:ln w="28575" cmpd="sng">
                <a:solidFill>
                  <a:schemeClr val="bg1"/>
                </a:solidFill>
                <a:prstDash val="solid"/>
              </a:ln>
              <a:solidFill>
                <a:srgbClr val="F06A6A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康海报体W12(P)" panose="040B0C00000000000000" pitchFamily="82" charset="-122"/>
              <a:ea typeface="华康海报体W12(P)" panose="040B0C00000000000000" pitchFamily="82" charset="-122"/>
              <a:cs typeface="+mn-cs"/>
            </a:endParaRPr>
          </a:p>
        </p:txBody>
      </p:sp>
      <p:sp>
        <p:nvSpPr>
          <p:cNvPr id="10" name="TextBox 42"/>
          <p:cNvSpPr txBox="1"/>
          <p:nvPr/>
        </p:nvSpPr>
        <p:spPr>
          <a:xfrm rot="780000">
            <a:off x="7317740" y="789940"/>
            <a:ext cx="839788" cy="1476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9000" b="1" noProof="1">
                <a:ln w="28575" cmpd="sng">
                  <a:solidFill>
                    <a:schemeClr val="bg1"/>
                  </a:solidFill>
                  <a:prstDash val="solid"/>
                </a:ln>
                <a:solidFill>
                  <a:srgbClr val="F06A6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  <a:cs typeface="+mn-cs"/>
              </a:rPr>
              <a:t>睛</a:t>
            </a:r>
            <a:endParaRPr lang="zh-CN" altLang="en-US" sz="9000" b="1" noProof="1">
              <a:ln w="28575" cmpd="sng">
                <a:solidFill>
                  <a:schemeClr val="bg1"/>
                </a:solidFill>
                <a:prstDash val="solid"/>
              </a:ln>
              <a:solidFill>
                <a:srgbClr val="F06A6A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康海报体W12(P)" panose="040B0C00000000000000" pitchFamily="82" charset="-122"/>
              <a:ea typeface="华康海报体W12(P)" panose="040B0C00000000000000" pitchFamily="82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图片 4" descr="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1289050"/>
            <a:ext cx="8243888" cy="4594225"/>
          </a:xfrm>
          <a:prstGeom prst="rect">
            <a:avLst/>
          </a:prstGeom>
          <a:effectLst>
            <a:outerShdw blurRad="4953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单圆角矩形 8"/>
          <p:cNvSpPr/>
          <p:nvPr/>
        </p:nvSpPr>
        <p:spPr>
          <a:xfrm>
            <a:off x="2711450" y="2011363"/>
            <a:ext cx="476250" cy="487363"/>
          </a:xfrm>
          <a:prstGeom prst="round1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单圆角矩形 9"/>
          <p:cNvSpPr/>
          <p:nvPr/>
        </p:nvSpPr>
        <p:spPr>
          <a:xfrm>
            <a:off x="2711450" y="2876550"/>
            <a:ext cx="476250" cy="487363"/>
          </a:xfrm>
          <a:prstGeom prst="round1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单圆角矩形 10"/>
          <p:cNvSpPr/>
          <p:nvPr/>
        </p:nvSpPr>
        <p:spPr>
          <a:xfrm>
            <a:off x="2711450" y="3740150"/>
            <a:ext cx="476250" cy="488950"/>
          </a:xfrm>
          <a:prstGeom prst="round1Rect">
            <a:avLst/>
          </a:prstGeom>
          <a:solidFill>
            <a:srgbClr val="F074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单圆角矩形 11"/>
          <p:cNvSpPr/>
          <p:nvPr/>
        </p:nvSpPr>
        <p:spPr>
          <a:xfrm>
            <a:off x="2711450" y="4600575"/>
            <a:ext cx="476250" cy="487363"/>
          </a:xfrm>
          <a:prstGeom prst="round1Rect">
            <a:avLst/>
          </a:prstGeom>
          <a:solidFill>
            <a:srgbClr val="02B3C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65425" y="2011363"/>
            <a:ext cx="366713" cy="522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2800" b="1" strike="noStrike" noProof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康海报体W12" panose="040B0C09000000000000" charset="-122"/>
                <a:ea typeface="华康海报体W12" panose="040B0C09000000000000" charset="-122"/>
                <a:cs typeface="+mn-cs"/>
              </a:rPr>
              <a:t>1   </a:t>
            </a:r>
            <a:endParaRPr lang="en-US" altLang="zh-CN" sz="2800" b="1" strike="noStrike" noProof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海报体W12" panose="040B0C09000000000000" charset="-122"/>
              <a:ea typeface="华康海报体W12" panose="040B0C0900000000000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765425" y="2876550"/>
            <a:ext cx="366713" cy="522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2800" b="1" strike="noStrike" noProof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康海报体W12" panose="040B0C09000000000000" charset="-122"/>
                <a:ea typeface="华康海报体W12" panose="040B0C09000000000000" charset="-122"/>
                <a:cs typeface="+mn-cs"/>
              </a:rPr>
              <a:t>3   </a:t>
            </a:r>
            <a:endParaRPr lang="en-US" altLang="zh-CN" sz="2800" b="1" strike="noStrike" noProof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海报体W12" panose="040B0C09000000000000" charset="-122"/>
              <a:ea typeface="华康海报体W12" panose="040B0C0900000000000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65425" y="3740150"/>
            <a:ext cx="366713" cy="522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2800" b="1" strike="noStrike" noProof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康海报体W12" panose="040B0C09000000000000" charset="-122"/>
                <a:ea typeface="华康海报体W12" panose="040B0C09000000000000" charset="-122"/>
                <a:cs typeface="+mn-cs"/>
              </a:rPr>
              <a:t>5   </a:t>
            </a:r>
            <a:endParaRPr lang="en-US" altLang="zh-CN" sz="2800" b="1" strike="noStrike" noProof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海报体W12" panose="040B0C09000000000000" charset="-122"/>
              <a:ea typeface="华康海报体W12" panose="040B0C0900000000000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65425" y="4573588"/>
            <a:ext cx="366713" cy="522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2800" b="1" strike="noStrike" noProof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康海报体W12" panose="040B0C09000000000000" charset="-122"/>
                <a:ea typeface="华康海报体W12" panose="040B0C09000000000000" charset="-122"/>
                <a:cs typeface="+mn-cs"/>
              </a:rPr>
              <a:t>7   </a:t>
            </a:r>
            <a:endParaRPr lang="en-US" altLang="zh-CN" sz="2800" b="1" strike="noStrike" noProof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海报体W12" panose="040B0C09000000000000" charset="-122"/>
              <a:ea typeface="华康海报体W12" panose="040B0C09000000000000" charset="-122"/>
            </a:endParaRPr>
          </a:p>
        </p:txBody>
      </p:sp>
      <p:cxnSp>
        <p:nvCxnSpPr>
          <p:cNvPr id="6155" name="直接箭头连接符 18"/>
          <p:cNvCxnSpPr/>
          <p:nvPr/>
        </p:nvCxnSpPr>
        <p:spPr>
          <a:xfrm>
            <a:off x="3522663" y="3344863"/>
            <a:ext cx="2592387" cy="9525"/>
          </a:xfrm>
          <a:prstGeom prst="straightConnector1">
            <a:avLst/>
          </a:prstGeom>
          <a:ln w="28575" cap="flat" cmpd="sng">
            <a:solidFill>
              <a:srgbClr val="A6A6A6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22" name="任意多边形 21"/>
          <p:cNvSpPr/>
          <p:nvPr/>
        </p:nvSpPr>
        <p:spPr>
          <a:xfrm rot="10800000" flipV="1">
            <a:off x="0" y="5121275"/>
            <a:ext cx="12191365" cy="1736725"/>
          </a:xfrm>
          <a:custGeom>
            <a:avLst/>
            <a:gdLst>
              <a:gd name="connsiteX0" fmla="*/ 12191999 w 12191999"/>
              <a:gd name="connsiteY0" fmla="*/ 0 h 2311729"/>
              <a:gd name="connsiteX1" fmla="*/ 12191999 w 12191999"/>
              <a:gd name="connsiteY1" fmla="*/ 2311729 h 2311729"/>
              <a:gd name="connsiteX2" fmla="*/ 0 w 12191999"/>
              <a:gd name="connsiteY2" fmla="*/ 2311729 h 2311729"/>
              <a:gd name="connsiteX3" fmla="*/ 0 w 12191999"/>
              <a:gd name="connsiteY3" fmla="*/ 2020458 h 2311729"/>
              <a:gd name="connsiteX4" fmla="*/ 0 w 12191999"/>
              <a:gd name="connsiteY4" fmla="*/ 237172 h 2311729"/>
              <a:gd name="connsiteX5" fmla="*/ 63480 w 12191999"/>
              <a:gd name="connsiteY5" fmla="*/ 213939 h 2311729"/>
              <a:gd name="connsiteX6" fmla="*/ 348343 w 12191999"/>
              <a:gd name="connsiteY6" fmla="*/ 170871 h 2311729"/>
              <a:gd name="connsiteX7" fmla="*/ 1306287 w 12191999"/>
              <a:gd name="connsiteY7" fmla="*/ 1128815 h 2311729"/>
              <a:gd name="connsiteX8" fmla="*/ 1286825 w 12191999"/>
              <a:gd name="connsiteY8" fmla="*/ 1321874 h 2311729"/>
              <a:gd name="connsiteX9" fmla="*/ 1256605 w 12191999"/>
              <a:gd name="connsiteY9" fmla="*/ 1419229 h 2311729"/>
              <a:gd name="connsiteX10" fmla="*/ 1344679 w 12191999"/>
              <a:gd name="connsiteY10" fmla="*/ 1371424 h 2311729"/>
              <a:gd name="connsiteX11" fmla="*/ 1683656 w 12191999"/>
              <a:gd name="connsiteY11" fmla="*/ 1302987 h 2311729"/>
              <a:gd name="connsiteX12" fmla="*/ 2299446 w 12191999"/>
              <a:gd name="connsiteY12" fmla="*/ 1558056 h 2311729"/>
              <a:gd name="connsiteX13" fmla="*/ 2381189 w 12191999"/>
              <a:gd name="connsiteY13" fmla="*/ 1657129 h 2311729"/>
              <a:gd name="connsiteX14" fmla="*/ 2427737 w 12191999"/>
              <a:gd name="connsiteY14" fmla="*/ 1596410 h 2311729"/>
              <a:gd name="connsiteX15" fmla="*/ 3069771 w 12191999"/>
              <a:gd name="connsiteY15" fmla="*/ 1302987 h 2311729"/>
              <a:gd name="connsiteX16" fmla="*/ 3544503 w 12191999"/>
              <a:gd name="connsiteY16" fmla="*/ 1447998 h 2311729"/>
              <a:gd name="connsiteX17" fmla="*/ 3657745 w 12191999"/>
              <a:gd name="connsiteY17" fmla="*/ 1541431 h 2311729"/>
              <a:gd name="connsiteX18" fmla="*/ 3713651 w 12191999"/>
              <a:gd name="connsiteY18" fmla="*/ 1519404 h 2311729"/>
              <a:gd name="connsiteX19" fmla="*/ 3897086 w 12191999"/>
              <a:gd name="connsiteY19" fmla="*/ 1491671 h 2311729"/>
              <a:gd name="connsiteX20" fmla="*/ 4241977 w 12191999"/>
              <a:gd name="connsiteY20" fmla="*/ 1597020 h 2311729"/>
              <a:gd name="connsiteX21" fmla="*/ 4317999 w 12191999"/>
              <a:gd name="connsiteY21" fmla="*/ 1659743 h 2311729"/>
              <a:gd name="connsiteX22" fmla="*/ 4359994 w 12191999"/>
              <a:gd name="connsiteY22" fmla="*/ 1582372 h 2311729"/>
              <a:gd name="connsiteX23" fmla="*/ 5021945 w 12191999"/>
              <a:gd name="connsiteY23" fmla="*/ 1230415 h 2311729"/>
              <a:gd name="connsiteX24" fmla="*/ 5757498 w 12191999"/>
              <a:gd name="connsiteY24" fmla="*/ 1717972 h 2311729"/>
              <a:gd name="connsiteX25" fmla="*/ 5775109 w 12191999"/>
              <a:gd name="connsiteY25" fmla="*/ 1774705 h 2311729"/>
              <a:gd name="connsiteX26" fmla="*/ 5877396 w 12191999"/>
              <a:gd name="connsiteY26" fmla="*/ 1742952 h 2311729"/>
              <a:gd name="connsiteX27" fmla="*/ 5994403 w 12191999"/>
              <a:gd name="connsiteY27" fmla="*/ 1731157 h 2311729"/>
              <a:gd name="connsiteX28" fmla="*/ 6319003 w 12191999"/>
              <a:gd name="connsiteY28" fmla="*/ 1830310 h 2311729"/>
              <a:gd name="connsiteX29" fmla="*/ 6349718 w 12191999"/>
              <a:gd name="connsiteY29" fmla="*/ 1855653 h 2311729"/>
              <a:gd name="connsiteX30" fmla="*/ 6372196 w 12191999"/>
              <a:gd name="connsiteY30" fmla="*/ 1783240 h 2311729"/>
              <a:gd name="connsiteX31" fmla="*/ 7228113 w 12191999"/>
              <a:gd name="connsiteY31" fmla="*/ 1215901 h 2311729"/>
              <a:gd name="connsiteX32" fmla="*/ 7884955 w 12191999"/>
              <a:gd name="connsiteY32" fmla="*/ 1487974 h 2311729"/>
              <a:gd name="connsiteX33" fmla="*/ 7933395 w 12191999"/>
              <a:gd name="connsiteY33" fmla="*/ 1546684 h 2311729"/>
              <a:gd name="connsiteX34" fmla="*/ 8036368 w 12191999"/>
              <a:gd name="connsiteY34" fmla="*/ 1487498 h 2311729"/>
              <a:gd name="connsiteX35" fmla="*/ 8432799 w 12191999"/>
              <a:gd name="connsiteY35" fmla="*/ 1397328 h 2311729"/>
              <a:gd name="connsiteX36" fmla="*/ 9191035 w 12191999"/>
              <a:gd name="connsiteY36" fmla="*/ 1800479 h 2311729"/>
              <a:gd name="connsiteX37" fmla="*/ 9210518 w 12191999"/>
              <a:gd name="connsiteY37" fmla="*/ 1836373 h 2311729"/>
              <a:gd name="connsiteX38" fmla="*/ 9258709 w 12191999"/>
              <a:gd name="connsiteY38" fmla="*/ 1810216 h 2311729"/>
              <a:gd name="connsiteX39" fmla="*/ 9470570 w 12191999"/>
              <a:gd name="connsiteY39" fmla="*/ 1767443 h 2311729"/>
              <a:gd name="connsiteX40" fmla="*/ 9682431 w 12191999"/>
              <a:gd name="connsiteY40" fmla="*/ 1810216 h 2311729"/>
              <a:gd name="connsiteX41" fmla="*/ 9768141 w 12191999"/>
              <a:gd name="connsiteY41" fmla="*/ 1856738 h 2311729"/>
              <a:gd name="connsiteX42" fmla="*/ 9791010 w 12191999"/>
              <a:gd name="connsiteY42" fmla="*/ 1783067 h 2311729"/>
              <a:gd name="connsiteX43" fmla="*/ 10570028 w 12191999"/>
              <a:gd name="connsiteY43" fmla="*/ 1266699 h 2311729"/>
              <a:gd name="connsiteX44" fmla="*/ 10821441 w 12191999"/>
              <a:gd name="connsiteY44" fmla="*/ 1304709 h 2311729"/>
              <a:gd name="connsiteX45" fmla="*/ 10893902 w 12191999"/>
              <a:gd name="connsiteY45" fmla="*/ 1333259 h 2311729"/>
              <a:gd name="connsiteX46" fmla="*/ 10916253 w 12191999"/>
              <a:gd name="connsiteY46" fmla="*/ 1261255 h 2311729"/>
              <a:gd name="connsiteX47" fmla="*/ 11444514 w 12191999"/>
              <a:gd name="connsiteY47" fmla="*/ 911100 h 2311729"/>
              <a:gd name="connsiteX48" fmla="*/ 11446790 w 12191999"/>
              <a:gd name="connsiteY48" fmla="*/ 911330 h 2311729"/>
              <a:gd name="connsiteX49" fmla="*/ 11437256 w 12191999"/>
              <a:gd name="connsiteY49" fmla="*/ 816759 h 2311729"/>
              <a:gd name="connsiteX50" fmla="*/ 12173467 w 12191999"/>
              <a:gd name="connsiteY50" fmla="*/ 936 h 231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2191999" h="2311729">
                <a:moveTo>
                  <a:pt x="12191999" y="0"/>
                </a:moveTo>
                <a:lnTo>
                  <a:pt x="12191999" y="2311729"/>
                </a:lnTo>
                <a:lnTo>
                  <a:pt x="0" y="2311729"/>
                </a:lnTo>
                <a:lnTo>
                  <a:pt x="0" y="2020458"/>
                </a:lnTo>
                <a:lnTo>
                  <a:pt x="0" y="237172"/>
                </a:lnTo>
                <a:lnTo>
                  <a:pt x="63480" y="213939"/>
                </a:lnTo>
                <a:cubicBezTo>
                  <a:pt x="153468" y="185949"/>
                  <a:pt x="249145" y="170871"/>
                  <a:pt x="348343" y="170871"/>
                </a:cubicBezTo>
                <a:cubicBezTo>
                  <a:pt x="877401" y="170871"/>
                  <a:pt x="1306287" y="599757"/>
                  <a:pt x="1306287" y="1128815"/>
                </a:cubicBezTo>
                <a:cubicBezTo>
                  <a:pt x="1306287" y="1194948"/>
                  <a:pt x="1299586" y="1259515"/>
                  <a:pt x="1286825" y="1321874"/>
                </a:cubicBezTo>
                <a:lnTo>
                  <a:pt x="1256605" y="1419229"/>
                </a:lnTo>
                <a:lnTo>
                  <a:pt x="1344679" y="1371424"/>
                </a:lnTo>
                <a:cubicBezTo>
                  <a:pt x="1448867" y="1327356"/>
                  <a:pt x="1563416" y="1302987"/>
                  <a:pt x="1683656" y="1302987"/>
                </a:cubicBezTo>
                <a:cubicBezTo>
                  <a:pt x="1924137" y="1302987"/>
                  <a:pt x="2141852" y="1400461"/>
                  <a:pt x="2299446" y="1558056"/>
                </a:cubicBezTo>
                <a:lnTo>
                  <a:pt x="2381189" y="1657129"/>
                </a:lnTo>
                <a:lnTo>
                  <a:pt x="2427737" y="1596410"/>
                </a:lnTo>
                <a:cubicBezTo>
                  <a:pt x="2583425" y="1416679"/>
                  <a:pt x="2813321" y="1302987"/>
                  <a:pt x="3069771" y="1302987"/>
                </a:cubicBezTo>
                <a:cubicBezTo>
                  <a:pt x="3245622" y="1302987"/>
                  <a:pt x="3408987" y="1356446"/>
                  <a:pt x="3544503" y="1447998"/>
                </a:cubicBezTo>
                <a:lnTo>
                  <a:pt x="3657745" y="1541431"/>
                </a:lnTo>
                <a:lnTo>
                  <a:pt x="3713651" y="1519404"/>
                </a:lnTo>
                <a:cubicBezTo>
                  <a:pt x="3771598" y="1501381"/>
                  <a:pt x="3833208" y="1491671"/>
                  <a:pt x="3897086" y="1491671"/>
                </a:cubicBezTo>
                <a:cubicBezTo>
                  <a:pt x="4024841" y="1491671"/>
                  <a:pt x="4143526" y="1530508"/>
                  <a:pt x="4241977" y="1597020"/>
                </a:cubicBezTo>
                <a:lnTo>
                  <a:pt x="4317999" y="1659743"/>
                </a:lnTo>
                <a:lnTo>
                  <a:pt x="4359994" y="1582372"/>
                </a:lnTo>
                <a:cubicBezTo>
                  <a:pt x="4503453" y="1370026"/>
                  <a:pt x="4746395" y="1230415"/>
                  <a:pt x="5021945" y="1230415"/>
                </a:cubicBezTo>
                <a:cubicBezTo>
                  <a:pt x="5352605" y="1230415"/>
                  <a:pt x="5636309" y="1431455"/>
                  <a:pt x="5757498" y="1717972"/>
                </a:cubicBezTo>
                <a:lnTo>
                  <a:pt x="5775109" y="1774705"/>
                </a:lnTo>
                <a:lnTo>
                  <a:pt x="5877396" y="1742952"/>
                </a:lnTo>
                <a:cubicBezTo>
                  <a:pt x="5915189" y="1735219"/>
                  <a:pt x="5954321" y="1731157"/>
                  <a:pt x="5994403" y="1731157"/>
                </a:cubicBezTo>
                <a:cubicBezTo>
                  <a:pt x="6114640" y="1731157"/>
                  <a:pt x="6226343" y="1767710"/>
                  <a:pt x="6319003" y="1830310"/>
                </a:cubicBezTo>
                <a:lnTo>
                  <a:pt x="6349718" y="1855653"/>
                </a:lnTo>
                <a:lnTo>
                  <a:pt x="6372196" y="1783240"/>
                </a:lnTo>
                <a:cubicBezTo>
                  <a:pt x="6513213" y="1449839"/>
                  <a:pt x="6843343" y="1215901"/>
                  <a:pt x="7228113" y="1215901"/>
                </a:cubicBezTo>
                <a:cubicBezTo>
                  <a:pt x="7484626" y="1215901"/>
                  <a:pt x="7716855" y="1319874"/>
                  <a:pt x="7884955" y="1487974"/>
                </a:cubicBezTo>
                <a:lnTo>
                  <a:pt x="7933395" y="1546684"/>
                </a:lnTo>
                <a:lnTo>
                  <a:pt x="8036368" y="1487498"/>
                </a:lnTo>
                <a:cubicBezTo>
                  <a:pt x="8156294" y="1429711"/>
                  <a:pt x="8290765" y="1397328"/>
                  <a:pt x="8432799" y="1397328"/>
                </a:cubicBezTo>
                <a:cubicBezTo>
                  <a:pt x="8748430" y="1397328"/>
                  <a:pt x="9026710" y="1557246"/>
                  <a:pt x="9191035" y="1800479"/>
                </a:cubicBezTo>
                <a:lnTo>
                  <a:pt x="9210518" y="1836373"/>
                </a:lnTo>
                <a:lnTo>
                  <a:pt x="9258709" y="1810216"/>
                </a:lnTo>
                <a:cubicBezTo>
                  <a:pt x="9323827" y="1782674"/>
                  <a:pt x="9395420" y="1767443"/>
                  <a:pt x="9470570" y="1767443"/>
                </a:cubicBezTo>
                <a:cubicBezTo>
                  <a:pt x="9545720" y="1767443"/>
                  <a:pt x="9617313" y="1782674"/>
                  <a:pt x="9682431" y="1810216"/>
                </a:cubicBezTo>
                <a:lnTo>
                  <a:pt x="9768141" y="1856738"/>
                </a:lnTo>
                <a:lnTo>
                  <a:pt x="9791010" y="1783067"/>
                </a:lnTo>
                <a:cubicBezTo>
                  <a:pt x="9919358" y="1479619"/>
                  <a:pt x="10219827" y="1266699"/>
                  <a:pt x="10570028" y="1266699"/>
                </a:cubicBezTo>
                <a:cubicBezTo>
                  <a:pt x="10657578" y="1266699"/>
                  <a:pt x="10742020" y="1280007"/>
                  <a:pt x="10821441" y="1304709"/>
                </a:cubicBezTo>
                <a:lnTo>
                  <a:pt x="10893902" y="1333259"/>
                </a:lnTo>
                <a:lnTo>
                  <a:pt x="10916253" y="1261255"/>
                </a:lnTo>
                <a:cubicBezTo>
                  <a:pt x="11003287" y="1055484"/>
                  <a:pt x="11207039" y="911100"/>
                  <a:pt x="11444514" y="911100"/>
                </a:cubicBezTo>
                <a:lnTo>
                  <a:pt x="11446790" y="911330"/>
                </a:lnTo>
                <a:lnTo>
                  <a:pt x="11437256" y="816759"/>
                </a:lnTo>
                <a:cubicBezTo>
                  <a:pt x="11437256" y="392161"/>
                  <a:pt x="11759948" y="42931"/>
                  <a:pt x="12173467" y="936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  <a:effectLst>
            <a:innerShdw blurRad="266700" dist="139700" dir="16200000">
              <a:srgbClr val="00B0F0">
                <a:alpha val="3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157" name="椭圆 1"/>
          <p:cNvSpPr/>
          <p:nvPr/>
        </p:nvSpPr>
        <p:spPr>
          <a:xfrm>
            <a:off x="4679950" y="733425"/>
            <a:ext cx="2844800" cy="1592263"/>
          </a:xfrm>
          <a:prstGeom prst="ellipse">
            <a:avLst/>
          </a:prstGeom>
          <a:solidFill>
            <a:schemeClr val="bg1"/>
          </a:solidFill>
          <a:ln w="9525">
            <a:noFill/>
          </a:ln>
        </p:spPr>
        <p:txBody>
          <a:bodyPr wrap="square" lIns="91440" tIns="45720" rIns="91440" bIns="45720" anchor="t"/>
          <a:lstStyle/>
          <a:p>
            <a:pPr eaLnBrk="0" hangingPunct="0">
              <a:buSzTx/>
            </a:pPr>
            <a:endParaRPr lang="zh-CN" altLang="zh-CN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78753" y="849630"/>
            <a:ext cx="1488440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800" b="1" noProof="1">
                <a:ln w="28575" cmpd="sng">
                  <a:solidFill>
                    <a:schemeClr val="bg1"/>
                  </a:solidFill>
                  <a:prstDash val="solid"/>
                </a:ln>
                <a:solidFill>
                  <a:srgbClr val="FB730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  <a:cs typeface="+mn-cs"/>
              </a:rPr>
              <a:t>目录</a:t>
            </a:r>
            <a:endParaRPr lang="zh-CN" altLang="en-US" sz="4800" b="1" noProof="1">
              <a:ln w="28575" cmpd="sng">
                <a:solidFill>
                  <a:schemeClr val="bg1"/>
                </a:solidFill>
                <a:prstDash val="solid"/>
              </a:ln>
              <a:solidFill>
                <a:srgbClr val="FB730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康海报体W12(P)" panose="040B0C00000000000000" pitchFamily="82" charset="-122"/>
              <a:ea typeface="华康海报体W12(P)" panose="040B0C00000000000000" pitchFamily="82" charset="-122"/>
              <a:cs typeface="+mn-cs"/>
            </a:endParaRPr>
          </a:p>
        </p:txBody>
      </p:sp>
      <p:sp>
        <p:nvSpPr>
          <p:cNvPr id="6159" name="文本框 7"/>
          <p:cNvSpPr txBox="1"/>
          <p:nvPr/>
        </p:nvSpPr>
        <p:spPr>
          <a:xfrm>
            <a:off x="3673475" y="2616200"/>
            <a:ext cx="2341563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眼睛的作用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60" name="文本框 13"/>
          <p:cNvSpPr txBox="1"/>
          <p:nvPr/>
        </p:nvSpPr>
        <p:spPr>
          <a:xfrm>
            <a:off x="7385050" y="2603500"/>
            <a:ext cx="2341563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眼睛怎么了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61" name="文本框 17"/>
          <p:cNvSpPr txBox="1"/>
          <p:nvPr/>
        </p:nvSpPr>
        <p:spPr>
          <a:xfrm>
            <a:off x="3394075" y="4471988"/>
            <a:ext cx="3205163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错误的用眼习惯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62" name="文本框 18"/>
          <p:cNvSpPr txBox="1"/>
          <p:nvPr/>
        </p:nvSpPr>
        <p:spPr>
          <a:xfrm>
            <a:off x="6980238" y="4465638"/>
            <a:ext cx="3205162" cy="7381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正确的用眼习惯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63" name="文本框 19"/>
          <p:cNvSpPr txBox="1"/>
          <p:nvPr/>
        </p:nvSpPr>
        <p:spPr>
          <a:xfrm>
            <a:off x="3921125" y="1806575"/>
            <a:ext cx="1719263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猜谜语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单圆角矩形 20"/>
          <p:cNvSpPr/>
          <p:nvPr/>
        </p:nvSpPr>
        <p:spPr>
          <a:xfrm>
            <a:off x="6381750" y="2055813"/>
            <a:ext cx="476250" cy="487363"/>
          </a:xfrm>
          <a:prstGeom prst="round1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单圆角矩形 22"/>
          <p:cNvSpPr/>
          <p:nvPr/>
        </p:nvSpPr>
        <p:spPr>
          <a:xfrm>
            <a:off x="6381750" y="2921000"/>
            <a:ext cx="476250" cy="487363"/>
          </a:xfrm>
          <a:prstGeom prst="round1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单圆角矩形 23"/>
          <p:cNvSpPr/>
          <p:nvPr/>
        </p:nvSpPr>
        <p:spPr>
          <a:xfrm>
            <a:off x="6381750" y="3784600"/>
            <a:ext cx="476250" cy="488950"/>
          </a:xfrm>
          <a:prstGeom prst="round1Rect">
            <a:avLst/>
          </a:prstGeom>
          <a:solidFill>
            <a:srgbClr val="F074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单圆角矩形 24"/>
          <p:cNvSpPr/>
          <p:nvPr/>
        </p:nvSpPr>
        <p:spPr>
          <a:xfrm>
            <a:off x="6381750" y="4645025"/>
            <a:ext cx="476250" cy="487363"/>
          </a:xfrm>
          <a:prstGeom prst="round1Rect">
            <a:avLst/>
          </a:prstGeom>
          <a:solidFill>
            <a:srgbClr val="02B3C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5725" y="2054225"/>
            <a:ext cx="366713" cy="5222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2800" b="1" strike="noStrike" noProof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康海报体W12" panose="040B0C09000000000000" charset="-122"/>
                <a:ea typeface="华康海报体W12" panose="040B0C09000000000000" charset="-122"/>
                <a:cs typeface="+mn-cs"/>
              </a:rPr>
              <a:t>2   </a:t>
            </a:r>
            <a:endParaRPr lang="en-US" altLang="zh-CN" sz="2800" b="1" strike="noStrike" noProof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海报体W12" panose="040B0C09000000000000" charset="-122"/>
              <a:ea typeface="华康海报体W12" panose="040B0C09000000000000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35725" y="2921000"/>
            <a:ext cx="366713" cy="5207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2800" b="1" strike="noStrike" noProof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康海报体W12" panose="040B0C09000000000000" charset="-122"/>
                <a:ea typeface="华康海报体W12" panose="040B0C09000000000000" charset="-122"/>
                <a:cs typeface="+mn-cs"/>
              </a:rPr>
              <a:t>4   </a:t>
            </a:r>
            <a:endParaRPr lang="en-US" altLang="zh-CN" sz="2800" b="1" strike="noStrike" noProof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海报体W12" panose="040B0C09000000000000" charset="-122"/>
              <a:ea typeface="华康海报体W12" panose="040B0C09000000000000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35725" y="3784600"/>
            <a:ext cx="366713" cy="5207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2800" b="1" strike="noStrike" noProof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康海报体W12" panose="040B0C09000000000000" charset="-122"/>
                <a:ea typeface="华康海报体W12" panose="040B0C09000000000000" charset="-122"/>
                <a:cs typeface="+mn-cs"/>
              </a:rPr>
              <a:t>6   </a:t>
            </a:r>
            <a:endParaRPr lang="en-US" altLang="zh-CN" sz="2800" b="1" strike="noStrike" noProof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海报体W12" panose="040B0C09000000000000" charset="-122"/>
              <a:ea typeface="华康海报体W12" panose="040B0C09000000000000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435725" y="4618038"/>
            <a:ext cx="366713" cy="5207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 fontAlgn="base"/>
            <a:r>
              <a:rPr lang="en-US" altLang="zh-CN" sz="2800" b="1" strike="noStrike" noProof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康海报体W12" panose="040B0C09000000000000" charset="-122"/>
                <a:ea typeface="华康海报体W12" panose="040B0C09000000000000" charset="-122"/>
                <a:cs typeface="+mn-cs"/>
              </a:rPr>
              <a:t>8   </a:t>
            </a:r>
            <a:endParaRPr lang="en-US" altLang="zh-CN" sz="2800" b="1" strike="noStrike" noProof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海报体W12" panose="040B0C09000000000000" charset="-122"/>
              <a:ea typeface="华康海报体W12" panose="040B0C09000000000000" charset="-122"/>
            </a:endParaRPr>
          </a:p>
        </p:txBody>
      </p:sp>
      <p:sp>
        <p:nvSpPr>
          <p:cNvPr id="6172" name="文本框 30"/>
          <p:cNvSpPr txBox="1"/>
          <p:nvPr/>
        </p:nvSpPr>
        <p:spPr>
          <a:xfrm>
            <a:off x="7334250" y="1819275"/>
            <a:ext cx="2341563" cy="7381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眼睛的结构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73" name="直接箭头连接符 18"/>
          <p:cNvCxnSpPr/>
          <p:nvPr/>
        </p:nvCxnSpPr>
        <p:spPr>
          <a:xfrm>
            <a:off x="7131050" y="3344863"/>
            <a:ext cx="2590800" cy="9525"/>
          </a:xfrm>
          <a:prstGeom prst="straightConnector1">
            <a:avLst/>
          </a:prstGeom>
          <a:ln w="28575" cap="flat" cmpd="sng">
            <a:solidFill>
              <a:srgbClr val="A6A6A6"/>
            </a:solidFill>
            <a:prstDash val="sysDot"/>
            <a:round/>
            <a:headEnd type="none" w="med" len="med"/>
            <a:tailEnd type="arrow" w="med" len="med"/>
          </a:ln>
        </p:spPr>
      </p:cxnSp>
      <p:cxnSp>
        <p:nvCxnSpPr>
          <p:cNvPr id="6174" name="直接箭头连接符 18"/>
          <p:cNvCxnSpPr/>
          <p:nvPr/>
        </p:nvCxnSpPr>
        <p:spPr>
          <a:xfrm>
            <a:off x="3522663" y="4246563"/>
            <a:ext cx="2592387" cy="9525"/>
          </a:xfrm>
          <a:prstGeom prst="straightConnector1">
            <a:avLst/>
          </a:prstGeom>
          <a:ln w="28575" cap="flat" cmpd="sng">
            <a:solidFill>
              <a:srgbClr val="A6A6A6"/>
            </a:solidFill>
            <a:prstDash val="sysDot"/>
            <a:round/>
            <a:headEnd type="none" w="med" len="med"/>
            <a:tailEnd type="arrow" w="med" len="med"/>
          </a:ln>
        </p:spPr>
      </p:cxnSp>
      <p:cxnSp>
        <p:nvCxnSpPr>
          <p:cNvPr id="6175" name="直接箭头连接符 18"/>
          <p:cNvCxnSpPr/>
          <p:nvPr/>
        </p:nvCxnSpPr>
        <p:spPr>
          <a:xfrm>
            <a:off x="7131050" y="4246563"/>
            <a:ext cx="2590800" cy="9525"/>
          </a:xfrm>
          <a:prstGeom prst="straightConnector1">
            <a:avLst/>
          </a:prstGeom>
          <a:ln w="28575" cap="flat" cmpd="sng">
            <a:solidFill>
              <a:srgbClr val="A6A6A6"/>
            </a:solidFill>
            <a:prstDash val="sysDot"/>
            <a:round/>
            <a:headEnd type="none" w="med" len="med"/>
            <a:tailEnd type="arrow" w="med" len="med"/>
          </a:ln>
        </p:spPr>
      </p:cxnSp>
      <p:cxnSp>
        <p:nvCxnSpPr>
          <p:cNvPr id="6176" name="直接箭头连接符 18"/>
          <p:cNvCxnSpPr/>
          <p:nvPr/>
        </p:nvCxnSpPr>
        <p:spPr>
          <a:xfrm>
            <a:off x="3522663" y="5173663"/>
            <a:ext cx="2592387" cy="9525"/>
          </a:xfrm>
          <a:prstGeom prst="straightConnector1">
            <a:avLst/>
          </a:prstGeom>
          <a:ln w="28575" cap="flat" cmpd="sng">
            <a:solidFill>
              <a:srgbClr val="A6A6A6"/>
            </a:solidFill>
            <a:prstDash val="sysDot"/>
            <a:round/>
            <a:headEnd type="none" w="med" len="med"/>
            <a:tailEnd type="arrow" w="med" len="med"/>
          </a:ln>
        </p:spPr>
      </p:cxnSp>
      <p:cxnSp>
        <p:nvCxnSpPr>
          <p:cNvPr id="6177" name="直接箭头连接符 18"/>
          <p:cNvCxnSpPr/>
          <p:nvPr/>
        </p:nvCxnSpPr>
        <p:spPr>
          <a:xfrm>
            <a:off x="7131050" y="5173663"/>
            <a:ext cx="2590800" cy="9525"/>
          </a:xfrm>
          <a:prstGeom prst="straightConnector1">
            <a:avLst/>
          </a:prstGeom>
          <a:ln w="28575" cap="flat" cmpd="sng">
            <a:solidFill>
              <a:srgbClr val="A6A6A6"/>
            </a:solidFill>
            <a:prstDash val="sysDot"/>
            <a:round/>
            <a:headEnd type="none" w="med" len="med"/>
            <a:tailEnd type="arrow" w="med" len="med"/>
          </a:ln>
        </p:spPr>
      </p:cxnSp>
      <p:cxnSp>
        <p:nvCxnSpPr>
          <p:cNvPr id="6178" name="直接箭头连接符 18"/>
          <p:cNvCxnSpPr/>
          <p:nvPr/>
        </p:nvCxnSpPr>
        <p:spPr>
          <a:xfrm>
            <a:off x="3459163" y="2519363"/>
            <a:ext cx="2592387" cy="9525"/>
          </a:xfrm>
          <a:prstGeom prst="straightConnector1">
            <a:avLst/>
          </a:prstGeom>
          <a:ln w="28575" cap="flat" cmpd="sng">
            <a:solidFill>
              <a:srgbClr val="A6A6A6"/>
            </a:solidFill>
            <a:prstDash val="sysDot"/>
            <a:round/>
            <a:headEnd type="none" w="med" len="med"/>
            <a:tailEnd type="arrow" w="med" len="med"/>
          </a:ln>
        </p:spPr>
      </p:cxnSp>
      <p:cxnSp>
        <p:nvCxnSpPr>
          <p:cNvPr id="6179" name="直接箭头连接符 18"/>
          <p:cNvCxnSpPr/>
          <p:nvPr/>
        </p:nvCxnSpPr>
        <p:spPr>
          <a:xfrm>
            <a:off x="7067550" y="2519363"/>
            <a:ext cx="2590800" cy="9525"/>
          </a:xfrm>
          <a:prstGeom prst="straightConnector1">
            <a:avLst/>
          </a:prstGeom>
          <a:ln w="28575" cap="flat" cmpd="sng">
            <a:solidFill>
              <a:srgbClr val="A6A6A6"/>
            </a:solidFill>
            <a:prstDash val="sysDot"/>
            <a:round/>
            <a:headEnd type="none" w="med" len="med"/>
            <a:tailEnd type="arrow" w="med" len="med"/>
          </a:ln>
        </p:spPr>
      </p:cxnSp>
      <p:sp>
        <p:nvSpPr>
          <p:cNvPr id="6180" name="文本框 40"/>
          <p:cNvSpPr txBox="1"/>
          <p:nvPr/>
        </p:nvSpPr>
        <p:spPr>
          <a:xfrm>
            <a:off x="7385050" y="3505200"/>
            <a:ext cx="1998663" cy="7381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近视的原因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81" name="文本框 41"/>
          <p:cNvSpPr txBox="1"/>
          <p:nvPr/>
        </p:nvSpPr>
        <p:spPr>
          <a:xfrm>
            <a:off x="3698875" y="3540125"/>
            <a:ext cx="1998663" cy="736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她在干什么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图片 4" descr="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" name="任意多边形 65"/>
          <p:cNvSpPr/>
          <p:nvPr/>
        </p:nvSpPr>
        <p:spPr>
          <a:xfrm rot="10800000" flipV="1">
            <a:off x="0" y="5121275"/>
            <a:ext cx="12191365" cy="1736725"/>
          </a:xfrm>
          <a:custGeom>
            <a:avLst/>
            <a:gdLst>
              <a:gd name="connsiteX0" fmla="*/ 12191999 w 12191999"/>
              <a:gd name="connsiteY0" fmla="*/ 0 h 2311729"/>
              <a:gd name="connsiteX1" fmla="*/ 12191999 w 12191999"/>
              <a:gd name="connsiteY1" fmla="*/ 2311729 h 2311729"/>
              <a:gd name="connsiteX2" fmla="*/ 0 w 12191999"/>
              <a:gd name="connsiteY2" fmla="*/ 2311729 h 2311729"/>
              <a:gd name="connsiteX3" fmla="*/ 0 w 12191999"/>
              <a:gd name="connsiteY3" fmla="*/ 2020458 h 2311729"/>
              <a:gd name="connsiteX4" fmla="*/ 0 w 12191999"/>
              <a:gd name="connsiteY4" fmla="*/ 237172 h 2311729"/>
              <a:gd name="connsiteX5" fmla="*/ 63480 w 12191999"/>
              <a:gd name="connsiteY5" fmla="*/ 213939 h 2311729"/>
              <a:gd name="connsiteX6" fmla="*/ 348343 w 12191999"/>
              <a:gd name="connsiteY6" fmla="*/ 170871 h 2311729"/>
              <a:gd name="connsiteX7" fmla="*/ 1306287 w 12191999"/>
              <a:gd name="connsiteY7" fmla="*/ 1128815 h 2311729"/>
              <a:gd name="connsiteX8" fmla="*/ 1286825 w 12191999"/>
              <a:gd name="connsiteY8" fmla="*/ 1321874 h 2311729"/>
              <a:gd name="connsiteX9" fmla="*/ 1256605 w 12191999"/>
              <a:gd name="connsiteY9" fmla="*/ 1419229 h 2311729"/>
              <a:gd name="connsiteX10" fmla="*/ 1344679 w 12191999"/>
              <a:gd name="connsiteY10" fmla="*/ 1371424 h 2311729"/>
              <a:gd name="connsiteX11" fmla="*/ 1683656 w 12191999"/>
              <a:gd name="connsiteY11" fmla="*/ 1302987 h 2311729"/>
              <a:gd name="connsiteX12" fmla="*/ 2299446 w 12191999"/>
              <a:gd name="connsiteY12" fmla="*/ 1558056 h 2311729"/>
              <a:gd name="connsiteX13" fmla="*/ 2381189 w 12191999"/>
              <a:gd name="connsiteY13" fmla="*/ 1657129 h 2311729"/>
              <a:gd name="connsiteX14" fmla="*/ 2427737 w 12191999"/>
              <a:gd name="connsiteY14" fmla="*/ 1596410 h 2311729"/>
              <a:gd name="connsiteX15" fmla="*/ 3069771 w 12191999"/>
              <a:gd name="connsiteY15" fmla="*/ 1302987 h 2311729"/>
              <a:gd name="connsiteX16" fmla="*/ 3544503 w 12191999"/>
              <a:gd name="connsiteY16" fmla="*/ 1447998 h 2311729"/>
              <a:gd name="connsiteX17" fmla="*/ 3657745 w 12191999"/>
              <a:gd name="connsiteY17" fmla="*/ 1541431 h 2311729"/>
              <a:gd name="connsiteX18" fmla="*/ 3713651 w 12191999"/>
              <a:gd name="connsiteY18" fmla="*/ 1519404 h 2311729"/>
              <a:gd name="connsiteX19" fmla="*/ 3897086 w 12191999"/>
              <a:gd name="connsiteY19" fmla="*/ 1491671 h 2311729"/>
              <a:gd name="connsiteX20" fmla="*/ 4241977 w 12191999"/>
              <a:gd name="connsiteY20" fmla="*/ 1597020 h 2311729"/>
              <a:gd name="connsiteX21" fmla="*/ 4317999 w 12191999"/>
              <a:gd name="connsiteY21" fmla="*/ 1659743 h 2311729"/>
              <a:gd name="connsiteX22" fmla="*/ 4359994 w 12191999"/>
              <a:gd name="connsiteY22" fmla="*/ 1582372 h 2311729"/>
              <a:gd name="connsiteX23" fmla="*/ 5021945 w 12191999"/>
              <a:gd name="connsiteY23" fmla="*/ 1230415 h 2311729"/>
              <a:gd name="connsiteX24" fmla="*/ 5757498 w 12191999"/>
              <a:gd name="connsiteY24" fmla="*/ 1717972 h 2311729"/>
              <a:gd name="connsiteX25" fmla="*/ 5775109 w 12191999"/>
              <a:gd name="connsiteY25" fmla="*/ 1774705 h 2311729"/>
              <a:gd name="connsiteX26" fmla="*/ 5877396 w 12191999"/>
              <a:gd name="connsiteY26" fmla="*/ 1742952 h 2311729"/>
              <a:gd name="connsiteX27" fmla="*/ 5994403 w 12191999"/>
              <a:gd name="connsiteY27" fmla="*/ 1731157 h 2311729"/>
              <a:gd name="connsiteX28" fmla="*/ 6319003 w 12191999"/>
              <a:gd name="connsiteY28" fmla="*/ 1830310 h 2311729"/>
              <a:gd name="connsiteX29" fmla="*/ 6349718 w 12191999"/>
              <a:gd name="connsiteY29" fmla="*/ 1855653 h 2311729"/>
              <a:gd name="connsiteX30" fmla="*/ 6372196 w 12191999"/>
              <a:gd name="connsiteY30" fmla="*/ 1783240 h 2311729"/>
              <a:gd name="connsiteX31" fmla="*/ 7228113 w 12191999"/>
              <a:gd name="connsiteY31" fmla="*/ 1215901 h 2311729"/>
              <a:gd name="connsiteX32" fmla="*/ 7884955 w 12191999"/>
              <a:gd name="connsiteY32" fmla="*/ 1487974 h 2311729"/>
              <a:gd name="connsiteX33" fmla="*/ 7933395 w 12191999"/>
              <a:gd name="connsiteY33" fmla="*/ 1546684 h 2311729"/>
              <a:gd name="connsiteX34" fmla="*/ 8036368 w 12191999"/>
              <a:gd name="connsiteY34" fmla="*/ 1487498 h 2311729"/>
              <a:gd name="connsiteX35" fmla="*/ 8432799 w 12191999"/>
              <a:gd name="connsiteY35" fmla="*/ 1397328 h 2311729"/>
              <a:gd name="connsiteX36" fmla="*/ 9191035 w 12191999"/>
              <a:gd name="connsiteY36" fmla="*/ 1800479 h 2311729"/>
              <a:gd name="connsiteX37" fmla="*/ 9210518 w 12191999"/>
              <a:gd name="connsiteY37" fmla="*/ 1836373 h 2311729"/>
              <a:gd name="connsiteX38" fmla="*/ 9258709 w 12191999"/>
              <a:gd name="connsiteY38" fmla="*/ 1810216 h 2311729"/>
              <a:gd name="connsiteX39" fmla="*/ 9470570 w 12191999"/>
              <a:gd name="connsiteY39" fmla="*/ 1767443 h 2311729"/>
              <a:gd name="connsiteX40" fmla="*/ 9682431 w 12191999"/>
              <a:gd name="connsiteY40" fmla="*/ 1810216 h 2311729"/>
              <a:gd name="connsiteX41" fmla="*/ 9768141 w 12191999"/>
              <a:gd name="connsiteY41" fmla="*/ 1856738 h 2311729"/>
              <a:gd name="connsiteX42" fmla="*/ 9791010 w 12191999"/>
              <a:gd name="connsiteY42" fmla="*/ 1783067 h 2311729"/>
              <a:gd name="connsiteX43" fmla="*/ 10570028 w 12191999"/>
              <a:gd name="connsiteY43" fmla="*/ 1266699 h 2311729"/>
              <a:gd name="connsiteX44" fmla="*/ 10821441 w 12191999"/>
              <a:gd name="connsiteY44" fmla="*/ 1304709 h 2311729"/>
              <a:gd name="connsiteX45" fmla="*/ 10893902 w 12191999"/>
              <a:gd name="connsiteY45" fmla="*/ 1333259 h 2311729"/>
              <a:gd name="connsiteX46" fmla="*/ 10916253 w 12191999"/>
              <a:gd name="connsiteY46" fmla="*/ 1261255 h 2311729"/>
              <a:gd name="connsiteX47" fmla="*/ 11444514 w 12191999"/>
              <a:gd name="connsiteY47" fmla="*/ 911100 h 2311729"/>
              <a:gd name="connsiteX48" fmla="*/ 11446790 w 12191999"/>
              <a:gd name="connsiteY48" fmla="*/ 911330 h 2311729"/>
              <a:gd name="connsiteX49" fmla="*/ 11437256 w 12191999"/>
              <a:gd name="connsiteY49" fmla="*/ 816759 h 2311729"/>
              <a:gd name="connsiteX50" fmla="*/ 12173467 w 12191999"/>
              <a:gd name="connsiteY50" fmla="*/ 936 h 231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2191999" h="2311729">
                <a:moveTo>
                  <a:pt x="12191999" y="0"/>
                </a:moveTo>
                <a:lnTo>
                  <a:pt x="12191999" y="2311729"/>
                </a:lnTo>
                <a:lnTo>
                  <a:pt x="0" y="2311729"/>
                </a:lnTo>
                <a:lnTo>
                  <a:pt x="0" y="2020458"/>
                </a:lnTo>
                <a:lnTo>
                  <a:pt x="0" y="237172"/>
                </a:lnTo>
                <a:lnTo>
                  <a:pt x="63480" y="213939"/>
                </a:lnTo>
                <a:cubicBezTo>
                  <a:pt x="153468" y="185949"/>
                  <a:pt x="249145" y="170871"/>
                  <a:pt x="348343" y="170871"/>
                </a:cubicBezTo>
                <a:cubicBezTo>
                  <a:pt x="877401" y="170871"/>
                  <a:pt x="1306287" y="599757"/>
                  <a:pt x="1306287" y="1128815"/>
                </a:cubicBezTo>
                <a:cubicBezTo>
                  <a:pt x="1306287" y="1194948"/>
                  <a:pt x="1299586" y="1259515"/>
                  <a:pt x="1286825" y="1321874"/>
                </a:cubicBezTo>
                <a:lnTo>
                  <a:pt x="1256605" y="1419229"/>
                </a:lnTo>
                <a:lnTo>
                  <a:pt x="1344679" y="1371424"/>
                </a:lnTo>
                <a:cubicBezTo>
                  <a:pt x="1448867" y="1327356"/>
                  <a:pt x="1563416" y="1302987"/>
                  <a:pt x="1683656" y="1302987"/>
                </a:cubicBezTo>
                <a:cubicBezTo>
                  <a:pt x="1924137" y="1302987"/>
                  <a:pt x="2141852" y="1400461"/>
                  <a:pt x="2299446" y="1558056"/>
                </a:cubicBezTo>
                <a:lnTo>
                  <a:pt x="2381189" y="1657129"/>
                </a:lnTo>
                <a:lnTo>
                  <a:pt x="2427737" y="1596410"/>
                </a:lnTo>
                <a:cubicBezTo>
                  <a:pt x="2583425" y="1416679"/>
                  <a:pt x="2813321" y="1302987"/>
                  <a:pt x="3069771" y="1302987"/>
                </a:cubicBezTo>
                <a:cubicBezTo>
                  <a:pt x="3245622" y="1302987"/>
                  <a:pt x="3408987" y="1356446"/>
                  <a:pt x="3544503" y="1447998"/>
                </a:cubicBezTo>
                <a:lnTo>
                  <a:pt x="3657745" y="1541431"/>
                </a:lnTo>
                <a:lnTo>
                  <a:pt x="3713651" y="1519404"/>
                </a:lnTo>
                <a:cubicBezTo>
                  <a:pt x="3771598" y="1501381"/>
                  <a:pt x="3833208" y="1491671"/>
                  <a:pt x="3897086" y="1491671"/>
                </a:cubicBezTo>
                <a:cubicBezTo>
                  <a:pt x="4024841" y="1491671"/>
                  <a:pt x="4143526" y="1530508"/>
                  <a:pt x="4241977" y="1597020"/>
                </a:cubicBezTo>
                <a:lnTo>
                  <a:pt x="4317999" y="1659743"/>
                </a:lnTo>
                <a:lnTo>
                  <a:pt x="4359994" y="1582372"/>
                </a:lnTo>
                <a:cubicBezTo>
                  <a:pt x="4503453" y="1370026"/>
                  <a:pt x="4746395" y="1230415"/>
                  <a:pt x="5021945" y="1230415"/>
                </a:cubicBezTo>
                <a:cubicBezTo>
                  <a:pt x="5352605" y="1230415"/>
                  <a:pt x="5636309" y="1431455"/>
                  <a:pt x="5757498" y="1717972"/>
                </a:cubicBezTo>
                <a:lnTo>
                  <a:pt x="5775109" y="1774705"/>
                </a:lnTo>
                <a:lnTo>
                  <a:pt x="5877396" y="1742952"/>
                </a:lnTo>
                <a:cubicBezTo>
                  <a:pt x="5915189" y="1735219"/>
                  <a:pt x="5954321" y="1731157"/>
                  <a:pt x="5994403" y="1731157"/>
                </a:cubicBezTo>
                <a:cubicBezTo>
                  <a:pt x="6114640" y="1731157"/>
                  <a:pt x="6226343" y="1767710"/>
                  <a:pt x="6319003" y="1830310"/>
                </a:cubicBezTo>
                <a:lnTo>
                  <a:pt x="6349718" y="1855653"/>
                </a:lnTo>
                <a:lnTo>
                  <a:pt x="6372196" y="1783240"/>
                </a:lnTo>
                <a:cubicBezTo>
                  <a:pt x="6513213" y="1449839"/>
                  <a:pt x="6843343" y="1215901"/>
                  <a:pt x="7228113" y="1215901"/>
                </a:cubicBezTo>
                <a:cubicBezTo>
                  <a:pt x="7484626" y="1215901"/>
                  <a:pt x="7716855" y="1319874"/>
                  <a:pt x="7884955" y="1487974"/>
                </a:cubicBezTo>
                <a:lnTo>
                  <a:pt x="7933395" y="1546684"/>
                </a:lnTo>
                <a:lnTo>
                  <a:pt x="8036368" y="1487498"/>
                </a:lnTo>
                <a:cubicBezTo>
                  <a:pt x="8156294" y="1429711"/>
                  <a:pt x="8290765" y="1397328"/>
                  <a:pt x="8432799" y="1397328"/>
                </a:cubicBezTo>
                <a:cubicBezTo>
                  <a:pt x="8748430" y="1397328"/>
                  <a:pt x="9026710" y="1557246"/>
                  <a:pt x="9191035" y="1800479"/>
                </a:cubicBezTo>
                <a:lnTo>
                  <a:pt x="9210518" y="1836373"/>
                </a:lnTo>
                <a:lnTo>
                  <a:pt x="9258709" y="1810216"/>
                </a:lnTo>
                <a:cubicBezTo>
                  <a:pt x="9323827" y="1782674"/>
                  <a:pt x="9395420" y="1767443"/>
                  <a:pt x="9470570" y="1767443"/>
                </a:cubicBezTo>
                <a:cubicBezTo>
                  <a:pt x="9545720" y="1767443"/>
                  <a:pt x="9617313" y="1782674"/>
                  <a:pt x="9682431" y="1810216"/>
                </a:cubicBezTo>
                <a:lnTo>
                  <a:pt x="9768141" y="1856738"/>
                </a:lnTo>
                <a:lnTo>
                  <a:pt x="9791010" y="1783067"/>
                </a:lnTo>
                <a:cubicBezTo>
                  <a:pt x="9919358" y="1479619"/>
                  <a:pt x="10219827" y="1266699"/>
                  <a:pt x="10570028" y="1266699"/>
                </a:cubicBezTo>
                <a:cubicBezTo>
                  <a:pt x="10657578" y="1266699"/>
                  <a:pt x="10742020" y="1280007"/>
                  <a:pt x="10821441" y="1304709"/>
                </a:cubicBezTo>
                <a:lnTo>
                  <a:pt x="10893902" y="1333259"/>
                </a:lnTo>
                <a:lnTo>
                  <a:pt x="10916253" y="1261255"/>
                </a:lnTo>
                <a:cubicBezTo>
                  <a:pt x="11003287" y="1055484"/>
                  <a:pt x="11207039" y="911100"/>
                  <a:pt x="11444514" y="911100"/>
                </a:cubicBezTo>
                <a:lnTo>
                  <a:pt x="11446790" y="911330"/>
                </a:lnTo>
                <a:lnTo>
                  <a:pt x="11437256" y="816759"/>
                </a:lnTo>
                <a:cubicBezTo>
                  <a:pt x="11437256" y="392161"/>
                  <a:pt x="11759948" y="42931"/>
                  <a:pt x="12173467" y="936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  <a:effectLst>
            <a:innerShdw blurRad="266700" dist="139700" dir="16200000">
              <a:srgbClr val="00B0F0">
                <a:alpha val="3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cxnSp>
        <p:nvCxnSpPr>
          <p:cNvPr id="7171" name="直接连接符 1"/>
          <p:cNvCxnSpPr/>
          <p:nvPr/>
        </p:nvCxnSpPr>
        <p:spPr>
          <a:xfrm flipV="1">
            <a:off x="908050" y="863600"/>
            <a:ext cx="3213100" cy="12700"/>
          </a:xfrm>
          <a:prstGeom prst="line">
            <a:avLst/>
          </a:prstGeom>
          <a:ln w="50800" cap="flat" cmpd="sng">
            <a:solidFill>
              <a:srgbClr val="F06A6A"/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717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8" y="231775"/>
            <a:ext cx="774700" cy="804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椭圆 5"/>
          <p:cNvSpPr/>
          <p:nvPr/>
        </p:nvSpPr>
        <p:spPr>
          <a:xfrm rot="21266013">
            <a:off x="3365500" y="1244600"/>
            <a:ext cx="5638800" cy="45370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7174" name="Picture 2" descr="http://www.t9res.com/d/file/80bc67fdc5a5582addfe97c8777ee47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050" y="147638"/>
            <a:ext cx="8267700" cy="6562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5" name="文本框 8"/>
          <p:cNvSpPr txBox="1"/>
          <p:nvPr/>
        </p:nvSpPr>
        <p:spPr>
          <a:xfrm>
            <a:off x="4848225" y="2608263"/>
            <a:ext cx="2976563" cy="20304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上边毛，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下边毛，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中间有颗黑葡萄。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6" name="文本框 10"/>
          <p:cNvSpPr txBox="1"/>
          <p:nvPr/>
        </p:nvSpPr>
        <p:spPr>
          <a:xfrm>
            <a:off x="5648325" y="1570038"/>
            <a:ext cx="895350" cy="7366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  <a:buSzTx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谜语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177" name="文本框 12"/>
          <p:cNvSpPr txBox="1"/>
          <p:nvPr/>
        </p:nvSpPr>
        <p:spPr>
          <a:xfrm>
            <a:off x="1454150" y="341313"/>
            <a:ext cx="262731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dirty="0">
                <a:solidFill>
                  <a:srgbClr val="FF7575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猜谜语</a:t>
            </a:r>
            <a:endParaRPr lang="zh-CN" altLang="en-US" sz="2800" dirty="0">
              <a:solidFill>
                <a:srgbClr val="FF7575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  <p:grpSp>
        <p:nvGrpSpPr>
          <p:cNvPr id="7178" name="组合 4"/>
          <p:cNvGrpSpPr/>
          <p:nvPr/>
        </p:nvGrpSpPr>
        <p:grpSpPr>
          <a:xfrm>
            <a:off x="9299575" y="3917950"/>
            <a:ext cx="2441575" cy="2713038"/>
            <a:chOff x="14645" y="6170"/>
            <a:chExt cx="3844" cy="4272"/>
          </a:xfrm>
        </p:grpSpPr>
        <p:pic>
          <p:nvPicPr>
            <p:cNvPr id="7179" name="Picture 2" descr="http://www.t9res.com/d/file/686157bf364ea0a832fde6b42e59aa5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33562">
              <a:off x="14645" y="6170"/>
              <a:ext cx="3845" cy="427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80" name="矩形 1"/>
            <p:cNvSpPr/>
            <p:nvPr/>
          </p:nvSpPr>
          <p:spPr>
            <a:xfrm>
              <a:off x="15392" y="8910"/>
              <a:ext cx="398" cy="168"/>
            </a:xfrm>
            <a:prstGeom prst="rect">
              <a:avLst/>
            </a:prstGeom>
            <a:solidFill>
              <a:srgbClr val="336699"/>
            </a:solidFill>
            <a:ln w="9525">
              <a:noFill/>
            </a:ln>
          </p:spPr>
          <p:txBody>
            <a:bodyPr wrap="square" lIns="91440" tIns="45720" rIns="91440" bIns="45720" anchor="t"/>
            <a:lstStyle/>
            <a:p>
              <a:pPr eaLnBrk="0" hangingPunct="0">
                <a:buSzTx/>
              </a:pPr>
              <a:endParaRPr lang="zh-CN" altLang="zh-CN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81" name="矩形 2"/>
            <p:cNvSpPr/>
            <p:nvPr/>
          </p:nvSpPr>
          <p:spPr>
            <a:xfrm>
              <a:off x="17350" y="9181"/>
              <a:ext cx="335" cy="141"/>
            </a:xfrm>
            <a:prstGeom prst="rect">
              <a:avLst/>
            </a:prstGeom>
            <a:solidFill>
              <a:srgbClr val="85599F"/>
            </a:solidFill>
            <a:ln w="9525">
              <a:noFill/>
            </a:ln>
          </p:spPr>
          <p:txBody>
            <a:bodyPr wrap="square" lIns="91440" tIns="45720" rIns="91440" bIns="45720" anchor="t"/>
            <a:lstStyle/>
            <a:p>
              <a:pPr eaLnBrk="0" hangingPunct="0">
                <a:buSzTx/>
              </a:pPr>
              <a:endParaRPr lang="zh-CN" altLang="zh-CN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图片 4" descr="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" name="任意多边形 65"/>
          <p:cNvSpPr/>
          <p:nvPr/>
        </p:nvSpPr>
        <p:spPr>
          <a:xfrm rot="10800000" flipV="1">
            <a:off x="0" y="5121275"/>
            <a:ext cx="12191365" cy="1736725"/>
          </a:xfrm>
          <a:custGeom>
            <a:avLst/>
            <a:gdLst>
              <a:gd name="connsiteX0" fmla="*/ 12191999 w 12191999"/>
              <a:gd name="connsiteY0" fmla="*/ 0 h 2311729"/>
              <a:gd name="connsiteX1" fmla="*/ 12191999 w 12191999"/>
              <a:gd name="connsiteY1" fmla="*/ 2311729 h 2311729"/>
              <a:gd name="connsiteX2" fmla="*/ 0 w 12191999"/>
              <a:gd name="connsiteY2" fmla="*/ 2311729 h 2311729"/>
              <a:gd name="connsiteX3" fmla="*/ 0 w 12191999"/>
              <a:gd name="connsiteY3" fmla="*/ 2020458 h 2311729"/>
              <a:gd name="connsiteX4" fmla="*/ 0 w 12191999"/>
              <a:gd name="connsiteY4" fmla="*/ 237172 h 2311729"/>
              <a:gd name="connsiteX5" fmla="*/ 63480 w 12191999"/>
              <a:gd name="connsiteY5" fmla="*/ 213939 h 2311729"/>
              <a:gd name="connsiteX6" fmla="*/ 348343 w 12191999"/>
              <a:gd name="connsiteY6" fmla="*/ 170871 h 2311729"/>
              <a:gd name="connsiteX7" fmla="*/ 1306287 w 12191999"/>
              <a:gd name="connsiteY7" fmla="*/ 1128815 h 2311729"/>
              <a:gd name="connsiteX8" fmla="*/ 1286825 w 12191999"/>
              <a:gd name="connsiteY8" fmla="*/ 1321874 h 2311729"/>
              <a:gd name="connsiteX9" fmla="*/ 1256605 w 12191999"/>
              <a:gd name="connsiteY9" fmla="*/ 1419229 h 2311729"/>
              <a:gd name="connsiteX10" fmla="*/ 1344679 w 12191999"/>
              <a:gd name="connsiteY10" fmla="*/ 1371424 h 2311729"/>
              <a:gd name="connsiteX11" fmla="*/ 1683656 w 12191999"/>
              <a:gd name="connsiteY11" fmla="*/ 1302987 h 2311729"/>
              <a:gd name="connsiteX12" fmla="*/ 2299446 w 12191999"/>
              <a:gd name="connsiteY12" fmla="*/ 1558056 h 2311729"/>
              <a:gd name="connsiteX13" fmla="*/ 2381189 w 12191999"/>
              <a:gd name="connsiteY13" fmla="*/ 1657129 h 2311729"/>
              <a:gd name="connsiteX14" fmla="*/ 2427737 w 12191999"/>
              <a:gd name="connsiteY14" fmla="*/ 1596410 h 2311729"/>
              <a:gd name="connsiteX15" fmla="*/ 3069771 w 12191999"/>
              <a:gd name="connsiteY15" fmla="*/ 1302987 h 2311729"/>
              <a:gd name="connsiteX16" fmla="*/ 3544503 w 12191999"/>
              <a:gd name="connsiteY16" fmla="*/ 1447998 h 2311729"/>
              <a:gd name="connsiteX17" fmla="*/ 3657745 w 12191999"/>
              <a:gd name="connsiteY17" fmla="*/ 1541431 h 2311729"/>
              <a:gd name="connsiteX18" fmla="*/ 3713651 w 12191999"/>
              <a:gd name="connsiteY18" fmla="*/ 1519404 h 2311729"/>
              <a:gd name="connsiteX19" fmla="*/ 3897086 w 12191999"/>
              <a:gd name="connsiteY19" fmla="*/ 1491671 h 2311729"/>
              <a:gd name="connsiteX20" fmla="*/ 4241977 w 12191999"/>
              <a:gd name="connsiteY20" fmla="*/ 1597020 h 2311729"/>
              <a:gd name="connsiteX21" fmla="*/ 4317999 w 12191999"/>
              <a:gd name="connsiteY21" fmla="*/ 1659743 h 2311729"/>
              <a:gd name="connsiteX22" fmla="*/ 4359994 w 12191999"/>
              <a:gd name="connsiteY22" fmla="*/ 1582372 h 2311729"/>
              <a:gd name="connsiteX23" fmla="*/ 5021945 w 12191999"/>
              <a:gd name="connsiteY23" fmla="*/ 1230415 h 2311729"/>
              <a:gd name="connsiteX24" fmla="*/ 5757498 w 12191999"/>
              <a:gd name="connsiteY24" fmla="*/ 1717972 h 2311729"/>
              <a:gd name="connsiteX25" fmla="*/ 5775109 w 12191999"/>
              <a:gd name="connsiteY25" fmla="*/ 1774705 h 2311729"/>
              <a:gd name="connsiteX26" fmla="*/ 5877396 w 12191999"/>
              <a:gd name="connsiteY26" fmla="*/ 1742952 h 2311729"/>
              <a:gd name="connsiteX27" fmla="*/ 5994403 w 12191999"/>
              <a:gd name="connsiteY27" fmla="*/ 1731157 h 2311729"/>
              <a:gd name="connsiteX28" fmla="*/ 6319003 w 12191999"/>
              <a:gd name="connsiteY28" fmla="*/ 1830310 h 2311729"/>
              <a:gd name="connsiteX29" fmla="*/ 6349718 w 12191999"/>
              <a:gd name="connsiteY29" fmla="*/ 1855653 h 2311729"/>
              <a:gd name="connsiteX30" fmla="*/ 6372196 w 12191999"/>
              <a:gd name="connsiteY30" fmla="*/ 1783240 h 2311729"/>
              <a:gd name="connsiteX31" fmla="*/ 7228113 w 12191999"/>
              <a:gd name="connsiteY31" fmla="*/ 1215901 h 2311729"/>
              <a:gd name="connsiteX32" fmla="*/ 7884955 w 12191999"/>
              <a:gd name="connsiteY32" fmla="*/ 1487974 h 2311729"/>
              <a:gd name="connsiteX33" fmla="*/ 7933395 w 12191999"/>
              <a:gd name="connsiteY33" fmla="*/ 1546684 h 2311729"/>
              <a:gd name="connsiteX34" fmla="*/ 8036368 w 12191999"/>
              <a:gd name="connsiteY34" fmla="*/ 1487498 h 2311729"/>
              <a:gd name="connsiteX35" fmla="*/ 8432799 w 12191999"/>
              <a:gd name="connsiteY35" fmla="*/ 1397328 h 2311729"/>
              <a:gd name="connsiteX36" fmla="*/ 9191035 w 12191999"/>
              <a:gd name="connsiteY36" fmla="*/ 1800479 h 2311729"/>
              <a:gd name="connsiteX37" fmla="*/ 9210518 w 12191999"/>
              <a:gd name="connsiteY37" fmla="*/ 1836373 h 2311729"/>
              <a:gd name="connsiteX38" fmla="*/ 9258709 w 12191999"/>
              <a:gd name="connsiteY38" fmla="*/ 1810216 h 2311729"/>
              <a:gd name="connsiteX39" fmla="*/ 9470570 w 12191999"/>
              <a:gd name="connsiteY39" fmla="*/ 1767443 h 2311729"/>
              <a:gd name="connsiteX40" fmla="*/ 9682431 w 12191999"/>
              <a:gd name="connsiteY40" fmla="*/ 1810216 h 2311729"/>
              <a:gd name="connsiteX41" fmla="*/ 9768141 w 12191999"/>
              <a:gd name="connsiteY41" fmla="*/ 1856738 h 2311729"/>
              <a:gd name="connsiteX42" fmla="*/ 9791010 w 12191999"/>
              <a:gd name="connsiteY42" fmla="*/ 1783067 h 2311729"/>
              <a:gd name="connsiteX43" fmla="*/ 10570028 w 12191999"/>
              <a:gd name="connsiteY43" fmla="*/ 1266699 h 2311729"/>
              <a:gd name="connsiteX44" fmla="*/ 10821441 w 12191999"/>
              <a:gd name="connsiteY44" fmla="*/ 1304709 h 2311729"/>
              <a:gd name="connsiteX45" fmla="*/ 10893902 w 12191999"/>
              <a:gd name="connsiteY45" fmla="*/ 1333259 h 2311729"/>
              <a:gd name="connsiteX46" fmla="*/ 10916253 w 12191999"/>
              <a:gd name="connsiteY46" fmla="*/ 1261255 h 2311729"/>
              <a:gd name="connsiteX47" fmla="*/ 11444514 w 12191999"/>
              <a:gd name="connsiteY47" fmla="*/ 911100 h 2311729"/>
              <a:gd name="connsiteX48" fmla="*/ 11446790 w 12191999"/>
              <a:gd name="connsiteY48" fmla="*/ 911330 h 2311729"/>
              <a:gd name="connsiteX49" fmla="*/ 11437256 w 12191999"/>
              <a:gd name="connsiteY49" fmla="*/ 816759 h 2311729"/>
              <a:gd name="connsiteX50" fmla="*/ 12173467 w 12191999"/>
              <a:gd name="connsiteY50" fmla="*/ 936 h 231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2191999" h="2311729">
                <a:moveTo>
                  <a:pt x="12191999" y="0"/>
                </a:moveTo>
                <a:lnTo>
                  <a:pt x="12191999" y="2311729"/>
                </a:lnTo>
                <a:lnTo>
                  <a:pt x="0" y="2311729"/>
                </a:lnTo>
                <a:lnTo>
                  <a:pt x="0" y="2020458"/>
                </a:lnTo>
                <a:lnTo>
                  <a:pt x="0" y="237172"/>
                </a:lnTo>
                <a:lnTo>
                  <a:pt x="63480" y="213939"/>
                </a:lnTo>
                <a:cubicBezTo>
                  <a:pt x="153468" y="185949"/>
                  <a:pt x="249145" y="170871"/>
                  <a:pt x="348343" y="170871"/>
                </a:cubicBezTo>
                <a:cubicBezTo>
                  <a:pt x="877401" y="170871"/>
                  <a:pt x="1306287" y="599757"/>
                  <a:pt x="1306287" y="1128815"/>
                </a:cubicBezTo>
                <a:cubicBezTo>
                  <a:pt x="1306287" y="1194948"/>
                  <a:pt x="1299586" y="1259515"/>
                  <a:pt x="1286825" y="1321874"/>
                </a:cubicBezTo>
                <a:lnTo>
                  <a:pt x="1256605" y="1419229"/>
                </a:lnTo>
                <a:lnTo>
                  <a:pt x="1344679" y="1371424"/>
                </a:lnTo>
                <a:cubicBezTo>
                  <a:pt x="1448867" y="1327356"/>
                  <a:pt x="1563416" y="1302987"/>
                  <a:pt x="1683656" y="1302987"/>
                </a:cubicBezTo>
                <a:cubicBezTo>
                  <a:pt x="1924137" y="1302987"/>
                  <a:pt x="2141852" y="1400461"/>
                  <a:pt x="2299446" y="1558056"/>
                </a:cubicBezTo>
                <a:lnTo>
                  <a:pt x="2381189" y="1657129"/>
                </a:lnTo>
                <a:lnTo>
                  <a:pt x="2427737" y="1596410"/>
                </a:lnTo>
                <a:cubicBezTo>
                  <a:pt x="2583425" y="1416679"/>
                  <a:pt x="2813321" y="1302987"/>
                  <a:pt x="3069771" y="1302987"/>
                </a:cubicBezTo>
                <a:cubicBezTo>
                  <a:pt x="3245622" y="1302987"/>
                  <a:pt x="3408987" y="1356446"/>
                  <a:pt x="3544503" y="1447998"/>
                </a:cubicBezTo>
                <a:lnTo>
                  <a:pt x="3657745" y="1541431"/>
                </a:lnTo>
                <a:lnTo>
                  <a:pt x="3713651" y="1519404"/>
                </a:lnTo>
                <a:cubicBezTo>
                  <a:pt x="3771598" y="1501381"/>
                  <a:pt x="3833208" y="1491671"/>
                  <a:pt x="3897086" y="1491671"/>
                </a:cubicBezTo>
                <a:cubicBezTo>
                  <a:pt x="4024841" y="1491671"/>
                  <a:pt x="4143526" y="1530508"/>
                  <a:pt x="4241977" y="1597020"/>
                </a:cubicBezTo>
                <a:lnTo>
                  <a:pt x="4317999" y="1659743"/>
                </a:lnTo>
                <a:lnTo>
                  <a:pt x="4359994" y="1582372"/>
                </a:lnTo>
                <a:cubicBezTo>
                  <a:pt x="4503453" y="1370026"/>
                  <a:pt x="4746395" y="1230415"/>
                  <a:pt x="5021945" y="1230415"/>
                </a:cubicBezTo>
                <a:cubicBezTo>
                  <a:pt x="5352605" y="1230415"/>
                  <a:pt x="5636309" y="1431455"/>
                  <a:pt x="5757498" y="1717972"/>
                </a:cubicBezTo>
                <a:lnTo>
                  <a:pt x="5775109" y="1774705"/>
                </a:lnTo>
                <a:lnTo>
                  <a:pt x="5877396" y="1742952"/>
                </a:lnTo>
                <a:cubicBezTo>
                  <a:pt x="5915189" y="1735219"/>
                  <a:pt x="5954321" y="1731157"/>
                  <a:pt x="5994403" y="1731157"/>
                </a:cubicBezTo>
                <a:cubicBezTo>
                  <a:pt x="6114640" y="1731157"/>
                  <a:pt x="6226343" y="1767710"/>
                  <a:pt x="6319003" y="1830310"/>
                </a:cubicBezTo>
                <a:lnTo>
                  <a:pt x="6349718" y="1855653"/>
                </a:lnTo>
                <a:lnTo>
                  <a:pt x="6372196" y="1783240"/>
                </a:lnTo>
                <a:cubicBezTo>
                  <a:pt x="6513213" y="1449839"/>
                  <a:pt x="6843343" y="1215901"/>
                  <a:pt x="7228113" y="1215901"/>
                </a:cubicBezTo>
                <a:cubicBezTo>
                  <a:pt x="7484626" y="1215901"/>
                  <a:pt x="7716855" y="1319874"/>
                  <a:pt x="7884955" y="1487974"/>
                </a:cubicBezTo>
                <a:lnTo>
                  <a:pt x="7933395" y="1546684"/>
                </a:lnTo>
                <a:lnTo>
                  <a:pt x="8036368" y="1487498"/>
                </a:lnTo>
                <a:cubicBezTo>
                  <a:pt x="8156294" y="1429711"/>
                  <a:pt x="8290765" y="1397328"/>
                  <a:pt x="8432799" y="1397328"/>
                </a:cubicBezTo>
                <a:cubicBezTo>
                  <a:pt x="8748430" y="1397328"/>
                  <a:pt x="9026710" y="1557246"/>
                  <a:pt x="9191035" y="1800479"/>
                </a:cubicBezTo>
                <a:lnTo>
                  <a:pt x="9210518" y="1836373"/>
                </a:lnTo>
                <a:lnTo>
                  <a:pt x="9258709" y="1810216"/>
                </a:lnTo>
                <a:cubicBezTo>
                  <a:pt x="9323827" y="1782674"/>
                  <a:pt x="9395420" y="1767443"/>
                  <a:pt x="9470570" y="1767443"/>
                </a:cubicBezTo>
                <a:cubicBezTo>
                  <a:pt x="9545720" y="1767443"/>
                  <a:pt x="9617313" y="1782674"/>
                  <a:pt x="9682431" y="1810216"/>
                </a:cubicBezTo>
                <a:lnTo>
                  <a:pt x="9768141" y="1856738"/>
                </a:lnTo>
                <a:lnTo>
                  <a:pt x="9791010" y="1783067"/>
                </a:lnTo>
                <a:cubicBezTo>
                  <a:pt x="9919358" y="1479619"/>
                  <a:pt x="10219827" y="1266699"/>
                  <a:pt x="10570028" y="1266699"/>
                </a:cubicBezTo>
                <a:cubicBezTo>
                  <a:pt x="10657578" y="1266699"/>
                  <a:pt x="10742020" y="1280007"/>
                  <a:pt x="10821441" y="1304709"/>
                </a:cubicBezTo>
                <a:lnTo>
                  <a:pt x="10893902" y="1333259"/>
                </a:lnTo>
                <a:lnTo>
                  <a:pt x="10916253" y="1261255"/>
                </a:lnTo>
                <a:cubicBezTo>
                  <a:pt x="11003287" y="1055484"/>
                  <a:pt x="11207039" y="911100"/>
                  <a:pt x="11444514" y="911100"/>
                </a:cubicBezTo>
                <a:lnTo>
                  <a:pt x="11446790" y="911330"/>
                </a:lnTo>
                <a:lnTo>
                  <a:pt x="11437256" y="816759"/>
                </a:lnTo>
                <a:cubicBezTo>
                  <a:pt x="11437256" y="392161"/>
                  <a:pt x="11759948" y="42931"/>
                  <a:pt x="12173467" y="936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  <a:effectLst>
            <a:innerShdw blurRad="266700" dist="139700" dir="16200000">
              <a:srgbClr val="00B0F0">
                <a:alpha val="3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cxnSp>
        <p:nvCxnSpPr>
          <p:cNvPr id="9219" name="直接连接符 1"/>
          <p:cNvCxnSpPr/>
          <p:nvPr/>
        </p:nvCxnSpPr>
        <p:spPr>
          <a:xfrm flipV="1">
            <a:off x="908050" y="863600"/>
            <a:ext cx="3213100" cy="12700"/>
          </a:xfrm>
          <a:prstGeom prst="line">
            <a:avLst/>
          </a:prstGeom>
          <a:ln w="50800" cap="flat" cmpd="sng">
            <a:solidFill>
              <a:srgbClr val="F06A6A"/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9220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8" y="231775"/>
            <a:ext cx="774700" cy="804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1" name="文本框 12"/>
          <p:cNvSpPr txBox="1"/>
          <p:nvPr/>
        </p:nvSpPr>
        <p:spPr>
          <a:xfrm>
            <a:off x="1454150" y="341313"/>
            <a:ext cx="262731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dirty="0">
                <a:solidFill>
                  <a:srgbClr val="FF7575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眼睛的结构</a:t>
            </a:r>
            <a:endParaRPr lang="zh-CN" altLang="en-US" sz="2800" dirty="0">
              <a:solidFill>
                <a:srgbClr val="FF7575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375150" y="2046288"/>
            <a:ext cx="3441700" cy="2413000"/>
          </a:xfrm>
          <a:prstGeom prst="ellipse">
            <a:avLst/>
          </a:prstGeom>
          <a:solidFill>
            <a:schemeClr val="bg1"/>
          </a:solidFill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1800" b="0" i="0" u="none" strike="noStrike" cap="none" normalizeH="0" baseline="0" noProof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                    </a:t>
            </a:r>
            <a:endParaRPr kumimoji="0" lang="en-US" altLang="zh-CN" sz="1800" b="0" i="0" u="none" strike="noStrike" cap="none" normalizeH="0" baseline="0" noProof="1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9223" name="Picture 14" descr="E:\工作2016\ppt\消防安全日（课件样例）\图\未命名-17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950" y="1862138"/>
            <a:ext cx="4508500" cy="275590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9224" name="直接连接符 7"/>
          <p:cNvCxnSpPr/>
          <p:nvPr/>
        </p:nvCxnSpPr>
        <p:spPr>
          <a:xfrm>
            <a:off x="7137400" y="3289300"/>
            <a:ext cx="2260600" cy="12700"/>
          </a:xfrm>
          <a:prstGeom prst="line">
            <a:avLst/>
          </a:prstGeom>
          <a:ln w="31750" cap="flat" cmpd="sng">
            <a:solidFill>
              <a:srgbClr val="F06A6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25" name="直接连接符 8"/>
          <p:cNvCxnSpPr/>
          <p:nvPr/>
        </p:nvCxnSpPr>
        <p:spPr>
          <a:xfrm>
            <a:off x="6457950" y="2908300"/>
            <a:ext cx="1968500" cy="0"/>
          </a:xfrm>
          <a:prstGeom prst="line">
            <a:avLst/>
          </a:prstGeom>
          <a:ln w="31750" cap="flat" cmpd="sng">
            <a:solidFill>
              <a:srgbClr val="F06A6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26" name="直接连接符 9"/>
          <p:cNvCxnSpPr>
            <a:endCxn id="17" idx="1"/>
          </p:cNvCxnSpPr>
          <p:nvPr/>
        </p:nvCxnSpPr>
        <p:spPr>
          <a:xfrm>
            <a:off x="6165850" y="3892550"/>
            <a:ext cx="3003550" cy="6350"/>
          </a:xfrm>
          <a:prstGeom prst="line">
            <a:avLst/>
          </a:prstGeom>
          <a:ln w="31750" cap="flat" cmpd="sng">
            <a:solidFill>
              <a:srgbClr val="F06A6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27" name="直接连接符 10"/>
          <p:cNvCxnSpPr>
            <a:endCxn id="17" idx="1"/>
          </p:cNvCxnSpPr>
          <p:nvPr/>
        </p:nvCxnSpPr>
        <p:spPr>
          <a:xfrm>
            <a:off x="3463925" y="2857500"/>
            <a:ext cx="2260600" cy="12700"/>
          </a:xfrm>
          <a:prstGeom prst="line">
            <a:avLst/>
          </a:prstGeom>
          <a:ln w="31750" cap="flat" cmpd="sng">
            <a:solidFill>
              <a:srgbClr val="F06A6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28" name="直接连接符 11"/>
          <p:cNvCxnSpPr>
            <a:endCxn id="17" idx="1"/>
          </p:cNvCxnSpPr>
          <p:nvPr/>
        </p:nvCxnSpPr>
        <p:spPr>
          <a:xfrm>
            <a:off x="2851150" y="3340100"/>
            <a:ext cx="2260600" cy="12700"/>
          </a:xfrm>
          <a:prstGeom prst="line">
            <a:avLst/>
          </a:prstGeom>
          <a:ln w="31750" cap="flat" cmpd="sng">
            <a:solidFill>
              <a:srgbClr val="F06A6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29" name="直接连接符 12"/>
          <p:cNvCxnSpPr>
            <a:endCxn id="17" idx="1"/>
          </p:cNvCxnSpPr>
          <p:nvPr/>
        </p:nvCxnSpPr>
        <p:spPr>
          <a:xfrm>
            <a:off x="3960813" y="3556000"/>
            <a:ext cx="1855787" cy="31750"/>
          </a:xfrm>
          <a:prstGeom prst="line">
            <a:avLst/>
          </a:prstGeom>
          <a:ln w="31750" cap="flat" cmpd="sng">
            <a:solidFill>
              <a:srgbClr val="F06A6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30" name="直接连接符 13"/>
          <p:cNvCxnSpPr>
            <a:endCxn id="17" idx="1"/>
          </p:cNvCxnSpPr>
          <p:nvPr/>
        </p:nvCxnSpPr>
        <p:spPr>
          <a:xfrm>
            <a:off x="6311900" y="3524250"/>
            <a:ext cx="2260600" cy="12700"/>
          </a:xfrm>
          <a:prstGeom prst="line">
            <a:avLst/>
          </a:prstGeom>
          <a:ln w="31750" cap="flat" cmpd="sng">
            <a:solidFill>
              <a:srgbClr val="F06A6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文本框 12"/>
          <p:cNvSpPr txBox="1"/>
          <p:nvPr/>
        </p:nvSpPr>
        <p:spPr>
          <a:xfrm>
            <a:off x="8509000" y="2536825"/>
            <a:ext cx="1100455" cy="570865"/>
          </a:xfrm>
          <a:prstGeom prst="rect">
            <a:avLst/>
          </a:prstGeom>
          <a:noFill/>
          <a:ln w="9525">
            <a:noFill/>
          </a:ln>
          <a:effectLst>
            <a:glow rad="812800">
              <a:schemeClr val="bg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zh-CN" altLang="en-US" sz="2400" noProof="1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眼睫毛</a:t>
            </a:r>
            <a:endParaRPr lang="zh-CN" altLang="en-US" sz="2400" noProof="1">
              <a:solidFill>
                <a:schemeClr val="tx1">
                  <a:lumMod val="75000"/>
                  <a:lumOff val="25000"/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5" name="文本框 12"/>
          <p:cNvSpPr txBox="1"/>
          <p:nvPr/>
        </p:nvSpPr>
        <p:spPr>
          <a:xfrm>
            <a:off x="9538335" y="2929889"/>
            <a:ext cx="1100455" cy="570865"/>
          </a:xfrm>
          <a:prstGeom prst="rect">
            <a:avLst/>
          </a:prstGeom>
          <a:noFill/>
          <a:ln w="9525">
            <a:noFill/>
          </a:ln>
          <a:effectLst>
            <a:glow rad="812800">
              <a:schemeClr val="bg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zh-CN" altLang="en-US" sz="2400" noProof="1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外眼角</a:t>
            </a:r>
            <a:endParaRPr lang="zh-CN" altLang="en-US" sz="2400" noProof="1">
              <a:solidFill>
                <a:schemeClr val="tx1">
                  <a:lumMod val="75000"/>
                  <a:lumOff val="25000"/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6" name="文本框 12"/>
          <p:cNvSpPr txBox="1"/>
          <p:nvPr/>
        </p:nvSpPr>
        <p:spPr>
          <a:xfrm>
            <a:off x="8509000" y="3244850"/>
            <a:ext cx="1100455" cy="570865"/>
          </a:xfrm>
          <a:prstGeom prst="rect">
            <a:avLst/>
          </a:prstGeom>
          <a:noFill/>
          <a:ln w="9525">
            <a:noFill/>
          </a:ln>
          <a:effectLst>
            <a:glow rad="812800">
              <a:schemeClr val="bg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zh-CN" altLang="en-US" sz="2400" noProof="1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瞳孔</a:t>
            </a:r>
            <a:endParaRPr lang="zh-CN" altLang="en-US" sz="2400" noProof="1">
              <a:solidFill>
                <a:schemeClr val="tx1">
                  <a:lumMod val="75000"/>
                  <a:lumOff val="25000"/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7" name="文本框 12"/>
          <p:cNvSpPr txBox="1"/>
          <p:nvPr/>
        </p:nvSpPr>
        <p:spPr>
          <a:xfrm>
            <a:off x="9169400" y="3613150"/>
            <a:ext cx="1100455" cy="570865"/>
          </a:xfrm>
          <a:prstGeom prst="rect">
            <a:avLst/>
          </a:prstGeom>
          <a:noFill/>
          <a:ln w="9525">
            <a:noFill/>
          </a:ln>
          <a:effectLst>
            <a:glow rad="812800">
              <a:schemeClr val="bg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zh-CN" altLang="en-US" sz="2400" noProof="1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下眼睑</a:t>
            </a:r>
            <a:endParaRPr lang="zh-CN" altLang="en-US" sz="2400" noProof="1">
              <a:solidFill>
                <a:schemeClr val="tx1">
                  <a:lumMod val="75000"/>
                  <a:lumOff val="25000"/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9" name="文本框 12"/>
          <p:cNvSpPr txBox="1"/>
          <p:nvPr/>
        </p:nvSpPr>
        <p:spPr>
          <a:xfrm>
            <a:off x="2392045" y="2473325"/>
            <a:ext cx="1100455" cy="570865"/>
          </a:xfrm>
          <a:prstGeom prst="rect">
            <a:avLst/>
          </a:prstGeom>
          <a:noFill/>
          <a:ln w="9525">
            <a:noFill/>
          </a:ln>
          <a:effectLst>
            <a:glow rad="812800">
              <a:schemeClr val="bg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zh-CN" altLang="en-US" sz="2400" noProof="1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上眼睑</a:t>
            </a:r>
            <a:endParaRPr lang="zh-CN" altLang="en-US" sz="2400" noProof="1">
              <a:solidFill>
                <a:schemeClr val="tx1">
                  <a:lumMod val="75000"/>
                  <a:lumOff val="25000"/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0" name="文本框 12"/>
          <p:cNvSpPr txBox="1"/>
          <p:nvPr/>
        </p:nvSpPr>
        <p:spPr>
          <a:xfrm>
            <a:off x="1776095" y="2966085"/>
            <a:ext cx="1100455" cy="570865"/>
          </a:xfrm>
          <a:prstGeom prst="rect">
            <a:avLst/>
          </a:prstGeom>
          <a:noFill/>
          <a:ln w="9525">
            <a:noFill/>
          </a:ln>
          <a:effectLst>
            <a:glow rad="812800">
              <a:schemeClr val="bg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zh-CN" altLang="en-US" sz="2400" noProof="1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内眼角</a:t>
            </a:r>
            <a:endParaRPr lang="zh-CN" altLang="en-US" sz="2400" noProof="1">
              <a:solidFill>
                <a:schemeClr val="tx1">
                  <a:lumMod val="75000"/>
                  <a:lumOff val="25000"/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21" name="文本框 12"/>
          <p:cNvSpPr txBox="1"/>
          <p:nvPr/>
        </p:nvSpPr>
        <p:spPr>
          <a:xfrm>
            <a:off x="3190875" y="3238500"/>
            <a:ext cx="821690" cy="570865"/>
          </a:xfrm>
          <a:prstGeom prst="rect">
            <a:avLst/>
          </a:prstGeom>
          <a:noFill/>
          <a:ln w="9525">
            <a:noFill/>
          </a:ln>
          <a:effectLst>
            <a:glow rad="812800">
              <a:schemeClr val="bg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zh-CN" altLang="en-US" sz="2400" noProof="1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眼白</a:t>
            </a:r>
            <a:endParaRPr lang="zh-CN" altLang="en-US" sz="2400" noProof="1">
              <a:solidFill>
                <a:schemeClr val="tx1">
                  <a:lumMod val="75000"/>
                  <a:lumOff val="25000"/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图片 4" descr="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" name="任意多边形 65"/>
          <p:cNvSpPr/>
          <p:nvPr/>
        </p:nvSpPr>
        <p:spPr>
          <a:xfrm rot="10800000" flipV="1">
            <a:off x="0" y="5121275"/>
            <a:ext cx="12191365" cy="1736725"/>
          </a:xfrm>
          <a:custGeom>
            <a:avLst/>
            <a:gdLst>
              <a:gd name="connsiteX0" fmla="*/ 12191999 w 12191999"/>
              <a:gd name="connsiteY0" fmla="*/ 0 h 2311729"/>
              <a:gd name="connsiteX1" fmla="*/ 12191999 w 12191999"/>
              <a:gd name="connsiteY1" fmla="*/ 2311729 h 2311729"/>
              <a:gd name="connsiteX2" fmla="*/ 0 w 12191999"/>
              <a:gd name="connsiteY2" fmla="*/ 2311729 h 2311729"/>
              <a:gd name="connsiteX3" fmla="*/ 0 w 12191999"/>
              <a:gd name="connsiteY3" fmla="*/ 2020458 h 2311729"/>
              <a:gd name="connsiteX4" fmla="*/ 0 w 12191999"/>
              <a:gd name="connsiteY4" fmla="*/ 237172 h 2311729"/>
              <a:gd name="connsiteX5" fmla="*/ 63480 w 12191999"/>
              <a:gd name="connsiteY5" fmla="*/ 213939 h 2311729"/>
              <a:gd name="connsiteX6" fmla="*/ 348343 w 12191999"/>
              <a:gd name="connsiteY6" fmla="*/ 170871 h 2311729"/>
              <a:gd name="connsiteX7" fmla="*/ 1306287 w 12191999"/>
              <a:gd name="connsiteY7" fmla="*/ 1128815 h 2311729"/>
              <a:gd name="connsiteX8" fmla="*/ 1286825 w 12191999"/>
              <a:gd name="connsiteY8" fmla="*/ 1321874 h 2311729"/>
              <a:gd name="connsiteX9" fmla="*/ 1256605 w 12191999"/>
              <a:gd name="connsiteY9" fmla="*/ 1419229 h 2311729"/>
              <a:gd name="connsiteX10" fmla="*/ 1344679 w 12191999"/>
              <a:gd name="connsiteY10" fmla="*/ 1371424 h 2311729"/>
              <a:gd name="connsiteX11" fmla="*/ 1683656 w 12191999"/>
              <a:gd name="connsiteY11" fmla="*/ 1302987 h 2311729"/>
              <a:gd name="connsiteX12" fmla="*/ 2299446 w 12191999"/>
              <a:gd name="connsiteY12" fmla="*/ 1558056 h 2311729"/>
              <a:gd name="connsiteX13" fmla="*/ 2381189 w 12191999"/>
              <a:gd name="connsiteY13" fmla="*/ 1657129 h 2311729"/>
              <a:gd name="connsiteX14" fmla="*/ 2427737 w 12191999"/>
              <a:gd name="connsiteY14" fmla="*/ 1596410 h 2311729"/>
              <a:gd name="connsiteX15" fmla="*/ 3069771 w 12191999"/>
              <a:gd name="connsiteY15" fmla="*/ 1302987 h 2311729"/>
              <a:gd name="connsiteX16" fmla="*/ 3544503 w 12191999"/>
              <a:gd name="connsiteY16" fmla="*/ 1447998 h 2311729"/>
              <a:gd name="connsiteX17" fmla="*/ 3657745 w 12191999"/>
              <a:gd name="connsiteY17" fmla="*/ 1541431 h 2311729"/>
              <a:gd name="connsiteX18" fmla="*/ 3713651 w 12191999"/>
              <a:gd name="connsiteY18" fmla="*/ 1519404 h 2311729"/>
              <a:gd name="connsiteX19" fmla="*/ 3897086 w 12191999"/>
              <a:gd name="connsiteY19" fmla="*/ 1491671 h 2311729"/>
              <a:gd name="connsiteX20" fmla="*/ 4241977 w 12191999"/>
              <a:gd name="connsiteY20" fmla="*/ 1597020 h 2311729"/>
              <a:gd name="connsiteX21" fmla="*/ 4317999 w 12191999"/>
              <a:gd name="connsiteY21" fmla="*/ 1659743 h 2311729"/>
              <a:gd name="connsiteX22" fmla="*/ 4359994 w 12191999"/>
              <a:gd name="connsiteY22" fmla="*/ 1582372 h 2311729"/>
              <a:gd name="connsiteX23" fmla="*/ 5021945 w 12191999"/>
              <a:gd name="connsiteY23" fmla="*/ 1230415 h 2311729"/>
              <a:gd name="connsiteX24" fmla="*/ 5757498 w 12191999"/>
              <a:gd name="connsiteY24" fmla="*/ 1717972 h 2311729"/>
              <a:gd name="connsiteX25" fmla="*/ 5775109 w 12191999"/>
              <a:gd name="connsiteY25" fmla="*/ 1774705 h 2311729"/>
              <a:gd name="connsiteX26" fmla="*/ 5877396 w 12191999"/>
              <a:gd name="connsiteY26" fmla="*/ 1742952 h 2311729"/>
              <a:gd name="connsiteX27" fmla="*/ 5994403 w 12191999"/>
              <a:gd name="connsiteY27" fmla="*/ 1731157 h 2311729"/>
              <a:gd name="connsiteX28" fmla="*/ 6319003 w 12191999"/>
              <a:gd name="connsiteY28" fmla="*/ 1830310 h 2311729"/>
              <a:gd name="connsiteX29" fmla="*/ 6349718 w 12191999"/>
              <a:gd name="connsiteY29" fmla="*/ 1855653 h 2311729"/>
              <a:gd name="connsiteX30" fmla="*/ 6372196 w 12191999"/>
              <a:gd name="connsiteY30" fmla="*/ 1783240 h 2311729"/>
              <a:gd name="connsiteX31" fmla="*/ 7228113 w 12191999"/>
              <a:gd name="connsiteY31" fmla="*/ 1215901 h 2311729"/>
              <a:gd name="connsiteX32" fmla="*/ 7884955 w 12191999"/>
              <a:gd name="connsiteY32" fmla="*/ 1487974 h 2311729"/>
              <a:gd name="connsiteX33" fmla="*/ 7933395 w 12191999"/>
              <a:gd name="connsiteY33" fmla="*/ 1546684 h 2311729"/>
              <a:gd name="connsiteX34" fmla="*/ 8036368 w 12191999"/>
              <a:gd name="connsiteY34" fmla="*/ 1487498 h 2311729"/>
              <a:gd name="connsiteX35" fmla="*/ 8432799 w 12191999"/>
              <a:gd name="connsiteY35" fmla="*/ 1397328 h 2311729"/>
              <a:gd name="connsiteX36" fmla="*/ 9191035 w 12191999"/>
              <a:gd name="connsiteY36" fmla="*/ 1800479 h 2311729"/>
              <a:gd name="connsiteX37" fmla="*/ 9210518 w 12191999"/>
              <a:gd name="connsiteY37" fmla="*/ 1836373 h 2311729"/>
              <a:gd name="connsiteX38" fmla="*/ 9258709 w 12191999"/>
              <a:gd name="connsiteY38" fmla="*/ 1810216 h 2311729"/>
              <a:gd name="connsiteX39" fmla="*/ 9470570 w 12191999"/>
              <a:gd name="connsiteY39" fmla="*/ 1767443 h 2311729"/>
              <a:gd name="connsiteX40" fmla="*/ 9682431 w 12191999"/>
              <a:gd name="connsiteY40" fmla="*/ 1810216 h 2311729"/>
              <a:gd name="connsiteX41" fmla="*/ 9768141 w 12191999"/>
              <a:gd name="connsiteY41" fmla="*/ 1856738 h 2311729"/>
              <a:gd name="connsiteX42" fmla="*/ 9791010 w 12191999"/>
              <a:gd name="connsiteY42" fmla="*/ 1783067 h 2311729"/>
              <a:gd name="connsiteX43" fmla="*/ 10570028 w 12191999"/>
              <a:gd name="connsiteY43" fmla="*/ 1266699 h 2311729"/>
              <a:gd name="connsiteX44" fmla="*/ 10821441 w 12191999"/>
              <a:gd name="connsiteY44" fmla="*/ 1304709 h 2311729"/>
              <a:gd name="connsiteX45" fmla="*/ 10893902 w 12191999"/>
              <a:gd name="connsiteY45" fmla="*/ 1333259 h 2311729"/>
              <a:gd name="connsiteX46" fmla="*/ 10916253 w 12191999"/>
              <a:gd name="connsiteY46" fmla="*/ 1261255 h 2311729"/>
              <a:gd name="connsiteX47" fmla="*/ 11444514 w 12191999"/>
              <a:gd name="connsiteY47" fmla="*/ 911100 h 2311729"/>
              <a:gd name="connsiteX48" fmla="*/ 11446790 w 12191999"/>
              <a:gd name="connsiteY48" fmla="*/ 911330 h 2311729"/>
              <a:gd name="connsiteX49" fmla="*/ 11437256 w 12191999"/>
              <a:gd name="connsiteY49" fmla="*/ 816759 h 2311729"/>
              <a:gd name="connsiteX50" fmla="*/ 12173467 w 12191999"/>
              <a:gd name="connsiteY50" fmla="*/ 936 h 231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2191999" h="2311729">
                <a:moveTo>
                  <a:pt x="12191999" y="0"/>
                </a:moveTo>
                <a:lnTo>
                  <a:pt x="12191999" y="2311729"/>
                </a:lnTo>
                <a:lnTo>
                  <a:pt x="0" y="2311729"/>
                </a:lnTo>
                <a:lnTo>
                  <a:pt x="0" y="2020458"/>
                </a:lnTo>
                <a:lnTo>
                  <a:pt x="0" y="237172"/>
                </a:lnTo>
                <a:lnTo>
                  <a:pt x="63480" y="213939"/>
                </a:lnTo>
                <a:cubicBezTo>
                  <a:pt x="153468" y="185949"/>
                  <a:pt x="249145" y="170871"/>
                  <a:pt x="348343" y="170871"/>
                </a:cubicBezTo>
                <a:cubicBezTo>
                  <a:pt x="877401" y="170871"/>
                  <a:pt x="1306287" y="599757"/>
                  <a:pt x="1306287" y="1128815"/>
                </a:cubicBezTo>
                <a:cubicBezTo>
                  <a:pt x="1306287" y="1194948"/>
                  <a:pt x="1299586" y="1259515"/>
                  <a:pt x="1286825" y="1321874"/>
                </a:cubicBezTo>
                <a:lnTo>
                  <a:pt x="1256605" y="1419229"/>
                </a:lnTo>
                <a:lnTo>
                  <a:pt x="1344679" y="1371424"/>
                </a:lnTo>
                <a:cubicBezTo>
                  <a:pt x="1448867" y="1327356"/>
                  <a:pt x="1563416" y="1302987"/>
                  <a:pt x="1683656" y="1302987"/>
                </a:cubicBezTo>
                <a:cubicBezTo>
                  <a:pt x="1924137" y="1302987"/>
                  <a:pt x="2141852" y="1400461"/>
                  <a:pt x="2299446" y="1558056"/>
                </a:cubicBezTo>
                <a:lnTo>
                  <a:pt x="2381189" y="1657129"/>
                </a:lnTo>
                <a:lnTo>
                  <a:pt x="2427737" y="1596410"/>
                </a:lnTo>
                <a:cubicBezTo>
                  <a:pt x="2583425" y="1416679"/>
                  <a:pt x="2813321" y="1302987"/>
                  <a:pt x="3069771" y="1302987"/>
                </a:cubicBezTo>
                <a:cubicBezTo>
                  <a:pt x="3245622" y="1302987"/>
                  <a:pt x="3408987" y="1356446"/>
                  <a:pt x="3544503" y="1447998"/>
                </a:cubicBezTo>
                <a:lnTo>
                  <a:pt x="3657745" y="1541431"/>
                </a:lnTo>
                <a:lnTo>
                  <a:pt x="3713651" y="1519404"/>
                </a:lnTo>
                <a:cubicBezTo>
                  <a:pt x="3771598" y="1501381"/>
                  <a:pt x="3833208" y="1491671"/>
                  <a:pt x="3897086" y="1491671"/>
                </a:cubicBezTo>
                <a:cubicBezTo>
                  <a:pt x="4024841" y="1491671"/>
                  <a:pt x="4143526" y="1530508"/>
                  <a:pt x="4241977" y="1597020"/>
                </a:cubicBezTo>
                <a:lnTo>
                  <a:pt x="4317999" y="1659743"/>
                </a:lnTo>
                <a:lnTo>
                  <a:pt x="4359994" y="1582372"/>
                </a:lnTo>
                <a:cubicBezTo>
                  <a:pt x="4503453" y="1370026"/>
                  <a:pt x="4746395" y="1230415"/>
                  <a:pt x="5021945" y="1230415"/>
                </a:cubicBezTo>
                <a:cubicBezTo>
                  <a:pt x="5352605" y="1230415"/>
                  <a:pt x="5636309" y="1431455"/>
                  <a:pt x="5757498" y="1717972"/>
                </a:cubicBezTo>
                <a:lnTo>
                  <a:pt x="5775109" y="1774705"/>
                </a:lnTo>
                <a:lnTo>
                  <a:pt x="5877396" y="1742952"/>
                </a:lnTo>
                <a:cubicBezTo>
                  <a:pt x="5915189" y="1735219"/>
                  <a:pt x="5954321" y="1731157"/>
                  <a:pt x="5994403" y="1731157"/>
                </a:cubicBezTo>
                <a:cubicBezTo>
                  <a:pt x="6114640" y="1731157"/>
                  <a:pt x="6226343" y="1767710"/>
                  <a:pt x="6319003" y="1830310"/>
                </a:cubicBezTo>
                <a:lnTo>
                  <a:pt x="6349718" y="1855653"/>
                </a:lnTo>
                <a:lnTo>
                  <a:pt x="6372196" y="1783240"/>
                </a:lnTo>
                <a:cubicBezTo>
                  <a:pt x="6513213" y="1449839"/>
                  <a:pt x="6843343" y="1215901"/>
                  <a:pt x="7228113" y="1215901"/>
                </a:cubicBezTo>
                <a:cubicBezTo>
                  <a:pt x="7484626" y="1215901"/>
                  <a:pt x="7716855" y="1319874"/>
                  <a:pt x="7884955" y="1487974"/>
                </a:cubicBezTo>
                <a:lnTo>
                  <a:pt x="7933395" y="1546684"/>
                </a:lnTo>
                <a:lnTo>
                  <a:pt x="8036368" y="1487498"/>
                </a:lnTo>
                <a:cubicBezTo>
                  <a:pt x="8156294" y="1429711"/>
                  <a:pt x="8290765" y="1397328"/>
                  <a:pt x="8432799" y="1397328"/>
                </a:cubicBezTo>
                <a:cubicBezTo>
                  <a:pt x="8748430" y="1397328"/>
                  <a:pt x="9026710" y="1557246"/>
                  <a:pt x="9191035" y="1800479"/>
                </a:cubicBezTo>
                <a:lnTo>
                  <a:pt x="9210518" y="1836373"/>
                </a:lnTo>
                <a:lnTo>
                  <a:pt x="9258709" y="1810216"/>
                </a:lnTo>
                <a:cubicBezTo>
                  <a:pt x="9323827" y="1782674"/>
                  <a:pt x="9395420" y="1767443"/>
                  <a:pt x="9470570" y="1767443"/>
                </a:cubicBezTo>
                <a:cubicBezTo>
                  <a:pt x="9545720" y="1767443"/>
                  <a:pt x="9617313" y="1782674"/>
                  <a:pt x="9682431" y="1810216"/>
                </a:cubicBezTo>
                <a:lnTo>
                  <a:pt x="9768141" y="1856738"/>
                </a:lnTo>
                <a:lnTo>
                  <a:pt x="9791010" y="1783067"/>
                </a:lnTo>
                <a:cubicBezTo>
                  <a:pt x="9919358" y="1479619"/>
                  <a:pt x="10219827" y="1266699"/>
                  <a:pt x="10570028" y="1266699"/>
                </a:cubicBezTo>
                <a:cubicBezTo>
                  <a:pt x="10657578" y="1266699"/>
                  <a:pt x="10742020" y="1280007"/>
                  <a:pt x="10821441" y="1304709"/>
                </a:cubicBezTo>
                <a:lnTo>
                  <a:pt x="10893902" y="1333259"/>
                </a:lnTo>
                <a:lnTo>
                  <a:pt x="10916253" y="1261255"/>
                </a:lnTo>
                <a:cubicBezTo>
                  <a:pt x="11003287" y="1055484"/>
                  <a:pt x="11207039" y="911100"/>
                  <a:pt x="11444514" y="911100"/>
                </a:cubicBezTo>
                <a:lnTo>
                  <a:pt x="11446790" y="911330"/>
                </a:lnTo>
                <a:lnTo>
                  <a:pt x="11437256" y="816759"/>
                </a:lnTo>
                <a:cubicBezTo>
                  <a:pt x="11437256" y="392161"/>
                  <a:pt x="11759948" y="42931"/>
                  <a:pt x="12173467" y="936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  <a:effectLst>
            <a:innerShdw blurRad="266700" dist="139700" dir="16200000">
              <a:srgbClr val="00B0F0">
                <a:alpha val="3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0243" name="Picture 7" descr="D:\素材库\links843953\data\主题类\2.生活活动\4.幼儿园\卡通图\幼儿园_画画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50" y="1687513"/>
            <a:ext cx="4283075" cy="4346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Picture 8" descr="D:\素材库\links843953\data\主题类\2.生活活动\4.幼儿园\卡通图\幼儿园_玩邮递员送信的游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213" y="2892425"/>
            <a:ext cx="4397375" cy="279400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0245" name="直接连接符 1"/>
          <p:cNvCxnSpPr/>
          <p:nvPr/>
        </p:nvCxnSpPr>
        <p:spPr>
          <a:xfrm flipV="1">
            <a:off x="908050" y="863600"/>
            <a:ext cx="3213100" cy="12700"/>
          </a:xfrm>
          <a:prstGeom prst="line">
            <a:avLst/>
          </a:prstGeom>
          <a:ln w="50800" cap="flat" cmpd="sng">
            <a:solidFill>
              <a:srgbClr val="F06A6A"/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10246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38" y="231775"/>
            <a:ext cx="774700" cy="804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7" name="文本框 12"/>
          <p:cNvSpPr txBox="1"/>
          <p:nvPr/>
        </p:nvSpPr>
        <p:spPr>
          <a:xfrm>
            <a:off x="1454150" y="341313"/>
            <a:ext cx="262731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dirty="0">
                <a:solidFill>
                  <a:srgbClr val="FF7575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眼睛的作用</a:t>
            </a:r>
            <a:endParaRPr lang="zh-CN" altLang="en-US" sz="2800" dirty="0">
              <a:solidFill>
                <a:srgbClr val="FF7575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  <p:sp>
        <p:nvSpPr>
          <p:cNvPr id="10248" name="圆角矩形标注 23"/>
          <p:cNvSpPr/>
          <p:nvPr/>
        </p:nvSpPr>
        <p:spPr>
          <a:xfrm flipH="1">
            <a:off x="4964113" y="1381125"/>
            <a:ext cx="5414962" cy="1069975"/>
          </a:xfrm>
          <a:prstGeom prst="wedgeRoundRectCallout">
            <a:avLst>
              <a:gd name="adj1" fmla="val 17639"/>
              <a:gd name="adj2" fmla="val 50375"/>
              <a:gd name="adj3" fmla="val 16667"/>
            </a:avLst>
          </a:prstGeom>
          <a:solidFill>
            <a:schemeClr val="bg1">
              <a:alpha val="81999"/>
            </a:schemeClr>
          </a:solidFill>
          <a:ln w="41275" cap="flat" cmpd="sng">
            <a:solidFill>
              <a:srgbClr val="92D050"/>
            </a:solidFill>
            <a:prstDash val="dashDot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t"/>
          <a:lstStyle/>
          <a:p>
            <a:pPr algn="ctr" eaLnBrk="0" hangingPunct="0">
              <a:lnSpc>
                <a:spcPct val="130000"/>
              </a:lnSpc>
              <a:buSzTx/>
            </a:pPr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249" name="文本框 12"/>
          <p:cNvSpPr txBox="1"/>
          <p:nvPr/>
        </p:nvSpPr>
        <p:spPr>
          <a:xfrm>
            <a:off x="5091113" y="1703388"/>
            <a:ext cx="5160962" cy="3984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000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看书、写字、画画、做游戏都需要用到眼睛</a:t>
            </a:r>
            <a:endParaRPr lang="zh-CN" altLang="en-US" sz="2000" dirty="0">
              <a:solidFill>
                <a:srgbClr val="7671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图片 4" descr="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" name="任意多边形 65"/>
          <p:cNvSpPr/>
          <p:nvPr/>
        </p:nvSpPr>
        <p:spPr>
          <a:xfrm rot="10800000" flipV="1">
            <a:off x="0" y="5121275"/>
            <a:ext cx="12191365" cy="1736725"/>
          </a:xfrm>
          <a:custGeom>
            <a:avLst/>
            <a:gdLst>
              <a:gd name="connsiteX0" fmla="*/ 12191999 w 12191999"/>
              <a:gd name="connsiteY0" fmla="*/ 0 h 2311729"/>
              <a:gd name="connsiteX1" fmla="*/ 12191999 w 12191999"/>
              <a:gd name="connsiteY1" fmla="*/ 2311729 h 2311729"/>
              <a:gd name="connsiteX2" fmla="*/ 0 w 12191999"/>
              <a:gd name="connsiteY2" fmla="*/ 2311729 h 2311729"/>
              <a:gd name="connsiteX3" fmla="*/ 0 w 12191999"/>
              <a:gd name="connsiteY3" fmla="*/ 2020458 h 2311729"/>
              <a:gd name="connsiteX4" fmla="*/ 0 w 12191999"/>
              <a:gd name="connsiteY4" fmla="*/ 237172 h 2311729"/>
              <a:gd name="connsiteX5" fmla="*/ 63480 w 12191999"/>
              <a:gd name="connsiteY5" fmla="*/ 213939 h 2311729"/>
              <a:gd name="connsiteX6" fmla="*/ 348343 w 12191999"/>
              <a:gd name="connsiteY6" fmla="*/ 170871 h 2311729"/>
              <a:gd name="connsiteX7" fmla="*/ 1306287 w 12191999"/>
              <a:gd name="connsiteY7" fmla="*/ 1128815 h 2311729"/>
              <a:gd name="connsiteX8" fmla="*/ 1286825 w 12191999"/>
              <a:gd name="connsiteY8" fmla="*/ 1321874 h 2311729"/>
              <a:gd name="connsiteX9" fmla="*/ 1256605 w 12191999"/>
              <a:gd name="connsiteY9" fmla="*/ 1419229 h 2311729"/>
              <a:gd name="connsiteX10" fmla="*/ 1344679 w 12191999"/>
              <a:gd name="connsiteY10" fmla="*/ 1371424 h 2311729"/>
              <a:gd name="connsiteX11" fmla="*/ 1683656 w 12191999"/>
              <a:gd name="connsiteY11" fmla="*/ 1302987 h 2311729"/>
              <a:gd name="connsiteX12" fmla="*/ 2299446 w 12191999"/>
              <a:gd name="connsiteY12" fmla="*/ 1558056 h 2311729"/>
              <a:gd name="connsiteX13" fmla="*/ 2381189 w 12191999"/>
              <a:gd name="connsiteY13" fmla="*/ 1657129 h 2311729"/>
              <a:gd name="connsiteX14" fmla="*/ 2427737 w 12191999"/>
              <a:gd name="connsiteY14" fmla="*/ 1596410 h 2311729"/>
              <a:gd name="connsiteX15" fmla="*/ 3069771 w 12191999"/>
              <a:gd name="connsiteY15" fmla="*/ 1302987 h 2311729"/>
              <a:gd name="connsiteX16" fmla="*/ 3544503 w 12191999"/>
              <a:gd name="connsiteY16" fmla="*/ 1447998 h 2311729"/>
              <a:gd name="connsiteX17" fmla="*/ 3657745 w 12191999"/>
              <a:gd name="connsiteY17" fmla="*/ 1541431 h 2311729"/>
              <a:gd name="connsiteX18" fmla="*/ 3713651 w 12191999"/>
              <a:gd name="connsiteY18" fmla="*/ 1519404 h 2311729"/>
              <a:gd name="connsiteX19" fmla="*/ 3897086 w 12191999"/>
              <a:gd name="connsiteY19" fmla="*/ 1491671 h 2311729"/>
              <a:gd name="connsiteX20" fmla="*/ 4241977 w 12191999"/>
              <a:gd name="connsiteY20" fmla="*/ 1597020 h 2311729"/>
              <a:gd name="connsiteX21" fmla="*/ 4317999 w 12191999"/>
              <a:gd name="connsiteY21" fmla="*/ 1659743 h 2311729"/>
              <a:gd name="connsiteX22" fmla="*/ 4359994 w 12191999"/>
              <a:gd name="connsiteY22" fmla="*/ 1582372 h 2311729"/>
              <a:gd name="connsiteX23" fmla="*/ 5021945 w 12191999"/>
              <a:gd name="connsiteY23" fmla="*/ 1230415 h 2311729"/>
              <a:gd name="connsiteX24" fmla="*/ 5757498 w 12191999"/>
              <a:gd name="connsiteY24" fmla="*/ 1717972 h 2311729"/>
              <a:gd name="connsiteX25" fmla="*/ 5775109 w 12191999"/>
              <a:gd name="connsiteY25" fmla="*/ 1774705 h 2311729"/>
              <a:gd name="connsiteX26" fmla="*/ 5877396 w 12191999"/>
              <a:gd name="connsiteY26" fmla="*/ 1742952 h 2311729"/>
              <a:gd name="connsiteX27" fmla="*/ 5994403 w 12191999"/>
              <a:gd name="connsiteY27" fmla="*/ 1731157 h 2311729"/>
              <a:gd name="connsiteX28" fmla="*/ 6319003 w 12191999"/>
              <a:gd name="connsiteY28" fmla="*/ 1830310 h 2311729"/>
              <a:gd name="connsiteX29" fmla="*/ 6349718 w 12191999"/>
              <a:gd name="connsiteY29" fmla="*/ 1855653 h 2311729"/>
              <a:gd name="connsiteX30" fmla="*/ 6372196 w 12191999"/>
              <a:gd name="connsiteY30" fmla="*/ 1783240 h 2311729"/>
              <a:gd name="connsiteX31" fmla="*/ 7228113 w 12191999"/>
              <a:gd name="connsiteY31" fmla="*/ 1215901 h 2311729"/>
              <a:gd name="connsiteX32" fmla="*/ 7884955 w 12191999"/>
              <a:gd name="connsiteY32" fmla="*/ 1487974 h 2311729"/>
              <a:gd name="connsiteX33" fmla="*/ 7933395 w 12191999"/>
              <a:gd name="connsiteY33" fmla="*/ 1546684 h 2311729"/>
              <a:gd name="connsiteX34" fmla="*/ 8036368 w 12191999"/>
              <a:gd name="connsiteY34" fmla="*/ 1487498 h 2311729"/>
              <a:gd name="connsiteX35" fmla="*/ 8432799 w 12191999"/>
              <a:gd name="connsiteY35" fmla="*/ 1397328 h 2311729"/>
              <a:gd name="connsiteX36" fmla="*/ 9191035 w 12191999"/>
              <a:gd name="connsiteY36" fmla="*/ 1800479 h 2311729"/>
              <a:gd name="connsiteX37" fmla="*/ 9210518 w 12191999"/>
              <a:gd name="connsiteY37" fmla="*/ 1836373 h 2311729"/>
              <a:gd name="connsiteX38" fmla="*/ 9258709 w 12191999"/>
              <a:gd name="connsiteY38" fmla="*/ 1810216 h 2311729"/>
              <a:gd name="connsiteX39" fmla="*/ 9470570 w 12191999"/>
              <a:gd name="connsiteY39" fmla="*/ 1767443 h 2311729"/>
              <a:gd name="connsiteX40" fmla="*/ 9682431 w 12191999"/>
              <a:gd name="connsiteY40" fmla="*/ 1810216 h 2311729"/>
              <a:gd name="connsiteX41" fmla="*/ 9768141 w 12191999"/>
              <a:gd name="connsiteY41" fmla="*/ 1856738 h 2311729"/>
              <a:gd name="connsiteX42" fmla="*/ 9791010 w 12191999"/>
              <a:gd name="connsiteY42" fmla="*/ 1783067 h 2311729"/>
              <a:gd name="connsiteX43" fmla="*/ 10570028 w 12191999"/>
              <a:gd name="connsiteY43" fmla="*/ 1266699 h 2311729"/>
              <a:gd name="connsiteX44" fmla="*/ 10821441 w 12191999"/>
              <a:gd name="connsiteY44" fmla="*/ 1304709 h 2311729"/>
              <a:gd name="connsiteX45" fmla="*/ 10893902 w 12191999"/>
              <a:gd name="connsiteY45" fmla="*/ 1333259 h 2311729"/>
              <a:gd name="connsiteX46" fmla="*/ 10916253 w 12191999"/>
              <a:gd name="connsiteY46" fmla="*/ 1261255 h 2311729"/>
              <a:gd name="connsiteX47" fmla="*/ 11444514 w 12191999"/>
              <a:gd name="connsiteY47" fmla="*/ 911100 h 2311729"/>
              <a:gd name="connsiteX48" fmla="*/ 11446790 w 12191999"/>
              <a:gd name="connsiteY48" fmla="*/ 911330 h 2311729"/>
              <a:gd name="connsiteX49" fmla="*/ 11437256 w 12191999"/>
              <a:gd name="connsiteY49" fmla="*/ 816759 h 2311729"/>
              <a:gd name="connsiteX50" fmla="*/ 12173467 w 12191999"/>
              <a:gd name="connsiteY50" fmla="*/ 936 h 231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2191999" h="2311729">
                <a:moveTo>
                  <a:pt x="12191999" y="0"/>
                </a:moveTo>
                <a:lnTo>
                  <a:pt x="12191999" y="2311729"/>
                </a:lnTo>
                <a:lnTo>
                  <a:pt x="0" y="2311729"/>
                </a:lnTo>
                <a:lnTo>
                  <a:pt x="0" y="2020458"/>
                </a:lnTo>
                <a:lnTo>
                  <a:pt x="0" y="237172"/>
                </a:lnTo>
                <a:lnTo>
                  <a:pt x="63480" y="213939"/>
                </a:lnTo>
                <a:cubicBezTo>
                  <a:pt x="153468" y="185949"/>
                  <a:pt x="249145" y="170871"/>
                  <a:pt x="348343" y="170871"/>
                </a:cubicBezTo>
                <a:cubicBezTo>
                  <a:pt x="877401" y="170871"/>
                  <a:pt x="1306287" y="599757"/>
                  <a:pt x="1306287" y="1128815"/>
                </a:cubicBezTo>
                <a:cubicBezTo>
                  <a:pt x="1306287" y="1194948"/>
                  <a:pt x="1299586" y="1259515"/>
                  <a:pt x="1286825" y="1321874"/>
                </a:cubicBezTo>
                <a:lnTo>
                  <a:pt x="1256605" y="1419229"/>
                </a:lnTo>
                <a:lnTo>
                  <a:pt x="1344679" y="1371424"/>
                </a:lnTo>
                <a:cubicBezTo>
                  <a:pt x="1448867" y="1327356"/>
                  <a:pt x="1563416" y="1302987"/>
                  <a:pt x="1683656" y="1302987"/>
                </a:cubicBezTo>
                <a:cubicBezTo>
                  <a:pt x="1924137" y="1302987"/>
                  <a:pt x="2141852" y="1400461"/>
                  <a:pt x="2299446" y="1558056"/>
                </a:cubicBezTo>
                <a:lnTo>
                  <a:pt x="2381189" y="1657129"/>
                </a:lnTo>
                <a:lnTo>
                  <a:pt x="2427737" y="1596410"/>
                </a:lnTo>
                <a:cubicBezTo>
                  <a:pt x="2583425" y="1416679"/>
                  <a:pt x="2813321" y="1302987"/>
                  <a:pt x="3069771" y="1302987"/>
                </a:cubicBezTo>
                <a:cubicBezTo>
                  <a:pt x="3245622" y="1302987"/>
                  <a:pt x="3408987" y="1356446"/>
                  <a:pt x="3544503" y="1447998"/>
                </a:cubicBezTo>
                <a:lnTo>
                  <a:pt x="3657745" y="1541431"/>
                </a:lnTo>
                <a:lnTo>
                  <a:pt x="3713651" y="1519404"/>
                </a:lnTo>
                <a:cubicBezTo>
                  <a:pt x="3771598" y="1501381"/>
                  <a:pt x="3833208" y="1491671"/>
                  <a:pt x="3897086" y="1491671"/>
                </a:cubicBezTo>
                <a:cubicBezTo>
                  <a:pt x="4024841" y="1491671"/>
                  <a:pt x="4143526" y="1530508"/>
                  <a:pt x="4241977" y="1597020"/>
                </a:cubicBezTo>
                <a:lnTo>
                  <a:pt x="4317999" y="1659743"/>
                </a:lnTo>
                <a:lnTo>
                  <a:pt x="4359994" y="1582372"/>
                </a:lnTo>
                <a:cubicBezTo>
                  <a:pt x="4503453" y="1370026"/>
                  <a:pt x="4746395" y="1230415"/>
                  <a:pt x="5021945" y="1230415"/>
                </a:cubicBezTo>
                <a:cubicBezTo>
                  <a:pt x="5352605" y="1230415"/>
                  <a:pt x="5636309" y="1431455"/>
                  <a:pt x="5757498" y="1717972"/>
                </a:cubicBezTo>
                <a:lnTo>
                  <a:pt x="5775109" y="1774705"/>
                </a:lnTo>
                <a:lnTo>
                  <a:pt x="5877396" y="1742952"/>
                </a:lnTo>
                <a:cubicBezTo>
                  <a:pt x="5915189" y="1735219"/>
                  <a:pt x="5954321" y="1731157"/>
                  <a:pt x="5994403" y="1731157"/>
                </a:cubicBezTo>
                <a:cubicBezTo>
                  <a:pt x="6114640" y="1731157"/>
                  <a:pt x="6226343" y="1767710"/>
                  <a:pt x="6319003" y="1830310"/>
                </a:cubicBezTo>
                <a:lnTo>
                  <a:pt x="6349718" y="1855653"/>
                </a:lnTo>
                <a:lnTo>
                  <a:pt x="6372196" y="1783240"/>
                </a:lnTo>
                <a:cubicBezTo>
                  <a:pt x="6513213" y="1449839"/>
                  <a:pt x="6843343" y="1215901"/>
                  <a:pt x="7228113" y="1215901"/>
                </a:cubicBezTo>
                <a:cubicBezTo>
                  <a:pt x="7484626" y="1215901"/>
                  <a:pt x="7716855" y="1319874"/>
                  <a:pt x="7884955" y="1487974"/>
                </a:cubicBezTo>
                <a:lnTo>
                  <a:pt x="7933395" y="1546684"/>
                </a:lnTo>
                <a:lnTo>
                  <a:pt x="8036368" y="1487498"/>
                </a:lnTo>
                <a:cubicBezTo>
                  <a:pt x="8156294" y="1429711"/>
                  <a:pt x="8290765" y="1397328"/>
                  <a:pt x="8432799" y="1397328"/>
                </a:cubicBezTo>
                <a:cubicBezTo>
                  <a:pt x="8748430" y="1397328"/>
                  <a:pt x="9026710" y="1557246"/>
                  <a:pt x="9191035" y="1800479"/>
                </a:cubicBezTo>
                <a:lnTo>
                  <a:pt x="9210518" y="1836373"/>
                </a:lnTo>
                <a:lnTo>
                  <a:pt x="9258709" y="1810216"/>
                </a:lnTo>
                <a:cubicBezTo>
                  <a:pt x="9323827" y="1782674"/>
                  <a:pt x="9395420" y="1767443"/>
                  <a:pt x="9470570" y="1767443"/>
                </a:cubicBezTo>
                <a:cubicBezTo>
                  <a:pt x="9545720" y="1767443"/>
                  <a:pt x="9617313" y="1782674"/>
                  <a:pt x="9682431" y="1810216"/>
                </a:cubicBezTo>
                <a:lnTo>
                  <a:pt x="9768141" y="1856738"/>
                </a:lnTo>
                <a:lnTo>
                  <a:pt x="9791010" y="1783067"/>
                </a:lnTo>
                <a:cubicBezTo>
                  <a:pt x="9919358" y="1479619"/>
                  <a:pt x="10219827" y="1266699"/>
                  <a:pt x="10570028" y="1266699"/>
                </a:cubicBezTo>
                <a:cubicBezTo>
                  <a:pt x="10657578" y="1266699"/>
                  <a:pt x="10742020" y="1280007"/>
                  <a:pt x="10821441" y="1304709"/>
                </a:cubicBezTo>
                <a:lnTo>
                  <a:pt x="10893902" y="1333259"/>
                </a:lnTo>
                <a:lnTo>
                  <a:pt x="10916253" y="1261255"/>
                </a:lnTo>
                <a:cubicBezTo>
                  <a:pt x="11003287" y="1055484"/>
                  <a:pt x="11207039" y="911100"/>
                  <a:pt x="11444514" y="911100"/>
                </a:cubicBezTo>
                <a:lnTo>
                  <a:pt x="11446790" y="911330"/>
                </a:lnTo>
                <a:lnTo>
                  <a:pt x="11437256" y="816759"/>
                </a:lnTo>
                <a:cubicBezTo>
                  <a:pt x="11437256" y="392161"/>
                  <a:pt x="11759948" y="42931"/>
                  <a:pt x="12173467" y="936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  <a:effectLst>
            <a:innerShdw blurRad="266700" dist="139700" dir="16200000">
              <a:srgbClr val="00B0F0">
                <a:alpha val="3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cxnSp>
        <p:nvCxnSpPr>
          <p:cNvPr id="11267" name="直接连接符 2"/>
          <p:cNvCxnSpPr/>
          <p:nvPr/>
        </p:nvCxnSpPr>
        <p:spPr>
          <a:xfrm flipV="1">
            <a:off x="908050" y="863600"/>
            <a:ext cx="3213100" cy="12700"/>
          </a:xfrm>
          <a:prstGeom prst="line">
            <a:avLst/>
          </a:prstGeom>
          <a:ln w="50800" cap="flat" cmpd="sng">
            <a:solidFill>
              <a:srgbClr val="F06A6A"/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11268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8" y="231775"/>
            <a:ext cx="774700" cy="804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9" name="文本框 12"/>
          <p:cNvSpPr txBox="1"/>
          <p:nvPr/>
        </p:nvSpPr>
        <p:spPr>
          <a:xfrm>
            <a:off x="1238250" y="341313"/>
            <a:ext cx="321151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dirty="0">
                <a:solidFill>
                  <a:srgbClr val="FF7575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他们的眼睛怎么了</a:t>
            </a:r>
            <a:endParaRPr lang="zh-CN" altLang="en-US" sz="2800" dirty="0">
              <a:solidFill>
                <a:srgbClr val="FF7575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  <p:sp>
        <p:nvSpPr>
          <p:cNvPr id="20" name="椭圆 52"/>
          <p:cNvSpPr/>
          <p:nvPr/>
        </p:nvSpPr>
        <p:spPr>
          <a:xfrm>
            <a:off x="1265238" y="1892300"/>
            <a:ext cx="3074988" cy="3073400"/>
          </a:xfrm>
          <a:prstGeom prst="ellipse">
            <a:avLst/>
          </a:prstGeom>
          <a:solidFill>
            <a:schemeClr val="bg1"/>
          </a:solidFill>
          <a:ln w="50800" cap="flat" cmpd="sng" algn="ctr">
            <a:solidFill>
              <a:srgbClr val="88C897"/>
            </a:solidFill>
            <a:prstDash val="solid"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35" tIns="45718" rIns="91435" bIns="45718" numCol="1" spcCol="0" rtlCol="0" fromWordArt="0" anchor="ctr" anchorCtr="0" forceAA="0" compatLnSpc="1">
            <a:noAutofit/>
          </a:bodyPr>
          <a:lstStyle/>
          <a:p>
            <a:pPr algn="ctr" defTabSz="913765" fontAlgn="base">
              <a:defRPr/>
            </a:pPr>
            <a:endParaRPr lang="en-US" sz="1800" strike="noStrike" kern="0" noProof="1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11271" name="图片 9" descr="07"/>
          <p:cNvPicPr>
            <a:picLocks noChangeAspect="1"/>
          </p:cNvPicPr>
          <p:nvPr/>
        </p:nvPicPr>
        <p:blipFill>
          <a:blip r:embed="rId3"/>
          <a:srcRect b="41002"/>
          <a:stretch>
            <a:fillRect/>
          </a:stretch>
        </p:blipFill>
        <p:spPr>
          <a:xfrm>
            <a:off x="1265238" y="2047875"/>
            <a:ext cx="3133725" cy="2557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椭圆 52"/>
          <p:cNvSpPr/>
          <p:nvPr/>
        </p:nvSpPr>
        <p:spPr>
          <a:xfrm>
            <a:off x="4762500" y="1036638"/>
            <a:ext cx="2819400" cy="2820988"/>
          </a:xfrm>
          <a:prstGeom prst="ellipse">
            <a:avLst/>
          </a:prstGeom>
          <a:solidFill>
            <a:schemeClr val="bg1"/>
          </a:solidFill>
          <a:ln w="50800" cap="flat" cmpd="sng" algn="ctr">
            <a:solidFill>
              <a:srgbClr val="88C897"/>
            </a:solidFill>
            <a:prstDash val="solid"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35" tIns="45718" rIns="91435" bIns="45718" numCol="1" spcCol="0" rtlCol="0" fromWordArt="0" anchor="ctr" anchorCtr="0" forceAA="0" compatLnSpc="1">
            <a:noAutofit/>
          </a:bodyPr>
          <a:lstStyle/>
          <a:p>
            <a:pPr algn="ctr" defTabSz="913765" fontAlgn="base">
              <a:defRPr/>
            </a:pPr>
            <a:endParaRPr lang="en-US" sz="1800" strike="noStrike" kern="0" noProof="1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4" name="椭圆 52"/>
          <p:cNvSpPr/>
          <p:nvPr/>
        </p:nvSpPr>
        <p:spPr>
          <a:xfrm>
            <a:off x="7880350" y="2047875"/>
            <a:ext cx="3073400" cy="3073400"/>
          </a:xfrm>
          <a:prstGeom prst="ellipse">
            <a:avLst/>
          </a:prstGeom>
          <a:solidFill>
            <a:schemeClr val="bg1"/>
          </a:solidFill>
          <a:ln w="50800" cap="flat" cmpd="sng" algn="ctr">
            <a:solidFill>
              <a:srgbClr val="88C897"/>
            </a:solidFill>
            <a:prstDash val="solid"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35" tIns="45718" rIns="91435" bIns="45718" numCol="1" spcCol="0" rtlCol="0" fromWordArt="0" anchor="ctr" anchorCtr="0" forceAA="0" compatLnSpc="1">
            <a:noAutofit/>
          </a:bodyPr>
          <a:lstStyle/>
          <a:p>
            <a:pPr algn="ctr" defTabSz="913765" fontAlgn="base">
              <a:defRPr/>
            </a:pPr>
            <a:endParaRPr lang="en-US" sz="1800" strike="noStrike" kern="0" noProof="1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11274" name="图片 14" descr="05"/>
          <p:cNvPicPr>
            <a:picLocks noChangeAspect="1"/>
          </p:cNvPicPr>
          <p:nvPr/>
        </p:nvPicPr>
        <p:blipFill>
          <a:blip r:embed="rId4"/>
          <a:srcRect b="35414"/>
          <a:stretch>
            <a:fillRect/>
          </a:stretch>
        </p:blipFill>
        <p:spPr>
          <a:xfrm>
            <a:off x="7896225" y="2047875"/>
            <a:ext cx="3057525" cy="27320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5" name="图片 15" descr="04"/>
          <p:cNvPicPr>
            <a:picLocks noChangeAspect="1"/>
          </p:cNvPicPr>
          <p:nvPr/>
        </p:nvPicPr>
        <p:blipFill>
          <a:blip r:embed="rId5"/>
          <a:srcRect b="46204"/>
          <a:stretch>
            <a:fillRect/>
          </a:stretch>
        </p:blipFill>
        <p:spPr>
          <a:xfrm>
            <a:off x="4613275" y="1271588"/>
            <a:ext cx="3117850" cy="2320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6" name="圆角矩形标注 23"/>
          <p:cNvSpPr/>
          <p:nvPr/>
        </p:nvSpPr>
        <p:spPr>
          <a:xfrm flipH="1">
            <a:off x="4098925" y="4779963"/>
            <a:ext cx="3994150" cy="1243012"/>
          </a:xfrm>
          <a:prstGeom prst="wedgeRoundRectCallout">
            <a:avLst>
              <a:gd name="adj1" fmla="val 17639"/>
              <a:gd name="adj2" fmla="val 50375"/>
              <a:gd name="adj3" fmla="val 16667"/>
            </a:avLst>
          </a:prstGeom>
          <a:solidFill>
            <a:schemeClr val="bg1">
              <a:alpha val="81999"/>
            </a:schemeClr>
          </a:solidFill>
          <a:ln w="41275" cap="flat" cmpd="sng">
            <a:solidFill>
              <a:srgbClr val="92D050"/>
            </a:solidFill>
            <a:prstDash val="dashDot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t"/>
          <a:lstStyle/>
          <a:p>
            <a:pPr algn="ctr" eaLnBrk="0" hangingPunct="0">
              <a:lnSpc>
                <a:spcPct val="130000"/>
              </a:lnSpc>
              <a:buSzTx/>
            </a:pPr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277" name="文本框 12"/>
          <p:cNvSpPr txBox="1"/>
          <p:nvPr/>
        </p:nvSpPr>
        <p:spPr>
          <a:xfrm>
            <a:off x="4398963" y="4889500"/>
            <a:ext cx="3573462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00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仔细观察下，他们的眼睛上多了些什么？为什么会这样？</a:t>
            </a:r>
            <a:endParaRPr lang="zh-CN" altLang="en-US" sz="2000" dirty="0">
              <a:solidFill>
                <a:srgbClr val="7671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图片 4" descr="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" name="任意多边形 65"/>
          <p:cNvSpPr/>
          <p:nvPr/>
        </p:nvSpPr>
        <p:spPr>
          <a:xfrm rot="10800000" flipV="1">
            <a:off x="0" y="5121275"/>
            <a:ext cx="12191365" cy="1736725"/>
          </a:xfrm>
          <a:custGeom>
            <a:avLst/>
            <a:gdLst>
              <a:gd name="connsiteX0" fmla="*/ 12191999 w 12191999"/>
              <a:gd name="connsiteY0" fmla="*/ 0 h 2311729"/>
              <a:gd name="connsiteX1" fmla="*/ 12191999 w 12191999"/>
              <a:gd name="connsiteY1" fmla="*/ 2311729 h 2311729"/>
              <a:gd name="connsiteX2" fmla="*/ 0 w 12191999"/>
              <a:gd name="connsiteY2" fmla="*/ 2311729 h 2311729"/>
              <a:gd name="connsiteX3" fmla="*/ 0 w 12191999"/>
              <a:gd name="connsiteY3" fmla="*/ 2020458 h 2311729"/>
              <a:gd name="connsiteX4" fmla="*/ 0 w 12191999"/>
              <a:gd name="connsiteY4" fmla="*/ 237172 h 2311729"/>
              <a:gd name="connsiteX5" fmla="*/ 63480 w 12191999"/>
              <a:gd name="connsiteY5" fmla="*/ 213939 h 2311729"/>
              <a:gd name="connsiteX6" fmla="*/ 348343 w 12191999"/>
              <a:gd name="connsiteY6" fmla="*/ 170871 h 2311729"/>
              <a:gd name="connsiteX7" fmla="*/ 1306287 w 12191999"/>
              <a:gd name="connsiteY7" fmla="*/ 1128815 h 2311729"/>
              <a:gd name="connsiteX8" fmla="*/ 1286825 w 12191999"/>
              <a:gd name="connsiteY8" fmla="*/ 1321874 h 2311729"/>
              <a:gd name="connsiteX9" fmla="*/ 1256605 w 12191999"/>
              <a:gd name="connsiteY9" fmla="*/ 1419229 h 2311729"/>
              <a:gd name="connsiteX10" fmla="*/ 1344679 w 12191999"/>
              <a:gd name="connsiteY10" fmla="*/ 1371424 h 2311729"/>
              <a:gd name="connsiteX11" fmla="*/ 1683656 w 12191999"/>
              <a:gd name="connsiteY11" fmla="*/ 1302987 h 2311729"/>
              <a:gd name="connsiteX12" fmla="*/ 2299446 w 12191999"/>
              <a:gd name="connsiteY12" fmla="*/ 1558056 h 2311729"/>
              <a:gd name="connsiteX13" fmla="*/ 2381189 w 12191999"/>
              <a:gd name="connsiteY13" fmla="*/ 1657129 h 2311729"/>
              <a:gd name="connsiteX14" fmla="*/ 2427737 w 12191999"/>
              <a:gd name="connsiteY14" fmla="*/ 1596410 h 2311729"/>
              <a:gd name="connsiteX15" fmla="*/ 3069771 w 12191999"/>
              <a:gd name="connsiteY15" fmla="*/ 1302987 h 2311729"/>
              <a:gd name="connsiteX16" fmla="*/ 3544503 w 12191999"/>
              <a:gd name="connsiteY16" fmla="*/ 1447998 h 2311729"/>
              <a:gd name="connsiteX17" fmla="*/ 3657745 w 12191999"/>
              <a:gd name="connsiteY17" fmla="*/ 1541431 h 2311729"/>
              <a:gd name="connsiteX18" fmla="*/ 3713651 w 12191999"/>
              <a:gd name="connsiteY18" fmla="*/ 1519404 h 2311729"/>
              <a:gd name="connsiteX19" fmla="*/ 3897086 w 12191999"/>
              <a:gd name="connsiteY19" fmla="*/ 1491671 h 2311729"/>
              <a:gd name="connsiteX20" fmla="*/ 4241977 w 12191999"/>
              <a:gd name="connsiteY20" fmla="*/ 1597020 h 2311729"/>
              <a:gd name="connsiteX21" fmla="*/ 4317999 w 12191999"/>
              <a:gd name="connsiteY21" fmla="*/ 1659743 h 2311729"/>
              <a:gd name="connsiteX22" fmla="*/ 4359994 w 12191999"/>
              <a:gd name="connsiteY22" fmla="*/ 1582372 h 2311729"/>
              <a:gd name="connsiteX23" fmla="*/ 5021945 w 12191999"/>
              <a:gd name="connsiteY23" fmla="*/ 1230415 h 2311729"/>
              <a:gd name="connsiteX24" fmla="*/ 5757498 w 12191999"/>
              <a:gd name="connsiteY24" fmla="*/ 1717972 h 2311729"/>
              <a:gd name="connsiteX25" fmla="*/ 5775109 w 12191999"/>
              <a:gd name="connsiteY25" fmla="*/ 1774705 h 2311729"/>
              <a:gd name="connsiteX26" fmla="*/ 5877396 w 12191999"/>
              <a:gd name="connsiteY26" fmla="*/ 1742952 h 2311729"/>
              <a:gd name="connsiteX27" fmla="*/ 5994403 w 12191999"/>
              <a:gd name="connsiteY27" fmla="*/ 1731157 h 2311729"/>
              <a:gd name="connsiteX28" fmla="*/ 6319003 w 12191999"/>
              <a:gd name="connsiteY28" fmla="*/ 1830310 h 2311729"/>
              <a:gd name="connsiteX29" fmla="*/ 6349718 w 12191999"/>
              <a:gd name="connsiteY29" fmla="*/ 1855653 h 2311729"/>
              <a:gd name="connsiteX30" fmla="*/ 6372196 w 12191999"/>
              <a:gd name="connsiteY30" fmla="*/ 1783240 h 2311729"/>
              <a:gd name="connsiteX31" fmla="*/ 7228113 w 12191999"/>
              <a:gd name="connsiteY31" fmla="*/ 1215901 h 2311729"/>
              <a:gd name="connsiteX32" fmla="*/ 7884955 w 12191999"/>
              <a:gd name="connsiteY32" fmla="*/ 1487974 h 2311729"/>
              <a:gd name="connsiteX33" fmla="*/ 7933395 w 12191999"/>
              <a:gd name="connsiteY33" fmla="*/ 1546684 h 2311729"/>
              <a:gd name="connsiteX34" fmla="*/ 8036368 w 12191999"/>
              <a:gd name="connsiteY34" fmla="*/ 1487498 h 2311729"/>
              <a:gd name="connsiteX35" fmla="*/ 8432799 w 12191999"/>
              <a:gd name="connsiteY35" fmla="*/ 1397328 h 2311729"/>
              <a:gd name="connsiteX36" fmla="*/ 9191035 w 12191999"/>
              <a:gd name="connsiteY36" fmla="*/ 1800479 h 2311729"/>
              <a:gd name="connsiteX37" fmla="*/ 9210518 w 12191999"/>
              <a:gd name="connsiteY37" fmla="*/ 1836373 h 2311729"/>
              <a:gd name="connsiteX38" fmla="*/ 9258709 w 12191999"/>
              <a:gd name="connsiteY38" fmla="*/ 1810216 h 2311729"/>
              <a:gd name="connsiteX39" fmla="*/ 9470570 w 12191999"/>
              <a:gd name="connsiteY39" fmla="*/ 1767443 h 2311729"/>
              <a:gd name="connsiteX40" fmla="*/ 9682431 w 12191999"/>
              <a:gd name="connsiteY40" fmla="*/ 1810216 h 2311729"/>
              <a:gd name="connsiteX41" fmla="*/ 9768141 w 12191999"/>
              <a:gd name="connsiteY41" fmla="*/ 1856738 h 2311729"/>
              <a:gd name="connsiteX42" fmla="*/ 9791010 w 12191999"/>
              <a:gd name="connsiteY42" fmla="*/ 1783067 h 2311729"/>
              <a:gd name="connsiteX43" fmla="*/ 10570028 w 12191999"/>
              <a:gd name="connsiteY43" fmla="*/ 1266699 h 2311729"/>
              <a:gd name="connsiteX44" fmla="*/ 10821441 w 12191999"/>
              <a:gd name="connsiteY44" fmla="*/ 1304709 h 2311729"/>
              <a:gd name="connsiteX45" fmla="*/ 10893902 w 12191999"/>
              <a:gd name="connsiteY45" fmla="*/ 1333259 h 2311729"/>
              <a:gd name="connsiteX46" fmla="*/ 10916253 w 12191999"/>
              <a:gd name="connsiteY46" fmla="*/ 1261255 h 2311729"/>
              <a:gd name="connsiteX47" fmla="*/ 11444514 w 12191999"/>
              <a:gd name="connsiteY47" fmla="*/ 911100 h 2311729"/>
              <a:gd name="connsiteX48" fmla="*/ 11446790 w 12191999"/>
              <a:gd name="connsiteY48" fmla="*/ 911330 h 2311729"/>
              <a:gd name="connsiteX49" fmla="*/ 11437256 w 12191999"/>
              <a:gd name="connsiteY49" fmla="*/ 816759 h 2311729"/>
              <a:gd name="connsiteX50" fmla="*/ 12173467 w 12191999"/>
              <a:gd name="connsiteY50" fmla="*/ 936 h 231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2191999" h="2311729">
                <a:moveTo>
                  <a:pt x="12191999" y="0"/>
                </a:moveTo>
                <a:lnTo>
                  <a:pt x="12191999" y="2311729"/>
                </a:lnTo>
                <a:lnTo>
                  <a:pt x="0" y="2311729"/>
                </a:lnTo>
                <a:lnTo>
                  <a:pt x="0" y="2020458"/>
                </a:lnTo>
                <a:lnTo>
                  <a:pt x="0" y="237172"/>
                </a:lnTo>
                <a:lnTo>
                  <a:pt x="63480" y="213939"/>
                </a:lnTo>
                <a:cubicBezTo>
                  <a:pt x="153468" y="185949"/>
                  <a:pt x="249145" y="170871"/>
                  <a:pt x="348343" y="170871"/>
                </a:cubicBezTo>
                <a:cubicBezTo>
                  <a:pt x="877401" y="170871"/>
                  <a:pt x="1306287" y="599757"/>
                  <a:pt x="1306287" y="1128815"/>
                </a:cubicBezTo>
                <a:cubicBezTo>
                  <a:pt x="1306287" y="1194948"/>
                  <a:pt x="1299586" y="1259515"/>
                  <a:pt x="1286825" y="1321874"/>
                </a:cubicBezTo>
                <a:lnTo>
                  <a:pt x="1256605" y="1419229"/>
                </a:lnTo>
                <a:lnTo>
                  <a:pt x="1344679" y="1371424"/>
                </a:lnTo>
                <a:cubicBezTo>
                  <a:pt x="1448867" y="1327356"/>
                  <a:pt x="1563416" y="1302987"/>
                  <a:pt x="1683656" y="1302987"/>
                </a:cubicBezTo>
                <a:cubicBezTo>
                  <a:pt x="1924137" y="1302987"/>
                  <a:pt x="2141852" y="1400461"/>
                  <a:pt x="2299446" y="1558056"/>
                </a:cubicBezTo>
                <a:lnTo>
                  <a:pt x="2381189" y="1657129"/>
                </a:lnTo>
                <a:lnTo>
                  <a:pt x="2427737" y="1596410"/>
                </a:lnTo>
                <a:cubicBezTo>
                  <a:pt x="2583425" y="1416679"/>
                  <a:pt x="2813321" y="1302987"/>
                  <a:pt x="3069771" y="1302987"/>
                </a:cubicBezTo>
                <a:cubicBezTo>
                  <a:pt x="3245622" y="1302987"/>
                  <a:pt x="3408987" y="1356446"/>
                  <a:pt x="3544503" y="1447998"/>
                </a:cubicBezTo>
                <a:lnTo>
                  <a:pt x="3657745" y="1541431"/>
                </a:lnTo>
                <a:lnTo>
                  <a:pt x="3713651" y="1519404"/>
                </a:lnTo>
                <a:cubicBezTo>
                  <a:pt x="3771598" y="1501381"/>
                  <a:pt x="3833208" y="1491671"/>
                  <a:pt x="3897086" y="1491671"/>
                </a:cubicBezTo>
                <a:cubicBezTo>
                  <a:pt x="4024841" y="1491671"/>
                  <a:pt x="4143526" y="1530508"/>
                  <a:pt x="4241977" y="1597020"/>
                </a:cubicBezTo>
                <a:lnTo>
                  <a:pt x="4317999" y="1659743"/>
                </a:lnTo>
                <a:lnTo>
                  <a:pt x="4359994" y="1582372"/>
                </a:lnTo>
                <a:cubicBezTo>
                  <a:pt x="4503453" y="1370026"/>
                  <a:pt x="4746395" y="1230415"/>
                  <a:pt x="5021945" y="1230415"/>
                </a:cubicBezTo>
                <a:cubicBezTo>
                  <a:pt x="5352605" y="1230415"/>
                  <a:pt x="5636309" y="1431455"/>
                  <a:pt x="5757498" y="1717972"/>
                </a:cubicBezTo>
                <a:lnTo>
                  <a:pt x="5775109" y="1774705"/>
                </a:lnTo>
                <a:lnTo>
                  <a:pt x="5877396" y="1742952"/>
                </a:lnTo>
                <a:cubicBezTo>
                  <a:pt x="5915189" y="1735219"/>
                  <a:pt x="5954321" y="1731157"/>
                  <a:pt x="5994403" y="1731157"/>
                </a:cubicBezTo>
                <a:cubicBezTo>
                  <a:pt x="6114640" y="1731157"/>
                  <a:pt x="6226343" y="1767710"/>
                  <a:pt x="6319003" y="1830310"/>
                </a:cubicBezTo>
                <a:lnTo>
                  <a:pt x="6349718" y="1855653"/>
                </a:lnTo>
                <a:lnTo>
                  <a:pt x="6372196" y="1783240"/>
                </a:lnTo>
                <a:cubicBezTo>
                  <a:pt x="6513213" y="1449839"/>
                  <a:pt x="6843343" y="1215901"/>
                  <a:pt x="7228113" y="1215901"/>
                </a:cubicBezTo>
                <a:cubicBezTo>
                  <a:pt x="7484626" y="1215901"/>
                  <a:pt x="7716855" y="1319874"/>
                  <a:pt x="7884955" y="1487974"/>
                </a:cubicBezTo>
                <a:lnTo>
                  <a:pt x="7933395" y="1546684"/>
                </a:lnTo>
                <a:lnTo>
                  <a:pt x="8036368" y="1487498"/>
                </a:lnTo>
                <a:cubicBezTo>
                  <a:pt x="8156294" y="1429711"/>
                  <a:pt x="8290765" y="1397328"/>
                  <a:pt x="8432799" y="1397328"/>
                </a:cubicBezTo>
                <a:cubicBezTo>
                  <a:pt x="8748430" y="1397328"/>
                  <a:pt x="9026710" y="1557246"/>
                  <a:pt x="9191035" y="1800479"/>
                </a:cubicBezTo>
                <a:lnTo>
                  <a:pt x="9210518" y="1836373"/>
                </a:lnTo>
                <a:lnTo>
                  <a:pt x="9258709" y="1810216"/>
                </a:lnTo>
                <a:cubicBezTo>
                  <a:pt x="9323827" y="1782674"/>
                  <a:pt x="9395420" y="1767443"/>
                  <a:pt x="9470570" y="1767443"/>
                </a:cubicBezTo>
                <a:cubicBezTo>
                  <a:pt x="9545720" y="1767443"/>
                  <a:pt x="9617313" y="1782674"/>
                  <a:pt x="9682431" y="1810216"/>
                </a:cubicBezTo>
                <a:lnTo>
                  <a:pt x="9768141" y="1856738"/>
                </a:lnTo>
                <a:lnTo>
                  <a:pt x="9791010" y="1783067"/>
                </a:lnTo>
                <a:cubicBezTo>
                  <a:pt x="9919358" y="1479619"/>
                  <a:pt x="10219827" y="1266699"/>
                  <a:pt x="10570028" y="1266699"/>
                </a:cubicBezTo>
                <a:cubicBezTo>
                  <a:pt x="10657578" y="1266699"/>
                  <a:pt x="10742020" y="1280007"/>
                  <a:pt x="10821441" y="1304709"/>
                </a:cubicBezTo>
                <a:lnTo>
                  <a:pt x="10893902" y="1333259"/>
                </a:lnTo>
                <a:lnTo>
                  <a:pt x="10916253" y="1261255"/>
                </a:lnTo>
                <a:cubicBezTo>
                  <a:pt x="11003287" y="1055484"/>
                  <a:pt x="11207039" y="911100"/>
                  <a:pt x="11444514" y="911100"/>
                </a:cubicBezTo>
                <a:lnTo>
                  <a:pt x="11446790" y="911330"/>
                </a:lnTo>
                <a:lnTo>
                  <a:pt x="11437256" y="816759"/>
                </a:lnTo>
                <a:cubicBezTo>
                  <a:pt x="11437256" y="392161"/>
                  <a:pt x="11759948" y="42931"/>
                  <a:pt x="12173467" y="936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  <a:effectLst>
            <a:innerShdw blurRad="266700" dist="139700" dir="16200000">
              <a:srgbClr val="00B0F0">
                <a:alpha val="3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4339" name="Picture 1" descr="D:\素材库\links843953\data\主题类\1.认识自己\6.感觉\卡通图\感觉_看书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838" y="1352550"/>
            <a:ext cx="2370137" cy="1412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0" name="Picture 2" descr="D:\素材库\links843953\data\主题类\1.认识自己\6.感觉\卡通图\感觉_刺眼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663" y="865188"/>
            <a:ext cx="2195512" cy="1952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Picture 3" descr="D:\素材库\links843953\data\主题类\1.认识自己\6.感觉\卡通图\感觉_看电视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838" y="3684588"/>
            <a:ext cx="2155825" cy="1943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2" name="Picture 5" descr="D:\素材库\links843953\data\主题类\2.生活活动\6.活动\卡通图\活动_ 玩电子游戏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1425" y="3684588"/>
            <a:ext cx="2482850" cy="238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3" name="Rectangle 3"/>
          <p:cNvSpPr txBox="1"/>
          <p:nvPr/>
        </p:nvSpPr>
        <p:spPr>
          <a:xfrm>
            <a:off x="1281113" y="2771775"/>
            <a:ext cx="4205287" cy="552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Tx/>
              <a:buSzTx/>
              <a:buChar char="•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趴着看书眼睛离书本太近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4" name="Rectangle 3"/>
          <p:cNvSpPr txBox="1"/>
          <p:nvPr/>
        </p:nvSpPr>
        <p:spPr>
          <a:xfrm>
            <a:off x="6092825" y="2765425"/>
            <a:ext cx="4908550" cy="5508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Tx/>
              <a:buSzTx/>
              <a:buChar char="•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在刺眼的光下或者微弱的光下都会损伤眼睛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5" name="Rectangle 3"/>
          <p:cNvSpPr txBox="1"/>
          <p:nvPr/>
        </p:nvSpPr>
        <p:spPr>
          <a:xfrm>
            <a:off x="1485900" y="5713413"/>
            <a:ext cx="4205288" cy="552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Tx/>
              <a:buSzTx/>
              <a:buChar char="•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看电视的距离太近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6" name="Rectangle 3"/>
          <p:cNvSpPr txBox="1"/>
          <p:nvPr/>
        </p:nvSpPr>
        <p:spPr>
          <a:xfrm>
            <a:off x="7231063" y="5713413"/>
            <a:ext cx="2297112" cy="552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Tx/>
              <a:buSzTx/>
              <a:buChar char="•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长时间玩游戏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347" name="直接连接符 1"/>
          <p:cNvCxnSpPr/>
          <p:nvPr/>
        </p:nvCxnSpPr>
        <p:spPr>
          <a:xfrm flipV="1">
            <a:off x="908050" y="863600"/>
            <a:ext cx="3213100" cy="12700"/>
          </a:xfrm>
          <a:prstGeom prst="line">
            <a:avLst/>
          </a:prstGeom>
          <a:ln w="50800" cap="flat" cmpd="sng">
            <a:solidFill>
              <a:srgbClr val="F06A6A"/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14348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38" y="231775"/>
            <a:ext cx="774700" cy="804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9" name="文本框 12"/>
          <p:cNvSpPr txBox="1"/>
          <p:nvPr/>
        </p:nvSpPr>
        <p:spPr>
          <a:xfrm>
            <a:off x="1225550" y="341313"/>
            <a:ext cx="337502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dirty="0">
                <a:solidFill>
                  <a:srgbClr val="FF7575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错误的用眼习惯</a:t>
            </a:r>
            <a:endParaRPr lang="zh-CN" altLang="en-US" sz="2800" dirty="0">
              <a:solidFill>
                <a:srgbClr val="FF7575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4" descr="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" name="任意多边形 65"/>
          <p:cNvSpPr/>
          <p:nvPr/>
        </p:nvSpPr>
        <p:spPr>
          <a:xfrm rot="10800000" flipV="1">
            <a:off x="0" y="5121275"/>
            <a:ext cx="12191365" cy="1736725"/>
          </a:xfrm>
          <a:custGeom>
            <a:avLst/>
            <a:gdLst>
              <a:gd name="connsiteX0" fmla="*/ 12191999 w 12191999"/>
              <a:gd name="connsiteY0" fmla="*/ 0 h 2311729"/>
              <a:gd name="connsiteX1" fmla="*/ 12191999 w 12191999"/>
              <a:gd name="connsiteY1" fmla="*/ 2311729 h 2311729"/>
              <a:gd name="connsiteX2" fmla="*/ 0 w 12191999"/>
              <a:gd name="connsiteY2" fmla="*/ 2311729 h 2311729"/>
              <a:gd name="connsiteX3" fmla="*/ 0 w 12191999"/>
              <a:gd name="connsiteY3" fmla="*/ 2020458 h 2311729"/>
              <a:gd name="connsiteX4" fmla="*/ 0 w 12191999"/>
              <a:gd name="connsiteY4" fmla="*/ 237172 h 2311729"/>
              <a:gd name="connsiteX5" fmla="*/ 63480 w 12191999"/>
              <a:gd name="connsiteY5" fmla="*/ 213939 h 2311729"/>
              <a:gd name="connsiteX6" fmla="*/ 348343 w 12191999"/>
              <a:gd name="connsiteY6" fmla="*/ 170871 h 2311729"/>
              <a:gd name="connsiteX7" fmla="*/ 1306287 w 12191999"/>
              <a:gd name="connsiteY7" fmla="*/ 1128815 h 2311729"/>
              <a:gd name="connsiteX8" fmla="*/ 1286825 w 12191999"/>
              <a:gd name="connsiteY8" fmla="*/ 1321874 h 2311729"/>
              <a:gd name="connsiteX9" fmla="*/ 1256605 w 12191999"/>
              <a:gd name="connsiteY9" fmla="*/ 1419229 h 2311729"/>
              <a:gd name="connsiteX10" fmla="*/ 1344679 w 12191999"/>
              <a:gd name="connsiteY10" fmla="*/ 1371424 h 2311729"/>
              <a:gd name="connsiteX11" fmla="*/ 1683656 w 12191999"/>
              <a:gd name="connsiteY11" fmla="*/ 1302987 h 2311729"/>
              <a:gd name="connsiteX12" fmla="*/ 2299446 w 12191999"/>
              <a:gd name="connsiteY12" fmla="*/ 1558056 h 2311729"/>
              <a:gd name="connsiteX13" fmla="*/ 2381189 w 12191999"/>
              <a:gd name="connsiteY13" fmla="*/ 1657129 h 2311729"/>
              <a:gd name="connsiteX14" fmla="*/ 2427737 w 12191999"/>
              <a:gd name="connsiteY14" fmla="*/ 1596410 h 2311729"/>
              <a:gd name="connsiteX15" fmla="*/ 3069771 w 12191999"/>
              <a:gd name="connsiteY15" fmla="*/ 1302987 h 2311729"/>
              <a:gd name="connsiteX16" fmla="*/ 3544503 w 12191999"/>
              <a:gd name="connsiteY16" fmla="*/ 1447998 h 2311729"/>
              <a:gd name="connsiteX17" fmla="*/ 3657745 w 12191999"/>
              <a:gd name="connsiteY17" fmla="*/ 1541431 h 2311729"/>
              <a:gd name="connsiteX18" fmla="*/ 3713651 w 12191999"/>
              <a:gd name="connsiteY18" fmla="*/ 1519404 h 2311729"/>
              <a:gd name="connsiteX19" fmla="*/ 3897086 w 12191999"/>
              <a:gd name="connsiteY19" fmla="*/ 1491671 h 2311729"/>
              <a:gd name="connsiteX20" fmla="*/ 4241977 w 12191999"/>
              <a:gd name="connsiteY20" fmla="*/ 1597020 h 2311729"/>
              <a:gd name="connsiteX21" fmla="*/ 4317999 w 12191999"/>
              <a:gd name="connsiteY21" fmla="*/ 1659743 h 2311729"/>
              <a:gd name="connsiteX22" fmla="*/ 4359994 w 12191999"/>
              <a:gd name="connsiteY22" fmla="*/ 1582372 h 2311729"/>
              <a:gd name="connsiteX23" fmla="*/ 5021945 w 12191999"/>
              <a:gd name="connsiteY23" fmla="*/ 1230415 h 2311729"/>
              <a:gd name="connsiteX24" fmla="*/ 5757498 w 12191999"/>
              <a:gd name="connsiteY24" fmla="*/ 1717972 h 2311729"/>
              <a:gd name="connsiteX25" fmla="*/ 5775109 w 12191999"/>
              <a:gd name="connsiteY25" fmla="*/ 1774705 h 2311729"/>
              <a:gd name="connsiteX26" fmla="*/ 5877396 w 12191999"/>
              <a:gd name="connsiteY26" fmla="*/ 1742952 h 2311729"/>
              <a:gd name="connsiteX27" fmla="*/ 5994403 w 12191999"/>
              <a:gd name="connsiteY27" fmla="*/ 1731157 h 2311729"/>
              <a:gd name="connsiteX28" fmla="*/ 6319003 w 12191999"/>
              <a:gd name="connsiteY28" fmla="*/ 1830310 h 2311729"/>
              <a:gd name="connsiteX29" fmla="*/ 6349718 w 12191999"/>
              <a:gd name="connsiteY29" fmla="*/ 1855653 h 2311729"/>
              <a:gd name="connsiteX30" fmla="*/ 6372196 w 12191999"/>
              <a:gd name="connsiteY30" fmla="*/ 1783240 h 2311729"/>
              <a:gd name="connsiteX31" fmla="*/ 7228113 w 12191999"/>
              <a:gd name="connsiteY31" fmla="*/ 1215901 h 2311729"/>
              <a:gd name="connsiteX32" fmla="*/ 7884955 w 12191999"/>
              <a:gd name="connsiteY32" fmla="*/ 1487974 h 2311729"/>
              <a:gd name="connsiteX33" fmla="*/ 7933395 w 12191999"/>
              <a:gd name="connsiteY33" fmla="*/ 1546684 h 2311729"/>
              <a:gd name="connsiteX34" fmla="*/ 8036368 w 12191999"/>
              <a:gd name="connsiteY34" fmla="*/ 1487498 h 2311729"/>
              <a:gd name="connsiteX35" fmla="*/ 8432799 w 12191999"/>
              <a:gd name="connsiteY35" fmla="*/ 1397328 h 2311729"/>
              <a:gd name="connsiteX36" fmla="*/ 9191035 w 12191999"/>
              <a:gd name="connsiteY36" fmla="*/ 1800479 h 2311729"/>
              <a:gd name="connsiteX37" fmla="*/ 9210518 w 12191999"/>
              <a:gd name="connsiteY37" fmla="*/ 1836373 h 2311729"/>
              <a:gd name="connsiteX38" fmla="*/ 9258709 w 12191999"/>
              <a:gd name="connsiteY38" fmla="*/ 1810216 h 2311729"/>
              <a:gd name="connsiteX39" fmla="*/ 9470570 w 12191999"/>
              <a:gd name="connsiteY39" fmla="*/ 1767443 h 2311729"/>
              <a:gd name="connsiteX40" fmla="*/ 9682431 w 12191999"/>
              <a:gd name="connsiteY40" fmla="*/ 1810216 h 2311729"/>
              <a:gd name="connsiteX41" fmla="*/ 9768141 w 12191999"/>
              <a:gd name="connsiteY41" fmla="*/ 1856738 h 2311729"/>
              <a:gd name="connsiteX42" fmla="*/ 9791010 w 12191999"/>
              <a:gd name="connsiteY42" fmla="*/ 1783067 h 2311729"/>
              <a:gd name="connsiteX43" fmla="*/ 10570028 w 12191999"/>
              <a:gd name="connsiteY43" fmla="*/ 1266699 h 2311729"/>
              <a:gd name="connsiteX44" fmla="*/ 10821441 w 12191999"/>
              <a:gd name="connsiteY44" fmla="*/ 1304709 h 2311729"/>
              <a:gd name="connsiteX45" fmla="*/ 10893902 w 12191999"/>
              <a:gd name="connsiteY45" fmla="*/ 1333259 h 2311729"/>
              <a:gd name="connsiteX46" fmla="*/ 10916253 w 12191999"/>
              <a:gd name="connsiteY46" fmla="*/ 1261255 h 2311729"/>
              <a:gd name="connsiteX47" fmla="*/ 11444514 w 12191999"/>
              <a:gd name="connsiteY47" fmla="*/ 911100 h 2311729"/>
              <a:gd name="connsiteX48" fmla="*/ 11446790 w 12191999"/>
              <a:gd name="connsiteY48" fmla="*/ 911330 h 2311729"/>
              <a:gd name="connsiteX49" fmla="*/ 11437256 w 12191999"/>
              <a:gd name="connsiteY49" fmla="*/ 816759 h 2311729"/>
              <a:gd name="connsiteX50" fmla="*/ 12173467 w 12191999"/>
              <a:gd name="connsiteY50" fmla="*/ 936 h 231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2191999" h="2311729">
                <a:moveTo>
                  <a:pt x="12191999" y="0"/>
                </a:moveTo>
                <a:lnTo>
                  <a:pt x="12191999" y="2311729"/>
                </a:lnTo>
                <a:lnTo>
                  <a:pt x="0" y="2311729"/>
                </a:lnTo>
                <a:lnTo>
                  <a:pt x="0" y="2020458"/>
                </a:lnTo>
                <a:lnTo>
                  <a:pt x="0" y="237172"/>
                </a:lnTo>
                <a:lnTo>
                  <a:pt x="63480" y="213939"/>
                </a:lnTo>
                <a:cubicBezTo>
                  <a:pt x="153468" y="185949"/>
                  <a:pt x="249145" y="170871"/>
                  <a:pt x="348343" y="170871"/>
                </a:cubicBezTo>
                <a:cubicBezTo>
                  <a:pt x="877401" y="170871"/>
                  <a:pt x="1306287" y="599757"/>
                  <a:pt x="1306287" y="1128815"/>
                </a:cubicBezTo>
                <a:cubicBezTo>
                  <a:pt x="1306287" y="1194948"/>
                  <a:pt x="1299586" y="1259515"/>
                  <a:pt x="1286825" y="1321874"/>
                </a:cubicBezTo>
                <a:lnTo>
                  <a:pt x="1256605" y="1419229"/>
                </a:lnTo>
                <a:lnTo>
                  <a:pt x="1344679" y="1371424"/>
                </a:lnTo>
                <a:cubicBezTo>
                  <a:pt x="1448867" y="1327356"/>
                  <a:pt x="1563416" y="1302987"/>
                  <a:pt x="1683656" y="1302987"/>
                </a:cubicBezTo>
                <a:cubicBezTo>
                  <a:pt x="1924137" y="1302987"/>
                  <a:pt x="2141852" y="1400461"/>
                  <a:pt x="2299446" y="1558056"/>
                </a:cubicBezTo>
                <a:lnTo>
                  <a:pt x="2381189" y="1657129"/>
                </a:lnTo>
                <a:lnTo>
                  <a:pt x="2427737" y="1596410"/>
                </a:lnTo>
                <a:cubicBezTo>
                  <a:pt x="2583425" y="1416679"/>
                  <a:pt x="2813321" y="1302987"/>
                  <a:pt x="3069771" y="1302987"/>
                </a:cubicBezTo>
                <a:cubicBezTo>
                  <a:pt x="3245622" y="1302987"/>
                  <a:pt x="3408987" y="1356446"/>
                  <a:pt x="3544503" y="1447998"/>
                </a:cubicBezTo>
                <a:lnTo>
                  <a:pt x="3657745" y="1541431"/>
                </a:lnTo>
                <a:lnTo>
                  <a:pt x="3713651" y="1519404"/>
                </a:lnTo>
                <a:cubicBezTo>
                  <a:pt x="3771598" y="1501381"/>
                  <a:pt x="3833208" y="1491671"/>
                  <a:pt x="3897086" y="1491671"/>
                </a:cubicBezTo>
                <a:cubicBezTo>
                  <a:pt x="4024841" y="1491671"/>
                  <a:pt x="4143526" y="1530508"/>
                  <a:pt x="4241977" y="1597020"/>
                </a:cubicBezTo>
                <a:lnTo>
                  <a:pt x="4317999" y="1659743"/>
                </a:lnTo>
                <a:lnTo>
                  <a:pt x="4359994" y="1582372"/>
                </a:lnTo>
                <a:cubicBezTo>
                  <a:pt x="4503453" y="1370026"/>
                  <a:pt x="4746395" y="1230415"/>
                  <a:pt x="5021945" y="1230415"/>
                </a:cubicBezTo>
                <a:cubicBezTo>
                  <a:pt x="5352605" y="1230415"/>
                  <a:pt x="5636309" y="1431455"/>
                  <a:pt x="5757498" y="1717972"/>
                </a:cubicBezTo>
                <a:lnTo>
                  <a:pt x="5775109" y="1774705"/>
                </a:lnTo>
                <a:lnTo>
                  <a:pt x="5877396" y="1742952"/>
                </a:lnTo>
                <a:cubicBezTo>
                  <a:pt x="5915189" y="1735219"/>
                  <a:pt x="5954321" y="1731157"/>
                  <a:pt x="5994403" y="1731157"/>
                </a:cubicBezTo>
                <a:cubicBezTo>
                  <a:pt x="6114640" y="1731157"/>
                  <a:pt x="6226343" y="1767710"/>
                  <a:pt x="6319003" y="1830310"/>
                </a:cubicBezTo>
                <a:lnTo>
                  <a:pt x="6349718" y="1855653"/>
                </a:lnTo>
                <a:lnTo>
                  <a:pt x="6372196" y="1783240"/>
                </a:lnTo>
                <a:cubicBezTo>
                  <a:pt x="6513213" y="1449839"/>
                  <a:pt x="6843343" y="1215901"/>
                  <a:pt x="7228113" y="1215901"/>
                </a:cubicBezTo>
                <a:cubicBezTo>
                  <a:pt x="7484626" y="1215901"/>
                  <a:pt x="7716855" y="1319874"/>
                  <a:pt x="7884955" y="1487974"/>
                </a:cubicBezTo>
                <a:lnTo>
                  <a:pt x="7933395" y="1546684"/>
                </a:lnTo>
                <a:lnTo>
                  <a:pt x="8036368" y="1487498"/>
                </a:lnTo>
                <a:cubicBezTo>
                  <a:pt x="8156294" y="1429711"/>
                  <a:pt x="8290765" y="1397328"/>
                  <a:pt x="8432799" y="1397328"/>
                </a:cubicBezTo>
                <a:cubicBezTo>
                  <a:pt x="8748430" y="1397328"/>
                  <a:pt x="9026710" y="1557246"/>
                  <a:pt x="9191035" y="1800479"/>
                </a:cubicBezTo>
                <a:lnTo>
                  <a:pt x="9210518" y="1836373"/>
                </a:lnTo>
                <a:lnTo>
                  <a:pt x="9258709" y="1810216"/>
                </a:lnTo>
                <a:cubicBezTo>
                  <a:pt x="9323827" y="1782674"/>
                  <a:pt x="9395420" y="1767443"/>
                  <a:pt x="9470570" y="1767443"/>
                </a:cubicBezTo>
                <a:cubicBezTo>
                  <a:pt x="9545720" y="1767443"/>
                  <a:pt x="9617313" y="1782674"/>
                  <a:pt x="9682431" y="1810216"/>
                </a:cubicBezTo>
                <a:lnTo>
                  <a:pt x="9768141" y="1856738"/>
                </a:lnTo>
                <a:lnTo>
                  <a:pt x="9791010" y="1783067"/>
                </a:lnTo>
                <a:cubicBezTo>
                  <a:pt x="9919358" y="1479619"/>
                  <a:pt x="10219827" y="1266699"/>
                  <a:pt x="10570028" y="1266699"/>
                </a:cubicBezTo>
                <a:cubicBezTo>
                  <a:pt x="10657578" y="1266699"/>
                  <a:pt x="10742020" y="1280007"/>
                  <a:pt x="10821441" y="1304709"/>
                </a:cubicBezTo>
                <a:lnTo>
                  <a:pt x="10893902" y="1333259"/>
                </a:lnTo>
                <a:lnTo>
                  <a:pt x="10916253" y="1261255"/>
                </a:lnTo>
                <a:cubicBezTo>
                  <a:pt x="11003287" y="1055484"/>
                  <a:pt x="11207039" y="911100"/>
                  <a:pt x="11444514" y="911100"/>
                </a:cubicBezTo>
                <a:lnTo>
                  <a:pt x="11446790" y="911330"/>
                </a:lnTo>
                <a:lnTo>
                  <a:pt x="11437256" y="816759"/>
                </a:lnTo>
                <a:cubicBezTo>
                  <a:pt x="11437256" y="392161"/>
                  <a:pt x="11759948" y="42931"/>
                  <a:pt x="12173467" y="936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  <a:effectLst>
            <a:innerShdw blurRad="266700" dist="139700" dir="16200000">
              <a:srgbClr val="00B0F0">
                <a:alpha val="3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5363" name="Rectangle 3"/>
          <p:cNvSpPr txBox="1"/>
          <p:nvPr/>
        </p:nvSpPr>
        <p:spPr>
          <a:xfrm>
            <a:off x="1303338" y="5478463"/>
            <a:ext cx="4205287" cy="552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Tx/>
              <a:buSzTx/>
              <a:buChar char="•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看书时的正确姿势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4" name="Rectangle 3"/>
          <p:cNvSpPr txBox="1"/>
          <p:nvPr/>
        </p:nvSpPr>
        <p:spPr>
          <a:xfrm>
            <a:off x="6862763" y="5478463"/>
            <a:ext cx="4206875" cy="552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Tx/>
              <a:buSzTx/>
              <a:buChar char="•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写字时正确的书写姿势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365" name="直接连接符 1"/>
          <p:cNvCxnSpPr/>
          <p:nvPr/>
        </p:nvCxnSpPr>
        <p:spPr>
          <a:xfrm flipV="1">
            <a:off x="908050" y="863600"/>
            <a:ext cx="3213100" cy="12700"/>
          </a:xfrm>
          <a:prstGeom prst="line">
            <a:avLst/>
          </a:prstGeom>
          <a:ln w="50800" cap="flat" cmpd="sng">
            <a:solidFill>
              <a:srgbClr val="F06A6A"/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15366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8" y="231775"/>
            <a:ext cx="774700" cy="804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7" name="文本框 12"/>
          <p:cNvSpPr txBox="1"/>
          <p:nvPr/>
        </p:nvSpPr>
        <p:spPr>
          <a:xfrm>
            <a:off x="1225550" y="341313"/>
            <a:ext cx="337502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dirty="0">
                <a:solidFill>
                  <a:srgbClr val="FF7575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正确的用眼习惯</a:t>
            </a:r>
            <a:endParaRPr lang="zh-CN" altLang="en-US" sz="2800" dirty="0">
              <a:solidFill>
                <a:srgbClr val="FF7575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  <p:pic>
        <p:nvPicPr>
          <p:cNvPr id="15368" name="图片 3" descr="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338" y="1668463"/>
            <a:ext cx="2752725" cy="381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9" name="图片 4" descr="02"/>
          <p:cNvPicPr>
            <a:picLocks noChangeAspect="1"/>
          </p:cNvPicPr>
          <p:nvPr/>
        </p:nvPicPr>
        <p:blipFill>
          <a:blip r:embed="rId4"/>
          <a:srcRect b="12378"/>
          <a:stretch>
            <a:fillRect/>
          </a:stretch>
        </p:blipFill>
        <p:spPr>
          <a:xfrm>
            <a:off x="6738938" y="1412875"/>
            <a:ext cx="3057525" cy="370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70" name="圆角矩形标注 23"/>
          <p:cNvSpPr/>
          <p:nvPr/>
        </p:nvSpPr>
        <p:spPr>
          <a:xfrm flipH="1">
            <a:off x="4056063" y="1312863"/>
            <a:ext cx="3625850" cy="1222375"/>
          </a:xfrm>
          <a:prstGeom prst="wedgeRoundRectCallout">
            <a:avLst>
              <a:gd name="adj1" fmla="val -40644"/>
              <a:gd name="adj2" fmla="val 107505"/>
              <a:gd name="adj3" fmla="val 16667"/>
            </a:avLst>
          </a:prstGeom>
          <a:solidFill>
            <a:schemeClr val="bg1">
              <a:alpha val="81999"/>
            </a:schemeClr>
          </a:solidFill>
          <a:ln w="41275" cap="flat" cmpd="sng">
            <a:solidFill>
              <a:srgbClr val="92D050"/>
            </a:solidFill>
            <a:prstDash val="dashDot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t"/>
          <a:lstStyle/>
          <a:p>
            <a:pPr algn="ctr" eaLnBrk="0" hangingPunct="0">
              <a:lnSpc>
                <a:spcPct val="130000"/>
              </a:lnSpc>
              <a:buSzTx/>
            </a:pPr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371" name="文本框 12"/>
          <p:cNvSpPr txBox="1"/>
          <p:nvPr/>
        </p:nvSpPr>
        <p:spPr>
          <a:xfrm>
            <a:off x="4259263" y="1322388"/>
            <a:ext cx="3282950" cy="11985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头抬高、身子坐正、腰背挺直、眼睛与书本约</a:t>
            </a:r>
            <a:r>
              <a:rPr lang="en-US" altLang="zh-CN" sz="2000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</a:t>
            </a:r>
            <a:r>
              <a:rPr lang="zh-CN" altLang="en-US" sz="2000" dirty="0">
                <a:solidFill>
                  <a:srgbClr val="7671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厘米左右</a:t>
            </a:r>
            <a:endParaRPr lang="zh-CN" altLang="en-US" sz="2000" dirty="0">
              <a:solidFill>
                <a:srgbClr val="7671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图片 4" descr="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6" name="任意多边形 65"/>
          <p:cNvSpPr/>
          <p:nvPr/>
        </p:nvSpPr>
        <p:spPr>
          <a:xfrm rot="10800000" flipV="1">
            <a:off x="0" y="5121275"/>
            <a:ext cx="12191365" cy="1736725"/>
          </a:xfrm>
          <a:custGeom>
            <a:avLst/>
            <a:gdLst>
              <a:gd name="connsiteX0" fmla="*/ 12191999 w 12191999"/>
              <a:gd name="connsiteY0" fmla="*/ 0 h 2311729"/>
              <a:gd name="connsiteX1" fmla="*/ 12191999 w 12191999"/>
              <a:gd name="connsiteY1" fmla="*/ 2311729 h 2311729"/>
              <a:gd name="connsiteX2" fmla="*/ 0 w 12191999"/>
              <a:gd name="connsiteY2" fmla="*/ 2311729 h 2311729"/>
              <a:gd name="connsiteX3" fmla="*/ 0 w 12191999"/>
              <a:gd name="connsiteY3" fmla="*/ 2020458 h 2311729"/>
              <a:gd name="connsiteX4" fmla="*/ 0 w 12191999"/>
              <a:gd name="connsiteY4" fmla="*/ 237172 h 2311729"/>
              <a:gd name="connsiteX5" fmla="*/ 63480 w 12191999"/>
              <a:gd name="connsiteY5" fmla="*/ 213939 h 2311729"/>
              <a:gd name="connsiteX6" fmla="*/ 348343 w 12191999"/>
              <a:gd name="connsiteY6" fmla="*/ 170871 h 2311729"/>
              <a:gd name="connsiteX7" fmla="*/ 1306287 w 12191999"/>
              <a:gd name="connsiteY7" fmla="*/ 1128815 h 2311729"/>
              <a:gd name="connsiteX8" fmla="*/ 1286825 w 12191999"/>
              <a:gd name="connsiteY8" fmla="*/ 1321874 h 2311729"/>
              <a:gd name="connsiteX9" fmla="*/ 1256605 w 12191999"/>
              <a:gd name="connsiteY9" fmla="*/ 1419229 h 2311729"/>
              <a:gd name="connsiteX10" fmla="*/ 1344679 w 12191999"/>
              <a:gd name="connsiteY10" fmla="*/ 1371424 h 2311729"/>
              <a:gd name="connsiteX11" fmla="*/ 1683656 w 12191999"/>
              <a:gd name="connsiteY11" fmla="*/ 1302987 h 2311729"/>
              <a:gd name="connsiteX12" fmla="*/ 2299446 w 12191999"/>
              <a:gd name="connsiteY12" fmla="*/ 1558056 h 2311729"/>
              <a:gd name="connsiteX13" fmla="*/ 2381189 w 12191999"/>
              <a:gd name="connsiteY13" fmla="*/ 1657129 h 2311729"/>
              <a:gd name="connsiteX14" fmla="*/ 2427737 w 12191999"/>
              <a:gd name="connsiteY14" fmla="*/ 1596410 h 2311729"/>
              <a:gd name="connsiteX15" fmla="*/ 3069771 w 12191999"/>
              <a:gd name="connsiteY15" fmla="*/ 1302987 h 2311729"/>
              <a:gd name="connsiteX16" fmla="*/ 3544503 w 12191999"/>
              <a:gd name="connsiteY16" fmla="*/ 1447998 h 2311729"/>
              <a:gd name="connsiteX17" fmla="*/ 3657745 w 12191999"/>
              <a:gd name="connsiteY17" fmla="*/ 1541431 h 2311729"/>
              <a:gd name="connsiteX18" fmla="*/ 3713651 w 12191999"/>
              <a:gd name="connsiteY18" fmla="*/ 1519404 h 2311729"/>
              <a:gd name="connsiteX19" fmla="*/ 3897086 w 12191999"/>
              <a:gd name="connsiteY19" fmla="*/ 1491671 h 2311729"/>
              <a:gd name="connsiteX20" fmla="*/ 4241977 w 12191999"/>
              <a:gd name="connsiteY20" fmla="*/ 1597020 h 2311729"/>
              <a:gd name="connsiteX21" fmla="*/ 4317999 w 12191999"/>
              <a:gd name="connsiteY21" fmla="*/ 1659743 h 2311729"/>
              <a:gd name="connsiteX22" fmla="*/ 4359994 w 12191999"/>
              <a:gd name="connsiteY22" fmla="*/ 1582372 h 2311729"/>
              <a:gd name="connsiteX23" fmla="*/ 5021945 w 12191999"/>
              <a:gd name="connsiteY23" fmla="*/ 1230415 h 2311729"/>
              <a:gd name="connsiteX24" fmla="*/ 5757498 w 12191999"/>
              <a:gd name="connsiteY24" fmla="*/ 1717972 h 2311729"/>
              <a:gd name="connsiteX25" fmla="*/ 5775109 w 12191999"/>
              <a:gd name="connsiteY25" fmla="*/ 1774705 h 2311729"/>
              <a:gd name="connsiteX26" fmla="*/ 5877396 w 12191999"/>
              <a:gd name="connsiteY26" fmla="*/ 1742952 h 2311729"/>
              <a:gd name="connsiteX27" fmla="*/ 5994403 w 12191999"/>
              <a:gd name="connsiteY27" fmla="*/ 1731157 h 2311729"/>
              <a:gd name="connsiteX28" fmla="*/ 6319003 w 12191999"/>
              <a:gd name="connsiteY28" fmla="*/ 1830310 h 2311729"/>
              <a:gd name="connsiteX29" fmla="*/ 6349718 w 12191999"/>
              <a:gd name="connsiteY29" fmla="*/ 1855653 h 2311729"/>
              <a:gd name="connsiteX30" fmla="*/ 6372196 w 12191999"/>
              <a:gd name="connsiteY30" fmla="*/ 1783240 h 2311729"/>
              <a:gd name="connsiteX31" fmla="*/ 7228113 w 12191999"/>
              <a:gd name="connsiteY31" fmla="*/ 1215901 h 2311729"/>
              <a:gd name="connsiteX32" fmla="*/ 7884955 w 12191999"/>
              <a:gd name="connsiteY32" fmla="*/ 1487974 h 2311729"/>
              <a:gd name="connsiteX33" fmla="*/ 7933395 w 12191999"/>
              <a:gd name="connsiteY33" fmla="*/ 1546684 h 2311729"/>
              <a:gd name="connsiteX34" fmla="*/ 8036368 w 12191999"/>
              <a:gd name="connsiteY34" fmla="*/ 1487498 h 2311729"/>
              <a:gd name="connsiteX35" fmla="*/ 8432799 w 12191999"/>
              <a:gd name="connsiteY35" fmla="*/ 1397328 h 2311729"/>
              <a:gd name="connsiteX36" fmla="*/ 9191035 w 12191999"/>
              <a:gd name="connsiteY36" fmla="*/ 1800479 h 2311729"/>
              <a:gd name="connsiteX37" fmla="*/ 9210518 w 12191999"/>
              <a:gd name="connsiteY37" fmla="*/ 1836373 h 2311729"/>
              <a:gd name="connsiteX38" fmla="*/ 9258709 w 12191999"/>
              <a:gd name="connsiteY38" fmla="*/ 1810216 h 2311729"/>
              <a:gd name="connsiteX39" fmla="*/ 9470570 w 12191999"/>
              <a:gd name="connsiteY39" fmla="*/ 1767443 h 2311729"/>
              <a:gd name="connsiteX40" fmla="*/ 9682431 w 12191999"/>
              <a:gd name="connsiteY40" fmla="*/ 1810216 h 2311729"/>
              <a:gd name="connsiteX41" fmla="*/ 9768141 w 12191999"/>
              <a:gd name="connsiteY41" fmla="*/ 1856738 h 2311729"/>
              <a:gd name="connsiteX42" fmla="*/ 9791010 w 12191999"/>
              <a:gd name="connsiteY42" fmla="*/ 1783067 h 2311729"/>
              <a:gd name="connsiteX43" fmla="*/ 10570028 w 12191999"/>
              <a:gd name="connsiteY43" fmla="*/ 1266699 h 2311729"/>
              <a:gd name="connsiteX44" fmla="*/ 10821441 w 12191999"/>
              <a:gd name="connsiteY44" fmla="*/ 1304709 h 2311729"/>
              <a:gd name="connsiteX45" fmla="*/ 10893902 w 12191999"/>
              <a:gd name="connsiteY45" fmla="*/ 1333259 h 2311729"/>
              <a:gd name="connsiteX46" fmla="*/ 10916253 w 12191999"/>
              <a:gd name="connsiteY46" fmla="*/ 1261255 h 2311729"/>
              <a:gd name="connsiteX47" fmla="*/ 11444514 w 12191999"/>
              <a:gd name="connsiteY47" fmla="*/ 911100 h 2311729"/>
              <a:gd name="connsiteX48" fmla="*/ 11446790 w 12191999"/>
              <a:gd name="connsiteY48" fmla="*/ 911330 h 2311729"/>
              <a:gd name="connsiteX49" fmla="*/ 11437256 w 12191999"/>
              <a:gd name="connsiteY49" fmla="*/ 816759 h 2311729"/>
              <a:gd name="connsiteX50" fmla="*/ 12173467 w 12191999"/>
              <a:gd name="connsiteY50" fmla="*/ 936 h 231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2191999" h="2311729">
                <a:moveTo>
                  <a:pt x="12191999" y="0"/>
                </a:moveTo>
                <a:lnTo>
                  <a:pt x="12191999" y="2311729"/>
                </a:lnTo>
                <a:lnTo>
                  <a:pt x="0" y="2311729"/>
                </a:lnTo>
                <a:lnTo>
                  <a:pt x="0" y="2020458"/>
                </a:lnTo>
                <a:lnTo>
                  <a:pt x="0" y="237172"/>
                </a:lnTo>
                <a:lnTo>
                  <a:pt x="63480" y="213939"/>
                </a:lnTo>
                <a:cubicBezTo>
                  <a:pt x="153468" y="185949"/>
                  <a:pt x="249145" y="170871"/>
                  <a:pt x="348343" y="170871"/>
                </a:cubicBezTo>
                <a:cubicBezTo>
                  <a:pt x="877401" y="170871"/>
                  <a:pt x="1306287" y="599757"/>
                  <a:pt x="1306287" y="1128815"/>
                </a:cubicBezTo>
                <a:cubicBezTo>
                  <a:pt x="1306287" y="1194948"/>
                  <a:pt x="1299586" y="1259515"/>
                  <a:pt x="1286825" y="1321874"/>
                </a:cubicBezTo>
                <a:lnTo>
                  <a:pt x="1256605" y="1419229"/>
                </a:lnTo>
                <a:lnTo>
                  <a:pt x="1344679" y="1371424"/>
                </a:lnTo>
                <a:cubicBezTo>
                  <a:pt x="1448867" y="1327356"/>
                  <a:pt x="1563416" y="1302987"/>
                  <a:pt x="1683656" y="1302987"/>
                </a:cubicBezTo>
                <a:cubicBezTo>
                  <a:pt x="1924137" y="1302987"/>
                  <a:pt x="2141852" y="1400461"/>
                  <a:pt x="2299446" y="1558056"/>
                </a:cubicBezTo>
                <a:lnTo>
                  <a:pt x="2381189" y="1657129"/>
                </a:lnTo>
                <a:lnTo>
                  <a:pt x="2427737" y="1596410"/>
                </a:lnTo>
                <a:cubicBezTo>
                  <a:pt x="2583425" y="1416679"/>
                  <a:pt x="2813321" y="1302987"/>
                  <a:pt x="3069771" y="1302987"/>
                </a:cubicBezTo>
                <a:cubicBezTo>
                  <a:pt x="3245622" y="1302987"/>
                  <a:pt x="3408987" y="1356446"/>
                  <a:pt x="3544503" y="1447998"/>
                </a:cubicBezTo>
                <a:lnTo>
                  <a:pt x="3657745" y="1541431"/>
                </a:lnTo>
                <a:lnTo>
                  <a:pt x="3713651" y="1519404"/>
                </a:lnTo>
                <a:cubicBezTo>
                  <a:pt x="3771598" y="1501381"/>
                  <a:pt x="3833208" y="1491671"/>
                  <a:pt x="3897086" y="1491671"/>
                </a:cubicBezTo>
                <a:cubicBezTo>
                  <a:pt x="4024841" y="1491671"/>
                  <a:pt x="4143526" y="1530508"/>
                  <a:pt x="4241977" y="1597020"/>
                </a:cubicBezTo>
                <a:lnTo>
                  <a:pt x="4317999" y="1659743"/>
                </a:lnTo>
                <a:lnTo>
                  <a:pt x="4359994" y="1582372"/>
                </a:lnTo>
                <a:cubicBezTo>
                  <a:pt x="4503453" y="1370026"/>
                  <a:pt x="4746395" y="1230415"/>
                  <a:pt x="5021945" y="1230415"/>
                </a:cubicBezTo>
                <a:cubicBezTo>
                  <a:pt x="5352605" y="1230415"/>
                  <a:pt x="5636309" y="1431455"/>
                  <a:pt x="5757498" y="1717972"/>
                </a:cubicBezTo>
                <a:lnTo>
                  <a:pt x="5775109" y="1774705"/>
                </a:lnTo>
                <a:lnTo>
                  <a:pt x="5877396" y="1742952"/>
                </a:lnTo>
                <a:cubicBezTo>
                  <a:pt x="5915189" y="1735219"/>
                  <a:pt x="5954321" y="1731157"/>
                  <a:pt x="5994403" y="1731157"/>
                </a:cubicBezTo>
                <a:cubicBezTo>
                  <a:pt x="6114640" y="1731157"/>
                  <a:pt x="6226343" y="1767710"/>
                  <a:pt x="6319003" y="1830310"/>
                </a:cubicBezTo>
                <a:lnTo>
                  <a:pt x="6349718" y="1855653"/>
                </a:lnTo>
                <a:lnTo>
                  <a:pt x="6372196" y="1783240"/>
                </a:lnTo>
                <a:cubicBezTo>
                  <a:pt x="6513213" y="1449839"/>
                  <a:pt x="6843343" y="1215901"/>
                  <a:pt x="7228113" y="1215901"/>
                </a:cubicBezTo>
                <a:cubicBezTo>
                  <a:pt x="7484626" y="1215901"/>
                  <a:pt x="7716855" y="1319874"/>
                  <a:pt x="7884955" y="1487974"/>
                </a:cubicBezTo>
                <a:lnTo>
                  <a:pt x="7933395" y="1546684"/>
                </a:lnTo>
                <a:lnTo>
                  <a:pt x="8036368" y="1487498"/>
                </a:lnTo>
                <a:cubicBezTo>
                  <a:pt x="8156294" y="1429711"/>
                  <a:pt x="8290765" y="1397328"/>
                  <a:pt x="8432799" y="1397328"/>
                </a:cubicBezTo>
                <a:cubicBezTo>
                  <a:pt x="8748430" y="1397328"/>
                  <a:pt x="9026710" y="1557246"/>
                  <a:pt x="9191035" y="1800479"/>
                </a:cubicBezTo>
                <a:lnTo>
                  <a:pt x="9210518" y="1836373"/>
                </a:lnTo>
                <a:lnTo>
                  <a:pt x="9258709" y="1810216"/>
                </a:lnTo>
                <a:cubicBezTo>
                  <a:pt x="9323827" y="1782674"/>
                  <a:pt x="9395420" y="1767443"/>
                  <a:pt x="9470570" y="1767443"/>
                </a:cubicBezTo>
                <a:cubicBezTo>
                  <a:pt x="9545720" y="1767443"/>
                  <a:pt x="9617313" y="1782674"/>
                  <a:pt x="9682431" y="1810216"/>
                </a:cubicBezTo>
                <a:lnTo>
                  <a:pt x="9768141" y="1856738"/>
                </a:lnTo>
                <a:lnTo>
                  <a:pt x="9791010" y="1783067"/>
                </a:lnTo>
                <a:cubicBezTo>
                  <a:pt x="9919358" y="1479619"/>
                  <a:pt x="10219827" y="1266699"/>
                  <a:pt x="10570028" y="1266699"/>
                </a:cubicBezTo>
                <a:cubicBezTo>
                  <a:pt x="10657578" y="1266699"/>
                  <a:pt x="10742020" y="1280007"/>
                  <a:pt x="10821441" y="1304709"/>
                </a:cubicBezTo>
                <a:lnTo>
                  <a:pt x="10893902" y="1333259"/>
                </a:lnTo>
                <a:lnTo>
                  <a:pt x="10916253" y="1261255"/>
                </a:lnTo>
                <a:cubicBezTo>
                  <a:pt x="11003287" y="1055484"/>
                  <a:pt x="11207039" y="911100"/>
                  <a:pt x="11444514" y="911100"/>
                </a:cubicBezTo>
                <a:lnTo>
                  <a:pt x="11446790" y="911330"/>
                </a:lnTo>
                <a:lnTo>
                  <a:pt x="11437256" y="816759"/>
                </a:lnTo>
                <a:cubicBezTo>
                  <a:pt x="11437256" y="392161"/>
                  <a:pt x="11759948" y="42931"/>
                  <a:pt x="12173467" y="936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  <a:effectLst>
            <a:innerShdw blurRad="266700" dist="139700" dir="16200000">
              <a:srgbClr val="00B0F0">
                <a:alpha val="3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6387" name="Rectangle 3"/>
          <p:cNvSpPr txBox="1"/>
          <p:nvPr/>
        </p:nvSpPr>
        <p:spPr>
          <a:xfrm>
            <a:off x="1303338" y="5373688"/>
            <a:ext cx="4205287" cy="552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Tx/>
              <a:buSzTx/>
              <a:buChar char="•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看电视时离电视远一点看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8" name="Rectangle 3"/>
          <p:cNvSpPr txBox="1"/>
          <p:nvPr/>
        </p:nvSpPr>
        <p:spPr>
          <a:xfrm>
            <a:off x="6875463" y="5373688"/>
            <a:ext cx="4422775" cy="5524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28600" indent="-228600" eaLnBrk="0" hangingPunct="0">
              <a:lnSpc>
                <a:spcPct val="150000"/>
              </a:lnSpc>
              <a:spcBef>
                <a:spcPts val="1000"/>
              </a:spcBef>
              <a:buClrTx/>
              <a:buSzTx/>
              <a:buChar char="•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看累了电视或书就向远处看一会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389" name="Picture 1" descr="D:\素材库\links843953\data\主题类\5.小朋友的一天\4.主题活动\卡通图\主题活动_看电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88" y="1790700"/>
            <a:ext cx="5965825" cy="327660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6390" name="直接连接符 1"/>
          <p:cNvCxnSpPr/>
          <p:nvPr/>
        </p:nvCxnSpPr>
        <p:spPr>
          <a:xfrm flipV="1">
            <a:off x="908050" y="863600"/>
            <a:ext cx="3213100" cy="12700"/>
          </a:xfrm>
          <a:prstGeom prst="line">
            <a:avLst/>
          </a:prstGeom>
          <a:ln w="50800" cap="flat" cmpd="sng">
            <a:solidFill>
              <a:srgbClr val="F06A6A"/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16391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38" y="231775"/>
            <a:ext cx="774700" cy="804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92" name="文本框 12"/>
          <p:cNvSpPr txBox="1"/>
          <p:nvPr/>
        </p:nvSpPr>
        <p:spPr>
          <a:xfrm>
            <a:off x="1225550" y="341313"/>
            <a:ext cx="337502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dirty="0">
                <a:solidFill>
                  <a:srgbClr val="FF7575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正确的用眼习惯</a:t>
            </a:r>
            <a:endParaRPr lang="zh-CN" altLang="en-US" sz="2800" dirty="0">
              <a:solidFill>
                <a:srgbClr val="FF7575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  <p:pic>
        <p:nvPicPr>
          <p:cNvPr id="16393" name="图片 3" descr="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0888" y="2019300"/>
            <a:ext cx="3981450" cy="2895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图片 1" descr="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04"/>
          <p:cNvPicPr>
            <a:picLocks noChangeAspect="1"/>
          </p:cNvPicPr>
          <p:nvPr/>
        </p:nvPicPr>
        <p:blipFill>
          <a:blip r:embed="rId2"/>
          <a:srcRect l="23201" t="-348" r="25581" b="1145"/>
          <a:stretch>
            <a:fillRect/>
          </a:stretch>
        </p:blipFill>
        <p:spPr>
          <a:xfrm>
            <a:off x="3983038" y="4152900"/>
            <a:ext cx="2197100" cy="2393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03"/>
          <p:cNvPicPr>
            <a:picLocks noChangeAspect="1"/>
          </p:cNvPicPr>
          <p:nvPr/>
        </p:nvPicPr>
        <p:blipFill>
          <a:blip r:embed="rId3"/>
          <a:srcRect l="45322" t="6296" r="19583" b="3704"/>
          <a:stretch>
            <a:fillRect/>
          </a:stretch>
        </p:blipFill>
        <p:spPr>
          <a:xfrm>
            <a:off x="5695950" y="2835275"/>
            <a:ext cx="2571750" cy="3711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315" name="文本框 23"/>
          <p:cNvSpPr txBox="1"/>
          <p:nvPr/>
        </p:nvSpPr>
        <p:spPr>
          <a:xfrm>
            <a:off x="4103369" y="1344930"/>
            <a:ext cx="451802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8000" b="1" noProof="1">
                <a:ln w="28575" cmpd="sng">
                  <a:solidFill>
                    <a:schemeClr val="bg1"/>
                  </a:solidFill>
                  <a:prstDash val="solid"/>
                </a:ln>
                <a:solidFill>
                  <a:srgbClr val="BC92E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  <a:cs typeface="+mn-cs"/>
              </a:rPr>
              <a:t>谢谢大家</a:t>
            </a:r>
            <a:endParaRPr lang="zh-CN" altLang="en-US" sz="8000" b="1" noProof="1">
              <a:ln w="28575" cmpd="sng">
                <a:solidFill>
                  <a:schemeClr val="bg1"/>
                </a:solidFill>
                <a:prstDash val="solid"/>
              </a:ln>
              <a:solidFill>
                <a:srgbClr val="BC92EA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72cc8026-87f8-4d84-a39a-234c0cf80494"/>
  <p:tag name="COMMONDATA" val="eyJjb3VudCI6MSwiaGRpZCI6IjdkNmIzY2MwNGM0ZGUyNDJmMjg0YTEwMWZiMWMzYjU4IiwidXNlckNvdW50IjoxfQ==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</Words>
  <Application>WPS 演示</Application>
  <PresentationFormat>宽屏</PresentationFormat>
  <Paragraphs>102</Paragraphs>
  <Slides>10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Calibri</vt:lpstr>
      <vt:lpstr>Calibri Light</vt:lpstr>
      <vt:lpstr>华康海报体W12</vt:lpstr>
      <vt:lpstr>华康海报体W12(P)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Mao</dc:creator>
  <cp:lastModifiedBy>周琪</cp:lastModifiedBy>
  <cp:revision>221</cp:revision>
  <dcterms:created xsi:type="dcterms:W3CDTF">2015-07-15T07:54:00Z</dcterms:created>
  <dcterms:modified xsi:type="dcterms:W3CDTF">2023-03-19T14:32:53Z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KSOTemplateUUID">
    <vt:lpwstr>v1.0_mb_dhP06fTfsFyrFk6ZidYhAA==</vt:lpwstr>
  </property>
  <property fmtid="{D5CDD505-2E9C-101B-9397-08002B2CF9AE}" pid="4" name="ICV">
    <vt:lpwstr>F762E4992DA940E7BEF4B333091622E7</vt:lpwstr>
  </property>
</Properties>
</file>