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3.21牛奶密信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687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635*4997*804*804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COMMONDATA" val="eyJoZGlkIjoiOGZkZGFiNmNhMDliYWRmNTU0Y2RhZjFlMTUyOThkM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2023-03-21T04:52:00Z</dcterms:created>
  <dcterms:modified xsi:type="dcterms:W3CDTF">2023-03-21T04:59:51Z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EE0BE328486D4F619644B12E3806C55F</vt:lpwstr>
  </property>
  <property fmtid="{D5CDD505-2E9C-101B-9397-08002B2CF9AE}" pid="3" name="KSOProductBuildVer">
    <vt:lpwstr>2052-11.1.0.13020</vt:lpwstr>
  </property>
</Properties>
</file>