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52" r:id="rId3"/>
    <p:sldMasterId id="2147483665" r:id="rId4"/>
  </p:sldMasterIdLst>
  <p:notesMasterIdLst>
    <p:notesMasterId r:id="rId33"/>
  </p:notesMasterIdLst>
  <p:handoutMasterIdLst>
    <p:handoutMasterId r:id="rId34"/>
  </p:handoutMasterIdLst>
  <p:sldIdLst>
    <p:sldId id="409" r:id="rId5"/>
    <p:sldId id="410" r:id="rId6"/>
    <p:sldId id="419" r:id="rId7"/>
    <p:sldId id="420" r:id="rId8"/>
    <p:sldId id="424" r:id="rId9"/>
    <p:sldId id="460" r:id="rId10"/>
    <p:sldId id="461" r:id="rId11"/>
    <p:sldId id="462" r:id="rId12"/>
    <p:sldId id="463" r:id="rId13"/>
    <p:sldId id="464" r:id="rId14"/>
    <p:sldId id="465" r:id="rId15"/>
    <p:sldId id="466" r:id="rId16"/>
    <p:sldId id="431" r:id="rId17"/>
    <p:sldId id="423" r:id="rId18"/>
    <p:sldId id="434" r:id="rId19"/>
    <p:sldId id="467" r:id="rId20"/>
    <p:sldId id="468" r:id="rId21"/>
    <p:sldId id="437" r:id="rId22"/>
    <p:sldId id="433" r:id="rId23"/>
    <p:sldId id="438" r:id="rId24"/>
    <p:sldId id="435" r:id="rId25"/>
    <p:sldId id="439" r:id="rId26"/>
    <p:sldId id="440" r:id="rId27"/>
    <p:sldId id="441" r:id="rId28"/>
    <p:sldId id="469" r:id="rId29"/>
    <p:sldId id="444" r:id="rId30"/>
    <p:sldId id="442" r:id="rId31"/>
    <p:sldId id="412" r:id="rId32"/>
  </p:sldIdLst>
  <p:sldSz cx="12192000" cy="6858000"/>
  <p:notesSz cx="6858000" cy="9144000"/>
  <p:custDataLst>
    <p:tags r:id="rId38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DCDCDC"/>
    <a:srgbClr val="F0F0F0"/>
    <a:srgbClr val="E6E6E6"/>
    <a:srgbClr val="C8C8C8"/>
    <a:srgbClr val="FAFAFA"/>
    <a:srgbClr val="BEBEB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778" autoAdjust="0"/>
    <p:restoredTop sz="94660"/>
  </p:normalViewPr>
  <p:slideViewPr>
    <p:cSldViewPr snapToGrid="0">
      <p:cViewPr varScale="1">
        <p:scale>
          <a:sx n="99" d="100"/>
          <a:sy n="99" d="100"/>
        </p:scale>
        <p:origin x="84" y="582"/>
      </p:cViewPr>
      <p:guideLst>
        <p:guide orient="horz" pos="2156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92" d="100"/>
          <a:sy n="92" d="100"/>
        </p:scale>
        <p:origin x="2550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5.xml"/><Relationship Id="rId8" Type="http://schemas.openxmlformats.org/officeDocument/2006/relationships/slide" Target="slides/slide4.xml"/><Relationship Id="rId7" Type="http://schemas.openxmlformats.org/officeDocument/2006/relationships/slide" Target="slides/slide3.xml"/><Relationship Id="rId6" Type="http://schemas.openxmlformats.org/officeDocument/2006/relationships/slide" Target="slides/slide2.xml"/><Relationship Id="rId5" Type="http://schemas.openxmlformats.org/officeDocument/2006/relationships/slide" Target="slides/slide1.xml"/><Relationship Id="rId4" Type="http://schemas.openxmlformats.org/officeDocument/2006/relationships/slideMaster" Target="slideMasters/slideMaster3.xml"/><Relationship Id="rId38" Type="http://schemas.openxmlformats.org/officeDocument/2006/relationships/tags" Target="tags/tag131.xml"/><Relationship Id="rId37" Type="http://schemas.openxmlformats.org/officeDocument/2006/relationships/tableStyles" Target="tableStyles.xml"/><Relationship Id="rId36" Type="http://schemas.openxmlformats.org/officeDocument/2006/relationships/viewProps" Target="viewProps.xml"/><Relationship Id="rId35" Type="http://schemas.openxmlformats.org/officeDocument/2006/relationships/presProps" Target="presProps.xml"/><Relationship Id="rId34" Type="http://schemas.openxmlformats.org/officeDocument/2006/relationships/handoutMaster" Target="handoutMasters/handoutMaster1.xml"/><Relationship Id="rId33" Type="http://schemas.openxmlformats.org/officeDocument/2006/relationships/notesMaster" Target="notesMasters/notesMaster1.xml"/><Relationship Id="rId32" Type="http://schemas.openxmlformats.org/officeDocument/2006/relationships/slide" Target="slides/slide28.xml"/><Relationship Id="rId31" Type="http://schemas.openxmlformats.org/officeDocument/2006/relationships/slide" Target="slides/slide27.xml"/><Relationship Id="rId30" Type="http://schemas.openxmlformats.org/officeDocument/2006/relationships/slide" Target="slides/slide26.xml"/><Relationship Id="rId3" Type="http://schemas.openxmlformats.org/officeDocument/2006/relationships/slideMaster" Target="slideMasters/slideMaster2.xml"/><Relationship Id="rId29" Type="http://schemas.openxmlformats.org/officeDocument/2006/relationships/slide" Target="slides/slide25.xml"/><Relationship Id="rId28" Type="http://schemas.openxmlformats.org/officeDocument/2006/relationships/slide" Target="slides/slide24.xml"/><Relationship Id="rId27" Type="http://schemas.openxmlformats.org/officeDocument/2006/relationships/slide" Target="slides/slide23.xml"/><Relationship Id="rId26" Type="http://schemas.openxmlformats.org/officeDocument/2006/relationships/slide" Target="slides/slide22.xml"/><Relationship Id="rId25" Type="http://schemas.openxmlformats.org/officeDocument/2006/relationships/slide" Target="slides/slide21.xml"/><Relationship Id="rId24" Type="http://schemas.openxmlformats.org/officeDocument/2006/relationships/slide" Target="slides/slide20.xml"/><Relationship Id="rId23" Type="http://schemas.openxmlformats.org/officeDocument/2006/relationships/slide" Target="slides/slide19.xml"/><Relationship Id="rId22" Type="http://schemas.openxmlformats.org/officeDocument/2006/relationships/slide" Target="slides/slide18.xml"/><Relationship Id="rId21" Type="http://schemas.openxmlformats.org/officeDocument/2006/relationships/slide" Target="slides/slide17.xml"/><Relationship Id="rId20" Type="http://schemas.openxmlformats.org/officeDocument/2006/relationships/slide" Target="slides/slide16.xml"/><Relationship Id="rId2" Type="http://schemas.openxmlformats.org/officeDocument/2006/relationships/theme" Target="theme/theme1.xml"/><Relationship Id="rId19" Type="http://schemas.openxmlformats.org/officeDocument/2006/relationships/slide" Target="slides/slide15.xml"/><Relationship Id="rId18" Type="http://schemas.openxmlformats.org/officeDocument/2006/relationships/slide" Target="slides/slide14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>
                <a:latin typeface="微软雅黑" panose="020B0503020204020204" pitchFamily="34" charset="-122"/>
                <a:ea typeface="微软雅黑" panose="020B0503020204020204" pitchFamily="34" charset="-122"/>
              </a:rPr>
            </a:fld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>
                <a:latin typeface="微软雅黑" panose="020B0503020204020204" pitchFamily="34" charset="-122"/>
                <a:ea typeface="微软雅黑" panose="020B0503020204020204" pitchFamily="34" charset="-122"/>
              </a:rPr>
            </a:fld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fld id="{1AC49D05-6128-4D0D-A32A-06A5E73B386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fld id="{5849F42C-2DAE-424C-A4B8-3140182C3E9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600" kern="1200">
        <a:solidFill>
          <a:schemeClr val="tx1"/>
        </a:solidFill>
        <a:latin typeface="微软雅黑" panose="020B0503020204020204" pitchFamily="34" charset="-122"/>
        <a:ea typeface="微软雅黑" panose="020B0503020204020204" pitchFamily="34" charset="-122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微软雅黑" panose="020B0503020204020204" pitchFamily="34" charset="-122"/>
        <a:ea typeface="微软雅黑" panose="020B0503020204020204" pitchFamily="34" charset="-122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微软雅黑" panose="020B0503020204020204" pitchFamily="34" charset="-122"/>
        <a:ea typeface="微软雅黑" panose="020B0503020204020204" pitchFamily="34" charset="-122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微软雅黑" panose="020B0503020204020204" pitchFamily="34" charset="-122"/>
        <a:ea typeface="微软雅黑" panose="020B0503020204020204" pitchFamily="34" charset="-122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微软雅黑" panose="020B0503020204020204" pitchFamily="34" charset="-122"/>
        <a:ea typeface="微软雅黑" panose="020B0503020204020204" pitchFamily="34" charset="-122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6" Type="http://schemas.openxmlformats.org/officeDocument/2006/relationships/tags" Target="../tags/tag6.xml"/><Relationship Id="rId5" Type="http://schemas.openxmlformats.org/officeDocument/2006/relationships/tags" Target="../tags/tag5.xml"/><Relationship Id="rId4" Type="http://schemas.openxmlformats.org/officeDocument/2006/relationships/tags" Target="../tags/tag4.xml"/><Relationship Id="rId3" Type="http://schemas.openxmlformats.org/officeDocument/2006/relationships/tags" Target="../tags/tag3.xml"/><Relationship Id="rId2" Type="http://schemas.openxmlformats.org/officeDocument/2006/relationships/tags" Target="../tags/tag2.xml"/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7" Type="http://schemas.openxmlformats.org/officeDocument/2006/relationships/tags" Target="../tags/tag12.xml"/><Relationship Id="rId6" Type="http://schemas.openxmlformats.org/officeDocument/2006/relationships/tags" Target="../tags/tag11.xml"/><Relationship Id="rId5" Type="http://schemas.openxmlformats.org/officeDocument/2006/relationships/tags" Target="../tags/tag10.xml"/><Relationship Id="rId4" Type="http://schemas.openxmlformats.org/officeDocument/2006/relationships/tags" Target="../tags/tag9.xml"/><Relationship Id="rId3" Type="http://schemas.openxmlformats.org/officeDocument/2006/relationships/tags" Target="../tags/tag8.xml"/><Relationship Id="rId2" Type="http://schemas.openxmlformats.org/officeDocument/2006/relationships/tags" Target="../tags/tag7.xml"/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9" Type="http://schemas.openxmlformats.org/officeDocument/2006/relationships/tags" Target="../tags/tag20.xml"/><Relationship Id="rId8" Type="http://schemas.openxmlformats.org/officeDocument/2006/relationships/tags" Target="../tags/tag19.xml"/><Relationship Id="rId7" Type="http://schemas.openxmlformats.org/officeDocument/2006/relationships/tags" Target="../tags/tag18.xml"/><Relationship Id="rId6" Type="http://schemas.openxmlformats.org/officeDocument/2006/relationships/tags" Target="../tags/tag17.xml"/><Relationship Id="rId5" Type="http://schemas.openxmlformats.org/officeDocument/2006/relationships/tags" Target="../tags/tag16.xml"/><Relationship Id="rId4" Type="http://schemas.openxmlformats.org/officeDocument/2006/relationships/tags" Target="../tags/tag15.xml"/><Relationship Id="rId3" Type="http://schemas.openxmlformats.org/officeDocument/2006/relationships/tags" Target="../tags/tag14.xml"/><Relationship Id="rId2" Type="http://schemas.openxmlformats.org/officeDocument/2006/relationships/tags" Target="../tags/tag13.xml"/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5" Type="http://schemas.openxmlformats.org/officeDocument/2006/relationships/tags" Target="../tags/tag24.xml"/><Relationship Id="rId4" Type="http://schemas.openxmlformats.org/officeDocument/2006/relationships/tags" Target="../tags/tag23.xml"/><Relationship Id="rId3" Type="http://schemas.openxmlformats.org/officeDocument/2006/relationships/tags" Target="../tags/tag22.xml"/><Relationship Id="rId2" Type="http://schemas.openxmlformats.org/officeDocument/2006/relationships/tags" Target="../tags/tag21.xml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4" Type="http://schemas.openxmlformats.org/officeDocument/2006/relationships/tags" Target="../tags/tag27.xml"/><Relationship Id="rId3" Type="http://schemas.openxmlformats.org/officeDocument/2006/relationships/tags" Target="../tags/tag26.xml"/><Relationship Id="rId2" Type="http://schemas.openxmlformats.org/officeDocument/2006/relationships/tags" Target="../tags/tag25.xml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7" Type="http://schemas.openxmlformats.org/officeDocument/2006/relationships/tags" Target="../tags/tag33.xml"/><Relationship Id="rId6" Type="http://schemas.openxmlformats.org/officeDocument/2006/relationships/tags" Target="../tags/tag32.xml"/><Relationship Id="rId5" Type="http://schemas.openxmlformats.org/officeDocument/2006/relationships/tags" Target="../tags/tag31.xml"/><Relationship Id="rId4" Type="http://schemas.openxmlformats.org/officeDocument/2006/relationships/tags" Target="../tags/tag30.xml"/><Relationship Id="rId3" Type="http://schemas.openxmlformats.org/officeDocument/2006/relationships/tags" Target="../tags/tag29.xml"/><Relationship Id="rId2" Type="http://schemas.openxmlformats.org/officeDocument/2006/relationships/tags" Target="../tags/tag28.xml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6" Type="http://schemas.openxmlformats.org/officeDocument/2006/relationships/tags" Target="../tags/tag38.xml"/><Relationship Id="rId5" Type="http://schemas.openxmlformats.org/officeDocument/2006/relationships/tags" Target="../tags/tag37.xml"/><Relationship Id="rId4" Type="http://schemas.openxmlformats.org/officeDocument/2006/relationships/tags" Target="../tags/tag36.xml"/><Relationship Id="rId3" Type="http://schemas.openxmlformats.org/officeDocument/2006/relationships/tags" Target="../tags/tag35.xml"/><Relationship Id="rId2" Type="http://schemas.openxmlformats.org/officeDocument/2006/relationships/tags" Target="../tags/tag34.xml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5" Type="http://schemas.openxmlformats.org/officeDocument/2006/relationships/tags" Target="../tags/tag42.xml"/><Relationship Id="rId4" Type="http://schemas.openxmlformats.org/officeDocument/2006/relationships/tags" Target="../tags/tag41.xml"/><Relationship Id="rId3" Type="http://schemas.openxmlformats.org/officeDocument/2006/relationships/tags" Target="../tags/tag40.xml"/><Relationship Id="rId2" Type="http://schemas.openxmlformats.org/officeDocument/2006/relationships/tags" Target="../tags/tag39.xml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6" Type="http://schemas.openxmlformats.org/officeDocument/2006/relationships/tags" Target="../tags/tag47.xml"/><Relationship Id="rId5" Type="http://schemas.openxmlformats.org/officeDocument/2006/relationships/tags" Target="../tags/tag46.xml"/><Relationship Id="rId4" Type="http://schemas.openxmlformats.org/officeDocument/2006/relationships/tags" Target="../tags/tag45.xml"/><Relationship Id="rId3" Type="http://schemas.openxmlformats.org/officeDocument/2006/relationships/tags" Target="../tags/tag44.xml"/><Relationship Id="rId2" Type="http://schemas.openxmlformats.org/officeDocument/2006/relationships/tags" Target="../tags/tag43.xml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6" Type="http://schemas.openxmlformats.org/officeDocument/2006/relationships/tags" Target="../tags/tag53.xml"/><Relationship Id="rId5" Type="http://schemas.openxmlformats.org/officeDocument/2006/relationships/tags" Target="../tags/tag52.xml"/><Relationship Id="rId4" Type="http://schemas.openxmlformats.org/officeDocument/2006/relationships/tags" Target="../tags/tag51.xml"/><Relationship Id="rId3" Type="http://schemas.openxmlformats.org/officeDocument/2006/relationships/tags" Target="../tags/tag50.xml"/><Relationship Id="rId2" Type="http://schemas.openxmlformats.org/officeDocument/2006/relationships/tags" Target="../tags/tag49.xml"/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6" Type="http://schemas.openxmlformats.org/officeDocument/2006/relationships/tags" Target="../tags/tag58.xml"/><Relationship Id="rId5" Type="http://schemas.openxmlformats.org/officeDocument/2006/relationships/tags" Target="../tags/tag57.xml"/><Relationship Id="rId4" Type="http://schemas.openxmlformats.org/officeDocument/2006/relationships/tags" Target="../tags/tag56.xml"/><Relationship Id="rId3" Type="http://schemas.openxmlformats.org/officeDocument/2006/relationships/tags" Target="../tags/tag55.xml"/><Relationship Id="rId2" Type="http://schemas.openxmlformats.org/officeDocument/2006/relationships/tags" Target="../tags/tag54.xml"/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7" Type="http://schemas.openxmlformats.org/officeDocument/2006/relationships/tags" Target="../tags/tag64.xml"/><Relationship Id="rId6" Type="http://schemas.openxmlformats.org/officeDocument/2006/relationships/tags" Target="../tags/tag63.xml"/><Relationship Id="rId5" Type="http://schemas.openxmlformats.org/officeDocument/2006/relationships/tags" Target="../tags/tag62.xml"/><Relationship Id="rId4" Type="http://schemas.openxmlformats.org/officeDocument/2006/relationships/tags" Target="../tags/tag61.xml"/><Relationship Id="rId3" Type="http://schemas.openxmlformats.org/officeDocument/2006/relationships/tags" Target="../tags/tag60.xml"/><Relationship Id="rId2" Type="http://schemas.openxmlformats.org/officeDocument/2006/relationships/tags" Target="../tags/tag59.xml"/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9" Type="http://schemas.openxmlformats.org/officeDocument/2006/relationships/tags" Target="../tags/tag72.xml"/><Relationship Id="rId8" Type="http://schemas.openxmlformats.org/officeDocument/2006/relationships/tags" Target="../tags/tag71.xml"/><Relationship Id="rId7" Type="http://schemas.openxmlformats.org/officeDocument/2006/relationships/tags" Target="../tags/tag70.xml"/><Relationship Id="rId6" Type="http://schemas.openxmlformats.org/officeDocument/2006/relationships/tags" Target="../tags/tag69.xml"/><Relationship Id="rId5" Type="http://schemas.openxmlformats.org/officeDocument/2006/relationships/tags" Target="../tags/tag68.xml"/><Relationship Id="rId4" Type="http://schemas.openxmlformats.org/officeDocument/2006/relationships/tags" Target="../tags/tag67.xml"/><Relationship Id="rId3" Type="http://schemas.openxmlformats.org/officeDocument/2006/relationships/tags" Target="../tags/tag66.xml"/><Relationship Id="rId2" Type="http://schemas.openxmlformats.org/officeDocument/2006/relationships/tags" Target="../tags/tag65.xml"/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5" Type="http://schemas.openxmlformats.org/officeDocument/2006/relationships/tags" Target="../tags/tag76.xml"/><Relationship Id="rId4" Type="http://schemas.openxmlformats.org/officeDocument/2006/relationships/tags" Target="../tags/tag75.xml"/><Relationship Id="rId3" Type="http://schemas.openxmlformats.org/officeDocument/2006/relationships/tags" Target="../tags/tag74.xml"/><Relationship Id="rId2" Type="http://schemas.openxmlformats.org/officeDocument/2006/relationships/tags" Target="../tags/tag73.xml"/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4" Type="http://schemas.openxmlformats.org/officeDocument/2006/relationships/tags" Target="../tags/tag79.xml"/><Relationship Id="rId3" Type="http://schemas.openxmlformats.org/officeDocument/2006/relationships/tags" Target="../tags/tag78.xml"/><Relationship Id="rId2" Type="http://schemas.openxmlformats.org/officeDocument/2006/relationships/tags" Target="../tags/tag77.xml"/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7" Type="http://schemas.openxmlformats.org/officeDocument/2006/relationships/tags" Target="../tags/tag85.xml"/><Relationship Id="rId6" Type="http://schemas.openxmlformats.org/officeDocument/2006/relationships/tags" Target="../tags/tag84.xml"/><Relationship Id="rId5" Type="http://schemas.openxmlformats.org/officeDocument/2006/relationships/tags" Target="../tags/tag83.xml"/><Relationship Id="rId4" Type="http://schemas.openxmlformats.org/officeDocument/2006/relationships/tags" Target="../tags/tag82.xml"/><Relationship Id="rId3" Type="http://schemas.openxmlformats.org/officeDocument/2006/relationships/tags" Target="../tags/tag81.xml"/><Relationship Id="rId2" Type="http://schemas.openxmlformats.org/officeDocument/2006/relationships/tags" Target="../tags/tag80.xml"/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6" Type="http://schemas.openxmlformats.org/officeDocument/2006/relationships/tags" Target="../tags/tag90.xml"/><Relationship Id="rId5" Type="http://schemas.openxmlformats.org/officeDocument/2006/relationships/tags" Target="../tags/tag89.xml"/><Relationship Id="rId4" Type="http://schemas.openxmlformats.org/officeDocument/2006/relationships/tags" Target="../tags/tag88.xml"/><Relationship Id="rId3" Type="http://schemas.openxmlformats.org/officeDocument/2006/relationships/tags" Target="../tags/tag87.xml"/><Relationship Id="rId2" Type="http://schemas.openxmlformats.org/officeDocument/2006/relationships/tags" Target="../tags/tag86.xml"/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5" Type="http://schemas.openxmlformats.org/officeDocument/2006/relationships/tags" Target="../tags/tag94.xml"/><Relationship Id="rId4" Type="http://schemas.openxmlformats.org/officeDocument/2006/relationships/tags" Target="../tags/tag93.xml"/><Relationship Id="rId3" Type="http://schemas.openxmlformats.org/officeDocument/2006/relationships/tags" Target="../tags/tag92.xml"/><Relationship Id="rId2" Type="http://schemas.openxmlformats.org/officeDocument/2006/relationships/tags" Target="../tags/tag91.xml"/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6" Type="http://schemas.openxmlformats.org/officeDocument/2006/relationships/tags" Target="../tags/tag99.xml"/><Relationship Id="rId5" Type="http://schemas.openxmlformats.org/officeDocument/2006/relationships/tags" Target="../tags/tag98.xml"/><Relationship Id="rId4" Type="http://schemas.openxmlformats.org/officeDocument/2006/relationships/tags" Target="../tags/tag97.xml"/><Relationship Id="rId3" Type="http://schemas.openxmlformats.org/officeDocument/2006/relationships/tags" Target="../tags/tag96.xml"/><Relationship Id="rId2" Type="http://schemas.openxmlformats.org/officeDocument/2006/relationships/tags" Target="../tags/tag95.xml"/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1990800" y="3848400"/>
            <a:ext cx="7768800" cy="766800"/>
          </a:xfrm>
        </p:spPr>
        <p:txBody>
          <a:bodyPr lIns="90000" tIns="46800" rIns="90000" bIns="46800" anchor="b" anchorCtr="0">
            <a:normAutofit/>
          </a:bodyPr>
          <a:lstStyle>
            <a:lvl1pPr>
              <a:defRPr sz="4400" b="1" i="0" u="none" strike="noStrike" kern="1200" cap="none" spc="300" normalizeH="0" baseline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uFillTx/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1990800" y="4615200"/>
            <a:ext cx="7768800" cy="867600"/>
          </a:xfrm>
        </p:spPr>
        <p:txBody>
          <a:bodyPr lIns="90000" tIns="46800" rIns="90000" bIns="46800">
            <a:normAutofit/>
          </a:bodyPr>
          <a:lstStyle>
            <a:lvl1pPr marL="0" indent="0" eaLnBrk="1" fontAlgn="auto" latinLnBrk="0" hangingPunct="1">
              <a:lnSpc>
                <a:spcPct val="130000"/>
              </a:lnSpc>
              <a:buNone/>
              <a:defRPr kumimoji="0" lang="zh-CN" altLang="en-US" sz="1800" b="0" i="0" u="none" strike="noStrike" kern="1200" cap="none" spc="150" normalizeH="0" baseline="0" noProof="1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3600" b="1" i="0" u="none" strike="noStrike" kern="1200" cap="none" spc="3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3"/>
            </p:custDataLst>
          </p:nvPr>
        </p:nvSpPr>
        <p:spPr>
          <a:xfrm>
            <a:off x="608400" y="1501200"/>
            <a:ext cx="5176800" cy="4748400"/>
          </a:xfrm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Wingdings" panose="05000000000000000000" pitchFamily="2" charset="2"/>
              <a:buChar char="l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Wingdings" panose="05000000000000000000" pitchFamily="2" charset="2"/>
              <a:buChar char="l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Wingdings" panose="05000000000000000000" pitchFamily="2" charset="2"/>
              <a:buChar char="l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Wingdings" panose="05000000000000000000" pitchFamily="2" charset="2"/>
              <a:buChar char="l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411600" y="1501200"/>
            <a:ext cx="5176800" cy="4748400"/>
          </a:xfrm>
        </p:spPr>
        <p:txBody>
          <a:bodyPr lIns="90000" tIns="46800" rIns="90000" bIns="46800">
            <a:normAutofit/>
          </a:bodyPr>
          <a:lstStyle>
            <a:lvl1pPr marL="228600" indent="-228600">
              <a:lnSpc>
                <a:spcPct val="130000"/>
              </a:lnSpc>
              <a:buFont typeface="Wingdings" panose="05000000000000000000" pitchFamily="2" charset="2"/>
              <a:buChar char="l"/>
              <a:defRPr sz="1600" spc="15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685800" indent="-228600">
              <a:lnSpc>
                <a:spcPct val="130000"/>
              </a:lnSpc>
              <a:buFont typeface="Wingdings" panose="05000000000000000000" pitchFamily="2" charset="2"/>
              <a:buChar char="l"/>
              <a:defRPr sz="1600" spc="15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lnSpc>
                <a:spcPct val="130000"/>
              </a:lnSpc>
              <a:buFont typeface="Wingdings" panose="05000000000000000000" pitchFamily="2" charset="2"/>
              <a:buChar char="l"/>
              <a:defRPr sz="1600" spc="15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lnSpc>
                <a:spcPct val="130000"/>
              </a:lnSpc>
              <a:buFont typeface="Wingdings" panose="05000000000000000000" pitchFamily="2" charset="2"/>
              <a:buChar char="l"/>
              <a:defRPr sz="1600" spc="15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>
              <a:lnSpc>
                <a:spcPct val="130000"/>
              </a:lnSpc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3600" b="1" i="0" u="none" strike="noStrike" kern="1200" cap="none" spc="3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608400" y="1429200"/>
            <a:ext cx="5342400" cy="381600"/>
          </a:xfrm>
        </p:spPr>
        <p:txBody>
          <a:bodyPr lIns="101600" tIns="38100" rIns="76200" bIns="38100" anchor="t" anchorCtr="0">
            <a:normAutofit/>
          </a:bodyPr>
          <a:lstStyle>
            <a:lvl1pPr marL="0" indent="0" eaLnBrk="1" fontAlgn="auto" latinLnBrk="0" hangingPunct="1">
              <a:lnSpc>
                <a:spcPct val="100000"/>
              </a:lnSpc>
              <a:spcAft>
                <a:spcPts val="0"/>
              </a:spcAft>
              <a:buNone/>
              <a:defRPr sz="2000" b="1" u="none" strike="noStrike" kern="1200" cap="none" spc="200" normalizeH="0" baseline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0840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Wingdings" panose="05000000000000000000" pitchFamily="2" charset="2"/>
              <a:buChar char="l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Wingdings" panose="05000000000000000000" pitchFamily="2" charset="2"/>
              <a:buChar char="l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Wingdings" panose="05000000000000000000" pitchFamily="2" charset="2"/>
              <a:buChar char="l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Wingdings" panose="05000000000000000000" pitchFamily="2" charset="2"/>
              <a:buChar char="l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Wingdings" panose="05000000000000000000" pitchFamily="2" charset="2"/>
              <a:buChar char="l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5"/>
            </p:custDataLst>
          </p:nvPr>
        </p:nvSpPr>
        <p:spPr>
          <a:xfrm>
            <a:off x="6235750" y="1421729"/>
            <a:ext cx="5342400" cy="381600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kumimoji="0" lang="zh-CN" altLang="en-US" sz="2000" b="1" i="0" u="none" strike="noStrike" kern="1200" cap="none" spc="20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6"/>
            </p:custDataLst>
          </p:nvPr>
        </p:nvSpPr>
        <p:spPr>
          <a:xfrm>
            <a:off x="623575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Wingdings" panose="05000000000000000000" pitchFamily="2" charset="2"/>
              <a:buChar char="l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Wingdings" panose="05000000000000000000" pitchFamily="2" charset="2"/>
              <a:buChar char="l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Wingdings" panose="05000000000000000000" pitchFamily="2" charset="2"/>
              <a:buChar char="l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Wingdings" panose="05000000000000000000" pitchFamily="2" charset="2"/>
              <a:buChar char="l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Wingdings" panose="05000000000000000000" pitchFamily="2" charset="2"/>
              <a:buChar char="l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3600" b="1" i="0" u="none" strike="noStrike" kern="1200" cap="none" spc="3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2"/>
            </p:custDataLst>
          </p:nvPr>
        </p:nvSpPr>
        <p:spPr>
          <a:xfrm>
            <a:off x="608400" y="1555200"/>
            <a:ext cx="5126400" cy="4608000"/>
          </a:xfrm>
        </p:spPr>
        <p:txBody>
          <a:bodyPr vert="horz" lIns="90000" tIns="46800" rIns="90000" bIns="46800" rtlCol="0">
            <a:normAutofit/>
          </a:bodyPr>
          <a:lstStyle>
            <a:lvl1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kumimoji="0" lang="zh-CN" altLang="en-US" sz="1600" b="0" i="0" u="none" strike="noStrike" kern="1200" cap="none" spc="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/>
            <a:endParaRPr dirty="0">
              <a:sym typeface="+mn-ea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  <p:custDataLst>
              <p:tags r:id="rId3"/>
            </p:custDataLst>
          </p:nvPr>
        </p:nvSpPr>
        <p:spPr>
          <a:xfrm>
            <a:off x="6350400" y="1555200"/>
            <a:ext cx="5227200" cy="4608000"/>
          </a:xfrm>
        </p:spPr>
        <p:txBody>
          <a:bodyPr vert="horz" lIns="90000" tIns="46800" rIns="90000" bIns="46800" rtlCol="0">
            <a:normAutofit/>
          </a:bodyPr>
          <a:lstStyle>
            <a:lvl1pPr marL="0" marR="0" lvl="0" indent="0" algn="l" defTabSz="914400" rtl="0" eaLnBrk="1" fontAlgn="auto" latinLnBrk="0" hangingPunct="1">
              <a:lnSpc>
                <a:spcPct val="140000"/>
              </a:lnSpc>
              <a:spcBef>
                <a:spcPts val="0"/>
              </a:spcBef>
              <a:spcAft>
                <a:spcPts val="1000"/>
              </a:spcAft>
              <a:buFont typeface="Wingdings" panose="05000000000000000000" pitchFamily="2" charset="2"/>
              <a:buChar char="l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单击此处编辑文本</a:t>
            </a:r>
            <a:endParaRPr dirty="0">
              <a:sym typeface="+mn-ea"/>
            </a:endParaRP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  <p:sp>
        <p:nvSpPr>
          <p:cNvPr id="9" name="标题 8"/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>
          <a:xfrm>
            <a:off x="608400" y="608400"/>
            <a:ext cx="10969200" cy="648000"/>
          </a:xfrm>
        </p:spPr>
        <p:txBody>
          <a:bodyPr/>
          <a:lstStyle>
            <a:lvl1pPr>
              <a:defRPr baseline="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 hasCustomPrompt="1"/>
            <p:custDataLst>
              <p:tags r:id="rId2"/>
            </p:custDataLst>
          </p:nvPr>
        </p:nvSpPr>
        <p:spPr>
          <a:xfrm>
            <a:off x="10234800" y="914400"/>
            <a:ext cx="1044000" cy="5029200"/>
          </a:xfrm>
        </p:spPr>
        <p:txBody>
          <a:bodyPr vert="eaVert" lIns="90000" tIns="46800" rIns="90000" bIns="4680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Aft>
                <a:spcPts val="0"/>
              </a:spcAft>
              <a:buNone/>
              <a:defRPr kumimoji="0" lang="zh-CN" altLang="en-US" sz="2800" b="1" i="0" u="none" strike="noStrike" kern="1200" cap="none" spc="3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  <p:custDataLst>
              <p:tags r:id="rId3"/>
            </p:custDataLst>
          </p:nvPr>
        </p:nvSpPr>
        <p:spPr>
          <a:xfrm>
            <a:off x="914400" y="914400"/>
            <a:ext cx="9169200" cy="5029200"/>
          </a:xfrm>
        </p:spPr>
        <p:txBody>
          <a:bodyPr vert="eaVert" lIns="46800" tIns="46800" rIns="46800" bIns="46800"/>
          <a:lstStyle>
            <a:lvl1pPr indent="0" eaLnBrk="1" fontAlgn="auto" latinLnBrk="0" hangingPunct="1">
              <a:lnSpc>
                <a:spcPct val="160000"/>
              </a:lnSpc>
              <a:spcAft>
                <a:spcPts val="1600"/>
              </a:spcAft>
              <a:buNone/>
              <a:defRPr spc="3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indent="0" eaLnBrk="1" fontAlgn="auto" latinLnBrk="0" hangingPunct="1">
              <a:lnSpc>
                <a:spcPct val="160000"/>
              </a:lnSpc>
              <a:spcAft>
                <a:spcPts val="1600"/>
              </a:spcAft>
              <a:buNone/>
              <a:defRPr spc="3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2pPr>
            <a:lvl3pPr indent="0" eaLnBrk="1" fontAlgn="auto" latinLnBrk="0" hangingPunct="1">
              <a:lnSpc>
                <a:spcPct val="160000"/>
              </a:lnSpc>
              <a:spcAft>
                <a:spcPts val="1600"/>
              </a:spcAft>
              <a:buNone/>
              <a:defRPr spc="3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3pPr>
            <a:lvl4pPr indent="0" eaLnBrk="1" fontAlgn="auto" latinLnBrk="0" hangingPunct="1">
              <a:lnSpc>
                <a:spcPct val="160000"/>
              </a:lnSpc>
              <a:spcAft>
                <a:spcPts val="1600"/>
              </a:spcAft>
              <a:buNone/>
              <a:defRPr spc="3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4pPr>
            <a:lvl5pPr indent="0" eaLnBrk="1" fontAlgn="auto" latinLnBrk="0" hangingPunct="1">
              <a:lnSpc>
                <a:spcPct val="160000"/>
              </a:lnSpc>
              <a:spcAft>
                <a:spcPts val="1600"/>
              </a:spcAft>
              <a:buNone/>
              <a:defRPr spc="3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5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5"/>
            </p:custDataLst>
          </p:nvPr>
        </p:nvSpPr>
        <p:spPr>
          <a:xfrm>
            <a:off x="608400" y="774000"/>
            <a:ext cx="10972800" cy="5482800"/>
          </a:xfrm>
        </p:spPr>
        <p:txBody>
          <a:bodyPr/>
          <a:lstStyle>
            <a:lvl1pPr marL="228600" indent="-228600">
              <a:lnSpc>
                <a:spcPct val="130000"/>
              </a:lnSpc>
              <a:buFont typeface="Wingdings" panose="05000000000000000000" pitchFamily="2" charset="2"/>
              <a:buChar char="l"/>
              <a:defRPr spc="15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685800" indent="-228600">
              <a:lnSpc>
                <a:spcPct val="130000"/>
              </a:lnSpc>
              <a:buFont typeface="Wingdings" panose="05000000000000000000" pitchFamily="2" charset="2"/>
              <a:buChar char="l"/>
              <a:defRPr spc="15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2pPr>
            <a:lvl3pPr marL="1143000" indent="-228600">
              <a:lnSpc>
                <a:spcPct val="130000"/>
              </a:lnSpc>
              <a:buFont typeface="Wingdings" panose="05000000000000000000" pitchFamily="2" charset="2"/>
              <a:buChar char="l"/>
              <a:defRPr spc="15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3pPr>
            <a:lvl4pPr marL="1600200" indent="-228600">
              <a:lnSpc>
                <a:spcPct val="130000"/>
              </a:lnSpc>
              <a:buFont typeface="Wingdings" panose="05000000000000000000" pitchFamily="2" charset="2"/>
              <a:buChar char="l"/>
              <a:defRPr spc="15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4pPr>
            <a:lvl5pPr marL="2057400" indent="-228600">
              <a:lnSpc>
                <a:spcPct val="130000"/>
              </a:lnSpc>
              <a:buFont typeface="Wingdings" panose="05000000000000000000" pitchFamily="2" charset="2"/>
              <a:buChar char="l"/>
              <a:defRPr spc="15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5"/>
            </p:custDataLst>
          </p:nvPr>
        </p:nvSpPr>
        <p:spPr>
          <a:xfrm>
            <a:off x="1198800" y="2484000"/>
            <a:ext cx="9799200" cy="1018800"/>
          </a:xfrm>
        </p:spPr>
        <p:txBody>
          <a:bodyPr vert="horz" lIns="90000" tIns="46800" rIns="90000" bIns="46800" rtlCol="0" anchor="t" anchorCtr="0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None/>
              <a:defRPr kumimoji="0" lang="zh-CN" altLang="en-US" sz="6000" b="1" i="0" u="none" strike="noStrike" kern="1200" cap="none" spc="3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6"/>
            </p:custDataLst>
          </p:nvPr>
        </p:nvSpPr>
        <p:spPr>
          <a:xfrm>
            <a:off x="1198800" y="3560400"/>
            <a:ext cx="9799200" cy="471600"/>
          </a:xfrm>
        </p:spPr>
        <p:txBody>
          <a:bodyPr lIns="90000" tIns="46800" rIns="90000" bIns="46800">
            <a:normAutofit/>
          </a:bodyPr>
          <a:lstStyle>
            <a:lvl1pPr marL="0" indent="0" algn="ctr">
              <a:lnSpc>
                <a:spcPct val="110000"/>
              </a:lnSpc>
              <a:buNone/>
              <a:defRPr sz="2400" spc="2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8400" y="608400"/>
            <a:ext cx="10969200" cy="648000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 hasCustomPrompt="1"/>
            <p:custDataLst>
              <p:tags r:id="rId2"/>
            </p:custDataLst>
          </p:nvPr>
        </p:nvSpPr>
        <p:spPr>
          <a:xfrm>
            <a:off x="1198800" y="914400"/>
            <a:ext cx="9799200" cy="2570400"/>
          </a:xfrm>
        </p:spPr>
        <p:txBody>
          <a:bodyPr lIns="90000" tIns="46800" rIns="90000" bIns="46800" anchor="b" anchorCtr="0">
            <a:normAutofit/>
          </a:bodyPr>
          <a:lstStyle>
            <a:lvl1pPr algn="ctr">
              <a:defRPr sz="6000" b="1" i="0" spc="300" baseline="0">
                <a:solidFill>
                  <a:schemeClr val="tx1">
                    <a:lumMod val="85000"/>
                    <a:lumOff val="15000"/>
                  </a:schemeClr>
                </a:solidFill>
                <a:effectLst/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  <p:custDataLst>
              <p:tags r:id="rId3"/>
            </p:custDataLst>
          </p:nvPr>
        </p:nvSpPr>
        <p:spPr>
          <a:xfrm>
            <a:off x="1198800" y="3560400"/>
            <a:ext cx="9799200" cy="1472400"/>
          </a:xfrm>
        </p:spPr>
        <p:txBody>
          <a:bodyPr lIns="90000" tIns="46800" rIns="90000" bIns="46800">
            <a:normAutofit/>
          </a:bodyPr>
          <a:lstStyle>
            <a:lvl1pPr marL="0" indent="0" algn="ctr" eaLnBrk="1" fontAlgn="auto" latinLnBrk="0" hangingPunct="1">
              <a:lnSpc>
                <a:spcPct val="110000"/>
              </a:lnSpc>
              <a:buNone/>
              <a:defRPr sz="2400" u="none" strike="noStrike" kern="1200" cap="none" spc="20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单击此处编辑副标题</a:t>
            </a:r>
            <a:endParaRPr lang="zh-CN" altLang="en-US" dirty="0"/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1990800" y="3848400"/>
            <a:ext cx="7768800" cy="766800"/>
          </a:xfrm>
        </p:spPr>
        <p:txBody>
          <a:bodyPr lIns="90000" tIns="46800" rIns="90000" bIns="46800" anchor="b" anchorCtr="0">
            <a:normAutofit/>
          </a:bodyPr>
          <a:lstStyle>
            <a:lvl1pPr>
              <a:defRPr sz="4400" b="1" i="0" u="none" strike="noStrike" kern="1200" cap="none" spc="300" normalizeH="0" baseline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uFillTx/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1990800" y="4615200"/>
            <a:ext cx="7768800" cy="867600"/>
          </a:xfrm>
        </p:spPr>
        <p:txBody>
          <a:bodyPr lIns="90000" tIns="46800" rIns="90000" bIns="46800">
            <a:normAutofit/>
          </a:bodyPr>
          <a:lstStyle>
            <a:lvl1pPr marL="0" indent="0" eaLnBrk="1" fontAlgn="auto" latinLnBrk="0" hangingPunct="1">
              <a:lnSpc>
                <a:spcPct val="130000"/>
              </a:lnSpc>
              <a:buNone/>
              <a:defRPr kumimoji="0" lang="zh-CN" altLang="en-US" sz="1800" b="0" i="0" u="none" strike="noStrike" kern="1200" cap="none" spc="150" normalizeH="0" baseline="0" noProof="1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3600" b="1" i="0" u="none" strike="noStrike" kern="1200" cap="none" spc="3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3"/>
            </p:custDataLst>
          </p:nvPr>
        </p:nvSpPr>
        <p:spPr>
          <a:xfrm>
            <a:off x="608400" y="1501200"/>
            <a:ext cx="5176800" cy="4748400"/>
          </a:xfrm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Wingdings" panose="05000000000000000000" pitchFamily="2" charset="2"/>
              <a:buChar char="l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Wingdings" panose="05000000000000000000" pitchFamily="2" charset="2"/>
              <a:buChar char="l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Wingdings" panose="05000000000000000000" pitchFamily="2" charset="2"/>
              <a:buChar char="l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Wingdings" panose="05000000000000000000" pitchFamily="2" charset="2"/>
              <a:buChar char="l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411600" y="1501200"/>
            <a:ext cx="5176800" cy="4748400"/>
          </a:xfrm>
        </p:spPr>
        <p:txBody>
          <a:bodyPr lIns="90000" tIns="46800" rIns="90000" bIns="46800">
            <a:normAutofit/>
          </a:bodyPr>
          <a:lstStyle>
            <a:lvl1pPr marL="228600" indent="-228600">
              <a:lnSpc>
                <a:spcPct val="130000"/>
              </a:lnSpc>
              <a:buFont typeface="Wingdings" panose="05000000000000000000" pitchFamily="2" charset="2"/>
              <a:buChar char="l"/>
              <a:defRPr sz="1600" spc="15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685800" indent="-228600">
              <a:lnSpc>
                <a:spcPct val="130000"/>
              </a:lnSpc>
              <a:buFont typeface="Wingdings" panose="05000000000000000000" pitchFamily="2" charset="2"/>
              <a:buChar char="l"/>
              <a:defRPr sz="1600" spc="15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lnSpc>
                <a:spcPct val="130000"/>
              </a:lnSpc>
              <a:buFont typeface="Wingdings" panose="05000000000000000000" pitchFamily="2" charset="2"/>
              <a:buChar char="l"/>
              <a:defRPr sz="1600" spc="15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lnSpc>
                <a:spcPct val="130000"/>
              </a:lnSpc>
              <a:buFont typeface="Wingdings" panose="05000000000000000000" pitchFamily="2" charset="2"/>
              <a:buChar char="l"/>
              <a:defRPr sz="1600" spc="15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>
              <a:lnSpc>
                <a:spcPct val="130000"/>
              </a:lnSpc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3600" b="1" i="0" u="none" strike="noStrike" kern="1200" cap="none" spc="3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608400" y="1429200"/>
            <a:ext cx="5342400" cy="381600"/>
          </a:xfrm>
        </p:spPr>
        <p:txBody>
          <a:bodyPr lIns="101600" tIns="38100" rIns="76200" bIns="38100" anchor="t" anchorCtr="0">
            <a:normAutofit/>
          </a:bodyPr>
          <a:lstStyle>
            <a:lvl1pPr marL="0" indent="0" eaLnBrk="1" fontAlgn="auto" latinLnBrk="0" hangingPunct="1">
              <a:lnSpc>
                <a:spcPct val="100000"/>
              </a:lnSpc>
              <a:spcAft>
                <a:spcPts val="0"/>
              </a:spcAft>
              <a:buNone/>
              <a:defRPr sz="2000" b="1" u="none" strike="noStrike" kern="1200" cap="none" spc="200" normalizeH="0" baseline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0840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Wingdings" panose="05000000000000000000" pitchFamily="2" charset="2"/>
              <a:buChar char="l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Wingdings" panose="05000000000000000000" pitchFamily="2" charset="2"/>
              <a:buChar char="l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Wingdings" panose="05000000000000000000" pitchFamily="2" charset="2"/>
              <a:buChar char="l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Wingdings" panose="05000000000000000000" pitchFamily="2" charset="2"/>
              <a:buChar char="l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Wingdings" panose="05000000000000000000" pitchFamily="2" charset="2"/>
              <a:buChar char="l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5"/>
            </p:custDataLst>
          </p:nvPr>
        </p:nvSpPr>
        <p:spPr>
          <a:xfrm>
            <a:off x="6235750" y="1421729"/>
            <a:ext cx="5342400" cy="381600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kumimoji="0" lang="zh-CN" altLang="en-US" sz="2000" b="1" i="0" u="none" strike="noStrike" kern="1200" cap="none" spc="20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6"/>
            </p:custDataLst>
          </p:nvPr>
        </p:nvSpPr>
        <p:spPr>
          <a:xfrm>
            <a:off x="623575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Wingdings" panose="05000000000000000000" pitchFamily="2" charset="2"/>
              <a:buChar char="l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Wingdings" panose="05000000000000000000" pitchFamily="2" charset="2"/>
              <a:buChar char="l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Wingdings" panose="05000000000000000000" pitchFamily="2" charset="2"/>
              <a:buChar char="l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Wingdings" panose="05000000000000000000" pitchFamily="2" charset="2"/>
              <a:buChar char="l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Wingdings" panose="05000000000000000000" pitchFamily="2" charset="2"/>
              <a:buChar char="l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3600" b="1" i="0" u="none" strike="noStrike" kern="1200" cap="none" spc="3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2"/>
            </p:custDataLst>
          </p:nvPr>
        </p:nvSpPr>
        <p:spPr>
          <a:xfrm>
            <a:off x="608400" y="1555200"/>
            <a:ext cx="5126400" cy="4608000"/>
          </a:xfrm>
        </p:spPr>
        <p:txBody>
          <a:bodyPr vert="horz" lIns="90000" tIns="46800" rIns="90000" bIns="46800" rtlCol="0">
            <a:normAutofit/>
          </a:bodyPr>
          <a:lstStyle>
            <a:lvl1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kumimoji="0" lang="zh-CN" altLang="en-US" sz="1600" b="0" i="0" u="none" strike="noStrike" kern="1200" cap="none" spc="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/>
            <a:endParaRPr dirty="0">
              <a:sym typeface="+mn-ea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  <p:custDataLst>
              <p:tags r:id="rId3"/>
            </p:custDataLst>
          </p:nvPr>
        </p:nvSpPr>
        <p:spPr>
          <a:xfrm>
            <a:off x="6350400" y="1555200"/>
            <a:ext cx="5227200" cy="4608000"/>
          </a:xfrm>
        </p:spPr>
        <p:txBody>
          <a:bodyPr vert="horz" lIns="90000" tIns="46800" rIns="90000" bIns="46800" rtlCol="0">
            <a:normAutofit/>
          </a:bodyPr>
          <a:lstStyle>
            <a:lvl1pPr marL="0" marR="0" lvl="0" indent="0" algn="l" defTabSz="914400" rtl="0" eaLnBrk="1" fontAlgn="auto" latinLnBrk="0" hangingPunct="1">
              <a:lnSpc>
                <a:spcPct val="140000"/>
              </a:lnSpc>
              <a:spcBef>
                <a:spcPts val="0"/>
              </a:spcBef>
              <a:spcAft>
                <a:spcPts val="1000"/>
              </a:spcAft>
              <a:buFont typeface="Wingdings" panose="05000000000000000000" pitchFamily="2" charset="2"/>
              <a:buChar char="l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单击此处编辑文本</a:t>
            </a:r>
            <a:endParaRPr dirty="0">
              <a:sym typeface="+mn-ea"/>
            </a:endParaRP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  <p:sp>
        <p:nvSpPr>
          <p:cNvPr id="9" name="标题 8"/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/>
        <p:txBody>
          <a:bodyPr/>
          <a:lstStyle>
            <a:lvl1pPr>
              <a:defRPr baseline="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 hasCustomPrompt="1"/>
            <p:custDataLst>
              <p:tags r:id="rId2"/>
            </p:custDataLst>
          </p:nvPr>
        </p:nvSpPr>
        <p:spPr>
          <a:xfrm>
            <a:off x="10234800" y="914400"/>
            <a:ext cx="1044000" cy="5029200"/>
          </a:xfrm>
        </p:spPr>
        <p:txBody>
          <a:bodyPr vert="eaVert" lIns="90000" tIns="46800" rIns="90000" bIns="4680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Aft>
                <a:spcPts val="0"/>
              </a:spcAft>
              <a:buNone/>
              <a:defRPr kumimoji="0" lang="zh-CN" altLang="en-US" sz="2800" b="1" i="0" u="none" strike="noStrike" kern="1200" cap="none" spc="3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  <p:custDataLst>
              <p:tags r:id="rId3"/>
            </p:custDataLst>
          </p:nvPr>
        </p:nvSpPr>
        <p:spPr>
          <a:xfrm>
            <a:off x="914400" y="914400"/>
            <a:ext cx="9169200" cy="5029200"/>
          </a:xfrm>
        </p:spPr>
        <p:txBody>
          <a:bodyPr vert="eaVert" lIns="46800" tIns="46800" rIns="46800" bIns="46800"/>
          <a:lstStyle>
            <a:lvl1pPr indent="0" eaLnBrk="1" fontAlgn="auto" latinLnBrk="0" hangingPunct="1">
              <a:lnSpc>
                <a:spcPct val="160000"/>
              </a:lnSpc>
              <a:spcAft>
                <a:spcPts val="1600"/>
              </a:spcAft>
              <a:buNone/>
              <a:defRPr spc="3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indent="0" eaLnBrk="1" fontAlgn="auto" latinLnBrk="0" hangingPunct="1">
              <a:lnSpc>
                <a:spcPct val="160000"/>
              </a:lnSpc>
              <a:spcAft>
                <a:spcPts val="1600"/>
              </a:spcAft>
              <a:buNone/>
              <a:defRPr spc="3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2pPr>
            <a:lvl3pPr indent="0" eaLnBrk="1" fontAlgn="auto" latinLnBrk="0" hangingPunct="1">
              <a:lnSpc>
                <a:spcPct val="160000"/>
              </a:lnSpc>
              <a:spcAft>
                <a:spcPts val="1600"/>
              </a:spcAft>
              <a:buNone/>
              <a:defRPr spc="3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3pPr>
            <a:lvl4pPr indent="0" eaLnBrk="1" fontAlgn="auto" latinLnBrk="0" hangingPunct="1">
              <a:lnSpc>
                <a:spcPct val="160000"/>
              </a:lnSpc>
              <a:spcAft>
                <a:spcPts val="1600"/>
              </a:spcAft>
              <a:buNone/>
              <a:defRPr spc="3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4pPr>
            <a:lvl5pPr indent="0" eaLnBrk="1" fontAlgn="auto" latinLnBrk="0" hangingPunct="1">
              <a:lnSpc>
                <a:spcPct val="160000"/>
              </a:lnSpc>
              <a:spcAft>
                <a:spcPts val="1600"/>
              </a:spcAft>
              <a:buNone/>
              <a:defRPr spc="3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5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5"/>
            </p:custDataLst>
          </p:nvPr>
        </p:nvSpPr>
        <p:spPr>
          <a:xfrm>
            <a:off x="608400" y="774000"/>
            <a:ext cx="10972800" cy="5482800"/>
          </a:xfrm>
        </p:spPr>
        <p:txBody>
          <a:bodyPr/>
          <a:lstStyle>
            <a:lvl1pPr marL="228600" indent="-228600">
              <a:lnSpc>
                <a:spcPct val="130000"/>
              </a:lnSpc>
              <a:buFont typeface="Wingdings" panose="05000000000000000000" pitchFamily="2" charset="2"/>
              <a:buChar char="l"/>
              <a:defRPr spc="15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685800" indent="-228600">
              <a:lnSpc>
                <a:spcPct val="130000"/>
              </a:lnSpc>
              <a:buFont typeface="Wingdings" panose="05000000000000000000" pitchFamily="2" charset="2"/>
              <a:buChar char="l"/>
              <a:defRPr spc="15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2pPr>
            <a:lvl3pPr marL="1143000" indent="-228600">
              <a:lnSpc>
                <a:spcPct val="130000"/>
              </a:lnSpc>
              <a:buFont typeface="Wingdings" panose="05000000000000000000" pitchFamily="2" charset="2"/>
              <a:buChar char="l"/>
              <a:defRPr spc="15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3pPr>
            <a:lvl4pPr marL="1600200" indent="-228600">
              <a:lnSpc>
                <a:spcPct val="130000"/>
              </a:lnSpc>
              <a:buFont typeface="Wingdings" panose="05000000000000000000" pitchFamily="2" charset="2"/>
              <a:buChar char="l"/>
              <a:defRPr spc="15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4pPr>
            <a:lvl5pPr marL="2057400" indent="-228600">
              <a:lnSpc>
                <a:spcPct val="130000"/>
              </a:lnSpc>
              <a:buFont typeface="Wingdings" panose="05000000000000000000" pitchFamily="2" charset="2"/>
              <a:buChar char="l"/>
              <a:defRPr spc="15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5"/>
            </p:custDataLst>
          </p:nvPr>
        </p:nvSpPr>
        <p:spPr>
          <a:xfrm>
            <a:off x="1198800" y="2484000"/>
            <a:ext cx="9799200" cy="1018800"/>
          </a:xfrm>
        </p:spPr>
        <p:txBody>
          <a:bodyPr vert="horz" lIns="90000" tIns="46800" rIns="90000" bIns="46800" rtlCol="0" anchor="t" anchorCtr="0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None/>
              <a:defRPr kumimoji="0" lang="zh-CN" altLang="en-US" sz="6000" b="1" i="0" u="none" strike="noStrike" kern="1200" cap="none" spc="3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6"/>
            </p:custDataLst>
          </p:nvPr>
        </p:nvSpPr>
        <p:spPr>
          <a:xfrm>
            <a:off x="1198800" y="3560400"/>
            <a:ext cx="9799200" cy="471600"/>
          </a:xfrm>
        </p:spPr>
        <p:txBody>
          <a:bodyPr lIns="90000" tIns="46800" rIns="90000" bIns="46800">
            <a:normAutofit/>
          </a:bodyPr>
          <a:lstStyle>
            <a:lvl1pPr marL="0" indent="0" algn="ctr">
              <a:lnSpc>
                <a:spcPct val="110000"/>
              </a:lnSpc>
              <a:buNone/>
              <a:defRPr sz="2400" spc="2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6" Type="http://schemas.openxmlformats.org/officeDocument/2006/relationships/theme" Target="../theme/theme1.xml"/><Relationship Id="rId5" Type="http://schemas.openxmlformats.org/officeDocument/2006/relationships/tags" Target="../tags/tag1.xml"/><Relationship Id="rId4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2.xml"/><Relationship Id="rId8" Type="http://schemas.openxmlformats.org/officeDocument/2006/relationships/slideLayout" Target="../slideLayouts/slideLayout11.xml"/><Relationship Id="rId7" Type="http://schemas.openxmlformats.org/officeDocument/2006/relationships/slideLayout" Target="../slideLayouts/slideLayout10.xml"/><Relationship Id="rId6" Type="http://schemas.openxmlformats.org/officeDocument/2006/relationships/slideLayout" Target="../slideLayouts/slideLayout9.xml"/><Relationship Id="rId5" Type="http://schemas.openxmlformats.org/officeDocument/2006/relationships/slideLayout" Target="../slideLayouts/slideLayout8.xml"/><Relationship Id="rId4" Type="http://schemas.openxmlformats.org/officeDocument/2006/relationships/slideLayout" Target="../slideLayouts/slideLayout7.xml"/><Relationship Id="rId3" Type="http://schemas.openxmlformats.org/officeDocument/2006/relationships/slideLayout" Target="../slideLayouts/slideLayout6.xml"/><Relationship Id="rId2" Type="http://schemas.openxmlformats.org/officeDocument/2006/relationships/slideLayout" Target="../slideLayouts/slideLayout5.xml"/><Relationship Id="rId14" Type="http://schemas.openxmlformats.org/officeDocument/2006/relationships/theme" Target="../theme/theme2.xml"/><Relationship Id="rId13" Type="http://schemas.openxmlformats.org/officeDocument/2006/relationships/tags" Target="../tags/tag48.xml"/><Relationship Id="rId12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14.xml"/><Relationship Id="rId10" Type="http://schemas.openxmlformats.org/officeDocument/2006/relationships/slideLayout" Target="../slideLayouts/slideLayout13.xml"/><Relationship Id="rId1" Type="http://schemas.openxmlformats.org/officeDocument/2006/relationships/slideLayout" Target="../slideLayouts/slideLayout4.xml"/></Relationships>
</file>

<file path=ppt/slideMasters/_rels/slideMaster3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4.xml"/><Relationship Id="rId8" Type="http://schemas.openxmlformats.org/officeDocument/2006/relationships/slideLayout" Target="../slideLayouts/slideLayout23.xml"/><Relationship Id="rId7" Type="http://schemas.openxmlformats.org/officeDocument/2006/relationships/slideLayout" Target="../slideLayouts/slideLayout22.xml"/><Relationship Id="rId6" Type="http://schemas.openxmlformats.org/officeDocument/2006/relationships/slideLayout" Target="../slideLayouts/slideLayout21.xml"/><Relationship Id="rId5" Type="http://schemas.openxmlformats.org/officeDocument/2006/relationships/slideLayout" Target="../slideLayouts/slideLayout20.xml"/><Relationship Id="rId4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8.xml"/><Relationship Id="rId20" Type="http://schemas.openxmlformats.org/officeDocument/2006/relationships/theme" Target="../theme/theme3.xml"/><Relationship Id="rId2" Type="http://schemas.openxmlformats.org/officeDocument/2006/relationships/slideLayout" Target="../slideLayouts/slideLayout17.xml"/><Relationship Id="rId19" Type="http://schemas.openxmlformats.org/officeDocument/2006/relationships/tags" Target="../tags/tag105.xml"/><Relationship Id="rId18" Type="http://schemas.openxmlformats.org/officeDocument/2006/relationships/tags" Target="../tags/tag104.xml"/><Relationship Id="rId17" Type="http://schemas.openxmlformats.org/officeDocument/2006/relationships/tags" Target="../tags/tag103.xml"/><Relationship Id="rId16" Type="http://schemas.openxmlformats.org/officeDocument/2006/relationships/tags" Target="../tags/tag102.xml"/><Relationship Id="rId15" Type="http://schemas.openxmlformats.org/officeDocument/2006/relationships/tags" Target="../tags/tag101.xml"/><Relationship Id="rId14" Type="http://schemas.openxmlformats.org/officeDocument/2006/relationships/tags" Target="../tags/tag100.xml"/><Relationship Id="rId13" Type="http://schemas.openxmlformats.org/officeDocument/2006/relationships/image" Target="../media/image3.png"/><Relationship Id="rId12" Type="http://schemas.openxmlformats.org/officeDocument/2006/relationships/slideLayout" Target="../slideLayouts/slideLayout27.xml"/><Relationship Id="rId11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25.xml"/><Relationship Id="rId1" Type="http://schemas.openxmlformats.org/officeDocument/2006/relationships/slideLayout" Target="../slideLayouts/slideLayout1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4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KSO_TEMPLATE" hidden="1"/>
          <p:cNvSpPr/>
          <p:nvPr>
            <p:custDataLst>
              <p:tags r:id="rId5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1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1pPr>
      <a:lvl2pPr marL="6858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tabLst>
          <a:tab pos="1609725" algn="l"/>
        </a:tabLst>
        <a:defRPr sz="1600" u="none" strike="noStrike" kern="1200" cap="none" spc="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2pPr>
      <a:lvl3pPr marL="11430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3pPr>
      <a:lvl4pPr marL="16002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4pPr>
      <a:lvl5pPr marL="20574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KSO_TEMPLATE" hidden="1"/>
          <p:cNvSpPr/>
          <p:nvPr>
            <p:custDataLst>
              <p:tags r:id="rId13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  <p:sldLayoutId id="2147483654" r:id="rId2"/>
    <p:sldLayoutId id="2147483655" r:id="rId3"/>
    <p:sldLayoutId id="2147483656" r:id="rId4"/>
    <p:sldLayoutId id="2147483657" r:id="rId5"/>
    <p:sldLayoutId id="2147483658" r:id="rId6"/>
    <p:sldLayoutId id="2147483659" r:id="rId7"/>
    <p:sldLayoutId id="2147483660" r:id="rId8"/>
    <p:sldLayoutId id="2147483661" r:id="rId9"/>
    <p:sldLayoutId id="2147483662" r:id="rId10"/>
    <p:sldLayoutId id="2147483663" r:id="rId11"/>
    <p:sldLayoutId id="2147483664" r:id="rId12"/>
  </p:sldLayoutIdLs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1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1pPr>
      <a:lvl2pPr marL="6858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tabLst>
          <a:tab pos="1609725" algn="l"/>
        </a:tabLst>
        <a:defRPr sz="1600" u="none" strike="noStrike" kern="1200" cap="none" spc="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2pPr>
      <a:lvl3pPr marL="11430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3pPr>
      <a:lvl4pPr marL="16002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4pPr>
      <a:lvl5pPr marL="20574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>
          <a:xfrm>
            <a:off x="608400" y="608400"/>
            <a:ext cx="10969200" cy="648000"/>
          </a:xfrm>
          <a:prstGeom prst="rect">
            <a:avLst/>
          </a:prstGeom>
        </p:spPr>
        <p:txBody>
          <a:bodyPr vert="horz" lIns="101600" tIns="38100" rIns="76200" bIns="38100" rtlCol="0" anchor="ctr" anchorCtr="0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5"/>
            </p:custDataLst>
          </p:nvPr>
        </p:nvSpPr>
        <p:spPr>
          <a:xfrm>
            <a:off x="608400" y="1515600"/>
            <a:ext cx="10969200" cy="4736880"/>
          </a:xfrm>
          <a:prstGeom prst="rect">
            <a:avLst/>
          </a:prstGeo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6"/>
            </p:custDataLst>
          </p:nvPr>
        </p:nvSpPr>
        <p:spPr>
          <a:xfrm>
            <a:off x="6120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00" baseline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7"/>
            </p:custDataLst>
          </p:nvPr>
        </p:nvSpPr>
        <p:spPr>
          <a:xfrm>
            <a:off x="4116000" y="6314400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000" baseline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8"/>
            </p:custDataLst>
          </p:nvPr>
        </p:nvSpPr>
        <p:spPr>
          <a:xfrm>
            <a:off x="88776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000" baseline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KSO_TEMPLATE" hidden="1"/>
          <p:cNvSpPr/>
          <p:nvPr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6" r:id="rId1"/>
    <p:sldLayoutId id="2147483667" r:id="rId2"/>
    <p:sldLayoutId id="2147483668" r:id="rId3"/>
    <p:sldLayoutId id="2147483669" r:id="rId4"/>
    <p:sldLayoutId id="2147483670" r:id="rId5"/>
    <p:sldLayoutId id="2147483671" r:id="rId6"/>
    <p:sldLayoutId id="2147483672" r:id="rId7"/>
    <p:sldLayoutId id="2147483673" r:id="rId8"/>
    <p:sldLayoutId id="2147483674" r:id="rId9"/>
    <p:sldLayoutId id="2147483675" r:id="rId10"/>
    <p:sldLayoutId id="2147483676" r:id="rId11"/>
    <p:sldLayoutId id="2147483677" r:id="rId12"/>
  </p:sldLayoutIdLs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1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1pPr>
      <a:lvl2pPr marL="6858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tabLst>
          <a:tab pos="1609725" algn="l"/>
        </a:tabLst>
        <a:defRPr sz="1600" u="none" strike="noStrike" kern="1200" cap="none" spc="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2pPr>
      <a:lvl3pPr marL="11430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3pPr>
      <a:lvl4pPr marL="16002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4pPr>
      <a:lvl5pPr marL="20574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106.xml"/><Relationship Id="rId1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tags" Target="../tags/tag107.xml"/><Relationship Id="rId2" Type="http://schemas.openxmlformats.org/officeDocument/2006/relationships/image" Target="../media/image5.png"/><Relationship Id="rId1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tags" Target="../tags/tag108.xml"/><Relationship Id="rId2" Type="http://schemas.openxmlformats.org/officeDocument/2006/relationships/image" Target="../media/image7.png"/><Relationship Id="rId1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109.xml"/></Relationships>
</file>

<file path=ppt/slides/_rels/slide5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0.xml"/><Relationship Id="rId3" Type="http://schemas.openxmlformats.org/officeDocument/2006/relationships/tags" Target="../tags/tag110.xml"/><Relationship Id="rId2" Type="http://schemas.openxmlformats.org/officeDocument/2006/relationships/image" Target="../media/image9.png"/><Relationship Id="rId1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tags" Target="../tags/tag111.xml"/><Relationship Id="rId1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tags" Target="../tags/tag112.xml"/><Relationship Id="rId1" Type="http://schemas.openxmlformats.org/officeDocument/2006/relationships/image" Target="../media/image11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tags" Target="../tags/tag113.xml"/><Relationship Id="rId1" Type="http://schemas.openxmlformats.org/officeDocument/2006/relationships/image" Target="../media/image12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tags" Target="../tags/tag114.xml"/><Relationship Id="rId1" Type="http://schemas.openxmlformats.org/officeDocument/2006/relationships/image" Target="../media/image13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tags" Target="../tags/tag115.xml"/><Relationship Id="rId1" Type="http://schemas.openxmlformats.org/officeDocument/2006/relationships/image" Target="../media/image14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tags" Target="../tags/tag116.xml"/><Relationship Id="rId1" Type="http://schemas.openxmlformats.org/officeDocument/2006/relationships/image" Target="../media/image15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tags" Target="../tags/tag117.xml"/><Relationship Id="rId1" Type="http://schemas.openxmlformats.org/officeDocument/2006/relationships/image" Target="../media/image16.jpeg"/></Relationships>
</file>

<file path=ppt/slides/_rels/slide13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7.xml"/><Relationship Id="rId3" Type="http://schemas.openxmlformats.org/officeDocument/2006/relationships/tags" Target="../tags/tag118.xml"/><Relationship Id="rId2" Type="http://schemas.openxmlformats.org/officeDocument/2006/relationships/image" Target="../media/image12.jpeg"/><Relationship Id="rId1" Type="http://schemas.openxmlformats.org/officeDocument/2006/relationships/image" Target="../media/image17.png"/></Relationships>
</file>

<file path=ppt/slides/_rels/slide14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tags" Target="../tags/tag119.xml"/><Relationship Id="rId2" Type="http://schemas.openxmlformats.org/officeDocument/2006/relationships/image" Target="../media/image17.png"/><Relationship Id="rId1" Type="http://schemas.openxmlformats.org/officeDocument/2006/relationships/image" Target="../media/image15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8.png"/></Relationships>
</file>

<file path=ppt/slides/_rels/slide16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3.xml"/><Relationship Id="rId6" Type="http://schemas.openxmlformats.org/officeDocument/2006/relationships/tags" Target="../tags/tag122.xml"/><Relationship Id="rId5" Type="http://schemas.openxmlformats.org/officeDocument/2006/relationships/image" Target="../media/image21.jpeg"/><Relationship Id="rId4" Type="http://schemas.openxmlformats.org/officeDocument/2006/relationships/tags" Target="../tags/tag121.xml"/><Relationship Id="rId3" Type="http://schemas.openxmlformats.org/officeDocument/2006/relationships/image" Target="../media/image20.png"/><Relationship Id="rId2" Type="http://schemas.openxmlformats.org/officeDocument/2006/relationships/tags" Target="../tags/tag120.xml"/><Relationship Id="rId1" Type="http://schemas.openxmlformats.org/officeDocument/2006/relationships/image" Target="../media/image19.png"/></Relationships>
</file>

<file path=ppt/slides/_rels/slide17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3.xml"/><Relationship Id="rId5" Type="http://schemas.openxmlformats.org/officeDocument/2006/relationships/tags" Target="../tags/tag124.xml"/><Relationship Id="rId4" Type="http://schemas.openxmlformats.org/officeDocument/2006/relationships/image" Target="../media/image24.png"/><Relationship Id="rId3" Type="http://schemas.openxmlformats.org/officeDocument/2006/relationships/image" Target="../media/image23.png"/><Relationship Id="rId2" Type="http://schemas.openxmlformats.org/officeDocument/2006/relationships/tags" Target="../tags/tag123.xml"/><Relationship Id="rId1" Type="http://schemas.openxmlformats.org/officeDocument/2006/relationships/image" Target="../media/image2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.xml"/><Relationship Id="rId2" Type="http://schemas.openxmlformats.org/officeDocument/2006/relationships/tags" Target="../tags/tag125.xml"/><Relationship Id="rId1" Type="http://schemas.openxmlformats.org/officeDocument/2006/relationships/image" Target="../media/image8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26.xml"/><Relationship Id="rId1" Type="http://schemas.openxmlformats.org/officeDocument/2006/relationships/image" Target="../media/image25.jpeg"/></Relationships>
</file>

<file path=ppt/slides/_rels/slide20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0.xml"/><Relationship Id="rId3" Type="http://schemas.openxmlformats.org/officeDocument/2006/relationships/tags" Target="../tags/tag127.xml"/><Relationship Id="rId2" Type="http://schemas.openxmlformats.org/officeDocument/2006/relationships/image" Target="../media/image26.png"/><Relationship Id="rId1" Type="http://schemas.openxmlformats.org/officeDocument/2006/relationships/image" Target="../media/image8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7.jpe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8.jpe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9.jpe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0.png"/></Relationships>
</file>

<file path=ppt/slides/_rels/slide25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3.xml"/><Relationship Id="rId3" Type="http://schemas.openxmlformats.org/officeDocument/2006/relationships/tags" Target="../tags/tag128.xml"/><Relationship Id="rId2" Type="http://schemas.openxmlformats.org/officeDocument/2006/relationships/image" Target="../media/image32.png"/><Relationship Id="rId1" Type="http://schemas.openxmlformats.org/officeDocument/2006/relationships/image" Target="../media/image31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2.xml"/><Relationship Id="rId2" Type="http://schemas.openxmlformats.org/officeDocument/2006/relationships/tags" Target="../tags/tag129.xml"/><Relationship Id="rId1" Type="http://schemas.openxmlformats.org/officeDocument/2006/relationships/image" Target="../media/image8.pn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3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130.xml"/><Relationship Id="rId1" Type="http://schemas.openxmlformats.org/officeDocument/2006/relationships/image" Target="../media/image3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3390900" y="1958975"/>
            <a:ext cx="5409565" cy="132207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</a:bodyPr>
          <a:p>
            <a:r>
              <a:rPr lang="zh-CN" altLang="zh-CN" sz="8000" b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咬人的缝隙</a:t>
            </a:r>
            <a:endParaRPr lang="zh-CN" altLang="zh-CN" sz="8000" b="1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</p:spTree>
    <p:custDataLst>
      <p:tags r:id="rId2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3" name="矩形 3"/>
          <p:cNvSpPr>
            <a:spLocks noChangeArrowheads="1"/>
          </p:cNvSpPr>
          <p:nvPr/>
        </p:nvSpPr>
        <p:spPr bwMode="auto">
          <a:xfrm>
            <a:off x="1908810" y="2243455"/>
            <a:ext cx="8374380" cy="20300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50000"/>
              </a:lnSpc>
              <a:buFont typeface="+mj-lt"/>
              <a:buAutoNum type="arabicPeriod"/>
            </a:pPr>
            <a:r>
              <a:rPr lang="zh-CN" altLang="en-US" sz="2800" b="1" dirty="0">
                <a:solidFill>
                  <a:schemeClr val="tx2">
                    <a:lumMod val="50000"/>
                    <a:lumOff val="50000"/>
                  </a:schemeClr>
                </a:solidFill>
                <a:ea typeface="微软雅黑" panose="020B0503020204020204" pitchFamily="34" charset="-122"/>
              </a:rPr>
              <a:t>了解生活中门、窗、橱柜的缝隙有一定的危险性；</a:t>
            </a:r>
            <a:endParaRPr lang="zh-CN" altLang="en-US" sz="2800" b="1" dirty="0">
              <a:solidFill>
                <a:schemeClr val="tx2">
                  <a:lumMod val="50000"/>
                  <a:lumOff val="50000"/>
                </a:schemeClr>
              </a:solidFill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  <a:buFont typeface="+mj-lt"/>
              <a:buAutoNum type="arabicPeriod"/>
            </a:pPr>
            <a:endParaRPr lang="zh-CN" altLang="en-US" sz="2800" b="1" dirty="0">
              <a:solidFill>
                <a:schemeClr val="tx2">
                  <a:lumMod val="50000"/>
                  <a:lumOff val="50000"/>
                </a:schemeClr>
              </a:solidFill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  <a:buFont typeface="+mj-lt"/>
              <a:buAutoNum type="arabicPeriod"/>
            </a:pPr>
            <a:r>
              <a:rPr lang="zh-CN" altLang="en-US" sz="2800" b="1" dirty="0">
                <a:solidFill>
                  <a:schemeClr val="tx2">
                    <a:lumMod val="50000"/>
                    <a:lumOff val="50000"/>
                  </a:schemeClr>
                </a:solidFill>
                <a:ea typeface="微软雅黑" panose="020B0503020204020204" pitchFamily="34" charset="-122"/>
              </a:rPr>
              <a:t>知道保护自己的方法，避免意外伤害事故的发生。</a:t>
            </a:r>
            <a:endParaRPr lang="zh-CN" altLang="en-US" sz="2800" b="1" dirty="0">
              <a:solidFill>
                <a:schemeClr val="tx2">
                  <a:lumMod val="50000"/>
                  <a:lumOff val="50000"/>
                </a:schemeClr>
              </a:solidFill>
              <a:ea typeface="微软雅黑" panose="020B0503020204020204" pitchFamily="34" charset="-122"/>
            </a:endParaRPr>
          </a:p>
        </p:txBody>
      </p:sp>
      <p:pic>
        <p:nvPicPr>
          <p:cNvPr id="1026" name="Picture 2" descr="C:\Users\dell\Desktop\ppt用到的各种小标签\学习目标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16632"/>
            <a:ext cx="2181226" cy="809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3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矩形 3"/>
          <p:cNvSpPr/>
          <p:nvPr/>
        </p:nvSpPr>
        <p:spPr>
          <a:xfrm>
            <a:off x="-17780" y="6784975"/>
            <a:ext cx="12226713" cy="101600"/>
          </a:xfrm>
          <a:prstGeom prst="rect">
            <a:avLst/>
          </a:prstGeom>
          <a:solidFill>
            <a:schemeClr val="accent2">
              <a:lumMod val="60000"/>
              <a:lumOff val="40000"/>
              <a:alpha val="9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2400"/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18005" y="1024890"/>
            <a:ext cx="3808095" cy="323977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2">
            <a:clrChange>
              <a:clrFrom>
                <a:srgbClr val="F6F6F6">
                  <a:alpha val="100000"/>
                </a:srgbClr>
              </a:clrFrom>
              <a:clrTo>
                <a:srgbClr val="F6F6F6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712335" y="-593090"/>
            <a:ext cx="6226175" cy="6237605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2713990" y="4855845"/>
            <a:ext cx="676338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800" b="1">
                <a:solidFill>
                  <a:srgbClr val="C00000"/>
                </a:solidFill>
              </a:rPr>
              <a:t>生活中，常常发生</a:t>
            </a:r>
            <a:r>
              <a:rPr lang="en-US" altLang="zh-CN" sz="2800" b="1">
                <a:solidFill>
                  <a:srgbClr val="C00000"/>
                </a:solidFill>
              </a:rPr>
              <a:t>“</a:t>
            </a:r>
            <a:r>
              <a:rPr lang="zh-CN" altLang="en-US" sz="2800" b="1">
                <a:solidFill>
                  <a:srgbClr val="C00000"/>
                </a:solidFill>
              </a:rPr>
              <a:t>缝隙咬人</a:t>
            </a:r>
            <a:r>
              <a:rPr lang="en-US" altLang="zh-CN" sz="2800" b="1">
                <a:solidFill>
                  <a:srgbClr val="C00000"/>
                </a:solidFill>
              </a:rPr>
              <a:t>”</a:t>
            </a:r>
            <a:r>
              <a:rPr lang="zh-CN" altLang="en-US" sz="2800" b="1">
                <a:solidFill>
                  <a:srgbClr val="C00000"/>
                </a:solidFill>
              </a:rPr>
              <a:t>的情况！</a:t>
            </a:r>
            <a:endParaRPr lang="zh-CN" altLang="en-US" sz="2800" b="1">
              <a:solidFill>
                <a:srgbClr val="C00000"/>
              </a:solidFill>
            </a:endParaRPr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" name="文本框 4"/>
          <p:cNvSpPr txBox="1"/>
          <p:nvPr/>
        </p:nvSpPr>
        <p:spPr>
          <a:xfrm>
            <a:off x="3825240" y="1021715"/>
            <a:ext cx="487108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sz="2400" b="1">
                <a:solidFill>
                  <a:srgbClr val="C00000"/>
                </a:solidFill>
              </a:rPr>
              <a:t>小孩手卡门缝 消防员暖心救援</a:t>
            </a:r>
            <a:endParaRPr sz="2400" b="1">
              <a:solidFill>
                <a:srgbClr val="C00000"/>
              </a:solidFill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1903095" y="1684655"/>
            <a:ext cx="8147685" cy="383095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>
              <a:lnSpc>
                <a:spcPct val="150000"/>
              </a:lnSpc>
            </a:pPr>
            <a:r>
              <a:rPr lang="en-US" altLang="zh-CN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   </a:t>
            </a:r>
            <a:r>
              <a:rPr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4月12日，滨州市博兴县某村一儿童手被卡到门缝无法取出，博兴县消防救援大队立刻调派特勤消防救援站、兴福消防救援站赶赴现场处置。</a:t>
            </a:r>
            <a:endParaRPr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>
              <a:lnSpc>
                <a:spcPct val="150000"/>
              </a:lnSpc>
            </a:pPr>
            <a:r>
              <a:rPr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救援人员到达现场后发现，是一名五岁左右的小男孩，孩子手被夹住时，由于疼痛慌乱，试图关门，却不想这样反倒将手指越夹越紧。由于受到门的挤压，男孩的手指已经出现红肿，必须尽快取出。</a:t>
            </a:r>
            <a:endParaRPr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>
              <a:lnSpc>
                <a:spcPct val="150000"/>
              </a:lnSpc>
            </a:pPr>
            <a:r>
              <a:rPr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救援人员先将门固定，利用报警人家中的小型破拆工具磨光机对门进行切割，时不时去门后观察孩子的情况，确保破拆过程安全。随后，消防救援人员利用机动链锯和磨光机破拆门框，成功将孩子的手取出。</a:t>
            </a:r>
            <a:endParaRPr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>
              <a:lnSpc>
                <a:spcPct val="150000"/>
              </a:lnSpc>
            </a:pPr>
            <a:r>
              <a:rPr lang="zh-CN" altLang="en-US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                                             来源：齐鲁网</a:t>
            </a:r>
            <a:r>
              <a:rPr lang="en-US" altLang="zh-CN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·</a:t>
            </a:r>
            <a:r>
              <a:rPr lang="zh-CN" altLang="en-US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闪电新闻</a:t>
            </a:r>
            <a:endParaRPr lang="zh-CN" altLang="en-US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pic>
        <p:nvPicPr>
          <p:cNvPr id="17416" name="Picture 8" descr="C:\Users\dell\Desktop\ppt用到的各种小标签\安全故事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8293" y="659448"/>
            <a:ext cx="2181225" cy="8001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4" name="文本框 3"/>
          <p:cNvSpPr txBox="1"/>
          <p:nvPr/>
        </p:nvSpPr>
        <p:spPr>
          <a:xfrm>
            <a:off x="2588895" y="2038350"/>
            <a:ext cx="7411720" cy="212280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p>
            <a:pPr>
              <a:lnSpc>
                <a:spcPct val="150000"/>
              </a:lnSpc>
            </a:pPr>
            <a:r>
              <a:rPr lang="zh-CN" altLang="zh-CN" sz="4400" b="1">
                <a:solidFill>
                  <a:schemeClr val="accent4"/>
                </a:solidFill>
                <a:effectLst/>
              </a:rPr>
              <a:t>皮皮猴今天又受伤了，让我们看看发生了什么？</a:t>
            </a:r>
            <a:endParaRPr lang="zh-CN" altLang="zh-CN" sz="4400" b="1">
              <a:solidFill>
                <a:schemeClr val="accent4"/>
              </a:solidFill>
              <a:effectLst/>
            </a:endParaRPr>
          </a:p>
        </p:txBody>
      </p:sp>
    </p:spTree>
    <p:custDataLst>
      <p:tags r:id="rId3"/>
    </p:custData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6" name="图片 5"/>
          <p:cNvPicPr>
            <a:picLocks noChangeAspect="1"/>
          </p:cNvPicPr>
          <p:nvPr/>
        </p:nvPicPr>
        <p:blipFill>
          <a:blip r:embed="rId1">
            <a:clrChange>
              <a:clrFrom>
                <a:srgbClr val="FFFDFE">
                  <a:alpha val="100000"/>
                </a:srgbClr>
              </a:clrFrom>
              <a:clrTo>
                <a:srgbClr val="FFFDFE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364615" y="286385"/>
            <a:ext cx="9463405" cy="6690995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7290435" y="385445"/>
            <a:ext cx="4524375" cy="645160"/>
          </a:xfrm>
          <a:prstGeom prst="rect">
            <a:avLst/>
          </a:prstGeom>
          <a:solidFill>
            <a:schemeClr val="bg1"/>
          </a:soli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p>
            <a:pPr algn="l">
              <a:lnSpc>
                <a:spcPct val="150000"/>
              </a:lnSpc>
            </a:pPr>
            <a:r>
              <a:rPr lang="zh-CN" altLang="en-US" sz="2400" b="1" dirty="0" smtClean="0">
                <a:solidFill>
                  <a:srgbClr val="C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皮皮猴和妈妈一起去青青商场玩。</a:t>
            </a:r>
            <a:endParaRPr lang="zh-CN" altLang="en-US" sz="2400" b="1" dirty="0">
              <a:solidFill>
                <a:srgbClr val="C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custDataLst>
      <p:tags r:id="rId2"/>
    </p:custData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" name="图片 3" descr="咬人的缝隙色—2"/>
          <p:cNvPicPr>
            <a:picLocks noChangeAspect="1"/>
          </p:cNvPicPr>
          <p:nvPr/>
        </p:nvPicPr>
        <p:blipFill>
          <a:blip r:embed="rId1">
            <a:clrChange>
              <a:clrFrom>
                <a:srgbClr val="FFFDFE">
                  <a:alpha val="100000"/>
                </a:srgbClr>
              </a:clrFrom>
              <a:clrTo>
                <a:srgbClr val="FFFDFE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826895" y="995680"/>
            <a:ext cx="8537575" cy="6036310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2327275" y="350520"/>
            <a:ext cx="7163435" cy="645160"/>
          </a:xfrm>
          <a:prstGeom prst="rect">
            <a:avLst/>
          </a:prstGeom>
          <a:solidFill>
            <a:schemeClr val="bg1"/>
          </a:soli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p>
            <a:pPr algn="l">
              <a:lnSpc>
                <a:spcPct val="150000"/>
              </a:lnSpc>
            </a:pPr>
            <a:r>
              <a:rPr lang="zh-CN" altLang="en-US" sz="2400" b="1" dirty="0" smtClean="0">
                <a:solidFill>
                  <a:srgbClr val="C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在商场里，皮皮猴和妈妈遇到了大眼猫和它的妈妈。</a:t>
            </a:r>
            <a:endParaRPr lang="zh-CN" altLang="en-US" sz="2400" b="1" dirty="0">
              <a:solidFill>
                <a:srgbClr val="C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custDataLst>
      <p:tags r:id="rId2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" name="图片 3" descr="咬人的缝隙色—3"/>
          <p:cNvPicPr>
            <a:picLocks noChangeAspect="1"/>
          </p:cNvPicPr>
          <p:nvPr/>
        </p:nvPicPr>
        <p:blipFill>
          <a:blip r:embed="rId1">
            <a:clrChange>
              <a:clrFrom>
                <a:srgbClr val="FFFDFE">
                  <a:alpha val="100000"/>
                </a:srgbClr>
              </a:clrFrom>
              <a:clrTo>
                <a:srgbClr val="FFFDFE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855595" y="789940"/>
            <a:ext cx="8495030" cy="6005830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725805" y="300990"/>
            <a:ext cx="7163435" cy="1198880"/>
          </a:xfrm>
          <a:prstGeom prst="rect">
            <a:avLst/>
          </a:prstGeom>
          <a:solidFill>
            <a:schemeClr val="bg1"/>
          </a:soli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p>
            <a:pPr algn="l">
              <a:lnSpc>
                <a:spcPct val="150000"/>
              </a:lnSpc>
            </a:pPr>
            <a:r>
              <a:rPr lang="zh-CN" altLang="en-US" sz="2400" b="1" dirty="0" smtClean="0">
                <a:solidFill>
                  <a:srgbClr val="C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这里的衣服可真多、真好看呀！大眼猫想把柜台里的一件衣服拿</a:t>
            </a:r>
            <a:r>
              <a:rPr lang="zh-CN" altLang="en-US" sz="2400" b="1" dirty="0" smtClean="0">
                <a:solidFill>
                  <a:srgbClr val="C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出来试试。</a:t>
            </a:r>
            <a:endParaRPr lang="zh-CN" altLang="en-US" sz="2400" b="1" dirty="0">
              <a:solidFill>
                <a:srgbClr val="C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custDataLst>
      <p:tags r:id="rId2"/>
    </p:custData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3" name="图片 2" descr="41yeyxyaorenfengxi4(1)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157730" y="276860"/>
            <a:ext cx="9119870" cy="6399530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409575" y="268605"/>
            <a:ext cx="4138295" cy="2306955"/>
          </a:xfrm>
          <a:prstGeom prst="rect">
            <a:avLst/>
          </a:prstGeom>
          <a:solidFill>
            <a:schemeClr val="bg1"/>
          </a:soli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p>
            <a:pPr algn="l">
              <a:lnSpc>
                <a:spcPct val="150000"/>
              </a:lnSpc>
            </a:pPr>
            <a:r>
              <a:rPr lang="zh-CN" altLang="en-US" sz="2400" b="1" dirty="0" smtClean="0">
                <a:solidFill>
                  <a:srgbClr val="C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一个不小心，大眼猫的手被夹住了。妈妈听到喊声，赶紧过来看看大眼猫的手，还好没什么事。</a:t>
            </a:r>
            <a:endParaRPr lang="zh-CN" altLang="en-US" sz="2400" b="1" dirty="0">
              <a:solidFill>
                <a:srgbClr val="C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custDataLst>
      <p:tags r:id="rId2"/>
    </p:custData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3" name="图片 2" descr="41yeyxyaorenfengxi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315085" y="269240"/>
            <a:ext cx="9120505" cy="6400165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409575" y="326390"/>
            <a:ext cx="4138295" cy="1198880"/>
          </a:xfrm>
          <a:prstGeom prst="rect">
            <a:avLst/>
          </a:prstGeom>
          <a:solidFill>
            <a:schemeClr val="bg1"/>
          </a:soli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p>
            <a:pPr algn="l">
              <a:lnSpc>
                <a:spcPct val="150000"/>
              </a:lnSpc>
            </a:pPr>
            <a:r>
              <a:rPr lang="zh-CN" altLang="en-US" sz="2400" b="1" dirty="0" smtClean="0">
                <a:solidFill>
                  <a:srgbClr val="C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过了一会儿，它们又溜到商场的弹簧门旁玩起来。</a:t>
            </a:r>
            <a:endParaRPr lang="zh-CN" altLang="en-US" sz="2400" b="1" dirty="0">
              <a:solidFill>
                <a:srgbClr val="C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custDataLst>
      <p:tags r:id="rId2"/>
    </p:custData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3" name="图片 2" descr="41yeyxyaorenfengxi6(1)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336040" y="249555"/>
            <a:ext cx="9149080" cy="6419850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1336040" y="247015"/>
            <a:ext cx="5097780" cy="645160"/>
          </a:xfrm>
          <a:prstGeom prst="rect">
            <a:avLst/>
          </a:prstGeom>
          <a:solidFill>
            <a:schemeClr val="bg1"/>
          </a:soli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p>
            <a:pPr algn="l">
              <a:lnSpc>
                <a:spcPct val="150000"/>
              </a:lnSpc>
            </a:pPr>
            <a:r>
              <a:rPr lang="zh-CN" altLang="en-US" sz="2400" b="1" dirty="0" smtClean="0">
                <a:solidFill>
                  <a:srgbClr val="C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哎呀，皮皮猴的手被弹簧门夹住了！</a:t>
            </a:r>
            <a:endParaRPr lang="zh-CN" altLang="en-US" sz="2400" b="1" dirty="0">
              <a:solidFill>
                <a:srgbClr val="C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custDataLst>
      <p:tags r:id="rId2"/>
    </p:custData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" name="图片 3" descr="41yeyxyaorenfengxi7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96035" y="47625"/>
            <a:ext cx="9102725" cy="6387465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6893560" y="5297805"/>
            <a:ext cx="5097780" cy="645160"/>
          </a:xfrm>
          <a:prstGeom prst="rect">
            <a:avLst/>
          </a:prstGeom>
          <a:solidFill>
            <a:schemeClr val="bg1"/>
          </a:soli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p>
            <a:pPr algn="l">
              <a:lnSpc>
                <a:spcPct val="150000"/>
              </a:lnSpc>
            </a:pPr>
            <a:r>
              <a:rPr lang="zh-CN" altLang="en-US" sz="2400" b="1" dirty="0" smtClean="0">
                <a:solidFill>
                  <a:srgbClr val="C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妈妈带着受伤流血的皮皮猴去了医院。</a:t>
            </a:r>
            <a:endParaRPr lang="zh-CN" altLang="en-US" sz="2400" b="1" dirty="0">
              <a:solidFill>
                <a:srgbClr val="C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custDataLst>
      <p:tags r:id="rId2"/>
    </p:custData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矩形 2"/>
          <p:cNvSpPr/>
          <p:nvPr/>
        </p:nvSpPr>
        <p:spPr>
          <a:xfrm>
            <a:off x="2154213" y="1383012"/>
            <a:ext cx="7715304" cy="768350"/>
          </a:xfrm>
          <a:prstGeom prst="rect">
            <a:avLst/>
          </a:prstGeom>
        </p:spPr>
        <p:txBody>
          <a:bodyPr wrap="square">
            <a:spAutoFit/>
          </a:bodyPr>
          <a:p>
            <a:pPr algn="ctr"/>
            <a:r>
              <a:rPr lang="zh-CN" altLang="en-US" sz="4400" b="1" dirty="0" smtClean="0">
                <a:solidFill>
                  <a:srgbClr val="C00000"/>
                </a:solidFill>
                <a:effectLst/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大眼猫的手怎么了</a:t>
            </a:r>
            <a:r>
              <a:rPr lang="en-US" sz="4400" b="1" dirty="0" smtClean="0">
                <a:solidFill>
                  <a:srgbClr val="C00000"/>
                </a:solidFill>
                <a:effectLst/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?</a:t>
            </a:r>
            <a:endParaRPr lang="en-US" altLang="en-US" sz="4400" b="1" dirty="0" smtClean="0">
              <a:solidFill>
                <a:srgbClr val="C00000"/>
              </a:solidFill>
              <a:effectLst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592436" y="2707152"/>
            <a:ext cx="3929090" cy="304609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>
              <a:lnSpc>
                <a:spcPct val="150000"/>
              </a:lnSpc>
            </a:pPr>
            <a:r>
              <a:rPr lang="zh-CN" altLang="en-US" sz="3200" dirty="0" smtClean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大眼猫</a:t>
            </a:r>
            <a:r>
              <a:rPr lang="zh-CN" altLang="en-US" sz="3200" dirty="0" smtClean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想把柜台里的一件衣服拿出来试试</a:t>
            </a:r>
            <a:r>
              <a:rPr lang="zh-CN" altLang="en-US" sz="3200" dirty="0" smtClean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，把手伸入抽屉中，手被抽屉夹到了。</a:t>
            </a:r>
            <a:endParaRPr lang="zh-CN" altLang="en-US" sz="3200" dirty="0" smtClean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pic>
        <p:nvPicPr>
          <p:cNvPr id="2" name="图片 1" descr="交流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4325" y="330200"/>
            <a:ext cx="1597660" cy="956310"/>
          </a:xfrm>
          <a:prstGeom prst="rect">
            <a:avLst/>
          </a:prstGeom>
        </p:spPr>
      </p:pic>
      <p:pic>
        <p:nvPicPr>
          <p:cNvPr id="5" name="图片 4" descr="咬人的缝隙色—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8285" y="2538730"/>
            <a:ext cx="4236085" cy="2994660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矩形 3"/>
          <p:cNvSpPr/>
          <p:nvPr/>
        </p:nvSpPr>
        <p:spPr>
          <a:xfrm>
            <a:off x="3233767" y="1288906"/>
            <a:ext cx="5724644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p>
            <a:pPr algn="ctr"/>
            <a:r>
              <a:rPr lang="zh-CN" altLang="en-US" sz="4800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AC5133"/>
                </a:solidFill>
                <a:effectLst>
                  <a:reflection blurRad="12700" stA="28000" endPos="45000" dist="1000" dir="5400000" sy="-100000" algn="bl" rotWithShape="0"/>
                </a:effectLst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皮皮猴后来怎么了？</a:t>
            </a:r>
            <a:endParaRPr lang="zh-CN" altLang="en-US" sz="4800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AC5133"/>
              </a:solidFill>
              <a:effectLst>
                <a:reflection blurRad="12700" stA="28000" endPos="45000" dist="1000" dir="5400000" sy="-100000" algn="bl" rotWithShape="0"/>
              </a:effectLst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683375" y="2780030"/>
            <a:ext cx="3134995" cy="203009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>
              <a:lnSpc>
                <a:spcPct val="150000"/>
              </a:lnSpc>
            </a:pPr>
            <a:r>
              <a:rPr lang="zh-CN" altLang="en-US" sz="2800" dirty="0" smtClean="0">
                <a:effectLst/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皮皮猴因为玩弹簧门，导致手被弹簧门夹住。</a:t>
            </a:r>
            <a:endParaRPr lang="zh-CN" altLang="en-US" sz="2800" dirty="0" smtClean="0">
              <a:effectLst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pic>
        <p:nvPicPr>
          <p:cNvPr id="7" name="图片 6" descr="41yeyxyaorenfengxi6(1)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86890" y="2521585"/>
            <a:ext cx="3630295" cy="2546985"/>
          </a:xfrm>
          <a:prstGeom prst="rect">
            <a:avLst/>
          </a:prstGeom>
        </p:spPr>
      </p:pic>
      <p:pic>
        <p:nvPicPr>
          <p:cNvPr id="3" name="图片 2" descr="交流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7545" y="508000"/>
            <a:ext cx="1304925" cy="781050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341120" y="2413635"/>
            <a:ext cx="9895205" cy="203009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</a:bodyPr>
          <a:lstStyle/>
          <a:p>
            <a:pPr marL="457200" indent="-457200">
              <a:lnSpc>
                <a:spcPct val="150000"/>
              </a:lnSpc>
              <a:buFont typeface="Wingdings" panose="05000000000000000000" charset="0"/>
              <a:buChar char="l"/>
            </a:pPr>
            <a:r>
              <a:rPr lang="zh-CN" altLang="en-US" sz="2800" b="1" dirty="0" smtClean="0">
                <a:solidFill>
                  <a:schemeClr val="accent1"/>
                </a:solidFill>
                <a:effectLst/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你们或者是你们身边的朋友有没有被缝隙“咬”过呢？</a:t>
            </a:r>
            <a:endParaRPr lang="zh-CN" altLang="en-US" sz="2800" b="1" dirty="0" smtClean="0">
              <a:solidFill>
                <a:schemeClr val="accent1"/>
              </a:solidFill>
              <a:effectLst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marL="457200" indent="-457200">
              <a:lnSpc>
                <a:spcPct val="150000"/>
              </a:lnSpc>
              <a:buFont typeface="Wingdings" panose="05000000000000000000" charset="0"/>
              <a:buChar char="l"/>
            </a:pPr>
            <a:endParaRPr lang="zh-CN" altLang="en-US" sz="2800" b="1" dirty="0" smtClean="0">
              <a:solidFill>
                <a:schemeClr val="accent1"/>
              </a:solidFill>
              <a:effectLst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marL="457200" indent="-457200">
              <a:lnSpc>
                <a:spcPct val="150000"/>
              </a:lnSpc>
              <a:buFont typeface="Wingdings" panose="05000000000000000000" charset="0"/>
              <a:buChar char="l"/>
            </a:pPr>
            <a:r>
              <a:rPr lang="zh-CN" altLang="en-US" sz="2800" b="1" dirty="0" smtClean="0">
                <a:solidFill>
                  <a:schemeClr val="accent1"/>
                </a:solidFill>
                <a:effectLst/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生活中哪些地方可能</a:t>
            </a:r>
            <a:r>
              <a:rPr lang="zh-CN" altLang="en-US" sz="2800" b="1" dirty="0">
                <a:solidFill>
                  <a:schemeClr val="accent1"/>
                </a:solidFill>
                <a:effectLst/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存在</a:t>
            </a:r>
            <a:r>
              <a:rPr lang="zh-CN" altLang="en-US" sz="2800" b="1" dirty="0" smtClean="0">
                <a:solidFill>
                  <a:schemeClr val="accent1"/>
                </a:solidFill>
                <a:effectLst/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“咬人的缝隙”？</a:t>
            </a:r>
            <a:endParaRPr lang="zh-CN" altLang="en-US" sz="2800" b="1" dirty="0" smtClean="0">
              <a:solidFill>
                <a:schemeClr val="accent1"/>
              </a:solidFill>
              <a:effectLst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pic>
        <p:nvPicPr>
          <p:cNvPr id="3" name="图片 2" descr="安全提问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5465" y="448310"/>
            <a:ext cx="2181225" cy="800100"/>
          </a:xfrm>
          <a:prstGeom prst="rect">
            <a:avLst/>
          </a:prstGeom>
        </p:spPr>
      </p:pic>
    </p:spTree>
  </p:cSld>
  <p:clrMapOvr>
    <a:masterClrMapping/>
  </p:clrMapOvr>
  <p:transition>
    <p:wheel spokes="1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5" name="图片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311910" y="39370"/>
            <a:ext cx="4762500" cy="3190875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6291580" y="39370"/>
            <a:ext cx="4971415" cy="6633845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1910" y="3001645"/>
            <a:ext cx="4761865" cy="3671570"/>
          </a:xfrm>
          <a:prstGeom prst="rect">
            <a:avLst/>
          </a:prstGeom>
        </p:spPr>
      </p:pic>
      <p:sp>
        <p:nvSpPr>
          <p:cNvPr id="7" name="矩形 6"/>
          <p:cNvSpPr/>
          <p:nvPr/>
        </p:nvSpPr>
        <p:spPr>
          <a:xfrm>
            <a:off x="4574097" y="2359752"/>
            <a:ext cx="1377300" cy="523220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p>
            <a:r>
              <a:rPr lang="zh-CN" altLang="en-US" sz="2800" b="1" spc="3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旋转门</a:t>
            </a:r>
            <a:endParaRPr lang="zh-CN" altLang="en-US" sz="2800" b="1" spc="3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9813482" y="5933532"/>
            <a:ext cx="1363980" cy="521970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p>
            <a:r>
              <a:rPr lang="zh-CN" altLang="en-US" sz="2800" b="1" spc="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推拉门</a:t>
            </a:r>
            <a:endParaRPr lang="zh-CN" altLang="en-US" sz="2800" b="1" spc="3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1626612" y="5932371"/>
            <a:ext cx="1377300" cy="523220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p>
            <a:r>
              <a:rPr lang="zh-CN" altLang="en-US" sz="2800" b="1" spc="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感应门</a:t>
            </a:r>
            <a:endParaRPr lang="zh-CN" altLang="en-US" sz="2800" b="1" spc="3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custDataLst>
      <p:tags r:id="rId6"/>
    </p:custData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93715" y="715645"/>
            <a:ext cx="6410960" cy="522732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507365" y="715645"/>
            <a:ext cx="4983480" cy="2550160"/>
          </a:xfrm>
          <a:prstGeom prst="rect">
            <a:avLst/>
          </a:prstGeom>
        </p:spPr>
      </p:pic>
      <p:sp>
        <p:nvSpPr>
          <p:cNvPr id="8" name="矩形 7"/>
          <p:cNvSpPr/>
          <p:nvPr/>
        </p:nvSpPr>
        <p:spPr>
          <a:xfrm>
            <a:off x="10445942" y="5001352"/>
            <a:ext cx="1363980" cy="521970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  <a:scene3d>
              <a:camera prst="orthographicFront"/>
              <a:lightRig rig="threePt" dir="t"/>
            </a:scene3d>
          </a:bodyPr>
          <a:p>
            <a:r>
              <a:rPr lang="zh-CN" altLang="en-US" sz="2800" b="1" spc="300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地铁站</a:t>
            </a:r>
            <a:endParaRPr lang="zh-CN" altLang="en-US" sz="2800" b="1" spc="300" dirty="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4454267" y="906981"/>
            <a:ext cx="970280" cy="521970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  <a:scene3d>
              <a:camera prst="orthographicFront"/>
              <a:lightRig rig="threePt" dir="t"/>
            </a:scene3d>
          </a:bodyPr>
          <a:p>
            <a:r>
              <a:rPr lang="zh-CN" altLang="en-US" sz="2800" b="1" spc="300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扶梯</a:t>
            </a:r>
            <a:endParaRPr lang="zh-CN" altLang="en-US" sz="2800" b="1" spc="300" dirty="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7680" y="3355340"/>
            <a:ext cx="5003165" cy="2587625"/>
          </a:xfrm>
          <a:prstGeom prst="rect">
            <a:avLst/>
          </a:prstGeom>
        </p:spPr>
      </p:pic>
    </p:spTree>
    <p:custDataLst>
      <p:tags r:id="rId5"/>
    </p:custData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4" name="文本框 3"/>
          <p:cNvSpPr txBox="1"/>
          <p:nvPr/>
        </p:nvSpPr>
        <p:spPr>
          <a:xfrm>
            <a:off x="2336165" y="2038350"/>
            <a:ext cx="7876540" cy="212280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p>
            <a:pPr algn="l">
              <a:lnSpc>
                <a:spcPct val="150000"/>
              </a:lnSpc>
              <a:buClrTx/>
              <a:buSzTx/>
              <a:buFontTx/>
            </a:pPr>
            <a:r>
              <a:rPr lang="zh-CN" altLang="zh-CN" sz="4400" b="1">
                <a:solidFill>
                  <a:schemeClr val="accent4"/>
                </a:solidFill>
                <a:effectLst/>
                <a:sym typeface="Arial" panose="020B0604020202020204" pitchFamily="34" charset="0"/>
              </a:rPr>
              <a:t>如果我们把手指伸进自动感应门的门缝里，会怎么样呢？</a:t>
            </a:r>
            <a:endParaRPr lang="zh-CN" altLang="zh-CN" sz="4400" b="1">
              <a:solidFill>
                <a:schemeClr val="accent4"/>
              </a:solidFill>
              <a:effectLst/>
            </a:endParaRPr>
          </a:p>
        </p:txBody>
      </p:sp>
    </p:spTree>
    <p:custDataLst>
      <p:tags r:id="rId2"/>
    </p:custData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" name="图片 3" descr="image05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120000">
            <a:off x="4562475" y="1862455"/>
            <a:ext cx="4963795" cy="3509645"/>
          </a:xfrm>
          <a:prstGeom prst="rect">
            <a:avLst/>
          </a:prstGeom>
        </p:spPr>
      </p:pic>
      <p:sp>
        <p:nvSpPr>
          <p:cNvPr id="5" name="TextBox 2"/>
          <p:cNvSpPr txBox="1"/>
          <p:nvPr/>
        </p:nvSpPr>
        <p:spPr>
          <a:xfrm>
            <a:off x="1098550" y="1141730"/>
            <a:ext cx="4883785" cy="1568450"/>
          </a:xfrm>
          <a:prstGeom prst="rect">
            <a:avLst/>
          </a:prstGeom>
          <a:noFill/>
          <a:ln w="28575">
            <a:solidFill>
              <a:srgbClr val="A9553D"/>
            </a:solidFill>
          </a:ln>
        </p:spPr>
        <p:txBody>
          <a:bodyPr wrap="square" rtlCol="0">
            <a:spAutoFit/>
          </a:bodyPr>
          <a:p>
            <a:pPr>
              <a:lnSpc>
                <a:spcPct val="150000"/>
              </a:lnSpc>
            </a:pPr>
            <a:r>
              <a:rPr lang="zh-CN" altLang="en-US" sz="3200" dirty="0" smtClean="0">
                <a:solidFill>
                  <a:srgbClr val="00206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把手伸入自动感应门的门缝，我们很可能会</a:t>
            </a:r>
            <a:r>
              <a:rPr lang="zh-CN" altLang="en-US" sz="3200" dirty="0" smtClean="0">
                <a:solidFill>
                  <a:srgbClr val="FF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受伤</a:t>
            </a:r>
            <a:r>
              <a:rPr lang="zh-CN" altLang="en-US" sz="3200" b="1" dirty="0" smtClean="0">
                <a:solidFill>
                  <a:srgbClr val="00206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。</a:t>
            </a:r>
            <a:endParaRPr lang="zh-CN" altLang="en-US" sz="3200" b="1" dirty="0">
              <a:solidFill>
                <a:srgbClr val="00206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custDataLst>
      <p:tags r:id="rId2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ldLvl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pic>
        <p:nvPicPr>
          <p:cNvPr id="22531" name="图片 1" descr="安全对错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7250" y="683260"/>
            <a:ext cx="2425065" cy="8890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文本框 1"/>
          <p:cNvSpPr txBox="1"/>
          <p:nvPr/>
        </p:nvSpPr>
        <p:spPr>
          <a:xfrm>
            <a:off x="2150745" y="2831465"/>
            <a:ext cx="9460865" cy="70675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p>
            <a:r>
              <a:rPr lang="zh-CN" altLang="en-US" sz="4000" b="1">
                <a:solidFill>
                  <a:schemeClr val="accent4"/>
                </a:solidFill>
                <a:effectLst/>
              </a:rPr>
              <a:t>我们来看一看，以下这些行为对吗？</a:t>
            </a:r>
            <a:endParaRPr lang="zh-CN" altLang="en-US" sz="4000" b="1">
              <a:solidFill>
                <a:schemeClr val="accent4"/>
              </a:solidFill>
              <a:effectLst/>
            </a:endParaRPr>
          </a:p>
        </p:txBody>
      </p:sp>
    </p:spTree>
    <p:custDataLst>
      <p:tags r:id="rId3"/>
    </p:custData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" name="图片 3" descr="41yeyxyaorenfengxi8"/>
          <p:cNvPicPr>
            <a:picLocks noChangeAspect="1"/>
          </p:cNvPicPr>
          <p:nvPr/>
        </p:nvPicPr>
        <p:blipFill>
          <a:blip r:embed="rId1">
            <a:clrChange>
              <a:clrFrom>
                <a:srgbClr val="FDFDFB">
                  <a:alpha val="100000"/>
                </a:srgbClr>
              </a:clrFrom>
              <a:clrTo>
                <a:srgbClr val="FDFDFB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404745" y="814705"/>
            <a:ext cx="6670040" cy="4680585"/>
          </a:xfrm>
          <a:prstGeom prst="rect">
            <a:avLst/>
          </a:prstGeom>
        </p:spPr>
      </p:pic>
      <p:sp useBgFill="1">
        <p:nvSpPr>
          <p:cNvPr id="2" name="椭圆 1"/>
          <p:cNvSpPr/>
          <p:nvPr/>
        </p:nvSpPr>
        <p:spPr>
          <a:xfrm>
            <a:off x="1447165" y="4906645"/>
            <a:ext cx="3780155" cy="1172210"/>
          </a:xfrm>
          <a:prstGeom prst="ellipse">
            <a:avLst/>
          </a:prstGeom>
          <a:ln w="34925">
            <a:gradFill flip="none" rotWithShape="1">
              <a:gsLst>
                <a:gs pos="19000">
                  <a:srgbClr val="FBEAC7">
                    <a:alpha val="73000"/>
                  </a:srgbClr>
                </a:gs>
                <a:gs pos="17999">
                  <a:srgbClr val="FEE7F2"/>
                </a:gs>
                <a:gs pos="36000">
                  <a:srgbClr val="FAC77D"/>
                </a:gs>
                <a:gs pos="61000">
                  <a:srgbClr val="FBA97D"/>
                </a:gs>
                <a:gs pos="82001">
                  <a:srgbClr val="FBD49C"/>
                </a:gs>
                <a:gs pos="100000">
                  <a:srgbClr val="FEE7F2"/>
                </a:gs>
              </a:gsLst>
              <a:path path="circle">
                <a:fillToRect l="100000" t="100000"/>
              </a:path>
              <a:tileRect r="-100000" b="-10000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3200" b="1" dirty="0" smtClean="0">
                <a:solidFill>
                  <a:srgbClr val="FF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在旋转门里玩</a:t>
            </a:r>
            <a:endParaRPr lang="zh-CN" altLang="en-US" sz="3200" b="1" dirty="0">
              <a:solidFill>
                <a:srgbClr val="FF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556500" y="787400"/>
            <a:ext cx="1407795" cy="470789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30000" b="1" dirty="0" smtClean="0">
                <a:solidFill>
                  <a:srgbClr val="FF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×</a:t>
            </a:r>
            <a:endParaRPr lang="zh-CN" altLang="en-US" sz="30000" b="1" dirty="0">
              <a:solidFill>
                <a:srgbClr val="FF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6" name="图片 5" descr="41yeyxyaorenfengxi9"/>
          <p:cNvPicPr>
            <a:picLocks noChangeAspect="1"/>
          </p:cNvPicPr>
          <p:nvPr/>
        </p:nvPicPr>
        <p:blipFill>
          <a:blip r:embed="rId1">
            <a:clrChange>
              <a:clrFrom>
                <a:srgbClr val="FDFDFB">
                  <a:alpha val="100000"/>
                </a:srgbClr>
              </a:clrFrom>
              <a:clrTo>
                <a:srgbClr val="FDFDFB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660015" y="1630680"/>
            <a:ext cx="6104890" cy="4283710"/>
          </a:xfrm>
          <a:prstGeom prst="rect">
            <a:avLst/>
          </a:prstGeom>
        </p:spPr>
      </p:pic>
      <p:sp>
        <p:nvSpPr>
          <p:cNvPr id="2" name="椭圆 1"/>
          <p:cNvSpPr/>
          <p:nvPr/>
        </p:nvSpPr>
        <p:spPr>
          <a:xfrm>
            <a:off x="5770880" y="1040765"/>
            <a:ext cx="5111115" cy="1174115"/>
          </a:xfrm>
          <a:prstGeom prst="ellipse">
            <a:avLst/>
          </a:prstGeom>
          <a:solidFill>
            <a:schemeClr val="bg1"/>
          </a:solidFill>
          <a:ln w="34925">
            <a:gradFill flip="none" rotWithShape="1">
              <a:gsLst>
                <a:gs pos="19000">
                  <a:srgbClr val="FBEAC7">
                    <a:alpha val="73000"/>
                  </a:srgbClr>
                </a:gs>
                <a:gs pos="17999">
                  <a:srgbClr val="FEE7F2"/>
                </a:gs>
                <a:gs pos="36000">
                  <a:srgbClr val="FAC77D"/>
                </a:gs>
                <a:gs pos="61000">
                  <a:srgbClr val="FBA97D"/>
                </a:gs>
                <a:gs pos="82001">
                  <a:srgbClr val="FBD49C"/>
                </a:gs>
                <a:gs pos="100000">
                  <a:srgbClr val="FEE7F2"/>
                </a:gs>
              </a:gsLst>
              <a:path path="circle">
                <a:fillToRect l="100000" t="100000"/>
              </a:path>
              <a:tileRect r="-100000" b="-10000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>
              <a:lnSpc>
                <a:spcPct val="150000"/>
              </a:lnSpc>
            </a:pPr>
            <a:r>
              <a:rPr lang="zh-CN" altLang="en-US" sz="3000" b="1" dirty="0">
                <a:solidFill>
                  <a:srgbClr val="FF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把手指伸进门缝</a:t>
            </a:r>
            <a:endParaRPr lang="zh-CN" altLang="en-US" sz="3000" b="1" dirty="0">
              <a:solidFill>
                <a:srgbClr val="FF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709420" y="916940"/>
            <a:ext cx="2940685" cy="470789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30000" b="1" dirty="0" smtClean="0">
                <a:solidFill>
                  <a:srgbClr val="FF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×</a:t>
            </a:r>
            <a:endParaRPr lang="zh-CN" altLang="en-US" sz="30000" b="1" dirty="0">
              <a:solidFill>
                <a:srgbClr val="FF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 descr="41yeyxyaorenfengxi10"/>
          <p:cNvPicPr>
            <a:picLocks noChangeAspect="1"/>
          </p:cNvPicPr>
          <p:nvPr/>
        </p:nvPicPr>
        <p:blipFill>
          <a:blip r:embed="rId1">
            <a:clrChange>
              <a:clrFrom>
                <a:srgbClr val="FDFDFB">
                  <a:alpha val="100000"/>
                </a:srgbClr>
              </a:clrFrom>
              <a:clrTo>
                <a:srgbClr val="FDFDFB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440940" y="806450"/>
            <a:ext cx="6288405" cy="4413250"/>
          </a:xfrm>
          <a:prstGeom prst="rect">
            <a:avLst/>
          </a:prstGeom>
        </p:spPr>
      </p:pic>
      <p:sp useBgFill="1">
        <p:nvSpPr>
          <p:cNvPr id="3" name="椭圆 2"/>
          <p:cNvSpPr/>
          <p:nvPr/>
        </p:nvSpPr>
        <p:spPr>
          <a:xfrm>
            <a:off x="709930" y="4980940"/>
            <a:ext cx="7058660" cy="1256030"/>
          </a:xfrm>
          <a:prstGeom prst="ellipse">
            <a:avLst/>
          </a:prstGeom>
          <a:solidFill>
            <a:schemeClr val="bg1"/>
          </a:solidFill>
          <a:ln w="34925">
            <a:gradFill flip="none" rotWithShape="1">
              <a:gsLst>
                <a:gs pos="19000">
                  <a:srgbClr val="FBEAC7">
                    <a:alpha val="73000"/>
                  </a:srgbClr>
                </a:gs>
                <a:gs pos="17999">
                  <a:srgbClr val="FEE7F2"/>
                </a:gs>
                <a:gs pos="36000">
                  <a:srgbClr val="FAC77D"/>
                </a:gs>
                <a:gs pos="61000">
                  <a:srgbClr val="FBA97D"/>
                </a:gs>
                <a:gs pos="82001">
                  <a:srgbClr val="FBD49C"/>
                </a:gs>
                <a:gs pos="100000">
                  <a:srgbClr val="FEE7F2"/>
                </a:gs>
              </a:gsLst>
              <a:path path="circle">
                <a:fillToRect l="100000" t="100000"/>
              </a:path>
              <a:tileRect r="-100000" b="-10000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>
              <a:lnSpc>
                <a:spcPct val="150000"/>
              </a:lnSpc>
            </a:pPr>
            <a:r>
              <a:rPr lang="zh-CN" altLang="en-US" sz="2800" b="1" dirty="0">
                <a:solidFill>
                  <a:srgbClr val="FF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把手指伸进书桌抽屉的缝隙里</a:t>
            </a:r>
            <a:endParaRPr lang="zh-CN" altLang="en-US" sz="2800" b="1" dirty="0">
              <a:solidFill>
                <a:srgbClr val="FF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767955" y="452120"/>
            <a:ext cx="1311910" cy="470789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30000" b="1" dirty="0" smtClean="0">
                <a:solidFill>
                  <a:srgbClr val="FF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×</a:t>
            </a:r>
            <a:endParaRPr lang="zh-CN" altLang="en-US" sz="30000" b="1" dirty="0">
              <a:solidFill>
                <a:srgbClr val="FF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051" name="Rectangle 3"/>
          <p:cNvSpPr>
            <a:spLocks noChangeArrowheads="1"/>
          </p:cNvSpPr>
          <p:nvPr/>
        </p:nvSpPr>
        <p:spPr bwMode="auto">
          <a:xfrm>
            <a:off x="3210471" y="2451740"/>
            <a:ext cx="5429288" cy="2601546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ctr" anchorCtr="0" compatLnSpc="1">
            <a:spAutoFit/>
          </a:bodyPr>
          <a:p>
            <a:pPr marL="0" marR="0" lvl="0" indent="0" algn="ctr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en-US" sz="2800" b="1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  <a:sym typeface="Arial" panose="020B0604020202020204" pitchFamily="34" charset="0"/>
              </a:rPr>
              <a:t>门板门框是朋友</a:t>
            </a:r>
            <a:r>
              <a:rPr lang="zh-CN" altLang="en-US" sz="2800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  <a:sym typeface="Arial" panose="020B0604020202020204" pitchFamily="34" charset="0"/>
              </a:rPr>
              <a:t>，</a:t>
            </a:r>
            <a:endParaRPr lang="en-US" altLang="zh-CN" sz="2800" b="1" dirty="0" smtClean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  <a:sym typeface="Arial" panose="020B0604020202020204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en-US" sz="2800" b="1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  <a:sym typeface="Arial" panose="020B0604020202020204" pitchFamily="34" charset="0"/>
              </a:rPr>
              <a:t>关系紧密口对口。</a:t>
            </a:r>
            <a:endParaRPr kumimoji="0" lang="en-US" altLang="zh-CN" sz="2800" b="1" i="0" u="none" strike="noStrike" cap="none" normalizeH="0" baseline="0" dirty="0" smtClean="0">
              <a:ln>
                <a:noFill/>
              </a:ln>
              <a:solidFill>
                <a:srgbClr val="0070C0"/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en-US" sz="2800" b="1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  <a:sym typeface="Arial" panose="020B0604020202020204" pitchFamily="34" charset="0"/>
              </a:rPr>
              <a:t>小手不要放里面，</a:t>
            </a:r>
            <a:endParaRPr kumimoji="0" lang="en-US" altLang="zh-CN" sz="2800" b="1" i="0" u="none" strike="noStrike" cap="none" normalizeH="0" baseline="0" dirty="0" smtClean="0">
              <a:ln>
                <a:noFill/>
              </a:ln>
              <a:solidFill>
                <a:srgbClr val="0070C0"/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  <a:sym typeface="Arial" panose="020B0604020202020204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en-US" sz="2800" b="1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  <a:sym typeface="Arial" panose="020B0604020202020204" pitchFamily="34" charset="0"/>
              </a:rPr>
              <a:t>小心被“门”咬了手</a:t>
            </a:r>
            <a:r>
              <a:rPr lang="zh-CN" altLang="en-US" sz="2800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  <a:sym typeface="Arial" panose="020B0604020202020204" pitchFamily="34" charset="0"/>
              </a:rPr>
              <a:t>。</a:t>
            </a:r>
            <a:endParaRPr kumimoji="0" lang="en-US" altLang="zh-CN" sz="2800" b="1" i="0" u="none" strike="noStrike" cap="none" normalizeH="0" baseline="0" dirty="0" smtClean="0">
              <a:ln>
                <a:noFill/>
              </a:ln>
              <a:solidFill>
                <a:srgbClr val="0070C0"/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3377848" y="1626275"/>
            <a:ext cx="4896544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p>
            <a:pPr algn="ctr"/>
            <a:r>
              <a:rPr lang="zh-CN" sz="36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小心被门</a:t>
            </a:r>
            <a:r>
              <a:rPr lang="zh-CN" altLang="en-US" sz="36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“咬”了手</a:t>
            </a:r>
            <a:endParaRPr lang="zh-CN" altLang="en-US" sz="3600" b="1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pic>
        <p:nvPicPr>
          <p:cNvPr id="2" name="图片 1" descr="安全儿歌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30275" y="925230"/>
            <a:ext cx="2181225" cy="800100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矩形 2"/>
          <p:cNvSpPr/>
          <p:nvPr/>
        </p:nvSpPr>
        <p:spPr>
          <a:xfrm>
            <a:off x="1216660" y="1472565"/>
            <a:ext cx="7764780" cy="1050925"/>
          </a:xfrm>
          <a:prstGeom prst="rect">
            <a:avLst/>
          </a:prstGeom>
        </p:spPr>
        <p:txBody>
          <a:bodyPr wrap="square">
            <a:spAutoFit/>
          </a:bodyPr>
          <a:p>
            <a:pPr marL="285750" indent="-285750">
              <a:lnSpc>
                <a:spcPct val="130000"/>
              </a:lnSpc>
              <a:buFont typeface="Wingdings" panose="05000000000000000000" pitchFamily="2" charset="2"/>
              <a:buChar char="u"/>
            </a:pPr>
            <a:r>
              <a:rPr lang="zh-CN" altLang="en-US" sz="1600" b="1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活动规则：</a:t>
            </a:r>
            <a:r>
              <a:rPr lang="zh-CN" altLang="en-US" sz="1600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组织小朋友找一找教室内和游乐场里的缝隙，并贴上标志提醒其他人；</a:t>
            </a:r>
            <a:endParaRPr lang="en-US" altLang="zh-CN" sz="1600" dirty="0" smtClean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>
              <a:lnSpc>
                <a:spcPct val="130000"/>
              </a:lnSpc>
              <a:buFont typeface="Wingdings" panose="05000000000000000000" pitchFamily="2" charset="2"/>
              <a:buChar char="u"/>
            </a:pPr>
            <a:r>
              <a:rPr lang="zh-CN" altLang="en-US" sz="1600" b="1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课前准备：</a:t>
            </a:r>
            <a:r>
              <a:rPr lang="zh-CN" altLang="en-US" sz="1600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老师准备一些小手标志，拍照的相机；</a:t>
            </a:r>
            <a:endParaRPr lang="en-US" altLang="zh-CN" sz="1600" dirty="0" smtClean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>
              <a:lnSpc>
                <a:spcPct val="130000"/>
              </a:lnSpc>
              <a:buFont typeface="Wingdings" panose="05000000000000000000" pitchFamily="2" charset="2"/>
              <a:buChar char="u"/>
            </a:pPr>
            <a:r>
              <a:rPr lang="zh-CN" altLang="en-US" sz="1600" b="1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活动过程：</a:t>
            </a:r>
            <a:endParaRPr lang="en-US" altLang="zh-CN" sz="1600" b="1" dirty="0" smtClean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4024148" y="639867"/>
            <a:ext cx="3416320" cy="646331"/>
          </a:xfrm>
          <a:prstGeom prst="rect">
            <a:avLst/>
          </a:prstGeom>
        </p:spPr>
        <p:txBody>
          <a:bodyPr wrap="none">
            <a:spAutoFit/>
          </a:bodyPr>
          <a:p>
            <a:r>
              <a:rPr lang="zh-CN" altLang="en-US" sz="3600" b="1" dirty="0">
                <a:solidFill>
                  <a:srgbClr val="00B050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我们身边的缝隙</a:t>
            </a:r>
            <a:endParaRPr lang="zh-CN" altLang="en-US" sz="3600" b="1" dirty="0">
              <a:solidFill>
                <a:srgbClr val="00B050"/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1023620" y="2870200"/>
            <a:ext cx="6416675" cy="2306955"/>
          </a:xfrm>
          <a:prstGeom prst="rect">
            <a:avLst/>
          </a:prstGeom>
        </p:spPr>
        <p:txBody>
          <a:bodyPr wrap="square">
            <a:spAutoFit/>
          </a:bodyPr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zh-CN" altLang="en-US" sz="16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主讲教师向小朋友讲解活动规则；</a:t>
            </a:r>
            <a:endParaRPr lang="en-US" altLang="zh-CN" sz="16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zh-CN" altLang="en-US" sz="16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将全班小朋友分为</a:t>
            </a:r>
            <a:r>
              <a:rPr lang="en-US" altLang="zh-CN" sz="16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lang="zh-CN" altLang="en-US" sz="16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组，男生一组，女生一组，分别由</a:t>
            </a:r>
            <a:r>
              <a:rPr lang="en-US" altLang="zh-CN" sz="16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lang="zh-CN" altLang="en-US" sz="16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位助教老师带领，共同寻找教室里和游乐场里的缝隙，主讲教师负责将小朋友贴上的提醒标志拍照，持续</a:t>
            </a:r>
            <a:r>
              <a:rPr lang="en-US" altLang="zh-CN" sz="1600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6</a:t>
            </a:r>
            <a:r>
              <a:rPr lang="zh-CN" altLang="en-US" sz="1600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分钟，</a:t>
            </a:r>
            <a:r>
              <a:rPr lang="zh-CN" altLang="en-US" sz="16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然后将小朋友带回教室；</a:t>
            </a:r>
            <a:endParaRPr lang="en-US" altLang="zh-CN" sz="16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zh-CN" altLang="en-US" sz="16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主讲教师将照片拷贝到电脑，师生一起总结身边哪里可能存在缝隙；如：窗户、抽屉、椅子、门缝、柜子、滑梯边上等。</a:t>
            </a:r>
            <a:endParaRPr lang="zh-CN" altLang="en-US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530465" y="2709545"/>
            <a:ext cx="3809365" cy="2367280"/>
          </a:xfrm>
          <a:prstGeom prst="rect">
            <a:avLst/>
          </a:prstGeom>
        </p:spPr>
      </p:pic>
      <p:pic>
        <p:nvPicPr>
          <p:cNvPr id="5122" name="Picture 2" descr="C:\Users\dell\Desktop\ppt用到的各种小标签\找一找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26507"/>
            <a:ext cx="1800200" cy="8794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3"/>
    </p:custData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2" name="文本框 1"/>
          <p:cNvSpPr txBox="1"/>
          <p:nvPr/>
        </p:nvSpPr>
        <p:spPr>
          <a:xfrm>
            <a:off x="2296160" y="2463165"/>
            <a:ext cx="7599045" cy="119888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p>
            <a:pPr>
              <a:lnSpc>
                <a:spcPct val="150000"/>
              </a:lnSpc>
            </a:pPr>
            <a:r>
              <a:rPr lang="zh-CN" altLang="en-US" sz="4800" b="1">
                <a:solidFill>
                  <a:schemeClr val="accent4"/>
                </a:solidFill>
                <a:effectLst/>
              </a:rPr>
              <a:t>小心身边这些</a:t>
            </a:r>
            <a:r>
              <a:rPr lang="en-US" altLang="zh-CN" sz="4800" b="1">
                <a:solidFill>
                  <a:schemeClr val="accent4"/>
                </a:solidFill>
                <a:effectLst/>
              </a:rPr>
              <a:t>“</a:t>
            </a:r>
            <a:r>
              <a:rPr lang="zh-CN" altLang="en-US" sz="4800" b="1">
                <a:solidFill>
                  <a:schemeClr val="accent4"/>
                </a:solidFill>
                <a:effectLst/>
              </a:rPr>
              <a:t>咬人的缝隙</a:t>
            </a:r>
            <a:r>
              <a:rPr lang="en-US" altLang="zh-CN" sz="4800" b="1">
                <a:solidFill>
                  <a:schemeClr val="accent4"/>
                </a:solidFill>
                <a:effectLst/>
              </a:rPr>
              <a:t>”</a:t>
            </a:r>
            <a:r>
              <a:rPr lang="zh-CN" altLang="en-US" sz="4800" b="1">
                <a:solidFill>
                  <a:schemeClr val="accent4"/>
                </a:solidFill>
                <a:effectLst/>
              </a:rPr>
              <a:t>！</a:t>
            </a:r>
            <a:endParaRPr lang="zh-CN" altLang="en-US" sz="4800" b="1">
              <a:solidFill>
                <a:schemeClr val="accent4"/>
              </a:solidFill>
              <a:effectLst/>
            </a:endParaRPr>
          </a:p>
        </p:txBody>
      </p:sp>
    </p:spTree>
    <p:custDataLst>
      <p:tags r:id="rId2"/>
    </p:custData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矩形 2"/>
          <p:cNvSpPr/>
          <p:nvPr/>
        </p:nvSpPr>
        <p:spPr>
          <a:xfrm>
            <a:off x="1563395" y="1559585"/>
            <a:ext cx="5742384" cy="4247317"/>
          </a:xfrm>
          <a:prstGeom prst="rect">
            <a:avLst/>
          </a:prstGeom>
        </p:spPr>
        <p:txBody>
          <a:bodyPr wrap="square">
            <a:spAutoFit/>
          </a:bodyPr>
          <a:p>
            <a:pPr>
              <a:lnSpc>
                <a:spcPct val="150000"/>
              </a:lnSpc>
            </a:pPr>
            <a:r>
              <a:rPr lang="en-US" altLang="zh-CN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、千万不能把手随便伸进小洞里。</a:t>
            </a:r>
            <a:endParaRPr lang="zh-CN" altLang="en-US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en-US" altLang="zh-CN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A.</a:t>
            </a:r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正确        </a:t>
            </a:r>
            <a:r>
              <a:rPr lang="en-US" altLang="zh-CN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B.</a:t>
            </a:r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错误  </a:t>
            </a:r>
            <a:r>
              <a:rPr lang="zh-CN" altLang="en-US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     </a:t>
            </a:r>
            <a:endParaRPr lang="zh-CN" altLang="en-US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en-US" altLang="zh-CN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、千万不能在幼儿园频繁地开关教室门。</a:t>
            </a:r>
            <a:endParaRPr lang="zh-CN" altLang="en-US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A.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正确        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B.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错误</a:t>
            </a:r>
            <a:endParaRPr lang="zh-CN" altLang="en-US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en-US" altLang="zh-CN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、下课了，小明和丁丁在玩教室的门。</a:t>
            </a:r>
            <a:endParaRPr lang="zh-CN" altLang="en-US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A.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正确        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B.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错误</a:t>
            </a:r>
            <a:endParaRPr lang="zh-CN" altLang="en-US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en-US" altLang="zh-CN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4</a:t>
            </a: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、两个小孩把酒店的旋转门当玩具，相互推着玩。</a:t>
            </a:r>
            <a:endParaRPr lang="zh-CN" altLang="en-US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A.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正确        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B.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错误</a:t>
            </a:r>
            <a:endParaRPr lang="zh-CN" altLang="en-US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en-US" altLang="zh-CN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5</a:t>
            </a: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、千万不要把手指伸进滑动</a:t>
            </a:r>
            <a:r>
              <a:rPr lang="zh-CN" altLang="en-US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衣柜</a:t>
            </a: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的</a:t>
            </a:r>
            <a:r>
              <a:rPr lang="zh-CN" altLang="en-US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门缝里。</a:t>
            </a:r>
            <a:endParaRPr lang="zh-CN" altLang="en-US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A.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正确        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B.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错误</a:t>
            </a:r>
            <a:endParaRPr lang="zh-CN" altLang="en-US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6910809" y="5519891"/>
            <a:ext cx="287147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1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参考答案：</a:t>
            </a:r>
            <a:endParaRPr lang="en-US" altLang="zh-CN" sz="16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en-US" altLang="zh-CN" sz="1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A</a:t>
            </a:r>
            <a:r>
              <a:rPr lang="zh-CN" altLang="en-US" sz="1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、</a:t>
            </a:r>
            <a:r>
              <a:rPr lang="en-US" altLang="zh-CN" sz="1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A</a:t>
            </a:r>
            <a:r>
              <a:rPr lang="zh-CN" altLang="en-US" sz="1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、</a:t>
            </a:r>
            <a:r>
              <a:rPr lang="en-US" altLang="zh-CN" sz="1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B</a:t>
            </a:r>
            <a:r>
              <a:rPr lang="zh-CN" altLang="en-US" sz="1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、</a:t>
            </a: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B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、</a:t>
            </a: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A</a:t>
            </a:r>
            <a:endParaRPr lang="en-US" altLang="zh-CN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6146" name="Picture 2" descr="C:\Users\dell\Desktop\ppt用到的各种小标签\随堂测评2.png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3700" y="175260"/>
            <a:ext cx="2026285" cy="1384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custDataLst>
      <p:tags r:id="rId2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TEMPLATE_THUMBS_INDEX" val="1、4、7、12、13、14、15、16、17、18、20、24、25、28、33、36、40、43、44"/>
  <p:tag name="KSO_WM_TEMPLATE_SUBCATEGORY" val="19"/>
  <p:tag name="KSO_WM_TAG_VERSION" val="1.0"/>
  <p:tag name="KSO_WM_BEAUTIFY_FLAG" val="#wm#"/>
  <p:tag name="KSO_WM_TEMPLATE_CATEGORY" val="custom"/>
  <p:tag name="KSO_WM_TEMPLATE_INDEX" val="20205176"/>
  <p:tag name="KSO_WM_TEMPLATE_MASTER_TYPE" val="0"/>
  <p:tag name="KSO_WM_TEMPLATE_COLOR_TYPE" val="1"/>
  <p:tag name="KSO_WM_UNIT_SHOW_EDIT_AREA_INDICATION" val="1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TEMPLATE_THUMBS_INDEX" val="1、4、7、12、13、14、15、16、17、18、20、24、25、28、33、36、40、43、44"/>
  <p:tag name="KSO_WM_TEMPLATE_SUBCATEGORY" val="19"/>
  <p:tag name="KSO_WM_TAG_VERSION" val="1.0"/>
  <p:tag name="KSO_WM_BEAUTIFY_FLAG" val="#wm#"/>
  <p:tag name="KSO_WM_TEMPLATE_CATEGORY" val="custom"/>
  <p:tag name="KSO_WM_TEMPLATE_INDEX" val="20205176"/>
  <p:tag name="KSO_WM_TEMPLATE_MASTER_TYPE" val="0"/>
  <p:tag name="KSO_WM_TEMPLATE_COLOR_TYPE" val="1"/>
  <p:tag name="KSO_WM_UNIT_SHOW_EDIT_AREA_INDICATION" val="1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176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176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05.xml><?xml version="1.0" encoding="utf-8"?>
<p:tagLst xmlns:p="http://schemas.openxmlformats.org/presentationml/2006/main">
  <p:tag name="KSO_WM_TEMPLATE_THUMBS_INDEX" val="1、4、7、12、13、14、15、16、17、18、20、24、25、28、33、36、40、43、44"/>
  <p:tag name="KSO_WM_TEMPLATE_SUBCATEGORY" val="19"/>
  <p:tag name="KSO_WM_TAG_VERSION" val="1.0"/>
  <p:tag name="KSO_WM_BEAUTIFY_FLAG" val="#wm#"/>
  <p:tag name="KSO_WM_TEMPLATE_CATEGORY" val="custom"/>
  <p:tag name="KSO_WM_TEMPLATE_INDEX" val="20205176"/>
  <p:tag name="KSO_WM_TEMPLATE_MASTER_TYPE" val="0"/>
  <p:tag name="KSO_WM_TEMPLATE_COLOR_TYPE" val="1"/>
  <p:tag name="KSO_WM_UNIT_SHOW_EDIT_AREA_INDICATION" val="1"/>
</p:tagLst>
</file>

<file path=ppt/tags/tag106.xml><?xml version="1.0" encoding="utf-8"?>
<p:tagLst xmlns:p="http://schemas.openxmlformats.org/presentationml/2006/main">
  <p:tag name="KSO_WM_SLIDE_ID" val="custom20205176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176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107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108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109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110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111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112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113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114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115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116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117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118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119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120.xml><?xml version="1.0" encoding="utf-8"?>
<p:tagLst xmlns:p="http://schemas.openxmlformats.org/presentationml/2006/main">
  <p:tag name="KSO_WM_UNIT_PLACING_PICTURE_USER_VIEWPORT" val="{&quot;height&quot;:12810,&quot;width&quot;:9600}"/>
</p:tagLst>
</file>

<file path=ppt/tags/tag121.xml><?xml version="1.0" encoding="utf-8"?>
<p:tagLst xmlns:p="http://schemas.openxmlformats.org/presentationml/2006/main">
  <p:tag name="KSO_WM_UNIT_PLACING_PICTURE_USER_VIEWPORT" val="{&quot;height&quot;:5782,&quot;width&quot;:7159}"/>
</p:tagLst>
</file>

<file path=ppt/tags/tag122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123.xml><?xml version="1.0" encoding="utf-8"?>
<p:tagLst xmlns:p="http://schemas.openxmlformats.org/presentationml/2006/main">
  <p:tag name="KSO_WM_UNIT_PLACING_PICTURE_USER_VIEWPORT" val="{&quot;height&quot;:2625,&quot;width&quot;:5130}"/>
</p:tagLst>
</file>

<file path=ppt/tags/tag124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125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126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127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128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129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130.xml><?xml version="1.0" encoding="utf-8"?>
<p:tagLst xmlns:p="http://schemas.openxmlformats.org/presentationml/2006/main">
  <p:tag name="KSO_WM_SLIDE_ID" val="custom20205176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176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131.xml><?xml version="1.0" encoding="utf-8"?>
<p:tagLst xmlns:p="http://schemas.openxmlformats.org/presentationml/2006/main">
  <p:tag name="COMMONDATA" val="eyJoZGlkIjoiMzM1YzVhMDJlMDNjNWNmYWY4YmVjZjllMWE4YmY0N2UifQ=="/>
</p:tagLst>
</file>

<file path=ppt/theme/theme1.xml><?xml version="1.0" encoding="utf-8"?>
<a:theme xmlns:a="http://schemas.openxmlformats.org/drawingml/2006/main" name="Office 主题​​">
  <a:themeElements>
    <a:clrScheme name="新版空白演示配色">
      <a:dk1>
        <a:srgbClr val="000000"/>
      </a:dk1>
      <a:lt1>
        <a:srgbClr val="FFFFFF"/>
      </a:lt1>
      <a:dk2>
        <a:srgbClr val="0F1423"/>
      </a:dk2>
      <a:lt2>
        <a:srgbClr val="FFFFFF"/>
      </a:lt2>
      <a:accent1>
        <a:srgbClr val="6096E6"/>
      </a:accent1>
      <a:accent2>
        <a:srgbClr val="58B6E5"/>
      </a:accent2>
      <a:accent3>
        <a:srgbClr val="56CA95"/>
      </a:accent3>
      <a:accent4>
        <a:srgbClr val="FFBA55"/>
      </a:accent4>
      <a:accent5>
        <a:srgbClr val="F18870"/>
      </a:accent5>
      <a:accent6>
        <a:srgbClr val="EC5F74"/>
      </a:accent6>
      <a:hlink>
        <a:srgbClr val="0563C1"/>
      </a:hlink>
      <a:folHlink>
        <a:srgbClr val="954D72"/>
      </a:folHlink>
    </a:clrScheme>
    <a:fontScheme name="自定义 9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主题​​">
  <a:themeElements>
    <a:clrScheme name="新版空白演示配色">
      <a:dk1>
        <a:srgbClr val="000000"/>
      </a:dk1>
      <a:lt1>
        <a:srgbClr val="FFFFFF"/>
      </a:lt1>
      <a:dk2>
        <a:srgbClr val="0F1423"/>
      </a:dk2>
      <a:lt2>
        <a:srgbClr val="FFFFFF"/>
      </a:lt2>
      <a:accent1>
        <a:srgbClr val="6096E6"/>
      </a:accent1>
      <a:accent2>
        <a:srgbClr val="58B6E5"/>
      </a:accent2>
      <a:accent3>
        <a:srgbClr val="56CA95"/>
      </a:accent3>
      <a:accent4>
        <a:srgbClr val="FFBA55"/>
      </a:accent4>
      <a:accent5>
        <a:srgbClr val="F18870"/>
      </a:accent5>
      <a:accent6>
        <a:srgbClr val="EC5F74"/>
      </a:accent6>
      <a:hlink>
        <a:srgbClr val="0563C1"/>
      </a:hlink>
      <a:folHlink>
        <a:srgbClr val="954D72"/>
      </a:folHlink>
    </a:clrScheme>
    <a:fontScheme name="自定义 9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2_Office 主题​​">
  <a:themeElements>
    <a:clrScheme name="新版空白演示配色">
      <a:dk1>
        <a:srgbClr val="000000"/>
      </a:dk1>
      <a:lt1>
        <a:srgbClr val="FFFFFF"/>
      </a:lt1>
      <a:dk2>
        <a:srgbClr val="0F1423"/>
      </a:dk2>
      <a:lt2>
        <a:srgbClr val="FFFFFF"/>
      </a:lt2>
      <a:accent1>
        <a:srgbClr val="6096E6"/>
      </a:accent1>
      <a:accent2>
        <a:srgbClr val="58B6E5"/>
      </a:accent2>
      <a:accent3>
        <a:srgbClr val="56CA95"/>
      </a:accent3>
      <a:accent4>
        <a:srgbClr val="FFBA55"/>
      </a:accent4>
      <a:accent5>
        <a:srgbClr val="F18870"/>
      </a:accent5>
      <a:accent6>
        <a:srgbClr val="EC5F74"/>
      </a:accent6>
      <a:hlink>
        <a:srgbClr val="0563C1"/>
      </a:hlink>
      <a:folHlink>
        <a:srgbClr val="954D72"/>
      </a:folHlink>
    </a:clrScheme>
    <a:fontScheme name="自定义 9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1272</Words>
  <Application>WPS 演示</Application>
  <PresentationFormat>宽屏</PresentationFormat>
  <Paragraphs>104</Paragraphs>
  <Slides>28</Slides>
  <Notes>4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3</vt:i4>
      </vt:variant>
      <vt:variant>
        <vt:lpstr>幻灯片标题</vt:lpstr>
      </vt:variant>
      <vt:variant>
        <vt:i4>28</vt:i4>
      </vt:variant>
    </vt:vector>
  </HeadingPairs>
  <TitlesOfParts>
    <vt:vector size="39" baseType="lpstr">
      <vt:lpstr>Arial</vt:lpstr>
      <vt:lpstr>宋体</vt:lpstr>
      <vt:lpstr>Wingdings</vt:lpstr>
      <vt:lpstr>微软雅黑</vt:lpstr>
      <vt:lpstr>楷体</vt:lpstr>
      <vt:lpstr>Arial Unicode MS</vt:lpstr>
      <vt:lpstr>Wingdings</vt:lpstr>
      <vt:lpstr>Times New Roman</vt:lpstr>
      <vt:lpstr>Office 主题​​</vt:lpstr>
      <vt:lpstr>1_Office 主题​​</vt:lpstr>
      <vt:lpstr>2_Office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李斯伦</cp:lastModifiedBy>
  <cp:revision>171</cp:revision>
  <dcterms:created xsi:type="dcterms:W3CDTF">2020-06-10T01:58:00Z</dcterms:created>
  <dcterms:modified xsi:type="dcterms:W3CDTF">2022-06-27T09:24:20Z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2052-11.1.0.11830</vt:lpwstr>
  </property>
  <property fmtid="{D5CDD505-2E9C-101B-9397-08002B2CF9AE}" pid="3" name="ICV">
    <vt:lpwstr>0476CEB6931A457595A55997549AB3FE</vt:lpwstr>
  </property>
</Properties>
</file>