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58" r:id="rId4"/>
    <p:sldId id="260" r:id="rId5"/>
    <p:sldId id="261" r:id="rId6"/>
    <p:sldId id="264" r:id="rId7"/>
    <p:sldId id="267" r:id="rId8"/>
    <p:sldId id="273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openxmlformats.org/officeDocument/2006/relationships/image" Target="../media/image9.GIF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media" Target="../media/media4.mp3"/><Relationship Id="rId5" Type="http://schemas.openxmlformats.org/officeDocument/2006/relationships/audio" Target="../media/media4.mp3"/><Relationship Id="rId4" Type="http://schemas.openxmlformats.org/officeDocument/2006/relationships/image" Target="../media/image2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5.mp3"/><Relationship Id="rId8" Type="http://schemas.openxmlformats.org/officeDocument/2006/relationships/audio" Target="../media/media5.mp3"/><Relationship Id="rId7" Type="http://schemas.openxmlformats.org/officeDocument/2006/relationships/image" Target="../media/image2.png"/><Relationship Id="rId6" Type="http://schemas.microsoft.com/office/2007/relationships/media" Target="../media/media3.mp3"/><Relationship Id="rId5" Type="http://schemas.openxmlformats.org/officeDocument/2006/relationships/audio" Target="../media/media3.mp3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media7.mp3"/><Relationship Id="rId8" Type="http://schemas.openxmlformats.org/officeDocument/2006/relationships/image" Target="../media/image2.png"/><Relationship Id="rId7" Type="http://schemas.microsoft.com/office/2007/relationships/media" Target="../media/media6.mp3"/><Relationship Id="rId6" Type="http://schemas.openxmlformats.org/officeDocument/2006/relationships/audio" Target="../media/media6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slideLayout" Target="../slideLayouts/slideLayout1.xml"/><Relationship Id="rId10" Type="http://schemas.microsoft.com/office/2007/relationships/media" Target="../media/media7.mp3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7" Type="http://schemas.openxmlformats.org/officeDocument/2006/relationships/slideLayout" Target="../slideLayouts/slideLayout1.xml"/><Relationship Id="rId16" Type="http://schemas.microsoft.com/office/2007/relationships/media" Target="../media/media8.mp3"/><Relationship Id="rId15" Type="http://schemas.openxmlformats.org/officeDocument/2006/relationships/audio" Target="../media/media8.mp3"/><Relationship Id="rId14" Type="http://schemas.openxmlformats.org/officeDocument/2006/relationships/image" Target="../media/image2.png"/><Relationship Id="rId13" Type="http://schemas.microsoft.com/office/2007/relationships/media" Target="../media/media3.mp3"/><Relationship Id="rId12" Type="http://schemas.openxmlformats.org/officeDocument/2006/relationships/audio" Target="../media/media3.mp3"/><Relationship Id="rId11" Type="http://schemas.openxmlformats.org/officeDocument/2006/relationships/image" Target="../media/image8.GIF"/><Relationship Id="rId10" Type="http://schemas.openxmlformats.org/officeDocument/2006/relationships/image" Target="../media/image28.GIF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_161124233508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37435" y="158750"/>
            <a:ext cx="6518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9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春天的电话</a:t>
            </a:r>
            <a:endParaRPr lang="zh-CN" altLang="zh-CN" sz="96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背景音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1120" y="39052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katongxiaohefengjingchahua-26933347_3"/>
          <p:cNvPicPr>
            <a:picLocks noChangeAspect="1"/>
          </p:cNvPicPr>
          <p:nvPr/>
        </p:nvPicPr>
        <p:blipFill>
          <a:blip r:embed="rId2"/>
          <a:srcRect l="4682" r="11771" b="26526"/>
          <a:stretch>
            <a:fillRect/>
          </a:stretch>
        </p:blipFill>
        <p:spPr>
          <a:xfrm flipH="1">
            <a:off x="635" y="-1270"/>
            <a:ext cx="12191365" cy="6859270"/>
          </a:xfrm>
          <a:prstGeom prst="rect">
            <a:avLst/>
          </a:prstGeom>
        </p:spPr>
      </p:pic>
      <p:pic>
        <p:nvPicPr>
          <p:cNvPr id="8" name="图片 7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735" y="1014730"/>
            <a:ext cx="4762500" cy="6454775"/>
          </a:xfrm>
          <a:prstGeom prst="rect">
            <a:avLst/>
          </a:prstGeom>
        </p:spPr>
      </p:pic>
      <p:pic>
        <p:nvPicPr>
          <p:cNvPr id="11" name="图片 10" descr="u=3377922769,1966518966&amp;fm=253&amp;fmt=auto&amp;app=138&amp;f=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085465"/>
            <a:ext cx="576580" cy="578485"/>
          </a:xfrm>
          <a:prstGeom prst="rect">
            <a:avLst/>
          </a:prstGeom>
        </p:spPr>
      </p:pic>
      <p:pic>
        <p:nvPicPr>
          <p:cNvPr id="15" name="图片 14" descr="u=3377922769,1966518966&amp;fm=253&amp;fmt=auto&amp;app=138&amp;f=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835" y="3770630"/>
            <a:ext cx="576580" cy="578485"/>
          </a:xfrm>
          <a:prstGeom prst="rect">
            <a:avLst/>
          </a:prstGeom>
        </p:spPr>
      </p:pic>
      <p:pic>
        <p:nvPicPr>
          <p:cNvPr id="16" name="图片 15" descr="u=3377922769,1966518966&amp;fm=253&amp;fmt=auto&amp;app=138&amp;f=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865" y="4351020"/>
            <a:ext cx="576580" cy="578485"/>
          </a:xfrm>
          <a:prstGeom prst="rect">
            <a:avLst/>
          </a:prstGeom>
        </p:spPr>
      </p:pic>
      <p:pic>
        <p:nvPicPr>
          <p:cNvPr id="17" name="图片 16" descr="u=3377922769,1966518966&amp;fm=253&amp;fmt=auto&amp;app=138&amp;f=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590" y="6280150"/>
            <a:ext cx="576580" cy="578485"/>
          </a:xfrm>
          <a:prstGeom prst="rect">
            <a:avLst/>
          </a:prstGeom>
        </p:spPr>
      </p:pic>
      <p:pic>
        <p:nvPicPr>
          <p:cNvPr id="18" name="图片 17" descr="u=3377922769,1966518966&amp;fm=253&amp;fmt=auto&amp;app=138&amp;f=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010" y="4929505"/>
            <a:ext cx="576580" cy="578485"/>
          </a:xfrm>
          <a:prstGeom prst="rect">
            <a:avLst/>
          </a:prstGeom>
        </p:spPr>
      </p:pic>
      <p:pic>
        <p:nvPicPr>
          <p:cNvPr id="19" name="图片 18" descr="u=3377922769,1966518966&amp;fm=253&amp;fmt=auto&amp;app=138&amp;f=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6140450"/>
            <a:ext cx="576580" cy="578485"/>
          </a:xfrm>
          <a:prstGeom prst="rect">
            <a:avLst/>
          </a:prstGeom>
        </p:spPr>
      </p:pic>
      <p:pic>
        <p:nvPicPr>
          <p:cNvPr id="20" name="图片 19" descr="12"/>
          <p:cNvPicPr>
            <a:picLocks noChangeAspect="1"/>
          </p:cNvPicPr>
          <p:nvPr/>
        </p:nvPicPr>
        <p:blipFill>
          <a:blip r:embed="rId1"/>
          <a:srcRect l="29385" t="20324" r="25198" b="21769"/>
          <a:stretch>
            <a:fillRect/>
          </a:stretch>
        </p:blipFill>
        <p:spPr>
          <a:xfrm>
            <a:off x="8948420" y="3085465"/>
            <a:ext cx="2886710" cy="2070100"/>
          </a:xfrm>
          <a:prstGeom prst="rect">
            <a:avLst/>
          </a:prstGeom>
        </p:spPr>
      </p:pic>
      <p:pic>
        <p:nvPicPr>
          <p:cNvPr id="2" name="图片 1" descr="15"/>
          <p:cNvPicPr>
            <a:picLocks noChangeAspect="1"/>
          </p:cNvPicPr>
          <p:nvPr/>
        </p:nvPicPr>
        <p:blipFill>
          <a:blip r:embed="rId5"/>
          <a:srcRect l="28270" t="33235" r="56132" b="40353"/>
          <a:stretch>
            <a:fillRect/>
          </a:stretch>
        </p:blipFill>
        <p:spPr>
          <a:xfrm>
            <a:off x="9714865" y="3724910"/>
            <a:ext cx="514985" cy="626110"/>
          </a:xfrm>
          <a:prstGeom prst="rect">
            <a:avLst/>
          </a:prstGeom>
        </p:spPr>
      </p:pic>
      <p:pic>
        <p:nvPicPr>
          <p:cNvPr id="3" name="图片 2" descr="35a85edf8db1cb139218be39d054564e92584ba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475" y="707390"/>
            <a:ext cx="408940" cy="389890"/>
          </a:xfrm>
          <a:prstGeom prst="rect">
            <a:avLst/>
          </a:prstGeom>
        </p:spPr>
      </p:pic>
      <p:pic>
        <p:nvPicPr>
          <p:cNvPr id="4" name="图片 3" descr="615ad1875bff45c8a4d7569abd8649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0590" y="330200"/>
            <a:ext cx="485775" cy="460375"/>
          </a:xfrm>
          <a:prstGeom prst="rect">
            <a:avLst/>
          </a:prstGeom>
        </p:spPr>
      </p:pic>
      <p:pic>
        <p:nvPicPr>
          <p:cNvPr id="5" name="滴水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-12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17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3845" y="1905"/>
            <a:ext cx="12192000" cy="6858000"/>
          </a:xfrm>
          <a:prstGeom prst="rect">
            <a:avLst/>
          </a:prstGeom>
        </p:spPr>
      </p:pic>
      <p:pic>
        <p:nvPicPr>
          <p:cNvPr id="31" name="打电话音效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64085" y="1905"/>
            <a:ext cx="619125" cy="619125"/>
          </a:xfrm>
          <a:prstGeom prst="rect">
            <a:avLst/>
          </a:prstGeom>
        </p:spPr>
      </p:pic>
      <p:pic>
        <p:nvPicPr>
          <p:cNvPr id="3" name="喂小松鼠-迅捷文字转语音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2875" y="32766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2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6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e908b1bc641fc8a7961b4a003cfe66ffc8c93f91728c-AVgDlq_fw658"/>
          <p:cNvPicPr>
            <a:picLocks noChangeAspect="1"/>
          </p:cNvPicPr>
          <p:nvPr/>
        </p:nvPicPr>
        <p:blipFill>
          <a:blip r:embed="rId1"/>
          <a:srcRect r="521" b="16205"/>
          <a:stretch>
            <a:fillRect/>
          </a:stretch>
        </p:blipFill>
        <p:spPr>
          <a:xfrm>
            <a:off x="-182245" y="90805"/>
            <a:ext cx="12192635" cy="6857365"/>
          </a:xfrm>
          <a:prstGeom prst="rect">
            <a:avLst/>
          </a:prstGeom>
        </p:spPr>
      </p:pic>
      <p:pic>
        <p:nvPicPr>
          <p:cNvPr id="4" name="图片 3" descr="bb78cb00000c076740dcc903dc8a341b294ff9665634b-VpeSuU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4530" y="-2132330"/>
            <a:ext cx="7931150" cy="9418320"/>
          </a:xfrm>
          <a:prstGeom prst="rect">
            <a:avLst/>
          </a:prstGeom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rcRect l="20329" t="10629" r="44579" b="5220"/>
          <a:stretch>
            <a:fillRect/>
          </a:stretch>
        </p:blipFill>
        <p:spPr>
          <a:xfrm>
            <a:off x="548005" y="3557905"/>
            <a:ext cx="1732915" cy="33000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86855" y="807085"/>
            <a:ext cx="2264410" cy="1894205"/>
            <a:chOff x="12401" y="4252"/>
            <a:chExt cx="4104" cy="3324"/>
          </a:xfrm>
        </p:grpSpPr>
        <p:sp>
          <p:nvSpPr>
            <p:cNvPr id="18" name="云形 17"/>
            <p:cNvSpPr/>
            <p:nvPr/>
          </p:nvSpPr>
          <p:spPr>
            <a:xfrm>
              <a:off x="12401" y="4252"/>
              <a:ext cx="4105" cy="332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" name="图片 5" descr="10"/>
            <p:cNvPicPr>
              <a:picLocks noChangeAspect="1"/>
            </p:cNvPicPr>
            <p:nvPr/>
          </p:nvPicPr>
          <p:blipFill>
            <a:blip r:embed="rId4"/>
            <a:srcRect l="64720" t="7172" r="1826" b="23034"/>
            <a:stretch>
              <a:fillRect/>
            </a:stretch>
          </p:blipFill>
          <p:spPr>
            <a:xfrm>
              <a:off x="13274" y="4509"/>
              <a:ext cx="2359" cy="2811"/>
            </a:xfrm>
            <a:prstGeom prst="rect">
              <a:avLst/>
            </a:prstGeom>
          </p:spPr>
        </p:pic>
      </p:grpSp>
      <p:pic>
        <p:nvPicPr>
          <p:cNvPr id="31" name="打电话音效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64085" y="1905"/>
            <a:ext cx="619125" cy="619125"/>
          </a:xfrm>
          <a:prstGeom prst="rect">
            <a:avLst/>
          </a:prstGeom>
        </p:spPr>
      </p:pic>
      <p:pic>
        <p:nvPicPr>
          <p:cNvPr id="3" name="喂小白兔-迅捷文字转语音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9845" y="42100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32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7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100000">
              <a:srgbClr val="401A5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截图_202204190053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192405"/>
            <a:ext cx="11696065" cy="3342640"/>
          </a:xfrm>
          <a:prstGeom prst="rect">
            <a:avLst/>
          </a:prstGeom>
        </p:spPr>
      </p:pic>
      <p:pic>
        <p:nvPicPr>
          <p:cNvPr id="3" name="图片 2" descr="微信截图_202204190053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3688715"/>
            <a:ext cx="11696700" cy="3027045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20" y="6149340"/>
            <a:ext cx="1082675" cy="566420"/>
          </a:xfrm>
          <a:prstGeom prst="rect">
            <a:avLst/>
          </a:prstGeom>
        </p:spPr>
      </p:pic>
      <p:pic>
        <p:nvPicPr>
          <p:cNvPr id="4" name="图片 3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870" y="6149340"/>
            <a:ext cx="1082675" cy="566420"/>
          </a:xfrm>
          <a:prstGeom prst="rect">
            <a:avLst/>
          </a:prstGeom>
        </p:spPr>
      </p:pic>
      <p:pic>
        <p:nvPicPr>
          <p:cNvPr id="11" name="图片 1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185" y="5788025"/>
            <a:ext cx="1015365" cy="927735"/>
          </a:xfrm>
          <a:prstGeom prst="rect">
            <a:avLst/>
          </a:prstGeom>
        </p:spPr>
      </p:pic>
      <p:pic>
        <p:nvPicPr>
          <p:cNvPr id="5" name="图片 4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905" y="6090285"/>
            <a:ext cx="749300" cy="684530"/>
          </a:xfrm>
          <a:prstGeom prst="rect">
            <a:avLst/>
          </a:prstGeom>
        </p:spPr>
      </p:pic>
      <p:pic>
        <p:nvPicPr>
          <p:cNvPr id="12" name="图片 1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6269355"/>
            <a:ext cx="730250" cy="32575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695" y="6071235"/>
            <a:ext cx="809625" cy="361315"/>
          </a:xfrm>
          <a:prstGeom prst="rect">
            <a:avLst/>
          </a:prstGeom>
        </p:spPr>
      </p:pic>
      <p:pic>
        <p:nvPicPr>
          <p:cNvPr id="7" name="喂小青蛙-迅捷文字转语音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5035" y="2689225"/>
            <a:ext cx="619125" cy="619125"/>
          </a:xfrm>
          <a:prstGeom prst="rect">
            <a:avLst/>
          </a:prstGeom>
        </p:spPr>
      </p:pic>
      <p:pic>
        <p:nvPicPr>
          <p:cNvPr id="8" name="喂小公鸡-迅捷文字转语音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4160" y="55302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5" dur="61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9" dur="78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katongcaodi-26359115_1"/>
          <p:cNvPicPr>
            <a:picLocks noChangeAspect="1"/>
          </p:cNvPicPr>
          <p:nvPr/>
        </p:nvPicPr>
        <p:blipFill>
          <a:blip r:embed="rId1"/>
          <a:srcRect r="427" b="3537"/>
          <a:stretch>
            <a:fillRect/>
          </a:stretch>
        </p:blipFill>
        <p:spPr>
          <a:xfrm>
            <a:off x="81280" y="-101600"/>
            <a:ext cx="12192000" cy="6858635"/>
          </a:xfrm>
          <a:prstGeom prst="rect">
            <a:avLst/>
          </a:prstGeom>
        </p:spPr>
      </p:pic>
      <p:pic>
        <p:nvPicPr>
          <p:cNvPr id="4" name="图片 3" descr="13"/>
          <p:cNvPicPr>
            <a:picLocks noChangeAspect="1"/>
          </p:cNvPicPr>
          <p:nvPr/>
        </p:nvPicPr>
        <p:blipFill>
          <a:blip r:embed="rId2"/>
          <a:srcRect l="13913" r="6668" b="4247"/>
          <a:stretch>
            <a:fillRect/>
          </a:stretch>
        </p:blipFill>
        <p:spPr>
          <a:xfrm>
            <a:off x="3231515" y="3639185"/>
            <a:ext cx="1700530" cy="2050415"/>
          </a:xfrm>
          <a:prstGeom prst="rect">
            <a:avLst/>
          </a:prstGeom>
        </p:spPr>
      </p:pic>
      <p:pic>
        <p:nvPicPr>
          <p:cNvPr id="5" name="图片 4" descr="16"/>
          <p:cNvPicPr>
            <a:picLocks noChangeAspect="1"/>
          </p:cNvPicPr>
          <p:nvPr/>
        </p:nvPicPr>
        <p:blipFill>
          <a:blip r:embed="rId3"/>
          <a:srcRect l="12065" t="11640" r="24581" b="13394"/>
          <a:stretch>
            <a:fillRect/>
          </a:stretch>
        </p:blipFill>
        <p:spPr>
          <a:xfrm rot="2460000">
            <a:off x="4559935" y="3509645"/>
            <a:ext cx="1595755" cy="1888490"/>
          </a:xfrm>
          <a:prstGeom prst="rect">
            <a:avLst/>
          </a:prstGeom>
        </p:spPr>
      </p:pic>
      <p:pic>
        <p:nvPicPr>
          <p:cNvPr id="6" name="图片 5" descr="14"/>
          <p:cNvPicPr>
            <a:picLocks noChangeAspect="1"/>
          </p:cNvPicPr>
          <p:nvPr/>
        </p:nvPicPr>
        <p:blipFill>
          <a:blip r:embed="rId4"/>
          <a:srcRect l="7720" t="9027" r="73546" b="51064"/>
          <a:stretch>
            <a:fillRect/>
          </a:stretch>
        </p:blipFill>
        <p:spPr>
          <a:xfrm>
            <a:off x="7465060" y="2082800"/>
            <a:ext cx="1174115" cy="3716020"/>
          </a:xfrm>
          <a:prstGeom prst="rect">
            <a:avLst/>
          </a:prstGeom>
        </p:spPr>
      </p:pic>
      <p:pic>
        <p:nvPicPr>
          <p:cNvPr id="7" name="图片 6" descr="15"/>
          <p:cNvPicPr>
            <a:picLocks noChangeAspect="1"/>
          </p:cNvPicPr>
          <p:nvPr/>
        </p:nvPicPr>
        <p:blipFill>
          <a:blip r:embed="rId5"/>
          <a:srcRect l="48946" t="52614" r="28482" b="7573"/>
          <a:stretch>
            <a:fillRect/>
          </a:stretch>
        </p:blipFill>
        <p:spPr>
          <a:xfrm>
            <a:off x="6141085" y="2498725"/>
            <a:ext cx="1591945" cy="3509010"/>
          </a:xfrm>
          <a:prstGeom prst="rect">
            <a:avLst/>
          </a:prstGeom>
        </p:spPr>
      </p:pic>
      <p:pic>
        <p:nvPicPr>
          <p:cNvPr id="10" name="图片 9" descr="11"/>
          <p:cNvPicPr>
            <a:picLocks noChangeAspect="1"/>
          </p:cNvPicPr>
          <p:nvPr/>
        </p:nvPicPr>
        <p:blipFill>
          <a:blip r:embed="rId6"/>
          <a:srcRect l="20287" t="685" r="13648" b="8167"/>
          <a:stretch>
            <a:fillRect/>
          </a:stretch>
        </p:blipFill>
        <p:spPr>
          <a:xfrm flipH="1">
            <a:off x="727075" y="3217545"/>
            <a:ext cx="1710055" cy="3213100"/>
          </a:xfrm>
          <a:prstGeom prst="rect">
            <a:avLst/>
          </a:prstGeom>
        </p:spPr>
      </p:pic>
      <p:pic>
        <p:nvPicPr>
          <p:cNvPr id="11" name="图片 10" descr="4668630568478966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0000">
            <a:off x="899795" y="3388360"/>
            <a:ext cx="1363980" cy="1363980"/>
          </a:xfrm>
          <a:prstGeom prst="rect">
            <a:avLst/>
          </a:prstGeom>
        </p:spPr>
      </p:pic>
      <p:sp>
        <p:nvSpPr>
          <p:cNvPr id="12" name="云形 11"/>
          <p:cNvSpPr/>
          <p:nvPr/>
        </p:nvSpPr>
        <p:spPr>
          <a:xfrm>
            <a:off x="8453755" y="384810"/>
            <a:ext cx="3439795" cy="337756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658225" y="0"/>
            <a:ext cx="3307715" cy="3343275"/>
          </a:xfrm>
          <a:prstGeom prst="rect">
            <a:avLst/>
          </a:prstGeom>
        </p:spPr>
      </p:pic>
      <p:pic>
        <p:nvPicPr>
          <p:cNvPr id="14" name="图片 13" descr="615ad1875bff45c8a4d7569abd8649f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275" y="3481070"/>
            <a:ext cx="485775" cy="460375"/>
          </a:xfrm>
          <a:prstGeom prst="rect">
            <a:avLst/>
          </a:prstGeom>
        </p:spPr>
      </p:pic>
      <p:pic>
        <p:nvPicPr>
          <p:cNvPr id="16" name="图片 15" descr="56824168298348919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2445" y="6109335"/>
            <a:ext cx="483870" cy="454025"/>
          </a:xfrm>
          <a:prstGeom prst="rect">
            <a:avLst/>
          </a:prstGeom>
        </p:spPr>
      </p:pic>
      <p:pic>
        <p:nvPicPr>
          <p:cNvPr id="17" name="图片 16" descr="35a85edf8db1cb139218be39d054564e92584ba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3030" y="2313305"/>
            <a:ext cx="408940" cy="389890"/>
          </a:xfrm>
          <a:prstGeom prst="rect">
            <a:avLst/>
          </a:prstGeom>
        </p:spPr>
      </p:pic>
      <p:pic>
        <p:nvPicPr>
          <p:cNvPr id="31" name="打电话音效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64085" y="1905"/>
            <a:ext cx="619125" cy="619125"/>
          </a:xfrm>
          <a:prstGeom prst="rect">
            <a:avLst/>
          </a:prstGeom>
        </p:spPr>
      </p:pic>
      <p:pic>
        <p:nvPicPr>
          <p:cNvPr id="18" name="喂小黑熊-迅捷文字转语音">
            <a:hlinkClick r:id="" action="ppaction://media"/>
          </p:cNvPr>
          <p:cNvPicPr/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23365" y="48907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326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3" dur="66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150521033110829"/>
          <p:cNvPicPr>
            <a:picLocks noChangeAspect="1"/>
          </p:cNvPicPr>
          <p:nvPr/>
        </p:nvPicPr>
        <p:blipFill>
          <a:blip r:embed="rId1"/>
          <a:srcRect r="432" b="6546"/>
          <a:stretch>
            <a:fillRect/>
          </a:stretch>
        </p:blipFill>
        <p:spPr>
          <a:xfrm>
            <a:off x="0" y="-62230"/>
            <a:ext cx="12192000" cy="6920230"/>
          </a:xfrm>
          <a:prstGeom prst="rect">
            <a:avLst/>
          </a:prstGeom>
        </p:spPr>
      </p:pic>
      <p:pic>
        <p:nvPicPr>
          <p:cNvPr id="3" name="图片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50" y="2712720"/>
            <a:ext cx="1987550" cy="2575560"/>
          </a:xfrm>
          <a:prstGeom prst="rect">
            <a:avLst/>
          </a:prstGeom>
        </p:spPr>
      </p:pic>
      <p:pic>
        <p:nvPicPr>
          <p:cNvPr id="4" name="图片 3" descr="5486b047eb2ccfd85e14c41b1f6b86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03750" y="2661285"/>
            <a:ext cx="1270635" cy="2678430"/>
          </a:xfrm>
          <a:prstGeom prst="rect">
            <a:avLst/>
          </a:prstGeom>
        </p:spPr>
      </p:pic>
      <p:pic>
        <p:nvPicPr>
          <p:cNvPr id="6" name="图片 5" descr="12"/>
          <p:cNvPicPr>
            <a:picLocks noChangeAspect="1"/>
          </p:cNvPicPr>
          <p:nvPr/>
        </p:nvPicPr>
        <p:blipFill>
          <a:blip r:embed="rId4"/>
          <a:srcRect t="46233" r="67417"/>
          <a:stretch>
            <a:fillRect/>
          </a:stretch>
        </p:blipFill>
        <p:spPr>
          <a:xfrm flipH="1">
            <a:off x="9311005" y="3114675"/>
            <a:ext cx="2387600" cy="2990850"/>
          </a:xfrm>
          <a:prstGeom prst="rect">
            <a:avLst/>
          </a:prstGeom>
        </p:spPr>
      </p:pic>
      <p:pic>
        <p:nvPicPr>
          <p:cNvPr id="7" name="图片 6" descr="13"/>
          <p:cNvPicPr>
            <a:picLocks noChangeAspect="1"/>
          </p:cNvPicPr>
          <p:nvPr/>
        </p:nvPicPr>
        <p:blipFill>
          <a:blip r:embed="rId5"/>
          <a:srcRect l="35786" r="35516" b="48721"/>
          <a:stretch>
            <a:fillRect/>
          </a:stretch>
        </p:blipFill>
        <p:spPr>
          <a:xfrm>
            <a:off x="6271260" y="2712720"/>
            <a:ext cx="1921510" cy="2255520"/>
          </a:xfrm>
          <a:prstGeom prst="rect">
            <a:avLst/>
          </a:prstGeom>
        </p:spPr>
      </p:pic>
      <p:pic>
        <p:nvPicPr>
          <p:cNvPr id="5" name="图片 4" descr="14"/>
          <p:cNvPicPr>
            <a:picLocks noChangeAspect="1"/>
          </p:cNvPicPr>
          <p:nvPr/>
        </p:nvPicPr>
        <p:blipFill>
          <a:blip r:embed="rId6"/>
          <a:srcRect l="73603" t="50537"/>
          <a:stretch>
            <a:fillRect/>
          </a:stretch>
        </p:blipFill>
        <p:spPr>
          <a:xfrm flipH="1">
            <a:off x="5654040" y="4046855"/>
            <a:ext cx="1832610" cy="2413000"/>
          </a:xfrm>
          <a:prstGeom prst="rect">
            <a:avLst/>
          </a:prstGeom>
        </p:spPr>
      </p:pic>
      <p:pic>
        <p:nvPicPr>
          <p:cNvPr id="8" name="图片 7" descr="6625811_114759397104_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705" y="4876165"/>
            <a:ext cx="5719445" cy="398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1a1d28ef-63ef-479c-8666-b7bf6a017c53"/>
  <p:tag name="COMMONDATA" val="eyJoZGlkIjoiZTc1NzRhYzc4Y2RhYjEwZmVlNzFlZWMxNWY5NGUzYj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演示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方正粗黑宋简体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栗子</cp:lastModifiedBy>
  <cp:revision>10</cp:revision>
  <dcterms:created xsi:type="dcterms:W3CDTF">2022-04-18T04:10:00Z</dcterms:created>
  <dcterms:modified xsi:type="dcterms:W3CDTF">2023-03-10T06:15:24Z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287515FEBE214609919AE67B934670FD</vt:lpwstr>
  </property>
  <property fmtid="{D5CDD505-2E9C-101B-9397-08002B2CF9AE}" pid="3" name="KSOProductBuildVer">
    <vt:lpwstr>2052-11.1.0.13020</vt:lpwstr>
  </property>
</Properties>
</file>