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294" r:id="rId12"/>
    <p:sldId id="266" r:id="rId14"/>
    <p:sldId id="295" r:id="rId15"/>
    <p:sldId id="296" r:id="rId16"/>
    <p:sldId id="326" r:id="rId17"/>
    <p:sldId id="339" r:id="rId18"/>
    <p:sldId id="325" r:id="rId19"/>
    <p:sldId id="332" r:id="rId20"/>
    <p:sldId id="359" r:id="rId21"/>
    <p:sldId id="360" r:id="rId22"/>
    <p:sldId id="327" r:id="rId23"/>
    <p:sldId id="361" r:id="rId24"/>
    <p:sldId id="338" r:id="rId25"/>
    <p:sldId id="337" r:id="rId26"/>
    <p:sldId id="330" r:id="rId27"/>
    <p:sldId id="321" r:id="rId28"/>
  </p:sldIdLst>
  <p:sldSz cx="12190095" cy="685927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1983B7"/>
    <a:srgbClr val="18D2A6"/>
    <a:srgbClr val="03A6AF"/>
    <a:srgbClr val="0374AF"/>
    <a:srgbClr val="14B28B"/>
    <a:srgbClr val="01ACBE"/>
    <a:srgbClr val="0170C1"/>
    <a:srgbClr val="EB5145"/>
    <a:srgbClr val="EB5345"/>
    <a:srgbClr val="FE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876" y="492"/>
      </p:cViewPr>
      <p:guideLst>
        <p:guide orient="horz" pos="2169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gs" Target="tags/tag5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itchFamily="34" charset="-122"/>
                <a:ea typeface="LiHei Pro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itchFamily="49" charset="-122"/>
                  <a:ea typeface="迷你简汉真广标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itchFamily="49" charset="-122"/>
                <a:ea typeface="迷你简汉真广标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itchFamily="49" charset="-122"/>
                <a:ea typeface="迷你简汉真广标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4" Type="http://schemas.openxmlformats.org/officeDocument/2006/relationships/theme" Target="../theme/theme10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5" Type="http://schemas.openxmlformats.org/officeDocument/2006/relationships/theme" Target="../theme/theme6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5" Type="http://schemas.openxmlformats.org/officeDocument/2006/relationships/theme" Target="../theme/theme7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tags" Target="../tags/tag31.xml"/><Relationship Id="rId7" Type="http://schemas.openxmlformats.org/officeDocument/2006/relationships/image" Target="../media/image19.png"/><Relationship Id="rId6" Type="http://schemas.openxmlformats.org/officeDocument/2006/relationships/tags" Target="../tags/tag30.xml"/><Relationship Id="rId5" Type="http://schemas.openxmlformats.org/officeDocument/2006/relationships/image" Target="../media/image18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7.png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3" Type="http://schemas.openxmlformats.org/officeDocument/2006/relationships/slideLayout" Target="../slideLayouts/slideLayout38.xml"/><Relationship Id="rId22" Type="http://schemas.openxmlformats.org/officeDocument/2006/relationships/tags" Target="../tags/tag51.xml"/><Relationship Id="rId21" Type="http://schemas.openxmlformats.org/officeDocument/2006/relationships/image" Target="../media/image25.jpeg"/><Relationship Id="rId20" Type="http://schemas.openxmlformats.org/officeDocument/2006/relationships/tags" Target="../tags/tag50.xml"/><Relationship Id="rId2" Type="http://schemas.openxmlformats.org/officeDocument/2006/relationships/tags" Target="../tags/tag33.xml"/><Relationship Id="rId19" Type="http://schemas.openxmlformats.org/officeDocument/2006/relationships/image" Target="../media/image24.jpeg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4.png"/><Relationship Id="rId7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tags" Target="../tags/tag3.xml"/><Relationship Id="rId4" Type="http://schemas.openxmlformats.org/officeDocument/2006/relationships/image" Target="../media/image12.png"/><Relationship Id="rId3" Type="http://schemas.openxmlformats.org/officeDocument/2006/relationships/tags" Target="../tags/tag2.xml"/><Relationship Id="rId2" Type="http://schemas.openxmlformats.org/officeDocument/2006/relationships/image" Target="../media/image11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43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2" Type="http://schemas.openxmlformats.org/officeDocument/2006/relationships/slideLayout" Target="../slideLayouts/slideLayout38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tags" Target="../tags/tag7.xml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4896042"/>
            <a:ext cx="12190414" cy="4843505"/>
            <a:chOff x="0" y="4292079"/>
            <a:chExt cx="12190414" cy="4843505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4" name="波形 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波形 7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5" name="组合 74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76" name="波形 7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7" name="波形 7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7" name="组合 86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96" name="波形 9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7" name="波形 9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3" name="组合 92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94" name="波形 9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波形 9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0" name="组合 9"/>
          <p:cNvGrpSpPr/>
          <p:nvPr/>
        </p:nvGrpSpPr>
        <p:grpSpPr>
          <a:xfrm>
            <a:off x="4981578" y="473176"/>
            <a:ext cx="2219954" cy="2035512"/>
            <a:chOff x="4674126" y="671782"/>
            <a:chExt cx="2704420" cy="2479727"/>
          </a:xfrm>
        </p:grpSpPr>
        <p:sp>
          <p:nvSpPr>
            <p:cNvPr id="112" name="PA_任意多边形 5"/>
            <p:cNvSpPr/>
            <p:nvPr/>
          </p:nvSpPr>
          <p:spPr bwMode="auto">
            <a:xfrm rot="1801673">
              <a:off x="4674126" y="671782"/>
              <a:ext cx="2704420" cy="2479727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9050" cap="flat">
              <a:solidFill>
                <a:srgbClr val="18D2A6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8D2A6"/>
                </a:solidFill>
              </a:endParaRPr>
            </a:p>
          </p:txBody>
        </p:sp>
        <p:sp>
          <p:nvSpPr>
            <p:cNvPr id="113" name="PA_任意多边形 5"/>
            <p:cNvSpPr/>
            <p:nvPr/>
          </p:nvSpPr>
          <p:spPr bwMode="auto">
            <a:xfrm rot="1801673">
              <a:off x="4796801" y="803556"/>
              <a:ext cx="2458016" cy="221617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9050" cap="flat">
              <a:solidFill>
                <a:srgbClr val="18D2A6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8D2A6"/>
                </a:solidFill>
              </a:endParaRPr>
            </a:p>
          </p:txBody>
        </p:sp>
        <p:sp>
          <p:nvSpPr>
            <p:cNvPr id="114" name="PA_文本框 11"/>
            <p:cNvSpPr txBox="1"/>
            <p:nvPr/>
          </p:nvSpPr>
          <p:spPr>
            <a:xfrm>
              <a:off x="5151666" y="1294145"/>
              <a:ext cx="1748285" cy="8609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18D2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  <a:sym typeface="微软雅黑" panose="020B0503020204020204" pitchFamily="34" charset="-122"/>
                </a:rPr>
                <a:t>2023</a:t>
              </a:r>
              <a:endParaRPr lang="zh-CN" altLang="en-US" sz="4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5" name="PA_文本框 12"/>
            <p:cNvSpPr txBox="1"/>
            <p:nvPr/>
          </p:nvSpPr>
          <p:spPr>
            <a:xfrm>
              <a:off x="5078952" y="2067640"/>
              <a:ext cx="1893718" cy="4486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8D2A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微软雅黑" panose="020B0503020204020204" pitchFamily="34" charset="-122"/>
                </a:rPr>
                <a:t>CHENG XINYAN</a:t>
              </a:r>
              <a:endParaRPr lang="en-US" altLang="zh-CN" dirty="0">
                <a:solidFill>
                  <a:srgbClr val="18D2A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16" name="PA_标题 1"/>
          <p:cNvSpPr txBox="1"/>
          <p:nvPr/>
        </p:nvSpPr>
        <p:spPr>
          <a:xfrm>
            <a:off x="798870" y="3014247"/>
            <a:ext cx="10361851" cy="14700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携手外研：</a:t>
            </a:r>
            <a:r>
              <a:rPr lang="zh-CN" altLang="en-US" sz="6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优化立体化阅读</a:t>
            </a:r>
            <a:r>
              <a:rPr lang="zh-CN" altLang="en-US" sz="6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zh-CN" altLang="en-US" sz="6000" b="1" dirty="0">
              <a:solidFill>
                <a:srgbClr val="18D2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QQ截图202204171952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218" r="21218"/>
          <a:stretch>
            <a:fillRect/>
          </a:stretch>
        </p:blipFill>
        <p:spPr>
          <a:xfrm>
            <a:off x="6893794" y="1762346"/>
            <a:ext cx="1631385" cy="3749804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47955" y="1426845"/>
          <a:ext cx="7388225" cy="522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240"/>
                <a:gridCol w="1950085"/>
                <a:gridCol w="2216785"/>
                <a:gridCol w="1428115"/>
              </a:tblGrid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课本内容</a:t>
                      </a:r>
                      <a:endParaRPr lang="zh-CN" altLang="en-US" sz="2000"/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（七年级）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主题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拓展阅读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适合年级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/>
                        <a:t>This is me</a:t>
                      </a:r>
                      <a:endParaRPr lang="en-US" altLang="zh-CN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介绍自己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TIG in the DUMPS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初一</a:t>
                      </a:r>
                      <a:r>
                        <a:rPr lang="en-US" altLang="zh-CN" sz="2000"/>
                        <a:t> </a:t>
                      </a:r>
                      <a:r>
                        <a:rPr lang="zh-CN" altLang="en-US" sz="2000"/>
                        <a:t>初二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/>
                        <a:t>Dream homes</a:t>
                      </a:r>
                      <a:endParaRPr lang="en-US" altLang="zh-CN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居住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A Magician’s House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初一</a:t>
                      </a:r>
                      <a:r>
                        <a:rPr lang="en-US" altLang="zh-CN" sz="2000"/>
                        <a:t> </a:t>
                      </a:r>
                      <a:r>
                        <a:rPr lang="zh-CN" altLang="en-US" sz="2000"/>
                        <a:t>初二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/>
                        <a:t>Let’s celebrate</a:t>
                      </a:r>
                      <a:endParaRPr lang="en-US" altLang="zh-CN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节日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The Christmas Stories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初一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  <a:tr h="141986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/>
                        <a:t>Food and lifestyle</a:t>
                      </a:r>
                      <a:endParaRPr lang="en-US" altLang="zh-CN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饮食与生活方式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The Magic Porridge Pot</a:t>
                      </a:r>
                      <a:endParaRPr lang="zh-CN" altLang="en-US" sz="2000"/>
                    </a:p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How Bread Is Made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初一</a:t>
                      </a:r>
                      <a:r>
                        <a:rPr lang="en-US" altLang="zh-CN" sz="2000"/>
                        <a:t> </a:t>
                      </a:r>
                      <a:r>
                        <a:rPr lang="zh-CN" altLang="en-US" sz="2000"/>
                        <a:t>初二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2000"/>
                        <a:t>Amazing things</a:t>
                      </a:r>
                      <a:endParaRPr lang="en-US" altLang="zh-CN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探索神奇的世界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Animals, Plants and Air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2000"/>
                        <a:t>初一</a:t>
                      </a:r>
                      <a:endParaRPr lang="zh-CN" altLang="en-US" sz="2000"/>
                    </a:p>
                  </a:txBody>
                  <a:tcPr marL="91425" marR="91425" marT="45712" marB="45712" anchor="ctr"/>
                </a:tc>
              </a:tr>
            </a:tbl>
          </a:graphicData>
        </a:graphic>
      </p:graphicFrame>
      <p:pic>
        <p:nvPicPr>
          <p:cNvPr id="8" name="图片 7" descr="QQ截图2022041719530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5474" r="25474"/>
          <a:stretch>
            <a:fillRect/>
          </a:stretch>
        </p:blipFill>
        <p:spPr>
          <a:xfrm>
            <a:off x="8652265" y="1762346"/>
            <a:ext cx="1631385" cy="3749804"/>
          </a:xfrm>
          <a:prstGeom prst="rect">
            <a:avLst/>
          </a:prstGeom>
        </p:spPr>
      </p:pic>
      <p:pic>
        <p:nvPicPr>
          <p:cNvPr id="10" name="图片 9" descr="QQ截图202204171954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3783" r="23783"/>
          <a:stretch>
            <a:fillRect/>
          </a:stretch>
        </p:blipFill>
        <p:spPr>
          <a:xfrm>
            <a:off x="10336442" y="1762346"/>
            <a:ext cx="1631385" cy="374980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4188838" y="560331"/>
              <a:ext cx="3383597" cy="535940"/>
              <a:chOff x="5043488" y="515938"/>
              <a:chExt cx="3383597" cy="535940"/>
            </a:xfrm>
          </p:grpSpPr>
          <p:sp>
            <p:nvSpPr>
              <p:cNvPr id="6" name="矩形 3"/>
              <p:cNvSpPr/>
              <p:nvPr/>
            </p:nvSpPr>
            <p:spPr>
              <a:xfrm>
                <a:off x="5667375" y="515938"/>
                <a:ext cx="27597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课内外</a:t>
                </a: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互动阅读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9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12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4856797" cy="535940"/>
              <a:chOff x="5043488" y="515938"/>
              <a:chExt cx="485679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42329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周学习：课内外</a:t>
                </a: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互动阅读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cxnSp>
        <p:nvCxnSpPr>
          <p:cNvPr id="12" name="Straight Connector 170"/>
          <p:cNvCxnSpPr/>
          <p:nvPr/>
        </p:nvCxnSpPr>
        <p:spPr>
          <a:xfrm>
            <a:off x="6096000" y="1909117"/>
            <a:ext cx="0" cy="4240696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1"/>
          <p:cNvCxnSpPr/>
          <p:nvPr/>
        </p:nvCxnSpPr>
        <p:spPr>
          <a:xfrm flipH="1">
            <a:off x="1017527" y="4029465"/>
            <a:ext cx="1015694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76" descr="C:\Users\34641\Desktop\B6A035A58CB981445BAB5DBDB0B06ED5.pngB6A035A58CB981445BAB5DBDB0B06ED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74215" y="1466850"/>
            <a:ext cx="2996565" cy="2421255"/>
          </a:xfrm>
          <a:prstGeom prst="ellipse">
            <a:avLst/>
          </a:prstGeom>
          <a:ln w="31750" cap="rnd" cmpd="thickThin">
            <a:solidFill>
              <a:srgbClr val="18D2A6"/>
            </a:solidFill>
          </a:ln>
          <a:effectLst/>
        </p:spPr>
      </p:pic>
      <p:pic>
        <p:nvPicPr>
          <p:cNvPr id="21" name="Picture 212" descr="C:\Users\34641\Desktop\5E673BE148B5628208FCF36BDBF46A9B.png5E673BE148B5628208FCF36BDBF46A9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73580" y="4253865"/>
            <a:ext cx="2997200" cy="2387600"/>
          </a:xfrm>
          <a:prstGeom prst="ellipse">
            <a:avLst/>
          </a:prstGeom>
          <a:ln w="31750" cap="rnd" cmpd="thickThin">
            <a:solidFill>
              <a:srgbClr val="1983B7"/>
            </a:solidFill>
          </a:ln>
          <a:effectLst/>
        </p:spPr>
      </p:pic>
      <p:pic>
        <p:nvPicPr>
          <p:cNvPr id="25" name="Picture 217" descr="C:\Users\34641\Desktop\795E2DF0638754874FD1F46D2A482F77.png795E2DF0638754874FD1F46D2A482F7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0250" y="1477010"/>
            <a:ext cx="3025140" cy="2435225"/>
          </a:xfrm>
          <a:prstGeom prst="ellipse">
            <a:avLst/>
          </a:prstGeom>
          <a:ln w="31750" cap="rnd" cmpd="thickThin">
            <a:solidFill>
              <a:srgbClr val="1983B7"/>
            </a:solidFill>
          </a:ln>
          <a:effectLst/>
        </p:spPr>
      </p:pic>
      <p:pic>
        <p:nvPicPr>
          <p:cNvPr id="29" name="Picture 222" descr="C:\Users\34641\Desktop\E350AE3B0D5BC601E3DD995575D3B111.pngE350AE3B0D5BC601E3DD995575D3B1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0250" y="4208780"/>
            <a:ext cx="3112135" cy="2397125"/>
          </a:xfrm>
          <a:prstGeom prst="ellipse">
            <a:avLst/>
          </a:prstGeom>
          <a:ln w="31750" cap="rnd" cmpd="thickThin">
            <a:solidFill>
              <a:srgbClr val="18D2A6"/>
            </a:solidFill>
          </a:ln>
          <a:effectLst/>
        </p:spPr>
      </p:pic>
      <p:grpSp>
        <p:nvGrpSpPr>
          <p:cNvPr id="30" name="Group 65"/>
          <p:cNvGrpSpPr/>
          <p:nvPr/>
        </p:nvGrpSpPr>
        <p:grpSpPr>
          <a:xfrm>
            <a:off x="2625264" y="3055938"/>
            <a:ext cx="523982" cy="45719"/>
            <a:chOff x="5800526" y="4057907"/>
            <a:chExt cx="773681" cy="67506"/>
          </a:xfrm>
        </p:grpSpPr>
        <p:sp>
          <p:nvSpPr>
            <p:cNvPr id="31" name="Oval 66"/>
            <p:cNvSpPr/>
            <p:nvPr/>
          </p:nvSpPr>
          <p:spPr>
            <a:xfrm>
              <a:off x="5800526" y="4057907"/>
              <a:ext cx="67506" cy="67506"/>
            </a:xfrm>
            <a:prstGeom prst="ellipse">
              <a:avLst/>
            </a:prstGeom>
            <a:solidFill>
              <a:srgbClr val="4E9F8E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67"/>
            <p:cNvSpPr/>
            <p:nvPr/>
          </p:nvSpPr>
          <p:spPr>
            <a:xfrm>
              <a:off x="5879481" y="4057907"/>
              <a:ext cx="67506" cy="67506"/>
            </a:xfrm>
            <a:prstGeom prst="ellipse">
              <a:avLst/>
            </a:prstGeom>
            <a:solidFill>
              <a:srgbClr val="4E9F8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Oval 68"/>
            <p:cNvSpPr/>
            <p:nvPr/>
          </p:nvSpPr>
          <p:spPr>
            <a:xfrm>
              <a:off x="5958437" y="4057907"/>
              <a:ext cx="67506" cy="67506"/>
            </a:xfrm>
            <a:prstGeom prst="ellipse">
              <a:avLst/>
            </a:prstGeom>
            <a:solidFill>
              <a:srgbClr val="4E9F8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Oval 69"/>
            <p:cNvSpPr/>
            <p:nvPr/>
          </p:nvSpPr>
          <p:spPr>
            <a:xfrm>
              <a:off x="6037392" y="4057907"/>
              <a:ext cx="67506" cy="67506"/>
            </a:xfrm>
            <a:prstGeom prst="ellipse">
              <a:avLst/>
            </a:prstGeom>
            <a:solidFill>
              <a:srgbClr val="4E9F8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70"/>
            <p:cNvSpPr/>
            <p:nvPr/>
          </p:nvSpPr>
          <p:spPr>
            <a:xfrm>
              <a:off x="6116347" y="4057907"/>
              <a:ext cx="67506" cy="67506"/>
            </a:xfrm>
            <a:prstGeom prst="ellipse">
              <a:avLst/>
            </a:prstGeom>
            <a:solidFill>
              <a:srgbClr val="4E9F8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Oval 71"/>
            <p:cNvSpPr/>
            <p:nvPr/>
          </p:nvSpPr>
          <p:spPr>
            <a:xfrm>
              <a:off x="6190880" y="4057907"/>
              <a:ext cx="67506" cy="67506"/>
            </a:xfrm>
            <a:prstGeom prst="ellipse">
              <a:avLst/>
            </a:prstGeom>
            <a:solidFill>
              <a:srgbClr val="4E9F8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Oval 72"/>
            <p:cNvSpPr/>
            <p:nvPr/>
          </p:nvSpPr>
          <p:spPr>
            <a:xfrm>
              <a:off x="6269835" y="4057907"/>
              <a:ext cx="67506" cy="67506"/>
            </a:xfrm>
            <a:prstGeom prst="ellipse">
              <a:avLst/>
            </a:prstGeom>
            <a:solidFill>
              <a:srgbClr val="4E9F8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Oval 73"/>
            <p:cNvSpPr/>
            <p:nvPr/>
          </p:nvSpPr>
          <p:spPr>
            <a:xfrm>
              <a:off x="6348791" y="4057907"/>
              <a:ext cx="67506" cy="67506"/>
            </a:xfrm>
            <a:prstGeom prst="ellipse">
              <a:avLst/>
            </a:prstGeom>
            <a:solidFill>
              <a:srgbClr val="4E9F8E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Oval 74"/>
            <p:cNvSpPr/>
            <p:nvPr/>
          </p:nvSpPr>
          <p:spPr>
            <a:xfrm>
              <a:off x="6427746" y="4057907"/>
              <a:ext cx="67506" cy="67506"/>
            </a:xfrm>
            <a:prstGeom prst="ellipse">
              <a:avLst/>
            </a:prstGeom>
            <a:solidFill>
              <a:srgbClr val="4E9F8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Oval 75"/>
            <p:cNvSpPr/>
            <p:nvPr/>
          </p:nvSpPr>
          <p:spPr>
            <a:xfrm>
              <a:off x="6506701" y="4057907"/>
              <a:ext cx="67506" cy="67506"/>
            </a:xfrm>
            <a:prstGeom prst="ellipse">
              <a:avLst/>
            </a:prstGeom>
            <a:solidFill>
              <a:srgbClr val="4E9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任意多边形 38"/>
          <p:cNvSpPr/>
          <p:nvPr>
            <p:custDataLst>
              <p:tags r:id="rId1"/>
            </p:custDataLst>
          </p:nvPr>
        </p:nvSpPr>
        <p:spPr>
          <a:xfrm>
            <a:off x="4953524" y="2882424"/>
            <a:ext cx="2068092" cy="3381589"/>
          </a:xfrm>
          <a:custGeom>
            <a:avLst/>
            <a:gdLst>
              <a:gd name="connsiteX0" fmla="*/ 1765957 w 2699190"/>
              <a:gd name="connsiteY0" fmla="*/ 0 h 4903695"/>
              <a:gd name="connsiteX1" fmla="*/ 1829831 w 2699190"/>
              <a:gd name="connsiteY1" fmla="*/ 1176758 h 4903695"/>
              <a:gd name="connsiteX2" fmla="*/ 1834101 w 2699190"/>
              <a:gd name="connsiteY2" fmla="*/ 1263858 h 4903695"/>
              <a:gd name="connsiteX3" fmla="*/ 2473452 w 2699190"/>
              <a:gd name="connsiteY3" fmla="*/ 689619 h 4903695"/>
              <a:gd name="connsiteX4" fmla="*/ 2699190 w 2699190"/>
              <a:gd name="connsiteY4" fmla="*/ 894834 h 4903695"/>
              <a:gd name="connsiteX5" fmla="*/ 1862408 w 2699190"/>
              <a:gd name="connsiteY5" fmla="*/ 1820725 h 4903695"/>
              <a:gd name="connsiteX6" fmla="*/ 1893704 w 2699190"/>
              <a:gd name="connsiteY6" fmla="*/ 2320739 h 4903695"/>
              <a:gd name="connsiteX7" fmla="*/ 2276944 w 2699190"/>
              <a:gd name="connsiteY7" fmla="*/ 4903695 h 4903695"/>
              <a:gd name="connsiteX8" fmla="*/ 1021885 w 2699190"/>
              <a:gd name="connsiteY8" fmla="*/ 4903695 h 4903695"/>
              <a:gd name="connsiteX9" fmla="*/ 1220230 w 2699190"/>
              <a:gd name="connsiteY9" fmla="*/ 3148644 h 4903695"/>
              <a:gd name="connsiteX10" fmla="*/ 1247089 w 2699190"/>
              <a:gd name="connsiteY10" fmla="*/ 2823912 h 4903695"/>
              <a:gd name="connsiteX11" fmla="*/ 0 w 2699190"/>
              <a:gd name="connsiteY11" fmla="*/ 1922885 h 4903695"/>
              <a:gd name="connsiteX12" fmla="*/ 99789 w 2699190"/>
              <a:gd name="connsiteY12" fmla="*/ 1745151 h 4903695"/>
              <a:gd name="connsiteX13" fmla="*/ 1271036 w 2699190"/>
              <a:gd name="connsiteY13" fmla="*/ 2501827 h 4903695"/>
              <a:gd name="connsiteX14" fmla="*/ 1276749 w 2699190"/>
              <a:gd name="connsiteY14" fmla="*/ 2423370 h 4903695"/>
              <a:gd name="connsiteX15" fmla="*/ 1452191 w 2699190"/>
              <a:gd name="connsiteY15" fmla="*/ 35860 h 490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99190" h="4903695">
                <a:moveTo>
                  <a:pt x="1765957" y="0"/>
                </a:moveTo>
                <a:cubicBezTo>
                  <a:pt x="1794346" y="408641"/>
                  <a:pt x="1812088" y="795431"/>
                  <a:pt x="1829831" y="1176758"/>
                </a:cubicBezTo>
                <a:lnTo>
                  <a:pt x="1834101" y="1263858"/>
                </a:lnTo>
                <a:lnTo>
                  <a:pt x="2473452" y="689619"/>
                </a:lnTo>
                <a:lnTo>
                  <a:pt x="2699190" y="894834"/>
                </a:lnTo>
                <a:lnTo>
                  <a:pt x="1862408" y="1820725"/>
                </a:lnTo>
                <a:lnTo>
                  <a:pt x="1893704" y="2320739"/>
                </a:lnTo>
                <a:cubicBezTo>
                  <a:pt x="1950480" y="3094318"/>
                  <a:pt x="2049838" y="3911601"/>
                  <a:pt x="2276944" y="4903695"/>
                </a:cubicBezTo>
                <a:lnTo>
                  <a:pt x="1021885" y="4903695"/>
                </a:lnTo>
                <a:cubicBezTo>
                  <a:pt x="1112280" y="4246283"/>
                  <a:pt x="1174846" y="3664418"/>
                  <a:pt x="1220230" y="3148644"/>
                </a:cubicBezTo>
                <a:lnTo>
                  <a:pt x="1247089" y="2823912"/>
                </a:lnTo>
                <a:lnTo>
                  <a:pt x="0" y="1922885"/>
                </a:lnTo>
                <a:lnTo>
                  <a:pt x="99789" y="1745151"/>
                </a:lnTo>
                <a:lnTo>
                  <a:pt x="1271036" y="2501827"/>
                </a:lnTo>
                <a:lnTo>
                  <a:pt x="1276749" y="2423370"/>
                </a:lnTo>
                <a:cubicBezTo>
                  <a:pt x="1353907" y="1293253"/>
                  <a:pt x="1356941" y="546662"/>
                  <a:pt x="1452191" y="35860"/>
                </a:cubicBezTo>
                <a:close/>
              </a:path>
            </a:pathLst>
          </a:custGeom>
          <a:solidFill>
            <a:srgbClr val="58BDA8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0" name="椭圆 39"/>
          <p:cNvSpPr/>
          <p:nvPr>
            <p:custDataLst>
              <p:tags r:id="rId2"/>
            </p:custDataLst>
          </p:nvPr>
        </p:nvSpPr>
        <p:spPr>
          <a:xfrm>
            <a:off x="5117490" y="1133449"/>
            <a:ext cx="2020489" cy="2022253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椭圆 41"/>
          <p:cNvSpPr/>
          <p:nvPr>
            <p:custDataLst>
              <p:tags r:id="rId3"/>
            </p:custDataLst>
          </p:nvPr>
        </p:nvSpPr>
        <p:spPr>
          <a:xfrm>
            <a:off x="6811810" y="2552728"/>
            <a:ext cx="1648479" cy="1648479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椭圆 42"/>
          <p:cNvSpPr/>
          <p:nvPr>
            <p:custDataLst>
              <p:tags r:id="rId4"/>
            </p:custDataLst>
          </p:nvPr>
        </p:nvSpPr>
        <p:spPr>
          <a:xfrm>
            <a:off x="6505034" y="4153605"/>
            <a:ext cx="1023466" cy="1021504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5" name="椭圆 44"/>
          <p:cNvSpPr/>
          <p:nvPr>
            <p:custDataLst>
              <p:tags r:id="rId5"/>
            </p:custDataLst>
          </p:nvPr>
        </p:nvSpPr>
        <p:spPr>
          <a:xfrm>
            <a:off x="7208503" y="1348544"/>
            <a:ext cx="1126609" cy="1128371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6" name="椭圆 45"/>
          <p:cNvSpPr/>
          <p:nvPr>
            <p:custDataLst>
              <p:tags r:id="rId6"/>
            </p:custDataLst>
          </p:nvPr>
        </p:nvSpPr>
        <p:spPr>
          <a:xfrm>
            <a:off x="3890387" y="2882424"/>
            <a:ext cx="1498618" cy="1500383"/>
          </a:xfrm>
          <a:prstGeom prst="ellipse">
            <a:avLst/>
          </a:prstGeom>
          <a:solidFill>
            <a:srgbClr val="EF4150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7" name="椭圆 46"/>
          <p:cNvSpPr/>
          <p:nvPr>
            <p:custDataLst>
              <p:tags r:id="rId7"/>
            </p:custDataLst>
          </p:nvPr>
        </p:nvSpPr>
        <p:spPr>
          <a:xfrm>
            <a:off x="3925649" y="1655319"/>
            <a:ext cx="1154817" cy="1153055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8" name="椭圆 47"/>
          <p:cNvSpPr/>
          <p:nvPr>
            <p:custDataLst>
              <p:tags r:id="rId8"/>
            </p:custDataLst>
          </p:nvPr>
        </p:nvSpPr>
        <p:spPr>
          <a:xfrm>
            <a:off x="4701402" y="1161658"/>
            <a:ext cx="541266" cy="541266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9" name="椭圆 48"/>
          <p:cNvSpPr/>
          <p:nvPr>
            <p:custDataLst>
              <p:tags r:id="rId9"/>
            </p:custDataLst>
          </p:nvPr>
        </p:nvSpPr>
        <p:spPr>
          <a:xfrm>
            <a:off x="3634741" y="2667327"/>
            <a:ext cx="431953" cy="431955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675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0" name="椭圆 49"/>
          <p:cNvSpPr/>
          <p:nvPr>
            <p:custDataLst>
              <p:tags r:id="rId10"/>
            </p:custDataLst>
          </p:nvPr>
        </p:nvSpPr>
        <p:spPr>
          <a:xfrm>
            <a:off x="6965199" y="1218077"/>
            <a:ext cx="336748" cy="33674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45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1" name="椭圆 50"/>
          <p:cNvSpPr/>
          <p:nvPr>
            <p:custDataLst>
              <p:tags r:id="rId11"/>
            </p:custDataLst>
          </p:nvPr>
        </p:nvSpPr>
        <p:spPr>
          <a:xfrm>
            <a:off x="7636934" y="4299941"/>
            <a:ext cx="336747" cy="336749"/>
          </a:xfrm>
          <a:prstGeom prst="ellipse">
            <a:avLst/>
          </a:prstGeom>
          <a:solidFill>
            <a:srgbClr val="FBAD24"/>
          </a:solidFill>
          <a:ln>
            <a:noFill/>
          </a:ln>
        </p:spPr>
        <p:style>
          <a:lnRef idx="2">
            <a:srgbClr val="EF4150">
              <a:shade val="50000"/>
            </a:srgbClr>
          </a:lnRef>
          <a:fillRef idx="1">
            <a:srgbClr val="EF4150"/>
          </a:fillRef>
          <a:effectRef idx="0">
            <a:srgbClr val="EF4150"/>
          </a:effectRef>
          <a:fontRef idx="minor">
            <a:srgbClr val="FFFFFF"/>
          </a:fontRef>
        </p:style>
        <p:txBody>
          <a:bodyPr anchor="ctr">
            <a:normAutofit fontScale="45000" lnSpcReduction="20000"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2" name="文本框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486641" y="1827753"/>
            <a:ext cx="1282190" cy="63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任务推送</a:t>
            </a:r>
            <a:endParaRPr lang="zh-CN" altLang="en-US" sz="1800" b="1" smtClean="0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3" name="文本框 2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925650" y="3260564"/>
            <a:ext cx="1194081" cy="7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主题导入</a:t>
            </a:r>
            <a:endParaRPr lang="zh-CN" altLang="en-US" sz="1800" b="1" smtClean="0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文本框 2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66589" y="3013564"/>
            <a:ext cx="1268523" cy="7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4D4D4D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charset="-122"/>
              </a:rPr>
              <a:t>反馈点评</a:t>
            </a:r>
            <a:endParaRPr lang="zh-CN" altLang="en-US" sz="1800" b="1" dirty="0" smtClean="0">
              <a:solidFill>
                <a:srgbClr val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5"/>
            </p:custDataLst>
          </p:nvPr>
        </p:nvSpPr>
        <p:spPr>
          <a:xfrm>
            <a:off x="8588958" y="4045024"/>
            <a:ext cx="2791024" cy="22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no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700" b="1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Arial" panose="020B0604020202020204" pitchFamily="34" charset="0"/>
                <a:ea typeface="汉仪君黑-35W" panose="00020600040101010101" charset="-122"/>
                <a:cs typeface="微软雅黑" panose="020B0503020204020204" pitchFamily="34" charset="-122"/>
                <a:sym typeface="Arial" panose="020B0604020202020204" pitchFamily="34" charset="0"/>
              </a:rPr>
              <a:t>通过智慧平台的分享和实时数据的反馈，使得教师在第一时间准确了解学生真实的学习掌握情况，帮助教师及时调整教学的重难点和教学策略。</a:t>
            </a:r>
            <a:endParaRPr lang="zh-CN" altLang="en-US" sz="1700" b="1" spc="100" dirty="0">
              <a:ln w="3175">
                <a:noFill/>
                <a:prstDash val="dash"/>
              </a:ln>
              <a:solidFill>
                <a:schemeClr val="tx1"/>
              </a:solidFill>
              <a:latin typeface="Arial" panose="020B0604020202020204" pitchFamily="34" charset="0"/>
              <a:ea typeface="汉仪君黑-35W" panose="00020600040101010101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16"/>
            </p:custDataLst>
          </p:nvPr>
        </p:nvSpPr>
        <p:spPr>
          <a:xfrm>
            <a:off x="1564005" y="123190"/>
            <a:ext cx="422973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no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b="1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Arial" panose="020B0604020202020204" pitchFamily="34" charset="0"/>
                <a:ea typeface="汉仪君黑-35W" panose="00020600040101010101" charset="-122"/>
                <a:cs typeface="微软雅黑" panose="020B0503020204020204" pitchFamily="34" charset="-122"/>
                <a:sym typeface="Arial" panose="020B0604020202020204" pitchFamily="34" charset="0"/>
              </a:rPr>
              <a:t>借助智慧平台，在学生端发送任务，学生进行小组活动完成，并在完成任务后上传至教师端，通过教室多媒体机向全班同学展示和分享。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tx1"/>
              </a:solidFill>
              <a:latin typeface="Arial" panose="020B0604020202020204" pitchFamily="34" charset="0"/>
              <a:ea typeface="汉仪君黑-35W" panose="00020600040101010101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7"/>
            </p:custDataLst>
          </p:nvPr>
        </p:nvSpPr>
        <p:spPr>
          <a:xfrm>
            <a:off x="389890" y="2279015"/>
            <a:ext cx="3244850" cy="19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85" tIns="46792" rIns="89985" bIns="46792">
            <a:noAutofit/>
          </a:bodyPr>
          <a:lstStyle>
            <a:defPPr>
              <a:defRPr lang="zh-CN"/>
            </a:defPPr>
            <a:lvl1pPr>
              <a:spcBef>
                <a:spcPct val="0"/>
              </a:spcBef>
              <a:buFontTx/>
              <a:buNone/>
              <a:defRPr sz="1800"/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700" b="1" spc="100">
                <a:ln w="3175">
                  <a:noFill/>
                  <a:prstDash val="dash"/>
                </a:ln>
                <a:solidFill>
                  <a:schemeClr val="tx1"/>
                </a:solidFill>
                <a:latin typeface="Arial" panose="020B0604020202020204" pitchFamily="34" charset="0"/>
                <a:ea typeface="汉仪君黑-35W" panose="00020600040101010101" charset="-122"/>
                <a:cs typeface="微软雅黑" panose="020B0503020204020204" pitchFamily="34" charset="-122"/>
                <a:sym typeface="Arial" panose="020B0604020202020204" pitchFamily="34" charset="0"/>
              </a:rPr>
              <a:t>利用平台的作业推送功能，提前推送给学生相关作业。同时将学生的作业反馈也成为了课堂导入的一部分，衔接自然，学生积极性高，成就感强。</a:t>
            </a:r>
            <a:endParaRPr lang="zh-CN" altLang="en-US" sz="1300" b="1" spc="100" dirty="0">
              <a:ln w="3175">
                <a:noFill/>
                <a:prstDash val="dash"/>
              </a:ln>
              <a:solidFill>
                <a:schemeClr val="tx1"/>
              </a:solidFill>
              <a:latin typeface="Arial" panose="020B0604020202020204" pitchFamily="34" charset="0"/>
              <a:ea typeface="汉仪君黑-35W" panose="00020600040101010101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29656" r="29656"/>
          <a:stretch>
            <a:fillRect/>
          </a:stretch>
        </p:blipFill>
        <p:spPr>
          <a:xfrm>
            <a:off x="8929298" y="647298"/>
            <a:ext cx="1707246" cy="2797365"/>
          </a:xfrm>
          <a:prstGeom prst="rect">
            <a:avLst/>
          </a:prstGeom>
        </p:spPr>
      </p:pic>
      <p:pic>
        <p:nvPicPr>
          <p:cNvPr id="16" name="图片 15" descr="placingpictureplaceholder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3134" r="3134"/>
          <a:stretch>
            <a:fillRect/>
          </a:stretch>
        </p:blipFill>
        <p:spPr>
          <a:xfrm>
            <a:off x="274320" y="4046220"/>
            <a:ext cx="3651250" cy="26930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16683" y="5604595"/>
            <a:ext cx="5372100" cy="878205"/>
            <a:chOff x="3840888" y="395508"/>
            <a:chExt cx="5372100" cy="878205"/>
          </a:xfrm>
        </p:grpSpPr>
        <p:sp>
          <p:nvSpPr>
            <p:cNvPr id="11" name="矩形 10"/>
            <p:cNvSpPr/>
            <p:nvPr/>
          </p:nvSpPr>
          <p:spPr>
            <a:xfrm flipH="1">
              <a:off x="3840888" y="395508"/>
              <a:ext cx="5372100" cy="878205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68518" y="560331"/>
              <a:ext cx="4877117" cy="535940"/>
              <a:chOff x="5023168" y="515938"/>
              <a:chExt cx="487711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42329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月学习：绘本阅读</a:t>
                </a: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研究课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" name="组合 26"/>
              <p:cNvGrpSpPr/>
              <p:nvPr/>
            </p:nvGrpSpPr>
            <p:grpSpPr>
              <a:xfrm>
                <a:off x="5023168" y="569913"/>
                <a:ext cx="283845" cy="395287"/>
                <a:chOff x="-16482" y="0"/>
                <a:chExt cx="230238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-16482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3" grpId="0"/>
      <p:bldP spid="53" grpId="1"/>
      <p:bldP spid="54" grpId="0"/>
      <p:bldP spid="54" grpId="1"/>
      <p:bldP spid="57" grpId="0"/>
      <p:bldP spid="57" grpId="1"/>
      <p:bldP spid="58" grpId="0"/>
      <p:bldP spid="58" grpId="1"/>
      <p:bldP spid="59" grpId="0"/>
      <p:bldP spid="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997" y="2175329"/>
            <a:ext cx="10309231" cy="2220666"/>
            <a:chOff x="971997" y="2061029"/>
            <a:chExt cx="10309231" cy="2220666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3" y="2061029"/>
              <a:ext cx="8187645" cy="2220666"/>
              <a:chOff x="2320697" y="395508"/>
              <a:chExt cx="8187645" cy="87811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7" y="395508"/>
                <a:ext cx="8187645" cy="87811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3448624" y="614306"/>
                <a:ext cx="5450065" cy="395287"/>
                <a:chOff x="4303274" y="569913"/>
                <a:chExt cx="5450065" cy="395287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304529" y="609815"/>
                  <a:ext cx="4448810" cy="327681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读后多元化</a:t>
                  </a: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评价</a:t>
                  </a:r>
                  <a:endParaRPr lang="zh-CN" alt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4303274" y="569913"/>
                  <a:ext cx="263525" cy="395287"/>
                  <a:chOff x="-600423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600423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600423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061029"/>
              <a:ext cx="2121586" cy="2220666"/>
              <a:chOff x="2215144" y="982844"/>
              <a:chExt cx="1120898" cy="923141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982844"/>
                <a:ext cx="1120898" cy="923141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Impact" panose="020B0806030902050204" pitchFamily="34" charset="0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90776"/>
                <a:ext cx="1066799" cy="49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72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3383597" cy="535940"/>
              <a:chOff x="5043488" y="515938"/>
              <a:chExt cx="338359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27597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读后多元化</a:t>
                </a: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评价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4" name="图片 3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1596390"/>
            <a:ext cx="6661150" cy="4813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180" y="1281430"/>
            <a:ext cx="5298440" cy="5443220"/>
          </a:xfrm>
          <a:prstGeom prst="rect">
            <a:avLst/>
          </a:prstGeom>
        </p:spPr>
      </p:pic>
      <p:pic>
        <p:nvPicPr>
          <p:cNvPr id="6" name="图片 5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925" y="1469390"/>
            <a:ext cx="6790690" cy="45281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3383597" cy="535940"/>
              <a:chOff x="5043488" y="515938"/>
              <a:chExt cx="338359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27597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读后多元化</a:t>
                </a: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评价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7" name="TextBox 11"/>
          <p:cNvSpPr txBox="1"/>
          <p:nvPr/>
        </p:nvSpPr>
        <p:spPr>
          <a:xfrm>
            <a:off x="1302130" y="4550776"/>
            <a:ext cx="1778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>
                <a:solidFill>
                  <a:schemeClr val="bg1"/>
                </a:solidFill>
                <a:latin typeface="PT Sans" panose="020B0503020203020204" pitchFamily="34" charset="0"/>
              </a:rPr>
              <a:t>ASEP SUNARYA</a:t>
            </a:r>
            <a:endParaRPr lang="id-ID" sz="16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18" name="TextBox 57"/>
          <p:cNvSpPr txBox="1"/>
          <p:nvPr/>
        </p:nvSpPr>
        <p:spPr>
          <a:xfrm>
            <a:off x="3860991" y="4550776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>
                <a:solidFill>
                  <a:schemeClr val="bg1"/>
                </a:solidFill>
                <a:latin typeface="PT Sans" panose="020B0503020203020204" pitchFamily="34" charset="0"/>
              </a:rPr>
              <a:t>EUIS KOMARIAH</a:t>
            </a:r>
            <a:endParaRPr lang="id-ID" sz="16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19" name="TextBox 58"/>
          <p:cNvSpPr txBox="1"/>
          <p:nvPr/>
        </p:nvSpPr>
        <p:spPr>
          <a:xfrm>
            <a:off x="6276453" y="4550776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>
                <a:solidFill>
                  <a:schemeClr val="bg1"/>
                </a:solidFill>
                <a:latin typeface="PT Sans" panose="020B0503020203020204" pitchFamily="34" charset="0"/>
              </a:rPr>
              <a:t>DADANG PERMANA</a:t>
            </a:r>
            <a:endParaRPr lang="id-ID" sz="16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20" name="TextBox 59"/>
          <p:cNvSpPr txBox="1"/>
          <p:nvPr/>
        </p:nvSpPr>
        <p:spPr>
          <a:xfrm>
            <a:off x="8971683" y="4550776"/>
            <a:ext cx="198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600" b="1" dirty="0">
                <a:solidFill>
                  <a:schemeClr val="bg1"/>
                </a:solidFill>
                <a:latin typeface="PT Sans" panose="020B0503020203020204" pitchFamily="34" charset="0"/>
              </a:rPr>
              <a:t>PUTRI TERTUKAR</a:t>
            </a:r>
            <a:endParaRPr lang="id-ID" sz="1600" b="1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21" name="TextBox 63"/>
          <p:cNvSpPr txBox="1"/>
          <p:nvPr/>
        </p:nvSpPr>
        <p:spPr>
          <a:xfrm>
            <a:off x="1586791" y="4852533"/>
            <a:ext cx="120898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5" dirty="0">
                <a:solidFill>
                  <a:schemeClr val="bg1"/>
                </a:solidFill>
                <a:latin typeface="PT Sans" panose="020B0503020203020204" pitchFamily="34" charset="0"/>
              </a:rPr>
              <a:t>Creative Director</a:t>
            </a:r>
            <a:endParaRPr lang="id-ID" sz="1065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22" name="TextBox 64"/>
          <p:cNvSpPr txBox="1"/>
          <p:nvPr/>
        </p:nvSpPr>
        <p:spPr>
          <a:xfrm>
            <a:off x="4034120" y="4852533"/>
            <a:ext cx="1500732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5" dirty="0">
                <a:solidFill>
                  <a:schemeClr val="bg1"/>
                </a:solidFill>
                <a:latin typeface="PT Sans" panose="020B0503020203020204" pitchFamily="34" charset="0"/>
              </a:rPr>
              <a:t>Chief Excutive Officer</a:t>
            </a:r>
            <a:endParaRPr lang="id-ID" sz="1065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23" name="TextBox 67"/>
          <p:cNvSpPr txBox="1"/>
          <p:nvPr/>
        </p:nvSpPr>
        <p:spPr>
          <a:xfrm>
            <a:off x="6742927" y="4852533"/>
            <a:ext cx="1241045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5" dirty="0">
                <a:solidFill>
                  <a:schemeClr val="bg1"/>
                </a:solidFill>
                <a:latin typeface="PT Sans" panose="020B0503020203020204" pitchFamily="34" charset="0"/>
              </a:rPr>
              <a:t>General Manager</a:t>
            </a:r>
            <a:endParaRPr lang="id-ID" sz="1065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sp>
        <p:nvSpPr>
          <p:cNvPr id="24" name="TextBox 68"/>
          <p:cNvSpPr txBox="1"/>
          <p:nvPr/>
        </p:nvSpPr>
        <p:spPr>
          <a:xfrm>
            <a:off x="9483042" y="4852533"/>
            <a:ext cx="95731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d-ID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065" dirty="0">
                <a:solidFill>
                  <a:schemeClr val="bg1"/>
                </a:solidFill>
                <a:latin typeface="PT Sans" panose="020B0503020203020204" pitchFamily="34" charset="0"/>
              </a:rPr>
              <a:t>HR manager</a:t>
            </a:r>
            <a:endParaRPr lang="id-ID" sz="1065" dirty="0">
              <a:solidFill>
                <a:schemeClr val="bg1"/>
              </a:solidFill>
              <a:latin typeface="PT Sans" panose="020B0503020203020204" pitchFamily="34" charset="0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1997552" y="5173042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7"/>
          <p:cNvCxnSpPr/>
          <p:nvPr/>
        </p:nvCxnSpPr>
        <p:spPr>
          <a:xfrm>
            <a:off x="4624425" y="5173042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8"/>
          <p:cNvCxnSpPr/>
          <p:nvPr/>
        </p:nvCxnSpPr>
        <p:spPr>
          <a:xfrm>
            <a:off x="7197193" y="5173042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9"/>
          <p:cNvCxnSpPr/>
          <p:nvPr/>
        </p:nvCxnSpPr>
        <p:spPr>
          <a:xfrm>
            <a:off x="9751105" y="5173042"/>
            <a:ext cx="34359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6460" y="1244600"/>
            <a:ext cx="7877175" cy="52819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715" y="1470660"/>
            <a:ext cx="5646420" cy="4829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325" y="1911350"/>
            <a:ext cx="6117590" cy="419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0" y="4896042"/>
            <a:ext cx="12190414" cy="4843505"/>
            <a:chOff x="0" y="4292079"/>
            <a:chExt cx="12190414" cy="4843505"/>
          </a:xfrm>
        </p:grpSpPr>
        <p:grpSp>
          <p:nvGrpSpPr>
            <p:cNvPr id="61" name="组合 60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74" name="波形 7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波形 7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1" name="组合 70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72" name="波形 71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波形 72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2" name="组合 61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64" name="组合 63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68" name="波形 6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波形 6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66" name="波形 6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波形 66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76" name="组合 75"/>
          <p:cNvGrpSpPr/>
          <p:nvPr/>
        </p:nvGrpSpPr>
        <p:grpSpPr>
          <a:xfrm>
            <a:off x="4981578" y="473176"/>
            <a:ext cx="2219954" cy="2035512"/>
            <a:chOff x="4674126" y="671782"/>
            <a:chExt cx="2704420" cy="2479727"/>
          </a:xfrm>
        </p:grpSpPr>
        <p:sp>
          <p:nvSpPr>
            <p:cNvPr id="77" name="PA_任意多边形 5"/>
            <p:cNvSpPr/>
            <p:nvPr/>
          </p:nvSpPr>
          <p:spPr bwMode="auto">
            <a:xfrm rot="1801673">
              <a:off x="4674126" y="671782"/>
              <a:ext cx="2704420" cy="2479727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9050" cap="flat">
              <a:solidFill>
                <a:srgbClr val="18D2A6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8D2A6"/>
                </a:solidFill>
              </a:endParaRPr>
            </a:p>
          </p:txBody>
        </p:sp>
        <p:sp>
          <p:nvSpPr>
            <p:cNvPr id="78" name="PA_任意多边形 5"/>
            <p:cNvSpPr/>
            <p:nvPr/>
          </p:nvSpPr>
          <p:spPr bwMode="auto">
            <a:xfrm rot="1801673">
              <a:off x="4796801" y="803556"/>
              <a:ext cx="2458016" cy="221617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19050" cap="flat">
              <a:solidFill>
                <a:srgbClr val="18D2A6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18D2A6"/>
                </a:solidFill>
              </a:endParaRPr>
            </a:p>
          </p:txBody>
        </p:sp>
        <p:sp>
          <p:nvSpPr>
            <p:cNvPr id="79" name="PA_文本框 11"/>
            <p:cNvSpPr txBox="1"/>
            <p:nvPr/>
          </p:nvSpPr>
          <p:spPr>
            <a:xfrm>
              <a:off x="5151667" y="1294145"/>
              <a:ext cx="1748285" cy="8609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18D2A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itchFamily="34" charset="-122"/>
                  <a:sym typeface="微软雅黑" panose="020B0503020204020204" pitchFamily="34" charset="-122"/>
                </a:rPr>
                <a:t>2023</a:t>
              </a:r>
              <a:endParaRPr lang="zh-CN" altLang="en-US" sz="4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0" name="PA_文本框 12"/>
            <p:cNvSpPr txBox="1"/>
            <p:nvPr/>
          </p:nvSpPr>
          <p:spPr>
            <a:xfrm>
              <a:off x="5078952" y="2067640"/>
              <a:ext cx="1893718" cy="4486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18D2A6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  <a:sym typeface="微软雅黑" panose="020B0503020204020204" pitchFamily="34" charset="-122"/>
                </a:rPr>
                <a:t>CHENG XINYAN</a:t>
              </a:r>
              <a:endParaRPr lang="zh-CN" altLang="en-US" dirty="0">
                <a:solidFill>
                  <a:srgbClr val="18D2A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81" name="PA_标题 1"/>
          <p:cNvSpPr txBox="1"/>
          <p:nvPr/>
        </p:nvSpPr>
        <p:spPr>
          <a:xfrm>
            <a:off x="910630" y="2811682"/>
            <a:ext cx="10361851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  <a:r>
              <a:rPr lang="zh-CN" altLang="en-US" sz="6000" b="1" dirty="0">
                <a:solidFill>
                  <a:srgbClr val="18D2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您的观看！</a:t>
            </a:r>
            <a:endParaRPr lang="zh-CN" altLang="en-US" sz="6000" b="1" dirty="0">
              <a:solidFill>
                <a:srgbClr val="18D2A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1752600" y="2705721"/>
            <a:ext cx="5032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外研阅读平台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752600" y="3780255"/>
            <a:ext cx="5032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线上立体化阅读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385442" y="2705721"/>
            <a:ext cx="5032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线上线下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融合教学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85442" y="3780255"/>
            <a:ext cx="5032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读后多元化</a:t>
            </a:r>
            <a:r>
              <a:rPr lang="zh-CN" altLang="en-US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992694" y="2636279"/>
            <a:ext cx="624684" cy="600549"/>
            <a:chOff x="2215144" y="982844"/>
            <a:chExt cx="1120898" cy="842780"/>
          </a:xfrm>
        </p:grpSpPr>
        <p:sp>
          <p:nvSpPr>
            <p:cNvPr id="82" name="平行四边形 81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3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623554" y="2636279"/>
            <a:ext cx="624684" cy="600549"/>
            <a:chOff x="2215144" y="982844"/>
            <a:chExt cx="1120898" cy="842780"/>
          </a:xfrm>
        </p:grpSpPr>
        <p:sp>
          <p:nvSpPr>
            <p:cNvPr id="85" name="平行四边形 84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6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1009365" y="3710813"/>
            <a:ext cx="624684" cy="600549"/>
            <a:chOff x="2215144" y="982844"/>
            <a:chExt cx="1120898" cy="842780"/>
          </a:xfrm>
        </p:grpSpPr>
        <p:sp>
          <p:nvSpPr>
            <p:cNvPr id="88" name="平行四边形 87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89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640225" y="3710813"/>
            <a:ext cx="624684" cy="600549"/>
            <a:chOff x="2215144" y="982844"/>
            <a:chExt cx="1120898" cy="842780"/>
          </a:xfrm>
        </p:grpSpPr>
        <p:sp>
          <p:nvSpPr>
            <p:cNvPr id="91" name="平行四边形 90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solidFill>
              <a:srgbClr val="198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Impact" panose="020B0806030902050204" pitchFamily="34" charset="0"/>
              </a:endParaRPr>
            </a:p>
          </p:txBody>
        </p:sp>
        <p:sp>
          <p:nvSpPr>
            <p:cNvPr id="92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 flipH="1">
            <a:off x="5002212" y="0"/>
            <a:ext cx="2185988" cy="1879600"/>
          </a:xfrm>
          <a:prstGeom prst="rect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283"/>
          <p:cNvSpPr txBox="1"/>
          <p:nvPr/>
        </p:nvSpPr>
        <p:spPr>
          <a:xfrm>
            <a:off x="5121949" y="456337"/>
            <a:ext cx="194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0" y="4896042"/>
            <a:ext cx="12190414" cy="4843505"/>
            <a:chOff x="0" y="4292079"/>
            <a:chExt cx="12190414" cy="4843505"/>
          </a:xfrm>
        </p:grpSpPr>
        <p:grpSp>
          <p:nvGrpSpPr>
            <p:cNvPr id="71" name="组合 70"/>
            <p:cNvGrpSpPr/>
            <p:nvPr/>
          </p:nvGrpSpPr>
          <p:grpSpPr>
            <a:xfrm>
              <a:off x="0" y="4692834"/>
              <a:ext cx="12190414" cy="4442750"/>
              <a:chOff x="0" y="5400390"/>
              <a:chExt cx="12190414" cy="4442750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100" name="波形 99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1" name="波形 100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7" name="组合 96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98" name="波形 97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9" name="波形 98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2" name="组合 71"/>
            <p:cNvGrpSpPr/>
            <p:nvPr/>
          </p:nvGrpSpPr>
          <p:grpSpPr>
            <a:xfrm>
              <a:off x="0" y="4292079"/>
              <a:ext cx="12190414" cy="4442750"/>
              <a:chOff x="0" y="5400390"/>
              <a:chExt cx="12190414" cy="4442750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0" y="5403580"/>
                <a:ext cx="6095207" cy="4439560"/>
                <a:chOff x="0" y="5320120"/>
                <a:chExt cx="12190413" cy="4439560"/>
              </a:xfrm>
            </p:grpSpPr>
            <p:sp>
              <p:nvSpPr>
                <p:cNvPr id="94" name="波形 93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5" name="波形 94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5" name="组合 74"/>
              <p:cNvGrpSpPr/>
              <p:nvPr/>
            </p:nvGrpSpPr>
            <p:grpSpPr>
              <a:xfrm>
                <a:off x="6095207" y="5400390"/>
                <a:ext cx="6095207" cy="4439560"/>
                <a:chOff x="0" y="5320120"/>
                <a:chExt cx="12190413" cy="4439560"/>
              </a:xfrm>
            </p:grpSpPr>
            <p:sp>
              <p:nvSpPr>
                <p:cNvPr id="76" name="波形 75"/>
                <p:cNvSpPr/>
                <p:nvPr/>
              </p:nvSpPr>
              <p:spPr>
                <a:xfrm>
                  <a:off x="0" y="5320120"/>
                  <a:ext cx="12190413" cy="4419600"/>
                </a:xfrm>
                <a:prstGeom prst="wave">
                  <a:avLst/>
                </a:prstGeom>
                <a:solidFill>
                  <a:srgbClr val="1983B7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3" name="波形 92"/>
                <p:cNvSpPr/>
                <p:nvPr/>
              </p:nvSpPr>
              <p:spPr>
                <a:xfrm flipH="1">
                  <a:off x="0" y="5340080"/>
                  <a:ext cx="12190413" cy="4419600"/>
                </a:xfrm>
                <a:prstGeom prst="wave">
                  <a:avLst/>
                </a:prstGeom>
                <a:solidFill>
                  <a:srgbClr val="18D2A6">
                    <a:alpha val="6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75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69" grpId="0" animBg="1"/>
      <p:bldP spid="7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997" y="2175329"/>
            <a:ext cx="10309231" cy="2220666"/>
            <a:chOff x="971997" y="2061029"/>
            <a:chExt cx="10309231" cy="2220666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3" y="2061029"/>
              <a:ext cx="8187645" cy="2220666"/>
              <a:chOff x="2320697" y="395508"/>
              <a:chExt cx="8187645" cy="87811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7" y="395508"/>
                <a:ext cx="8187645" cy="87811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3448624" y="614306"/>
                <a:ext cx="6669265" cy="395287"/>
                <a:chOff x="4303274" y="569913"/>
                <a:chExt cx="6669265" cy="395287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304529" y="609815"/>
                  <a:ext cx="5668010" cy="327681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外研社阅读平台</a:t>
                  </a: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介绍</a:t>
                  </a:r>
                  <a:endParaRPr lang="zh-CN" alt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4303274" y="569913"/>
                  <a:ext cx="263525" cy="395287"/>
                  <a:chOff x="-600423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600423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600423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061029"/>
              <a:ext cx="2121586" cy="2220666"/>
              <a:chOff x="2215144" y="982844"/>
              <a:chExt cx="1120898" cy="923141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982844"/>
                <a:ext cx="1120898" cy="923141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Impact" panose="020B0806030902050204" pitchFamily="34" charset="0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90776"/>
                <a:ext cx="1066799" cy="49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72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565" y="1183640"/>
            <a:ext cx="10292715" cy="29762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1996604" cy="530657"/>
              <a:chOff x="5043488" y="515938"/>
              <a:chExt cx="1996604" cy="530657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1372717" cy="530657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外研社阅读平台介绍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" y="3721100"/>
            <a:ext cx="6274435" cy="2868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70" y="3091180"/>
            <a:ext cx="6303010" cy="302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997" y="2175329"/>
            <a:ext cx="10309231" cy="2220666"/>
            <a:chOff x="971997" y="2061029"/>
            <a:chExt cx="10309231" cy="2220666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3" y="2061029"/>
              <a:ext cx="8187645" cy="2220666"/>
              <a:chOff x="2320697" y="395508"/>
              <a:chExt cx="8187645" cy="87811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7" y="395508"/>
                <a:ext cx="8187645" cy="87811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3448624" y="614306"/>
                <a:ext cx="5450065" cy="395287"/>
                <a:chOff x="4303274" y="569913"/>
                <a:chExt cx="5450065" cy="395287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304529" y="609815"/>
                  <a:ext cx="4448810" cy="327681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线上立体化阅读</a:t>
                  </a:r>
                  <a:endParaRPr lang="zh-CN" alt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4303274" y="569913"/>
                  <a:ext cx="263525" cy="395287"/>
                  <a:chOff x="-600423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600423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600423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061029"/>
              <a:ext cx="2121586" cy="2220666"/>
              <a:chOff x="2215144" y="982844"/>
              <a:chExt cx="1120898" cy="923141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982844"/>
                <a:ext cx="1120898" cy="923141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Impact" panose="020B0806030902050204" pitchFamily="34" charset="0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90776"/>
                <a:ext cx="1066799" cy="49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72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3383597" cy="535940"/>
              <a:chOff x="5043488" y="515938"/>
              <a:chExt cx="338359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27597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lstStyle/>
              <a:p>
                <a:pPr lvl="0" algn="l" eaLnBrk="1" hangingPunct="1">
                  <a:buNone/>
                </a:pPr>
                <a:r>
                  <a:rPr lang="zh-CN" altLang="en-US" sz="29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线上立体化阅读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14" name="Oval 12"/>
          <p:cNvSpPr/>
          <p:nvPr/>
        </p:nvSpPr>
        <p:spPr>
          <a:xfrm>
            <a:off x="1255152" y="2094885"/>
            <a:ext cx="571500" cy="571500"/>
          </a:xfrm>
          <a:prstGeom prst="ellipse">
            <a:avLst/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FontAwesome" pitchFamily="2" charset="0"/>
              </a:rPr>
              <a:t>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1980639" y="2026692"/>
            <a:ext cx="333091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>
                <a:solidFill>
                  <a:schemeClr val="bg1">
                    <a:lumMod val="50000"/>
                  </a:schemeClr>
                </a:solidFill>
                <a:effectLst/>
                <a:latin typeface="华光中雅_CNKI" panose="02000500000000000000" charset="-122"/>
                <a:ea typeface="华光中雅_CNKI" panose="02000500000000000000" charset="-122"/>
              </a:rPr>
              <a:t>绘本阅读</a:t>
            </a:r>
            <a:endParaRPr lang="zh-CN" altLang="en-US" sz="4000" b="1">
              <a:solidFill>
                <a:schemeClr val="bg1">
                  <a:lumMod val="50000"/>
                </a:schemeClr>
              </a:solidFill>
              <a:effectLst/>
              <a:latin typeface="华光中雅_CNKI" panose="02000500000000000000" charset="-122"/>
              <a:ea typeface="华光中雅_CNKI" panose="02000500000000000000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7815" y="2213610"/>
            <a:ext cx="6383020" cy="300291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" y="2964180"/>
            <a:ext cx="1550035" cy="2653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85" y="2964180"/>
            <a:ext cx="1640205" cy="2586990"/>
          </a:xfrm>
          <a:prstGeom prst="rect">
            <a:avLst/>
          </a:prstGeom>
        </p:spPr>
      </p:pic>
      <p:sp>
        <p:nvSpPr>
          <p:cNvPr id="22" name="Rounded Rectangle 5"/>
          <p:cNvSpPr/>
          <p:nvPr/>
        </p:nvSpPr>
        <p:spPr>
          <a:xfrm>
            <a:off x="479425" y="5733415"/>
            <a:ext cx="2122170" cy="556895"/>
          </a:xfrm>
          <a:prstGeom prst="roundRect">
            <a:avLst>
              <a:gd name="adj" fmla="val 7260"/>
            </a:avLst>
          </a:prstGeom>
          <a:solidFill>
            <a:srgbClr val="198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>
                <a:solidFill>
                  <a:srgbClr val="FFFFFF"/>
                </a:solidFill>
                <a:cs typeface="Arial" panose="020B0604020202020204" pitchFamily="34" charset="0"/>
              </a:rPr>
              <a:t>虚构类</a:t>
            </a:r>
            <a:endParaRPr lang="zh-CN" altLang="zh-CN" sz="2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3" name="Rounded Rectangle 12"/>
          <p:cNvSpPr/>
          <p:nvPr/>
        </p:nvSpPr>
        <p:spPr>
          <a:xfrm>
            <a:off x="3235325" y="5733415"/>
            <a:ext cx="2171065" cy="556895"/>
          </a:xfrm>
          <a:prstGeom prst="roundRect">
            <a:avLst>
              <a:gd name="adj" fmla="val 7260"/>
            </a:avLst>
          </a:prstGeom>
          <a:solidFill>
            <a:srgbClr val="18D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r>
              <a:rPr lang="zh-CN" altLang="zh-CN" sz="2800">
                <a:solidFill>
                  <a:srgbClr val="FFFFFF"/>
                </a:solidFill>
                <a:cs typeface="Arial" panose="020B0604020202020204" pitchFamily="34" charset="0"/>
              </a:rPr>
              <a:t>非虚构类</a:t>
            </a:r>
            <a:endParaRPr lang="zh-CN" altLang="zh-CN" sz="2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26"/>
            <p:cNvGrpSpPr/>
            <p:nvPr/>
          </p:nvGrpSpPr>
          <p:grpSpPr>
            <a:xfrm rot="0">
              <a:off x="4188838" y="614306"/>
              <a:ext cx="263525" cy="395287"/>
              <a:chOff x="0" y="0"/>
              <a:chExt cx="213756" cy="427512"/>
            </a:xfrm>
          </p:grpSpPr>
          <p:sp>
            <p:nvSpPr>
              <p:cNvPr id="9" name="直接连接符 27"/>
              <p:cNvSpPr/>
              <p:nvPr/>
            </p:nvSpPr>
            <p:spPr>
              <a:xfrm>
                <a:off x="0" y="0"/>
                <a:ext cx="213756" cy="213756"/>
              </a:xfrm>
              <a:prstGeom prst="line">
                <a:avLst/>
              </a:prstGeom>
              <a:ln w="19050" cap="flat" cmpd="sng">
                <a:solidFill>
                  <a:schemeClr val="bg1"/>
                </a:solidFill>
                <a:prstDash val="solid"/>
                <a:miter/>
                <a:headEnd type="oval" w="med" len="med"/>
                <a:tailEnd type="oval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直接连接符 28"/>
              <p:cNvSpPr/>
              <p:nvPr/>
            </p:nvSpPr>
            <p:spPr>
              <a:xfrm flipH="1">
                <a:off x="0" y="213756"/>
                <a:ext cx="213756" cy="213756"/>
              </a:xfrm>
              <a:prstGeom prst="line">
                <a:avLst/>
              </a:prstGeom>
              <a:ln w="19050" cap="flat" cmpd="sng">
                <a:solidFill>
                  <a:schemeClr val="bg1"/>
                </a:solidFill>
                <a:prstDash val="solid"/>
                <a:miter/>
                <a:headEnd type="oval" w="med" len="med"/>
                <a:tailEnd type="oval" w="lg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" name="矩形 3"/>
          <p:cNvSpPr/>
          <p:nvPr/>
        </p:nvSpPr>
        <p:spPr>
          <a:xfrm>
            <a:off x="4812725" y="531303"/>
            <a:ext cx="2759710" cy="5359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p>
            <a:pPr lvl="0" algn="l" eaLnBrk="1" hangingPunct="1">
              <a:buNone/>
            </a:pPr>
            <a:r>
              <a:rPr lang="zh-CN" altLang="en-US" sz="29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线上立体化阅读</a:t>
            </a:r>
            <a:endParaRPr lang="zh-CN" altLang="en-US" sz="29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873651" y="1315936"/>
            <a:ext cx="10165772" cy="1556690"/>
          </a:xfrm>
          <a:prstGeom prst="rect">
            <a:avLst/>
          </a:prstGeom>
        </p:spPr>
      </p:pic>
      <p:pic>
        <p:nvPicPr>
          <p:cNvPr id="45" name="图片 44" descr="placingpictureplacehold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038225" y="2943860"/>
            <a:ext cx="4855845" cy="2486025"/>
          </a:xfrm>
          <a:prstGeom prst="rect">
            <a:avLst/>
          </a:prstGeom>
        </p:spPr>
      </p:pic>
      <p:pic>
        <p:nvPicPr>
          <p:cNvPr id="46" name="图片 45" descr="placingpictureplaceholder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524510" y="2707640"/>
            <a:ext cx="6236335" cy="3641090"/>
          </a:xfrm>
          <a:prstGeom prst="rect">
            <a:avLst/>
          </a:prstGeom>
        </p:spPr>
      </p:pic>
      <p:pic>
        <p:nvPicPr>
          <p:cNvPr id="43" name="图片 42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524510" y="2799715"/>
            <a:ext cx="7359650" cy="3780790"/>
          </a:xfrm>
          <a:prstGeom prst="rect">
            <a:avLst/>
          </a:prstGeom>
        </p:spPr>
      </p:pic>
      <p:pic>
        <p:nvPicPr>
          <p:cNvPr id="44" name="图片 43" descr="placingpictureplacehol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4812665" y="2799715"/>
            <a:ext cx="6812280" cy="362013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5855" y="2568575"/>
            <a:ext cx="7237730" cy="408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71997" y="2175329"/>
            <a:ext cx="10309231" cy="2220666"/>
            <a:chOff x="971997" y="2061029"/>
            <a:chExt cx="10309231" cy="2220666"/>
          </a:xfrm>
        </p:grpSpPr>
        <p:grpSp>
          <p:nvGrpSpPr>
            <p:cNvPr id="53" name="组合 52"/>
            <p:cNvGrpSpPr/>
            <p:nvPr/>
          </p:nvGrpSpPr>
          <p:grpSpPr>
            <a:xfrm>
              <a:off x="3093583" y="2061029"/>
              <a:ext cx="8187645" cy="2220666"/>
              <a:chOff x="2320697" y="395508"/>
              <a:chExt cx="8187645" cy="878114"/>
            </a:xfrm>
          </p:grpSpPr>
          <p:sp>
            <p:nvSpPr>
              <p:cNvPr id="57" name="矩形 56"/>
              <p:cNvSpPr/>
              <p:nvPr/>
            </p:nvSpPr>
            <p:spPr>
              <a:xfrm flipH="1">
                <a:off x="2320697" y="395508"/>
                <a:ext cx="8187645" cy="878114"/>
              </a:xfrm>
              <a:prstGeom prst="rect">
                <a:avLst/>
              </a:prstGeom>
              <a:solidFill>
                <a:srgbClr val="18D2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8" name="组合 57"/>
              <p:cNvGrpSpPr/>
              <p:nvPr/>
            </p:nvGrpSpPr>
            <p:grpSpPr>
              <a:xfrm>
                <a:off x="3448624" y="614306"/>
                <a:ext cx="6059665" cy="395287"/>
                <a:chOff x="4303274" y="569913"/>
                <a:chExt cx="6059665" cy="395287"/>
              </a:xfrm>
            </p:grpSpPr>
            <p:sp>
              <p:nvSpPr>
                <p:cNvPr id="71" name="矩形 3"/>
                <p:cNvSpPr/>
                <p:nvPr/>
              </p:nvSpPr>
              <p:spPr>
                <a:xfrm>
                  <a:off x="5304529" y="609815"/>
                  <a:ext cx="5058410" cy="327681"/>
                </a:xfrm>
                <a:prstGeom prst="rect">
                  <a:avLst/>
                </a:prstGeom>
                <a:noFill/>
                <a:ln w="9525">
                  <a:noFill/>
                  <a:miter/>
                </a:ln>
              </p:spPr>
              <p:txBody>
                <a:bodyPr wrap="none" lIns="91431" tIns="45716" rIns="91431" bIns="45716">
                  <a:spAutoFit/>
                </a:bodyPr>
                <a:lstStyle/>
                <a:p>
                  <a:pPr lvl="0" eaLnBrk="1" hangingPunct="1">
                    <a:buNone/>
                  </a:pP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线上线下融合</a:t>
                  </a:r>
                  <a:r>
                    <a:rPr lang="zh-CN" altLang="en-US" sz="48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教学</a:t>
                  </a:r>
                  <a:endParaRPr lang="zh-CN" alt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72" name="组合 26"/>
                <p:cNvGrpSpPr/>
                <p:nvPr/>
              </p:nvGrpSpPr>
              <p:grpSpPr>
                <a:xfrm>
                  <a:off x="4303274" y="569913"/>
                  <a:ext cx="263525" cy="395287"/>
                  <a:chOff x="-600423" y="0"/>
                  <a:chExt cx="213756" cy="427512"/>
                </a:xfrm>
              </p:grpSpPr>
              <p:sp>
                <p:nvSpPr>
                  <p:cNvPr id="73" name="直接连接符 27"/>
                  <p:cNvSpPr/>
                  <p:nvPr/>
                </p:nvSpPr>
                <p:spPr>
                  <a:xfrm>
                    <a:off x="-600423" y="0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直接连接符 28"/>
                  <p:cNvSpPr/>
                  <p:nvPr/>
                </p:nvSpPr>
                <p:spPr>
                  <a:xfrm flipH="1">
                    <a:off x="-600423" y="213756"/>
                    <a:ext cx="213756" cy="213756"/>
                  </a:xfrm>
                  <a:prstGeom prst="line">
                    <a:avLst/>
                  </a:prstGeom>
                  <a:ln w="19050" cap="flat" cmpd="sng">
                    <a:solidFill>
                      <a:schemeClr val="bg1"/>
                    </a:solidFill>
                    <a:prstDash val="solid"/>
                    <a:miter/>
                    <a:headEnd type="oval" w="med" len="med"/>
                    <a:tailEnd type="oval" w="lg" len="lg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87" name="组合 86"/>
            <p:cNvGrpSpPr/>
            <p:nvPr/>
          </p:nvGrpSpPr>
          <p:grpSpPr>
            <a:xfrm>
              <a:off x="971997" y="2061029"/>
              <a:ext cx="2121586" cy="2220666"/>
              <a:chOff x="2215144" y="982844"/>
              <a:chExt cx="1120898" cy="923141"/>
            </a:xfrm>
          </p:grpSpPr>
          <p:sp>
            <p:nvSpPr>
              <p:cNvPr id="88" name="平行四边形 87"/>
              <p:cNvSpPr/>
              <p:nvPr/>
            </p:nvSpPr>
            <p:spPr>
              <a:xfrm>
                <a:off x="2215144" y="982844"/>
                <a:ext cx="1120898" cy="923141"/>
              </a:xfrm>
              <a:prstGeom prst="parallelogram">
                <a:avLst>
                  <a:gd name="adj" fmla="val 0"/>
                </a:avLst>
              </a:prstGeom>
              <a:solidFill>
                <a:srgbClr val="1983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Impact" panose="020B0806030902050204" pitchFamily="34" charset="0"/>
                </a:endParaRPr>
              </a:p>
            </p:txBody>
          </p:sp>
          <p:sp>
            <p:nvSpPr>
              <p:cNvPr id="95" name="文本框 9"/>
              <p:cNvSpPr txBox="1"/>
              <p:nvPr/>
            </p:nvSpPr>
            <p:spPr>
              <a:xfrm>
                <a:off x="2245058" y="1190776"/>
                <a:ext cx="1066799" cy="495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72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5" name="Freeform 9"/>
          <p:cNvSpPr/>
          <p:nvPr>
            <p:custDataLst>
              <p:tags r:id="rId1"/>
            </p:custDataLst>
          </p:nvPr>
        </p:nvSpPr>
        <p:spPr bwMode="auto">
          <a:xfrm rot="21252758">
            <a:off x="4693338" y="1790858"/>
            <a:ext cx="1350085" cy="155387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1D6DC2"/>
          </a:solidFill>
          <a:ln w="6350">
            <a:noFill/>
          </a:ln>
        </p:spPr>
        <p:txBody>
          <a:bodyPr lIns="121892" tIns="60946" rIns="121892" bIns="6094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2" name="Freeform 2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5137709" y="2332595"/>
            <a:ext cx="465546" cy="469972"/>
          </a:xfrm>
          <a:custGeom>
            <a:avLst/>
            <a:gdLst>
              <a:gd name="T0" fmla="*/ 52 w 105"/>
              <a:gd name="T1" fmla="*/ 0 h 106"/>
              <a:gd name="T2" fmla="*/ 89 w 105"/>
              <a:gd name="T3" fmla="*/ 16 h 106"/>
              <a:gd name="T4" fmla="*/ 90 w 105"/>
              <a:gd name="T5" fmla="*/ 16 h 106"/>
              <a:gd name="T6" fmla="*/ 105 w 105"/>
              <a:gd name="T7" fmla="*/ 53 h 106"/>
              <a:gd name="T8" fmla="*/ 89 w 105"/>
              <a:gd name="T9" fmla="*/ 90 h 106"/>
              <a:gd name="T10" fmla="*/ 89 w 105"/>
              <a:gd name="T11" fmla="*/ 90 h 106"/>
              <a:gd name="T12" fmla="*/ 52 w 105"/>
              <a:gd name="T13" fmla="*/ 106 h 106"/>
              <a:gd name="T14" fmla="*/ 15 w 105"/>
              <a:gd name="T15" fmla="*/ 90 h 106"/>
              <a:gd name="T16" fmla="*/ 0 w 105"/>
              <a:gd name="T17" fmla="*/ 53 h 106"/>
              <a:gd name="T18" fmla="*/ 15 w 105"/>
              <a:gd name="T19" fmla="*/ 16 h 106"/>
              <a:gd name="T20" fmla="*/ 15 w 105"/>
              <a:gd name="T21" fmla="*/ 16 h 106"/>
              <a:gd name="T22" fmla="*/ 15 w 105"/>
              <a:gd name="T23" fmla="*/ 16 h 106"/>
              <a:gd name="T24" fmla="*/ 52 w 105"/>
              <a:gd name="T25" fmla="*/ 0 h 106"/>
              <a:gd name="T26" fmla="*/ 75 w 105"/>
              <a:gd name="T27" fmla="*/ 49 h 106"/>
              <a:gd name="T28" fmla="*/ 75 w 105"/>
              <a:gd name="T29" fmla="*/ 49 h 106"/>
              <a:gd name="T30" fmla="*/ 56 w 105"/>
              <a:gd name="T31" fmla="*/ 49 h 106"/>
              <a:gd name="T32" fmla="*/ 56 w 105"/>
              <a:gd name="T33" fmla="*/ 17 h 106"/>
              <a:gd name="T34" fmla="*/ 52 w 105"/>
              <a:gd name="T35" fmla="*/ 13 h 106"/>
              <a:gd name="T36" fmla="*/ 48 w 105"/>
              <a:gd name="T37" fmla="*/ 17 h 106"/>
              <a:gd name="T38" fmla="*/ 48 w 105"/>
              <a:gd name="T39" fmla="*/ 53 h 106"/>
              <a:gd name="T40" fmla="*/ 48 w 105"/>
              <a:gd name="T41" fmla="*/ 53 h 106"/>
              <a:gd name="T42" fmla="*/ 52 w 105"/>
              <a:gd name="T43" fmla="*/ 57 h 106"/>
              <a:gd name="T44" fmla="*/ 75 w 105"/>
              <a:gd name="T45" fmla="*/ 57 h 106"/>
              <a:gd name="T46" fmla="*/ 79 w 105"/>
              <a:gd name="T47" fmla="*/ 53 h 106"/>
              <a:gd name="T48" fmla="*/ 75 w 105"/>
              <a:gd name="T49" fmla="*/ 49 h 106"/>
              <a:gd name="T50" fmla="*/ 84 w 105"/>
              <a:gd name="T51" fmla="*/ 22 h 106"/>
              <a:gd name="T52" fmla="*/ 84 w 105"/>
              <a:gd name="T53" fmla="*/ 22 h 106"/>
              <a:gd name="T54" fmla="*/ 52 w 105"/>
              <a:gd name="T55" fmla="*/ 8 h 106"/>
              <a:gd name="T56" fmla="*/ 21 w 105"/>
              <a:gd name="T57" fmla="*/ 21 h 106"/>
              <a:gd name="T58" fmla="*/ 21 w 105"/>
              <a:gd name="T59" fmla="*/ 22 h 106"/>
              <a:gd name="T60" fmla="*/ 8 w 105"/>
              <a:gd name="T61" fmla="*/ 53 h 106"/>
              <a:gd name="T62" fmla="*/ 21 w 105"/>
              <a:gd name="T63" fmla="*/ 84 h 106"/>
              <a:gd name="T64" fmla="*/ 52 w 105"/>
              <a:gd name="T65" fmla="*/ 98 h 106"/>
              <a:gd name="T66" fmla="*/ 83 w 105"/>
              <a:gd name="T67" fmla="*/ 85 h 106"/>
              <a:gd name="T68" fmla="*/ 84 w 105"/>
              <a:gd name="T69" fmla="*/ 84 h 106"/>
              <a:gd name="T70" fmla="*/ 97 w 105"/>
              <a:gd name="T71" fmla="*/ 53 h 106"/>
              <a:gd name="T72" fmla="*/ 84 w 105"/>
              <a:gd name="T73" fmla="*/ 22 h 106"/>
              <a:gd name="T74" fmla="*/ 84 w 105"/>
              <a:gd name="T75" fmla="*/ 2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06">
                <a:moveTo>
                  <a:pt x="52" y="0"/>
                </a:moveTo>
                <a:cubicBezTo>
                  <a:pt x="67" y="0"/>
                  <a:pt x="80" y="6"/>
                  <a:pt x="89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9" y="26"/>
                  <a:pt x="105" y="39"/>
                  <a:pt x="105" y="53"/>
                </a:cubicBezTo>
                <a:cubicBezTo>
                  <a:pt x="105" y="68"/>
                  <a:pt x="99" y="81"/>
                  <a:pt x="89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0" y="100"/>
                  <a:pt x="67" y="106"/>
                  <a:pt x="52" y="106"/>
                </a:cubicBezTo>
                <a:cubicBezTo>
                  <a:pt x="38" y="106"/>
                  <a:pt x="24" y="100"/>
                  <a:pt x="15" y="90"/>
                </a:cubicBezTo>
                <a:cubicBezTo>
                  <a:pt x="5" y="81"/>
                  <a:pt x="0" y="68"/>
                  <a:pt x="0" y="53"/>
                </a:cubicBezTo>
                <a:cubicBezTo>
                  <a:pt x="0" y="39"/>
                  <a:pt x="5" y="25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24" y="6"/>
                  <a:pt x="38" y="0"/>
                  <a:pt x="52" y="0"/>
                </a:cubicBezTo>
                <a:close/>
                <a:moveTo>
                  <a:pt x="75" y="49"/>
                </a:moveTo>
                <a:cubicBezTo>
                  <a:pt x="75" y="49"/>
                  <a:pt x="75" y="49"/>
                  <a:pt x="75" y="49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5"/>
                  <a:pt x="54" y="13"/>
                  <a:pt x="52" y="13"/>
                </a:cubicBezTo>
                <a:cubicBezTo>
                  <a:pt x="50" y="13"/>
                  <a:pt x="48" y="15"/>
                  <a:pt x="48" y="17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3"/>
                  <a:pt x="48" y="53"/>
                  <a:pt x="48" y="53"/>
                </a:cubicBezTo>
                <a:cubicBezTo>
                  <a:pt x="48" y="55"/>
                  <a:pt x="50" y="57"/>
                  <a:pt x="52" y="57"/>
                </a:cubicBezTo>
                <a:cubicBezTo>
                  <a:pt x="75" y="57"/>
                  <a:pt x="75" y="57"/>
                  <a:pt x="75" y="57"/>
                </a:cubicBezTo>
                <a:cubicBezTo>
                  <a:pt x="77" y="57"/>
                  <a:pt x="79" y="55"/>
                  <a:pt x="79" y="53"/>
                </a:cubicBezTo>
                <a:cubicBezTo>
                  <a:pt x="79" y="51"/>
                  <a:pt x="77" y="49"/>
                  <a:pt x="75" y="49"/>
                </a:cubicBezTo>
                <a:close/>
                <a:moveTo>
                  <a:pt x="84" y="22"/>
                </a:moveTo>
                <a:cubicBezTo>
                  <a:pt x="84" y="22"/>
                  <a:pt x="84" y="22"/>
                  <a:pt x="84" y="22"/>
                </a:cubicBezTo>
                <a:cubicBezTo>
                  <a:pt x="76" y="13"/>
                  <a:pt x="64" y="8"/>
                  <a:pt x="52" y="8"/>
                </a:cubicBezTo>
                <a:cubicBezTo>
                  <a:pt x="40" y="8"/>
                  <a:pt x="29" y="13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13" y="30"/>
                  <a:pt x="8" y="41"/>
                  <a:pt x="8" y="53"/>
                </a:cubicBezTo>
                <a:cubicBezTo>
                  <a:pt x="8" y="65"/>
                  <a:pt x="13" y="76"/>
                  <a:pt x="21" y="84"/>
                </a:cubicBezTo>
                <a:cubicBezTo>
                  <a:pt x="29" y="93"/>
                  <a:pt x="40" y="98"/>
                  <a:pt x="52" y="98"/>
                </a:cubicBezTo>
                <a:cubicBezTo>
                  <a:pt x="64" y="98"/>
                  <a:pt x="75" y="93"/>
                  <a:pt x="83" y="85"/>
                </a:cubicBezTo>
                <a:cubicBezTo>
                  <a:pt x="84" y="84"/>
                  <a:pt x="84" y="84"/>
                  <a:pt x="84" y="84"/>
                </a:cubicBezTo>
                <a:cubicBezTo>
                  <a:pt x="92" y="76"/>
                  <a:pt x="97" y="65"/>
                  <a:pt x="97" y="53"/>
                </a:cubicBezTo>
                <a:cubicBezTo>
                  <a:pt x="97" y="41"/>
                  <a:pt x="92" y="30"/>
                  <a:pt x="84" y="22"/>
                </a:cubicBezTo>
                <a:cubicBezTo>
                  <a:pt x="84" y="22"/>
                  <a:pt x="84" y="22"/>
                  <a:pt x="84" y="22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121892" tIns="60946" rIns="121892" bIns="60946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4" name="Freeform 8"/>
          <p:cNvSpPr/>
          <p:nvPr>
            <p:custDataLst>
              <p:tags r:id="rId3"/>
            </p:custDataLst>
          </p:nvPr>
        </p:nvSpPr>
        <p:spPr bwMode="auto">
          <a:xfrm rot="378852">
            <a:off x="6115879" y="1798607"/>
            <a:ext cx="1350085" cy="155387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0088D5"/>
          </a:solidFill>
          <a:ln w="6350">
            <a:noFill/>
          </a:ln>
        </p:spPr>
        <p:txBody>
          <a:bodyPr lIns="121892" tIns="60946" rIns="121892" bIns="6094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5" name="Freeform 2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617288" y="2351003"/>
            <a:ext cx="383018" cy="453036"/>
          </a:xfrm>
          <a:custGeom>
            <a:avLst/>
            <a:gdLst>
              <a:gd name="T0" fmla="*/ 76 w 86"/>
              <a:gd name="T1" fmla="*/ 1 h 102"/>
              <a:gd name="T2" fmla="*/ 74 w 86"/>
              <a:gd name="T3" fmla="*/ 7 h 102"/>
              <a:gd name="T4" fmla="*/ 86 w 86"/>
              <a:gd name="T5" fmla="*/ 39 h 102"/>
              <a:gd name="T6" fmla="*/ 72 w 86"/>
              <a:gd name="T7" fmla="*/ 72 h 102"/>
              <a:gd name="T8" fmla="*/ 56 w 86"/>
              <a:gd name="T9" fmla="*/ 83 h 102"/>
              <a:gd name="T10" fmla="*/ 42 w 86"/>
              <a:gd name="T11" fmla="*/ 87 h 102"/>
              <a:gd name="T12" fmla="*/ 58 w 86"/>
              <a:gd name="T13" fmla="*/ 94 h 102"/>
              <a:gd name="T14" fmla="*/ 58 w 86"/>
              <a:gd name="T15" fmla="*/ 102 h 102"/>
              <a:gd name="T16" fmla="*/ 38 w 86"/>
              <a:gd name="T17" fmla="*/ 102 h 102"/>
              <a:gd name="T18" fmla="*/ 19 w 86"/>
              <a:gd name="T19" fmla="*/ 102 h 102"/>
              <a:gd name="T20" fmla="*/ 19 w 86"/>
              <a:gd name="T21" fmla="*/ 94 h 102"/>
              <a:gd name="T22" fmla="*/ 34 w 86"/>
              <a:gd name="T23" fmla="*/ 87 h 102"/>
              <a:gd name="T24" fmla="*/ 20 w 86"/>
              <a:gd name="T25" fmla="*/ 82 h 102"/>
              <a:gd name="T26" fmla="*/ 7 w 86"/>
              <a:gd name="T27" fmla="*/ 74 h 102"/>
              <a:gd name="T28" fmla="*/ 1 w 86"/>
              <a:gd name="T29" fmla="*/ 76 h 102"/>
              <a:gd name="T30" fmla="*/ 9 w 86"/>
              <a:gd name="T31" fmla="*/ 64 h 102"/>
              <a:gd name="T32" fmla="*/ 11 w 86"/>
              <a:gd name="T33" fmla="*/ 11 h 102"/>
              <a:gd name="T34" fmla="*/ 38 w 86"/>
              <a:gd name="T35" fmla="*/ 0 h 102"/>
              <a:gd name="T36" fmla="*/ 69 w 86"/>
              <a:gd name="T37" fmla="*/ 5 h 102"/>
              <a:gd name="T38" fmla="*/ 69 w 86"/>
              <a:gd name="T39" fmla="*/ 5 h 102"/>
              <a:gd name="T40" fmla="*/ 73 w 86"/>
              <a:gd name="T41" fmla="*/ 1 h 102"/>
              <a:gd name="T42" fmla="*/ 70 w 86"/>
              <a:gd name="T43" fmla="*/ 10 h 102"/>
              <a:gd name="T44" fmla="*/ 77 w 86"/>
              <a:gd name="T45" fmla="*/ 39 h 102"/>
              <a:gd name="T46" fmla="*/ 65 w 86"/>
              <a:gd name="T47" fmla="*/ 66 h 102"/>
              <a:gd name="T48" fmla="*/ 13 w 86"/>
              <a:gd name="T49" fmla="*/ 67 h 102"/>
              <a:gd name="T50" fmla="*/ 22 w 86"/>
              <a:gd name="T51" fmla="*/ 78 h 102"/>
              <a:gd name="T52" fmla="*/ 55 w 86"/>
              <a:gd name="T53" fmla="*/ 78 h 102"/>
              <a:gd name="T54" fmla="*/ 69 w 86"/>
              <a:gd name="T55" fmla="*/ 69 h 102"/>
              <a:gd name="T56" fmla="*/ 69 w 86"/>
              <a:gd name="T57" fmla="*/ 69 h 102"/>
              <a:gd name="T58" fmla="*/ 81 w 86"/>
              <a:gd name="T59" fmla="*/ 39 h 102"/>
              <a:gd name="T60" fmla="*/ 70 w 86"/>
              <a:gd name="T61" fmla="*/ 10 h 102"/>
              <a:gd name="T62" fmla="*/ 60 w 86"/>
              <a:gd name="T63" fmla="*/ 17 h 102"/>
              <a:gd name="T64" fmla="*/ 17 w 86"/>
              <a:gd name="T65" fmla="*/ 17 h 102"/>
              <a:gd name="T66" fmla="*/ 17 w 86"/>
              <a:gd name="T67" fmla="*/ 60 h 102"/>
              <a:gd name="T68" fmla="*/ 60 w 86"/>
              <a:gd name="T69" fmla="*/ 60 h 102"/>
              <a:gd name="T70" fmla="*/ 69 w 86"/>
              <a:gd name="T71" fmla="*/ 39 h 102"/>
              <a:gd name="T72" fmla="*/ 60 w 86"/>
              <a:gd name="T73" fmla="*/ 1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6" h="102">
                <a:moveTo>
                  <a:pt x="73" y="1"/>
                </a:moveTo>
                <a:cubicBezTo>
                  <a:pt x="74" y="0"/>
                  <a:pt x="75" y="0"/>
                  <a:pt x="76" y="1"/>
                </a:cubicBezTo>
                <a:cubicBezTo>
                  <a:pt x="77" y="2"/>
                  <a:pt x="77" y="3"/>
                  <a:pt x="76" y="4"/>
                </a:cubicBezTo>
                <a:cubicBezTo>
                  <a:pt x="74" y="7"/>
                  <a:pt x="74" y="7"/>
                  <a:pt x="74" y="7"/>
                </a:cubicBezTo>
                <a:cubicBezTo>
                  <a:pt x="77" y="11"/>
                  <a:pt x="80" y="15"/>
                  <a:pt x="82" y="20"/>
                </a:cubicBezTo>
                <a:cubicBezTo>
                  <a:pt x="85" y="26"/>
                  <a:pt x="86" y="32"/>
                  <a:pt x="86" y="39"/>
                </a:cubicBezTo>
                <a:cubicBezTo>
                  <a:pt x="86" y="45"/>
                  <a:pt x="85" y="51"/>
                  <a:pt x="82" y="57"/>
                </a:cubicBezTo>
                <a:cubicBezTo>
                  <a:pt x="80" y="63"/>
                  <a:pt x="76" y="68"/>
                  <a:pt x="72" y="72"/>
                </a:cubicBezTo>
                <a:cubicBezTo>
                  <a:pt x="68" y="77"/>
                  <a:pt x="62" y="80"/>
                  <a:pt x="57" y="82"/>
                </a:cubicBezTo>
                <a:cubicBezTo>
                  <a:pt x="56" y="83"/>
                  <a:pt x="56" y="83"/>
                  <a:pt x="56" y="83"/>
                </a:cubicBezTo>
                <a:cubicBezTo>
                  <a:pt x="52" y="84"/>
                  <a:pt x="47" y="85"/>
                  <a:pt x="42" y="86"/>
                </a:cubicBezTo>
                <a:cubicBezTo>
                  <a:pt x="42" y="86"/>
                  <a:pt x="42" y="86"/>
                  <a:pt x="42" y="87"/>
                </a:cubicBezTo>
                <a:cubicBezTo>
                  <a:pt x="42" y="94"/>
                  <a:pt x="42" y="94"/>
                  <a:pt x="42" y="94"/>
                </a:cubicBezTo>
                <a:cubicBezTo>
                  <a:pt x="58" y="94"/>
                  <a:pt x="58" y="94"/>
                  <a:pt x="58" y="94"/>
                </a:cubicBezTo>
                <a:cubicBezTo>
                  <a:pt x="60" y="94"/>
                  <a:pt x="62" y="96"/>
                  <a:pt x="62" y="98"/>
                </a:cubicBezTo>
                <a:cubicBezTo>
                  <a:pt x="62" y="100"/>
                  <a:pt x="60" y="102"/>
                  <a:pt x="5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38" y="102"/>
                  <a:pt x="38" y="102"/>
                  <a:pt x="38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7" y="102"/>
                  <a:pt x="15" y="100"/>
                  <a:pt x="15" y="98"/>
                </a:cubicBezTo>
                <a:cubicBezTo>
                  <a:pt x="15" y="96"/>
                  <a:pt x="17" y="94"/>
                  <a:pt x="19" y="94"/>
                </a:cubicBezTo>
                <a:cubicBezTo>
                  <a:pt x="34" y="94"/>
                  <a:pt x="34" y="94"/>
                  <a:pt x="34" y="94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6"/>
                  <a:pt x="34" y="86"/>
                  <a:pt x="34" y="86"/>
                </a:cubicBezTo>
                <a:cubicBezTo>
                  <a:pt x="29" y="85"/>
                  <a:pt x="25" y="84"/>
                  <a:pt x="20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15" y="80"/>
                  <a:pt x="11" y="77"/>
                  <a:pt x="7" y="74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7"/>
                  <a:pt x="2" y="77"/>
                  <a:pt x="1" y="76"/>
                </a:cubicBezTo>
                <a:cubicBezTo>
                  <a:pt x="0" y="75"/>
                  <a:pt x="0" y="74"/>
                  <a:pt x="1" y="73"/>
                </a:cubicBezTo>
                <a:cubicBezTo>
                  <a:pt x="9" y="64"/>
                  <a:pt x="9" y="64"/>
                  <a:pt x="9" y="64"/>
                </a:cubicBezTo>
                <a:cubicBezTo>
                  <a:pt x="3" y="57"/>
                  <a:pt x="0" y="48"/>
                  <a:pt x="0" y="39"/>
                </a:cubicBezTo>
                <a:cubicBezTo>
                  <a:pt x="0" y="28"/>
                  <a:pt x="4" y="18"/>
                  <a:pt x="11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8" y="4"/>
                  <a:pt x="28" y="0"/>
                  <a:pt x="38" y="0"/>
                </a:cubicBezTo>
                <a:cubicBezTo>
                  <a:pt x="48" y="0"/>
                  <a:pt x="57" y="4"/>
                  <a:pt x="64" y="10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3" y="1"/>
                  <a:pt x="73" y="1"/>
                  <a:pt x="73" y="1"/>
                </a:cubicBezTo>
                <a:close/>
                <a:moveTo>
                  <a:pt x="70" y="10"/>
                </a:moveTo>
                <a:cubicBezTo>
                  <a:pt x="70" y="10"/>
                  <a:pt x="70" y="10"/>
                  <a:pt x="70" y="10"/>
                </a:cubicBezTo>
                <a:cubicBezTo>
                  <a:pt x="67" y="13"/>
                  <a:pt x="67" y="13"/>
                  <a:pt x="67" y="13"/>
                </a:cubicBezTo>
                <a:cubicBezTo>
                  <a:pt x="73" y="20"/>
                  <a:pt x="77" y="29"/>
                  <a:pt x="77" y="39"/>
                </a:cubicBezTo>
                <a:cubicBezTo>
                  <a:pt x="77" y="49"/>
                  <a:pt x="73" y="59"/>
                  <a:pt x="66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59" y="73"/>
                  <a:pt x="49" y="77"/>
                  <a:pt x="38" y="77"/>
                </a:cubicBezTo>
                <a:cubicBezTo>
                  <a:pt x="29" y="77"/>
                  <a:pt x="20" y="73"/>
                  <a:pt x="13" y="67"/>
                </a:cubicBezTo>
                <a:cubicBezTo>
                  <a:pt x="10" y="70"/>
                  <a:pt x="10" y="70"/>
                  <a:pt x="10" y="70"/>
                </a:cubicBezTo>
                <a:cubicBezTo>
                  <a:pt x="13" y="74"/>
                  <a:pt x="18" y="76"/>
                  <a:pt x="22" y="78"/>
                </a:cubicBezTo>
                <a:cubicBezTo>
                  <a:pt x="27" y="80"/>
                  <a:pt x="33" y="81"/>
                  <a:pt x="38" y="81"/>
                </a:cubicBezTo>
                <a:cubicBezTo>
                  <a:pt x="44" y="81"/>
                  <a:pt x="50" y="80"/>
                  <a:pt x="5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60" y="76"/>
                  <a:pt x="65" y="73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73" y="65"/>
                  <a:pt x="76" y="60"/>
                  <a:pt x="78" y="55"/>
                </a:cubicBezTo>
                <a:cubicBezTo>
                  <a:pt x="80" y="50"/>
                  <a:pt x="81" y="44"/>
                  <a:pt x="81" y="39"/>
                </a:cubicBezTo>
                <a:cubicBezTo>
                  <a:pt x="81" y="33"/>
                  <a:pt x="80" y="27"/>
                  <a:pt x="78" y="22"/>
                </a:cubicBezTo>
                <a:cubicBezTo>
                  <a:pt x="76" y="18"/>
                  <a:pt x="73" y="14"/>
                  <a:pt x="70" y="10"/>
                </a:cubicBezTo>
                <a:close/>
                <a:moveTo>
                  <a:pt x="60" y="17"/>
                </a:moveTo>
                <a:cubicBezTo>
                  <a:pt x="60" y="17"/>
                  <a:pt x="60" y="17"/>
                  <a:pt x="60" y="17"/>
                </a:cubicBezTo>
                <a:cubicBezTo>
                  <a:pt x="54" y="11"/>
                  <a:pt x="47" y="8"/>
                  <a:pt x="38" y="8"/>
                </a:cubicBezTo>
                <a:cubicBezTo>
                  <a:pt x="30" y="8"/>
                  <a:pt x="22" y="11"/>
                  <a:pt x="17" y="17"/>
                </a:cubicBezTo>
                <a:cubicBezTo>
                  <a:pt x="11" y="22"/>
                  <a:pt x="8" y="30"/>
                  <a:pt x="8" y="39"/>
                </a:cubicBezTo>
                <a:cubicBezTo>
                  <a:pt x="8" y="47"/>
                  <a:pt x="11" y="55"/>
                  <a:pt x="17" y="60"/>
                </a:cubicBezTo>
                <a:cubicBezTo>
                  <a:pt x="22" y="66"/>
                  <a:pt x="30" y="69"/>
                  <a:pt x="38" y="69"/>
                </a:cubicBezTo>
                <a:cubicBezTo>
                  <a:pt x="47" y="69"/>
                  <a:pt x="54" y="66"/>
                  <a:pt x="60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6" y="55"/>
                  <a:pt x="69" y="47"/>
                  <a:pt x="69" y="39"/>
                </a:cubicBezTo>
                <a:cubicBezTo>
                  <a:pt x="69" y="30"/>
                  <a:pt x="66" y="22"/>
                  <a:pt x="60" y="17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7"/>
                  <a:pt x="60" y="17"/>
                  <a:pt x="60" y="17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121892" tIns="60946" rIns="121892" bIns="60946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6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7" name="Freeform 11"/>
          <p:cNvSpPr/>
          <p:nvPr>
            <p:custDataLst>
              <p:tags r:id="rId5"/>
            </p:custDataLst>
          </p:nvPr>
        </p:nvSpPr>
        <p:spPr bwMode="auto">
          <a:xfrm rot="19800000">
            <a:off x="5405076" y="3984830"/>
            <a:ext cx="1350085" cy="1553871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rgbClr val="00AFA2"/>
          </a:solidFill>
          <a:ln w="6350">
            <a:noFill/>
          </a:ln>
        </p:spPr>
        <p:txBody>
          <a:bodyPr lIns="121892" tIns="60946" rIns="121892" bIns="6094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87" name="Freeform 31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5938380" y="4512740"/>
            <a:ext cx="319535" cy="461504"/>
          </a:xfrm>
          <a:custGeom>
            <a:avLst/>
            <a:gdLst>
              <a:gd name="T0" fmla="*/ 2 w 72"/>
              <a:gd name="T1" fmla="*/ 71 h 104"/>
              <a:gd name="T2" fmla="*/ 14 w 72"/>
              <a:gd name="T3" fmla="*/ 69 h 104"/>
              <a:gd name="T4" fmla="*/ 23 w 72"/>
              <a:gd name="T5" fmla="*/ 44 h 104"/>
              <a:gd name="T6" fmla="*/ 23 w 72"/>
              <a:gd name="T7" fmla="*/ 44 h 104"/>
              <a:gd name="T8" fmla="*/ 23 w 72"/>
              <a:gd name="T9" fmla="*/ 17 h 104"/>
              <a:gd name="T10" fmla="*/ 32 w 72"/>
              <a:gd name="T11" fmla="*/ 13 h 104"/>
              <a:gd name="T12" fmla="*/ 36 w 72"/>
              <a:gd name="T13" fmla="*/ 0 h 104"/>
              <a:gd name="T14" fmla="*/ 40 w 72"/>
              <a:gd name="T15" fmla="*/ 13 h 104"/>
              <a:gd name="T16" fmla="*/ 55 w 72"/>
              <a:gd name="T17" fmla="*/ 31 h 104"/>
              <a:gd name="T18" fmla="*/ 49 w 72"/>
              <a:gd name="T19" fmla="*/ 44 h 104"/>
              <a:gd name="T20" fmla="*/ 58 w 72"/>
              <a:gd name="T21" fmla="*/ 69 h 104"/>
              <a:gd name="T22" fmla="*/ 70 w 72"/>
              <a:gd name="T23" fmla="*/ 71 h 104"/>
              <a:gd name="T24" fmla="*/ 61 w 72"/>
              <a:gd name="T25" fmla="*/ 74 h 104"/>
              <a:gd name="T26" fmla="*/ 69 w 72"/>
              <a:gd name="T27" fmla="*/ 95 h 104"/>
              <a:gd name="T28" fmla="*/ 72 w 72"/>
              <a:gd name="T29" fmla="*/ 100 h 104"/>
              <a:gd name="T30" fmla="*/ 67 w 72"/>
              <a:gd name="T31" fmla="*/ 102 h 104"/>
              <a:gd name="T32" fmla="*/ 65 w 72"/>
              <a:gd name="T33" fmla="*/ 97 h 104"/>
              <a:gd name="T34" fmla="*/ 52 w 72"/>
              <a:gd name="T35" fmla="*/ 74 h 104"/>
              <a:gd name="T36" fmla="*/ 40 w 72"/>
              <a:gd name="T37" fmla="*/ 77 h 104"/>
              <a:gd name="T38" fmla="*/ 32 w 72"/>
              <a:gd name="T39" fmla="*/ 77 h 104"/>
              <a:gd name="T40" fmla="*/ 20 w 72"/>
              <a:gd name="T41" fmla="*/ 74 h 104"/>
              <a:gd name="T42" fmla="*/ 7 w 72"/>
              <a:gd name="T43" fmla="*/ 97 h 104"/>
              <a:gd name="T44" fmla="*/ 5 w 72"/>
              <a:gd name="T45" fmla="*/ 102 h 104"/>
              <a:gd name="T46" fmla="*/ 0 w 72"/>
              <a:gd name="T47" fmla="*/ 100 h 104"/>
              <a:gd name="T48" fmla="*/ 3 w 72"/>
              <a:gd name="T49" fmla="*/ 95 h 104"/>
              <a:gd name="T50" fmla="*/ 11 w 72"/>
              <a:gd name="T51" fmla="*/ 74 h 104"/>
              <a:gd name="T52" fmla="*/ 32 w 72"/>
              <a:gd name="T53" fmla="*/ 69 h 104"/>
              <a:gd name="T54" fmla="*/ 32 w 72"/>
              <a:gd name="T55" fmla="*/ 66 h 104"/>
              <a:gd name="T56" fmla="*/ 40 w 72"/>
              <a:gd name="T57" fmla="*/ 66 h 104"/>
              <a:gd name="T58" fmla="*/ 49 w 72"/>
              <a:gd name="T59" fmla="*/ 69 h 104"/>
              <a:gd name="T60" fmla="*/ 32 w 72"/>
              <a:gd name="T61" fmla="*/ 49 h 104"/>
              <a:gd name="T62" fmla="*/ 32 w 72"/>
              <a:gd name="T63" fmla="*/ 69 h 104"/>
              <a:gd name="T64" fmla="*/ 44 w 72"/>
              <a:gd name="T65" fmla="*/ 23 h 104"/>
              <a:gd name="T66" fmla="*/ 29 w 72"/>
              <a:gd name="T67" fmla="*/ 23 h 104"/>
              <a:gd name="T68" fmla="*/ 29 w 72"/>
              <a:gd name="T69" fmla="*/ 38 h 104"/>
              <a:gd name="T70" fmla="*/ 40 w 72"/>
              <a:gd name="T71" fmla="*/ 40 h 104"/>
              <a:gd name="T72" fmla="*/ 44 w 72"/>
              <a:gd name="T73" fmla="*/ 38 h 104"/>
              <a:gd name="T74" fmla="*/ 44 w 72"/>
              <a:gd name="T75" fmla="*/ 23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2" h="104">
                <a:moveTo>
                  <a:pt x="4" y="74"/>
                </a:moveTo>
                <a:cubicBezTo>
                  <a:pt x="3" y="74"/>
                  <a:pt x="2" y="73"/>
                  <a:pt x="2" y="71"/>
                </a:cubicBezTo>
                <a:cubicBezTo>
                  <a:pt x="2" y="70"/>
                  <a:pt x="3" y="69"/>
                  <a:pt x="4" y="69"/>
                </a:cubicBezTo>
                <a:cubicBezTo>
                  <a:pt x="14" y="69"/>
                  <a:pt x="14" y="69"/>
                  <a:pt x="14" y="69"/>
                </a:cubicBezTo>
                <a:cubicBezTo>
                  <a:pt x="25" y="46"/>
                  <a:pt x="25" y="46"/>
                  <a:pt x="25" y="46"/>
                </a:cubicBezTo>
                <a:cubicBezTo>
                  <a:pt x="24" y="45"/>
                  <a:pt x="24" y="45"/>
                  <a:pt x="23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3" y="44"/>
                  <a:pt x="23" y="44"/>
                  <a:pt x="23" y="44"/>
                </a:cubicBezTo>
                <a:cubicBezTo>
                  <a:pt x="20" y="40"/>
                  <a:pt x="17" y="36"/>
                  <a:pt x="17" y="31"/>
                </a:cubicBezTo>
                <a:cubicBezTo>
                  <a:pt x="17" y="26"/>
                  <a:pt x="20" y="21"/>
                  <a:pt x="23" y="17"/>
                </a:cubicBezTo>
                <a:cubicBezTo>
                  <a:pt x="23" y="17"/>
                  <a:pt x="23" y="17"/>
                  <a:pt x="23" y="17"/>
                </a:cubicBezTo>
                <a:cubicBezTo>
                  <a:pt x="26" y="15"/>
                  <a:pt x="29" y="13"/>
                  <a:pt x="32" y="13"/>
                </a:cubicBezTo>
                <a:cubicBezTo>
                  <a:pt x="32" y="4"/>
                  <a:pt x="32" y="4"/>
                  <a:pt x="32" y="4"/>
                </a:cubicBezTo>
                <a:cubicBezTo>
                  <a:pt x="32" y="2"/>
                  <a:pt x="34" y="0"/>
                  <a:pt x="36" y="0"/>
                </a:cubicBezTo>
                <a:cubicBezTo>
                  <a:pt x="38" y="0"/>
                  <a:pt x="40" y="2"/>
                  <a:pt x="40" y="4"/>
                </a:cubicBezTo>
                <a:cubicBezTo>
                  <a:pt x="40" y="13"/>
                  <a:pt x="40" y="13"/>
                  <a:pt x="40" y="13"/>
                </a:cubicBezTo>
                <a:cubicBezTo>
                  <a:pt x="44" y="13"/>
                  <a:pt x="47" y="15"/>
                  <a:pt x="49" y="17"/>
                </a:cubicBezTo>
                <a:cubicBezTo>
                  <a:pt x="53" y="21"/>
                  <a:pt x="55" y="26"/>
                  <a:pt x="55" y="31"/>
                </a:cubicBezTo>
                <a:cubicBezTo>
                  <a:pt x="55" y="36"/>
                  <a:pt x="53" y="40"/>
                  <a:pt x="49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48" y="45"/>
                  <a:pt x="48" y="45"/>
                  <a:pt x="47" y="46"/>
                </a:cubicBezTo>
                <a:cubicBezTo>
                  <a:pt x="58" y="69"/>
                  <a:pt x="58" y="69"/>
                  <a:pt x="58" y="69"/>
                </a:cubicBezTo>
                <a:cubicBezTo>
                  <a:pt x="68" y="69"/>
                  <a:pt x="68" y="69"/>
                  <a:pt x="68" y="69"/>
                </a:cubicBezTo>
                <a:cubicBezTo>
                  <a:pt x="69" y="69"/>
                  <a:pt x="70" y="70"/>
                  <a:pt x="70" y="71"/>
                </a:cubicBezTo>
                <a:cubicBezTo>
                  <a:pt x="70" y="73"/>
                  <a:pt x="69" y="74"/>
                  <a:pt x="68" y="74"/>
                </a:cubicBezTo>
                <a:cubicBezTo>
                  <a:pt x="61" y="74"/>
                  <a:pt x="61" y="74"/>
                  <a:pt x="61" y="74"/>
                </a:cubicBezTo>
                <a:cubicBezTo>
                  <a:pt x="69" y="91"/>
                  <a:pt x="69" y="91"/>
                  <a:pt x="69" y="91"/>
                </a:cubicBezTo>
                <a:cubicBezTo>
                  <a:pt x="70" y="92"/>
                  <a:pt x="70" y="94"/>
                  <a:pt x="69" y="95"/>
                </a:cubicBezTo>
                <a:cubicBezTo>
                  <a:pt x="70" y="97"/>
                  <a:pt x="70" y="97"/>
                  <a:pt x="70" y="97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2" y="102"/>
                  <a:pt x="72" y="103"/>
                  <a:pt x="71" y="104"/>
                </a:cubicBezTo>
                <a:cubicBezTo>
                  <a:pt x="69" y="104"/>
                  <a:pt x="68" y="104"/>
                  <a:pt x="67" y="102"/>
                </a:cubicBezTo>
                <a:cubicBezTo>
                  <a:pt x="66" y="99"/>
                  <a:pt x="66" y="99"/>
                  <a:pt x="66" y="99"/>
                </a:cubicBezTo>
                <a:cubicBezTo>
                  <a:pt x="65" y="97"/>
                  <a:pt x="65" y="97"/>
                  <a:pt x="65" y="97"/>
                </a:cubicBezTo>
                <a:cubicBezTo>
                  <a:pt x="64" y="97"/>
                  <a:pt x="62" y="96"/>
                  <a:pt x="62" y="95"/>
                </a:cubicBezTo>
                <a:cubicBezTo>
                  <a:pt x="52" y="74"/>
                  <a:pt x="52" y="74"/>
                  <a:pt x="52" y="74"/>
                </a:cubicBezTo>
                <a:cubicBezTo>
                  <a:pt x="40" y="74"/>
                  <a:pt x="40" y="74"/>
                  <a:pt x="40" y="74"/>
                </a:cubicBezTo>
                <a:cubicBezTo>
                  <a:pt x="40" y="77"/>
                  <a:pt x="40" y="77"/>
                  <a:pt x="40" y="77"/>
                </a:cubicBezTo>
                <a:cubicBezTo>
                  <a:pt x="40" y="79"/>
                  <a:pt x="38" y="81"/>
                  <a:pt x="36" y="81"/>
                </a:cubicBezTo>
                <a:cubicBezTo>
                  <a:pt x="34" y="81"/>
                  <a:pt x="32" y="79"/>
                  <a:pt x="32" y="77"/>
                </a:cubicBezTo>
                <a:cubicBezTo>
                  <a:pt x="32" y="74"/>
                  <a:pt x="32" y="74"/>
                  <a:pt x="32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96"/>
                  <a:pt x="9" y="97"/>
                  <a:pt x="7" y="97"/>
                </a:cubicBezTo>
                <a:cubicBezTo>
                  <a:pt x="7" y="99"/>
                  <a:pt x="7" y="99"/>
                  <a:pt x="7" y="99"/>
                </a:cubicBezTo>
                <a:cubicBezTo>
                  <a:pt x="5" y="102"/>
                  <a:pt x="5" y="102"/>
                  <a:pt x="5" y="102"/>
                </a:cubicBezTo>
                <a:cubicBezTo>
                  <a:pt x="4" y="104"/>
                  <a:pt x="3" y="104"/>
                  <a:pt x="2" y="104"/>
                </a:cubicBezTo>
                <a:cubicBezTo>
                  <a:pt x="0" y="103"/>
                  <a:pt x="0" y="102"/>
                  <a:pt x="0" y="100"/>
                </a:cubicBezTo>
                <a:cubicBezTo>
                  <a:pt x="2" y="97"/>
                  <a:pt x="2" y="97"/>
                  <a:pt x="2" y="97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4"/>
                  <a:pt x="3" y="92"/>
                  <a:pt x="3" y="91"/>
                </a:cubicBezTo>
                <a:cubicBezTo>
                  <a:pt x="11" y="74"/>
                  <a:pt x="11" y="74"/>
                  <a:pt x="11" y="74"/>
                </a:cubicBezTo>
                <a:cubicBezTo>
                  <a:pt x="4" y="74"/>
                  <a:pt x="4" y="74"/>
                  <a:pt x="4" y="74"/>
                </a:cubicBezTo>
                <a:close/>
                <a:moveTo>
                  <a:pt x="32" y="69"/>
                </a:moveTo>
                <a:cubicBezTo>
                  <a:pt x="32" y="69"/>
                  <a:pt x="32" y="69"/>
                  <a:pt x="32" y="69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4"/>
                  <a:pt x="34" y="62"/>
                  <a:pt x="36" y="62"/>
                </a:cubicBezTo>
                <a:cubicBezTo>
                  <a:pt x="38" y="62"/>
                  <a:pt x="40" y="64"/>
                  <a:pt x="40" y="66"/>
                </a:cubicBezTo>
                <a:cubicBezTo>
                  <a:pt x="40" y="69"/>
                  <a:pt x="40" y="69"/>
                  <a:pt x="40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0" y="49"/>
                  <a:pt x="40" y="49"/>
                  <a:pt x="40" y="49"/>
                </a:cubicBezTo>
                <a:cubicBezTo>
                  <a:pt x="37" y="49"/>
                  <a:pt x="35" y="49"/>
                  <a:pt x="32" y="49"/>
                </a:cubicBezTo>
                <a:cubicBezTo>
                  <a:pt x="23" y="69"/>
                  <a:pt x="23" y="69"/>
                  <a:pt x="23" y="69"/>
                </a:cubicBezTo>
                <a:cubicBezTo>
                  <a:pt x="32" y="69"/>
                  <a:pt x="32" y="69"/>
                  <a:pt x="32" y="69"/>
                </a:cubicBezTo>
                <a:close/>
                <a:moveTo>
                  <a:pt x="44" y="23"/>
                </a:moveTo>
                <a:cubicBezTo>
                  <a:pt x="44" y="23"/>
                  <a:pt x="44" y="23"/>
                  <a:pt x="44" y="23"/>
                </a:cubicBezTo>
                <a:cubicBezTo>
                  <a:pt x="40" y="19"/>
                  <a:pt x="33" y="19"/>
                  <a:pt x="29" y="23"/>
                </a:cubicBezTo>
                <a:cubicBezTo>
                  <a:pt x="29" y="23"/>
                  <a:pt x="29" y="23"/>
                  <a:pt x="29" y="23"/>
                </a:cubicBezTo>
                <a:cubicBezTo>
                  <a:pt x="27" y="25"/>
                  <a:pt x="26" y="28"/>
                  <a:pt x="26" y="31"/>
                </a:cubicBezTo>
                <a:cubicBezTo>
                  <a:pt x="26" y="34"/>
                  <a:pt x="27" y="36"/>
                  <a:pt x="29" y="38"/>
                </a:cubicBezTo>
                <a:cubicBezTo>
                  <a:pt x="32" y="41"/>
                  <a:pt x="36" y="42"/>
                  <a:pt x="4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1" y="40"/>
                  <a:pt x="43" y="39"/>
                  <a:pt x="43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5" y="36"/>
                  <a:pt x="47" y="34"/>
                  <a:pt x="47" y="31"/>
                </a:cubicBezTo>
                <a:cubicBezTo>
                  <a:pt x="47" y="28"/>
                  <a:pt x="45" y="25"/>
                  <a:pt x="44" y="23"/>
                </a:cubicBezTo>
                <a:cubicBezTo>
                  <a:pt x="44" y="23"/>
                  <a:pt x="44" y="23"/>
                  <a:pt x="44" y="23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121892" tIns="60946" rIns="121892" bIns="60946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1339979" y="2430984"/>
            <a:ext cx="2978970" cy="589173"/>
          </a:xfrm>
          <a:prstGeom prst="rect">
            <a:avLst/>
          </a:prstGeom>
          <a:noFill/>
        </p:spPr>
        <p:txBody>
          <a:bodyPr wrap="square" lIns="89985" tIns="46792" rIns="89985" bIns="46792" rtlCol="0" anchor="ctr">
            <a:norm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校园英语图书馆</a:t>
            </a:r>
            <a:endParaRPr lang="zh-CN" altLang="en-US" sz="2400" b="1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563732" y="1663498"/>
            <a:ext cx="755217" cy="76297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b="1" spc="150" dirty="0">
                <a:solidFill>
                  <a:srgbClr val="1D6DC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000" b="1" spc="150" dirty="0">
              <a:solidFill>
                <a:srgbClr val="1D6DC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7877971" y="1663498"/>
            <a:ext cx="755217" cy="76297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b="1" spc="150" dirty="0">
                <a:solidFill>
                  <a:srgbClr val="0088D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4000" b="1" spc="150" dirty="0">
              <a:solidFill>
                <a:srgbClr val="0088D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7877971" y="2430984"/>
            <a:ext cx="2978970" cy="589173"/>
          </a:xfrm>
          <a:prstGeom prst="rect">
            <a:avLst/>
          </a:prstGeom>
          <a:noFill/>
        </p:spPr>
        <p:txBody>
          <a:bodyPr wrap="square" lIns="89985" tIns="46792" rIns="89985" bIns="46792" rtlCol="0" anchor="ctr">
            <a:norm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线上阅读资源</a:t>
            </a:r>
            <a:endParaRPr lang="zh-CN" altLang="en-US" sz="2400" b="1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877842" y="3861347"/>
            <a:ext cx="2978970" cy="589173"/>
          </a:xfrm>
          <a:prstGeom prst="rect">
            <a:avLst/>
          </a:prstGeom>
          <a:noFill/>
        </p:spPr>
        <p:txBody>
          <a:bodyPr wrap="square" lIns="89985" tIns="46792" rIns="89985" bIns="46792" rtlCol="0" anchor="ctr">
            <a:norm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阅读分享会</a:t>
            </a:r>
            <a:endParaRPr lang="zh-CN" altLang="en-US" sz="2400" b="1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3101596" y="3093860"/>
            <a:ext cx="755217" cy="76297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b="1" spc="150" dirty="0">
                <a:solidFill>
                  <a:srgbClr val="00BC6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05</a:t>
            </a:r>
            <a:endParaRPr lang="zh-CN" altLang="en-US" sz="4000" b="1" spc="150" dirty="0">
              <a:solidFill>
                <a:srgbClr val="00BC6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3"/>
            </p:custDataLst>
          </p:nvPr>
        </p:nvSpPr>
        <p:spPr>
          <a:xfrm>
            <a:off x="8311692" y="3093860"/>
            <a:ext cx="755217" cy="76297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b="1" spc="150" dirty="0">
                <a:solidFill>
                  <a:srgbClr val="009EC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4000" b="1" spc="150" dirty="0">
              <a:solidFill>
                <a:srgbClr val="009EC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4"/>
            </p:custDataLst>
          </p:nvPr>
        </p:nvSpPr>
        <p:spPr>
          <a:xfrm>
            <a:off x="8311692" y="3861347"/>
            <a:ext cx="2978970" cy="589173"/>
          </a:xfrm>
          <a:prstGeom prst="rect">
            <a:avLst/>
          </a:prstGeom>
          <a:noFill/>
        </p:spPr>
        <p:txBody>
          <a:bodyPr wrap="square" lIns="89985" tIns="46792" rIns="89985" bIns="46792" rtlCol="0" anchor="ctr">
            <a:norm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班级图书角</a:t>
            </a:r>
            <a:endParaRPr lang="zh-CN" altLang="en-US" sz="2400" b="1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5"/>
            </p:custDataLst>
          </p:nvPr>
        </p:nvSpPr>
        <p:spPr>
          <a:xfrm>
            <a:off x="6813143" y="4896948"/>
            <a:ext cx="2978970" cy="589173"/>
          </a:xfrm>
          <a:prstGeom prst="rect">
            <a:avLst/>
          </a:prstGeom>
          <a:noFill/>
        </p:spPr>
        <p:txBody>
          <a:bodyPr wrap="square" lIns="89985" tIns="46792" rIns="89985" bIns="46792" rtlCol="0" anchor="ctr">
            <a:norm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1">
                <a:solidFill>
                  <a:schemeClr val="tx1"/>
                </a:solidFill>
                <a:sym typeface="Arial" panose="020B0604020202020204" pitchFamily="34" charset="0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阅读圈</a:t>
            </a:r>
            <a:r>
              <a:rPr lang="en-US" altLang="zh-CN" sz="2400" b="1">
                <a:solidFill>
                  <a:schemeClr val="tx1"/>
                </a:solidFill>
                <a:sym typeface="Arial" panose="020B0604020202020204" pitchFamily="34" charset="0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sym typeface="Arial" panose="020B0604020202020204" pitchFamily="34" charset="0"/>
              </a:rPr>
              <a:t>模式</a:t>
            </a:r>
            <a:endParaRPr lang="zh-CN" altLang="en-US" sz="2400" b="1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4741053" y="4919207"/>
            <a:ext cx="755217" cy="76297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r">
              <a:lnSpc>
                <a:spcPct val="120000"/>
              </a:lnSpc>
            </a:pPr>
            <a:r>
              <a:rPr lang="en-US" altLang="zh-CN" sz="4000" b="1" spc="150" dirty="0">
                <a:solidFill>
                  <a:srgbClr val="00AFA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lang="zh-CN" altLang="en-US" sz="4000" b="1" spc="150" dirty="0">
              <a:solidFill>
                <a:srgbClr val="00AFA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69" name="Freeform 13"/>
          <p:cNvSpPr/>
          <p:nvPr>
            <p:custDataLst>
              <p:tags r:id="rId17"/>
            </p:custDataLst>
          </p:nvPr>
        </p:nvSpPr>
        <p:spPr bwMode="auto">
          <a:xfrm rot="1055249">
            <a:off x="6557003" y="3143718"/>
            <a:ext cx="1350085" cy="1553871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rgbClr val="009ECA"/>
          </a:solidFill>
          <a:ln w="6350">
            <a:noFill/>
          </a:ln>
        </p:spPr>
        <p:txBody>
          <a:bodyPr lIns="121892" tIns="60946" rIns="121892" bIns="6094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Freeform 27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7041856" y="3647123"/>
            <a:ext cx="368204" cy="469972"/>
          </a:xfrm>
          <a:custGeom>
            <a:avLst/>
            <a:gdLst>
              <a:gd name="T0" fmla="*/ 59 w 83"/>
              <a:gd name="T1" fmla="*/ 70 h 106"/>
              <a:gd name="T2" fmla="*/ 59 w 83"/>
              <a:gd name="T3" fmla="*/ 70 h 106"/>
              <a:gd name="T4" fmla="*/ 75 w 83"/>
              <a:gd name="T5" fmla="*/ 42 h 106"/>
              <a:gd name="T6" fmla="*/ 41 w 83"/>
              <a:gd name="T7" fmla="*/ 8 h 106"/>
              <a:gd name="T8" fmla="*/ 8 w 83"/>
              <a:gd name="T9" fmla="*/ 42 h 106"/>
              <a:gd name="T10" fmla="*/ 24 w 83"/>
              <a:gd name="T11" fmla="*/ 70 h 106"/>
              <a:gd name="T12" fmla="*/ 24 w 83"/>
              <a:gd name="T13" fmla="*/ 70 h 106"/>
              <a:gd name="T14" fmla="*/ 41 w 83"/>
              <a:gd name="T15" fmla="*/ 75 h 106"/>
              <a:gd name="T16" fmla="*/ 43 w 83"/>
              <a:gd name="T17" fmla="*/ 46 h 106"/>
              <a:gd name="T18" fmla="*/ 40 w 83"/>
              <a:gd name="T19" fmla="*/ 46 h 106"/>
              <a:gd name="T20" fmla="*/ 30 w 83"/>
              <a:gd name="T21" fmla="*/ 42 h 106"/>
              <a:gd name="T22" fmla="*/ 20 w 83"/>
              <a:gd name="T23" fmla="*/ 46 h 106"/>
              <a:gd name="T24" fmla="*/ 17 w 83"/>
              <a:gd name="T25" fmla="*/ 42 h 106"/>
              <a:gd name="T26" fmla="*/ 30 w 83"/>
              <a:gd name="T27" fmla="*/ 37 h 106"/>
              <a:gd name="T28" fmla="*/ 41 w 83"/>
              <a:gd name="T29" fmla="*/ 41 h 106"/>
              <a:gd name="T30" fmla="*/ 52 w 83"/>
              <a:gd name="T31" fmla="*/ 37 h 106"/>
              <a:gd name="T32" fmla="*/ 65 w 83"/>
              <a:gd name="T33" fmla="*/ 42 h 106"/>
              <a:gd name="T34" fmla="*/ 62 w 83"/>
              <a:gd name="T35" fmla="*/ 46 h 106"/>
              <a:gd name="T36" fmla="*/ 52 w 83"/>
              <a:gd name="T37" fmla="*/ 42 h 106"/>
              <a:gd name="T38" fmla="*/ 43 w 83"/>
              <a:gd name="T39" fmla="*/ 46 h 106"/>
              <a:gd name="T40" fmla="*/ 65 w 83"/>
              <a:gd name="T41" fmla="*/ 76 h 106"/>
              <a:gd name="T42" fmla="*/ 61 w 83"/>
              <a:gd name="T43" fmla="*/ 97 h 106"/>
              <a:gd name="T44" fmla="*/ 53 w 83"/>
              <a:gd name="T45" fmla="*/ 97 h 106"/>
              <a:gd name="T46" fmla="*/ 41 w 83"/>
              <a:gd name="T47" fmla="*/ 106 h 106"/>
              <a:gd name="T48" fmla="*/ 29 w 83"/>
              <a:gd name="T49" fmla="*/ 97 h 106"/>
              <a:gd name="T50" fmla="*/ 18 w 83"/>
              <a:gd name="T51" fmla="*/ 93 h 106"/>
              <a:gd name="T52" fmla="*/ 18 w 83"/>
              <a:gd name="T53" fmla="*/ 76 h 106"/>
              <a:gd name="T54" fmla="*/ 0 w 83"/>
              <a:gd name="T55" fmla="*/ 42 h 106"/>
              <a:gd name="T56" fmla="*/ 41 w 83"/>
              <a:gd name="T57" fmla="*/ 0 h 106"/>
              <a:gd name="T58" fmla="*/ 83 w 83"/>
              <a:gd name="T59" fmla="*/ 42 h 106"/>
              <a:gd name="T60" fmla="*/ 65 w 83"/>
              <a:gd name="T61" fmla="*/ 76 h 106"/>
              <a:gd name="T62" fmla="*/ 26 w 83"/>
              <a:gd name="T63" fmla="*/ 80 h 106"/>
              <a:gd name="T64" fmla="*/ 32 w 83"/>
              <a:gd name="T65" fmla="*/ 89 h 106"/>
              <a:gd name="T66" fmla="*/ 37 w 83"/>
              <a:gd name="T67" fmla="*/ 93 h 106"/>
              <a:gd name="T68" fmla="*/ 38 w 83"/>
              <a:gd name="T69" fmla="*/ 96 h 106"/>
              <a:gd name="T70" fmla="*/ 41 w 83"/>
              <a:gd name="T71" fmla="*/ 98 h 106"/>
              <a:gd name="T72" fmla="*/ 45 w 83"/>
              <a:gd name="T73" fmla="*/ 96 h 106"/>
              <a:gd name="T74" fmla="*/ 46 w 83"/>
              <a:gd name="T75" fmla="*/ 93 h 106"/>
              <a:gd name="T76" fmla="*/ 57 w 83"/>
              <a:gd name="T77" fmla="*/ 89 h 106"/>
              <a:gd name="T78" fmla="*/ 41 w 83"/>
              <a:gd name="T79" fmla="*/ 8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3" h="106">
                <a:moveTo>
                  <a:pt x="59" y="70"/>
                </a:move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59" y="70"/>
                  <a:pt x="59" y="70"/>
                  <a:pt x="59" y="70"/>
                </a:cubicBezTo>
                <a:cubicBezTo>
                  <a:pt x="61" y="69"/>
                  <a:pt x="63" y="67"/>
                  <a:pt x="65" y="66"/>
                </a:cubicBezTo>
                <a:cubicBezTo>
                  <a:pt x="71" y="59"/>
                  <a:pt x="75" y="51"/>
                  <a:pt x="75" y="42"/>
                </a:cubicBezTo>
                <a:cubicBezTo>
                  <a:pt x="75" y="33"/>
                  <a:pt x="71" y="24"/>
                  <a:pt x="65" y="18"/>
                </a:cubicBezTo>
                <a:cubicBezTo>
                  <a:pt x="59" y="12"/>
                  <a:pt x="50" y="8"/>
                  <a:pt x="41" y="8"/>
                </a:cubicBezTo>
                <a:cubicBezTo>
                  <a:pt x="32" y="8"/>
                  <a:pt x="24" y="12"/>
                  <a:pt x="18" y="18"/>
                </a:cubicBezTo>
                <a:cubicBezTo>
                  <a:pt x="12" y="24"/>
                  <a:pt x="8" y="33"/>
                  <a:pt x="8" y="42"/>
                </a:cubicBezTo>
                <a:cubicBezTo>
                  <a:pt x="8" y="51"/>
                  <a:pt x="12" y="59"/>
                  <a:pt x="18" y="66"/>
                </a:cubicBezTo>
                <a:cubicBezTo>
                  <a:pt x="19" y="67"/>
                  <a:pt x="22" y="69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9" y="73"/>
                  <a:pt x="35" y="75"/>
                  <a:pt x="41" y="75"/>
                </a:cubicBezTo>
                <a:cubicBezTo>
                  <a:pt x="48" y="75"/>
                  <a:pt x="53" y="73"/>
                  <a:pt x="59" y="70"/>
                </a:cubicBezTo>
                <a:close/>
                <a:moveTo>
                  <a:pt x="43" y="46"/>
                </a:moveTo>
                <a:cubicBezTo>
                  <a:pt x="43" y="46"/>
                  <a:pt x="43" y="46"/>
                  <a:pt x="43" y="46"/>
                </a:cubicBezTo>
                <a:cubicBezTo>
                  <a:pt x="42" y="47"/>
                  <a:pt x="40" y="47"/>
                  <a:pt x="40" y="46"/>
                </a:cubicBezTo>
                <a:cubicBezTo>
                  <a:pt x="38" y="45"/>
                  <a:pt x="37" y="44"/>
                  <a:pt x="35" y="43"/>
                </a:cubicBezTo>
                <a:cubicBezTo>
                  <a:pt x="34" y="42"/>
                  <a:pt x="32" y="42"/>
                  <a:pt x="30" y="42"/>
                </a:cubicBezTo>
                <a:cubicBezTo>
                  <a:pt x="28" y="42"/>
                  <a:pt x="26" y="42"/>
                  <a:pt x="25" y="43"/>
                </a:cubicBezTo>
                <a:cubicBezTo>
                  <a:pt x="23" y="44"/>
                  <a:pt x="22" y="45"/>
                  <a:pt x="20" y="46"/>
                </a:cubicBezTo>
                <a:cubicBezTo>
                  <a:pt x="19" y="47"/>
                  <a:pt x="18" y="47"/>
                  <a:pt x="17" y="46"/>
                </a:cubicBezTo>
                <a:cubicBezTo>
                  <a:pt x="16" y="45"/>
                  <a:pt x="16" y="43"/>
                  <a:pt x="17" y="42"/>
                </a:cubicBezTo>
                <a:cubicBezTo>
                  <a:pt x="19" y="41"/>
                  <a:pt x="21" y="39"/>
                  <a:pt x="23" y="39"/>
                </a:cubicBezTo>
                <a:cubicBezTo>
                  <a:pt x="25" y="38"/>
                  <a:pt x="28" y="37"/>
                  <a:pt x="30" y="37"/>
                </a:cubicBezTo>
                <a:cubicBezTo>
                  <a:pt x="32" y="37"/>
                  <a:pt x="35" y="38"/>
                  <a:pt x="37" y="39"/>
                </a:cubicBezTo>
                <a:cubicBezTo>
                  <a:pt x="39" y="39"/>
                  <a:pt x="40" y="40"/>
                  <a:pt x="41" y="41"/>
                </a:cubicBezTo>
                <a:cubicBezTo>
                  <a:pt x="43" y="40"/>
                  <a:pt x="44" y="39"/>
                  <a:pt x="45" y="39"/>
                </a:cubicBezTo>
                <a:cubicBezTo>
                  <a:pt x="48" y="38"/>
                  <a:pt x="50" y="37"/>
                  <a:pt x="52" y="37"/>
                </a:cubicBezTo>
                <a:cubicBezTo>
                  <a:pt x="55" y="37"/>
                  <a:pt x="57" y="38"/>
                  <a:pt x="59" y="39"/>
                </a:cubicBezTo>
                <a:cubicBezTo>
                  <a:pt x="62" y="39"/>
                  <a:pt x="64" y="41"/>
                  <a:pt x="65" y="42"/>
                </a:cubicBezTo>
                <a:cubicBezTo>
                  <a:pt x="66" y="43"/>
                  <a:pt x="66" y="45"/>
                  <a:pt x="65" y="46"/>
                </a:cubicBezTo>
                <a:cubicBezTo>
                  <a:pt x="65" y="47"/>
                  <a:pt x="63" y="47"/>
                  <a:pt x="62" y="46"/>
                </a:cubicBezTo>
                <a:cubicBezTo>
                  <a:pt x="61" y="45"/>
                  <a:pt x="59" y="44"/>
                  <a:pt x="58" y="43"/>
                </a:cubicBezTo>
                <a:cubicBezTo>
                  <a:pt x="56" y="42"/>
                  <a:pt x="54" y="42"/>
                  <a:pt x="52" y="42"/>
                </a:cubicBezTo>
                <a:cubicBezTo>
                  <a:pt x="51" y="42"/>
                  <a:pt x="49" y="42"/>
                  <a:pt x="47" y="43"/>
                </a:cubicBezTo>
                <a:cubicBezTo>
                  <a:pt x="46" y="44"/>
                  <a:pt x="44" y="45"/>
                  <a:pt x="43" y="46"/>
                </a:cubicBezTo>
                <a:close/>
                <a:moveTo>
                  <a:pt x="65" y="76"/>
                </a:moveTo>
                <a:cubicBezTo>
                  <a:pt x="65" y="76"/>
                  <a:pt x="65" y="76"/>
                  <a:pt x="65" y="76"/>
                </a:cubicBezTo>
                <a:cubicBezTo>
                  <a:pt x="65" y="93"/>
                  <a:pt x="65" y="93"/>
                  <a:pt x="65" y="93"/>
                </a:cubicBezTo>
                <a:cubicBezTo>
                  <a:pt x="65" y="95"/>
                  <a:pt x="63" y="97"/>
                  <a:pt x="61" y="97"/>
                </a:cubicBezTo>
                <a:cubicBezTo>
                  <a:pt x="61" y="97"/>
                  <a:pt x="61" y="97"/>
                  <a:pt x="61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99"/>
                  <a:pt x="52" y="100"/>
                  <a:pt x="50" y="102"/>
                </a:cubicBezTo>
                <a:cubicBezTo>
                  <a:pt x="48" y="104"/>
                  <a:pt x="45" y="106"/>
                  <a:pt x="41" y="106"/>
                </a:cubicBezTo>
                <a:cubicBezTo>
                  <a:pt x="38" y="106"/>
                  <a:pt x="35" y="104"/>
                  <a:pt x="32" y="102"/>
                </a:cubicBezTo>
                <a:cubicBezTo>
                  <a:pt x="31" y="100"/>
                  <a:pt x="30" y="99"/>
                  <a:pt x="29" y="97"/>
                </a:cubicBezTo>
                <a:cubicBezTo>
                  <a:pt x="22" y="97"/>
                  <a:pt x="22" y="97"/>
                  <a:pt x="22" y="97"/>
                </a:cubicBezTo>
                <a:cubicBezTo>
                  <a:pt x="20" y="97"/>
                  <a:pt x="18" y="95"/>
                  <a:pt x="18" y="93"/>
                </a:cubicBezTo>
                <a:cubicBezTo>
                  <a:pt x="18" y="93"/>
                  <a:pt x="18" y="93"/>
                  <a:pt x="18" y="93"/>
                </a:cubicBezTo>
                <a:cubicBezTo>
                  <a:pt x="18" y="76"/>
                  <a:pt x="18" y="76"/>
                  <a:pt x="18" y="76"/>
                </a:cubicBezTo>
                <a:cubicBezTo>
                  <a:pt x="16" y="75"/>
                  <a:pt x="14" y="73"/>
                  <a:pt x="12" y="71"/>
                </a:cubicBezTo>
                <a:cubicBezTo>
                  <a:pt x="4" y="64"/>
                  <a:pt x="0" y="53"/>
                  <a:pt x="0" y="42"/>
                </a:cubicBezTo>
                <a:cubicBezTo>
                  <a:pt x="0" y="30"/>
                  <a:pt x="4" y="20"/>
                  <a:pt x="12" y="13"/>
                </a:cubicBezTo>
                <a:cubicBezTo>
                  <a:pt x="19" y="5"/>
                  <a:pt x="30" y="0"/>
                  <a:pt x="41" y="0"/>
                </a:cubicBezTo>
                <a:cubicBezTo>
                  <a:pt x="53" y="0"/>
                  <a:pt x="63" y="5"/>
                  <a:pt x="71" y="13"/>
                </a:cubicBezTo>
                <a:cubicBezTo>
                  <a:pt x="78" y="20"/>
                  <a:pt x="83" y="30"/>
                  <a:pt x="83" y="42"/>
                </a:cubicBezTo>
                <a:cubicBezTo>
                  <a:pt x="83" y="53"/>
                  <a:pt x="78" y="64"/>
                  <a:pt x="71" y="71"/>
                </a:cubicBezTo>
                <a:cubicBezTo>
                  <a:pt x="69" y="73"/>
                  <a:pt x="67" y="75"/>
                  <a:pt x="65" y="76"/>
                </a:cubicBezTo>
                <a:close/>
                <a:moveTo>
                  <a:pt x="26" y="80"/>
                </a:moveTo>
                <a:cubicBezTo>
                  <a:pt x="26" y="80"/>
                  <a:pt x="26" y="80"/>
                  <a:pt x="26" y="80"/>
                </a:cubicBezTo>
                <a:cubicBezTo>
                  <a:pt x="26" y="89"/>
                  <a:pt x="26" y="89"/>
                  <a:pt x="26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2" y="89"/>
                  <a:pt x="32" y="89"/>
                  <a:pt x="32" y="89"/>
                </a:cubicBezTo>
                <a:cubicBezTo>
                  <a:pt x="35" y="89"/>
                  <a:pt x="37" y="90"/>
                  <a:pt x="37" y="93"/>
                </a:cubicBezTo>
                <a:cubicBezTo>
                  <a:pt x="37" y="93"/>
                  <a:pt x="37" y="93"/>
                  <a:pt x="37" y="93"/>
                </a:cubicBezTo>
                <a:cubicBezTo>
                  <a:pt x="37" y="94"/>
                  <a:pt x="37" y="95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9" y="97"/>
                  <a:pt x="40" y="98"/>
                  <a:pt x="41" y="98"/>
                </a:cubicBezTo>
                <a:cubicBezTo>
                  <a:pt x="43" y="98"/>
                  <a:pt x="44" y="97"/>
                  <a:pt x="45" y="96"/>
                </a:cubicBezTo>
                <a:cubicBezTo>
                  <a:pt x="45" y="96"/>
                  <a:pt x="45" y="96"/>
                  <a:pt x="45" y="96"/>
                </a:cubicBezTo>
                <a:cubicBezTo>
                  <a:pt x="45" y="95"/>
                  <a:pt x="46" y="94"/>
                  <a:pt x="46" y="93"/>
                </a:cubicBezTo>
                <a:cubicBezTo>
                  <a:pt x="46" y="93"/>
                  <a:pt x="46" y="93"/>
                  <a:pt x="46" y="93"/>
                </a:cubicBezTo>
                <a:cubicBezTo>
                  <a:pt x="46" y="90"/>
                  <a:pt x="48" y="89"/>
                  <a:pt x="50" y="89"/>
                </a:cubicBezTo>
                <a:cubicBezTo>
                  <a:pt x="57" y="89"/>
                  <a:pt x="57" y="89"/>
                  <a:pt x="57" y="89"/>
                </a:cubicBezTo>
                <a:cubicBezTo>
                  <a:pt x="57" y="80"/>
                  <a:pt x="57" y="80"/>
                  <a:pt x="57" y="80"/>
                </a:cubicBezTo>
                <a:cubicBezTo>
                  <a:pt x="52" y="82"/>
                  <a:pt x="47" y="83"/>
                  <a:pt x="41" y="83"/>
                </a:cubicBezTo>
                <a:cubicBezTo>
                  <a:pt x="36" y="83"/>
                  <a:pt x="31" y="82"/>
                  <a:pt x="26" y="80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121892" tIns="60946" rIns="121892" bIns="60946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468" name="Freeform 12"/>
          <p:cNvSpPr/>
          <p:nvPr>
            <p:custDataLst>
              <p:tags r:id="rId19"/>
            </p:custDataLst>
          </p:nvPr>
        </p:nvSpPr>
        <p:spPr bwMode="auto">
          <a:xfrm rot="20520000">
            <a:off x="4253709" y="3143798"/>
            <a:ext cx="1347969" cy="1563686"/>
          </a:xfrm>
          <a:custGeom>
            <a:avLst/>
            <a:gdLst>
              <a:gd name="T0" fmla="*/ 319 w 637"/>
              <a:gd name="T1" fmla="*/ 0 h 734"/>
              <a:gd name="T2" fmla="*/ 0 w 637"/>
              <a:gd name="T3" fmla="*/ 182 h 734"/>
              <a:gd name="T4" fmla="*/ 0 w 637"/>
              <a:gd name="T5" fmla="*/ 551 h 734"/>
              <a:gd name="T6" fmla="*/ 319 w 637"/>
              <a:gd name="T7" fmla="*/ 734 h 734"/>
              <a:gd name="T8" fmla="*/ 637 w 637"/>
              <a:gd name="T9" fmla="*/ 551 h 734"/>
              <a:gd name="T10" fmla="*/ 637 w 637"/>
              <a:gd name="T11" fmla="*/ 182 h 734"/>
              <a:gd name="T12" fmla="*/ 319 w 637"/>
              <a:gd name="T13" fmla="*/ 0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7" h="734">
                <a:moveTo>
                  <a:pt x="319" y="0"/>
                </a:move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7" y="551"/>
                </a:lnTo>
                <a:lnTo>
                  <a:pt x="637" y="182"/>
                </a:lnTo>
                <a:lnTo>
                  <a:pt x="319" y="0"/>
                </a:lnTo>
                <a:close/>
              </a:path>
            </a:pathLst>
          </a:custGeom>
          <a:solidFill>
            <a:srgbClr val="00BC68"/>
          </a:solidFill>
          <a:ln w="6350">
            <a:noFill/>
          </a:ln>
        </p:spPr>
        <p:txBody>
          <a:bodyPr lIns="121892" tIns="60946" rIns="121892" bIns="6094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30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4740416" y="3646969"/>
            <a:ext cx="374554" cy="469972"/>
          </a:xfrm>
          <a:custGeom>
            <a:avLst/>
            <a:gdLst>
              <a:gd name="T0" fmla="*/ 62 w 84"/>
              <a:gd name="T1" fmla="*/ 60 h 106"/>
              <a:gd name="T2" fmla="*/ 55 w 84"/>
              <a:gd name="T3" fmla="*/ 96 h 106"/>
              <a:gd name="T4" fmla="*/ 80 w 84"/>
              <a:gd name="T5" fmla="*/ 98 h 106"/>
              <a:gd name="T6" fmla="*/ 80 w 84"/>
              <a:gd name="T7" fmla="*/ 106 h 106"/>
              <a:gd name="T8" fmla="*/ 0 w 84"/>
              <a:gd name="T9" fmla="*/ 102 h 106"/>
              <a:gd name="T10" fmla="*/ 30 w 84"/>
              <a:gd name="T11" fmla="*/ 98 h 106"/>
              <a:gd name="T12" fmla="*/ 49 w 84"/>
              <a:gd name="T13" fmla="*/ 91 h 106"/>
              <a:gd name="T14" fmla="*/ 6 w 84"/>
              <a:gd name="T15" fmla="*/ 88 h 106"/>
              <a:gd name="T16" fmla="*/ 6 w 84"/>
              <a:gd name="T17" fmla="*/ 83 h 106"/>
              <a:gd name="T18" fmla="*/ 56 w 84"/>
              <a:gd name="T19" fmla="*/ 72 h 106"/>
              <a:gd name="T20" fmla="*/ 50 w 84"/>
              <a:gd name="T21" fmla="*/ 55 h 106"/>
              <a:gd name="T22" fmla="*/ 42 w 84"/>
              <a:gd name="T23" fmla="*/ 56 h 106"/>
              <a:gd name="T24" fmla="*/ 32 w 84"/>
              <a:gd name="T25" fmla="*/ 68 h 106"/>
              <a:gd name="T26" fmla="*/ 28 w 84"/>
              <a:gd name="T27" fmla="*/ 70 h 106"/>
              <a:gd name="T28" fmla="*/ 14 w 84"/>
              <a:gd name="T29" fmla="*/ 65 h 106"/>
              <a:gd name="T30" fmla="*/ 16 w 84"/>
              <a:gd name="T31" fmla="*/ 58 h 106"/>
              <a:gd name="T32" fmla="*/ 13 w 84"/>
              <a:gd name="T33" fmla="*/ 54 h 106"/>
              <a:gd name="T34" fmla="*/ 38 w 84"/>
              <a:gd name="T35" fmla="*/ 15 h 106"/>
              <a:gd name="T36" fmla="*/ 40 w 84"/>
              <a:gd name="T37" fmla="*/ 16 h 106"/>
              <a:gd name="T38" fmla="*/ 41 w 84"/>
              <a:gd name="T39" fmla="*/ 9 h 106"/>
              <a:gd name="T40" fmla="*/ 45 w 84"/>
              <a:gd name="T41" fmla="*/ 2 h 106"/>
              <a:gd name="T42" fmla="*/ 66 w 84"/>
              <a:gd name="T43" fmla="*/ 18 h 106"/>
              <a:gd name="T44" fmla="*/ 58 w 84"/>
              <a:gd name="T45" fmla="*/ 18 h 106"/>
              <a:gd name="T46" fmla="*/ 57 w 84"/>
              <a:gd name="T47" fmla="*/ 26 h 106"/>
              <a:gd name="T48" fmla="*/ 52 w 84"/>
              <a:gd name="T49" fmla="*/ 38 h 106"/>
              <a:gd name="T50" fmla="*/ 55 w 84"/>
              <a:gd name="T51" fmla="*/ 49 h 106"/>
              <a:gd name="T52" fmla="*/ 54 w 84"/>
              <a:gd name="T53" fmla="*/ 16 h 106"/>
              <a:gd name="T54" fmla="*/ 44 w 84"/>
              <a:gd name="T55" fmla="*/ 19 h 106"/>
              <a:gd name="T56" fmla="*/ 54 w 84"/>
              <a:gd name="T57" fmla="*/ 16 h 106"/>
              <a:gd name="T58" fmla="*/ 48 w 84"/>
              <a:gd name="T59" fmla="*/ 35 h 106"/>
              <a:gd name="T60" fmla="*/ 37 w 84"/>
              <a:gd name="T61" fmla="*/ 20 h 106"/>
              <a:gd name="T62" fmla="*/ 33 w 84"/>
              <a:gd name="T63" fmla="*/ 62 h 106"/>
              <a:gd name="T64" fmla="*/ 34 w 84"/>
              <a:gd name="T65" fmla="*/ 46 h 106"/>
              <a:gd name="T66" fmla="*/ 37 w 84"/>
              <a:gd name="T67" fmla="*/ 38 h 106"/>
              <a:gd name="T68" fmla="*/ 49 w 84"/>
              <a:gd name="T69" fmla="*/ 42 h 106"/>
              <a:gd name="T70" fmla="*/ 40 w 84"/>
              <a:gd name="T71" fmla="*/ 42 h 106"/>
              <a:gd name="T72" fmla="*/ 40 w 84"/>
              <a:gd name="T73" fmla="*/ 42 h 106"/>
              <a:gd name="T74" fmla="*/ 45 w 84"/>
              <a:gd name="T75" fmla="*/ 52 h 106"/>
              <a:gd name="T76" fmla="*/ 49 w 84"/>
              <a:gd name="T77" fmla="*/ 50 h 106"/>
              <a:gd name="T78" fmla="*/ 49 w 84"/>
              <a:gd name="T79" fmla="*/ 42 h 106"/>
              <a:gd name="T80" fmla="*/ 20 w 84"/>
              <a:gd name="T81" fmla="*/ 61 h 106"/>
              <a:gd name="T82" fmla="*/ 19 w 84"/>
              <a:gd name="T83" fmla="*/ 62 h 106"/>
              <a:gd name="T84" fmla="*/ 26 w 84"/>
              <a:gd name="T85" fmla="*/ 6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4" h="106">
                <a:moveTo>
                  <a:pt x="55" y="49"/>
                </a:moveTo>
                <a:cubicBezTo>
                  <a:pt x="58" y="52"/>
                  <a:pt x="61" y="56"/>
                  <a:pt x="62" y="60"/>
                </a:cubicBezTo>
                <a:cubicBezTo>
                  <a:pt x="64" y="63"/>
                  <a:pt x="65" y="68"/>
                  <a:pt x="65" y="72"/>
                </a:cubicBezTo>
                <a:cubicBezTo>
                  <a:pt x="65" y="82"/>
                  <a:pt x="61" y="90"/>
                  <a:pt x="55" y="96"/>
                </a:cubicBezTo>
                <a:cubicBezTo>
                  <a:pt x="54" y="97"/>
                  <a:pt x="53" y="98"/>
                  <a:pt x="53" y="98"/>
                </a:cubicBezTo>
                <a:cubicBezTo>
                  <a:pt x="80" y="98"/>
                  <a:pt x="80" y="98"/>
                  <a:pt x="80" y="98"/>
                </a:cubicBezTo>
                <a:cubicBezTo>
                  <a:pt x="82" y="98"/>
                  <a:pt x="84" y="100"/>
                  <a:pt x="84" y="102"/>
                </a:cubicBezTo>
                <a:cubicBezTo>
                  <a:pt x="84" y="104"/>
                  <a:pt x="82" y="106"/>
                  <a:pt x="80" y="106"/>
                </a:cubicBezTo>
                <a:cubicBezTo>
                  <a:pt x="54" y="106"/>
                  <a:pt x="29" y="106"/>
                  <a:pt x="4" y="106"/>
                </a:cubicBezTo>
                <a:cubicBezTo>
                  <a:pt x="2" y="106"/>
                  <a:pt x="0" y="104"/>
                  <a:pt x="0" y="102"/>
                </a:cubicBezTo>
                <a:cubicBezTo>
                  <a:pt x="0" y="100"/>
                  <a:pt x="2" y="98"/>
                  <a:pt x="4" y="98"/>
                </a:cubicBezTo>
                <a:cubicBezTo>
                  <a:pt x="30" y="98"/>
                  <a:pt x="30" y="98"/>
                  <a:pt x="30" y="98"/>
                </a:cubicBezTo>
                <a:cubicBezTo>
                  <a:pt x="31" y="98"/>
                  <a:pt x="31" y="98"/>
                  <a:pt x="31" y="98"/>
                </a:cubicBezTo>
                <a:cubicBezTo>
                  <a:pt x="38" y="98"/>
                  <a:pt x="44" y="95"/>
                  <a:pt x="49" y="91"/>
                </a:cubicBezTo>
                <a:cubicBezTo>
                  <a:pt x="50" y="90"/>
                  <a:pt x="50" y="89"/>
                  <a:pt x="51" y="88"/>
                </a:cubicBezTo>
                <a:cubicBezTo>
                  <a:pt x="6" y="88"/>
                  <a:pt x="6" y="88"/>
                  <a:pt x="6" y="88"/>
                </a:cubicBezTo>
                <a:cubicBezTo>
                  <a:pt x="5" y="88"/>
                  <a:pt x="4" y="87"/>
                  <a:pt x="4" y="86"/>
                </a:cubicBezTo>
                <a:cubicBezTo>
                  <a:pt x="4" y="85"/>
                  <a:pt x="5" y="83"/>
                  <a:pt x="6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56" y="80"/>
                  <a:pt x="56" y="76"/>
                  <a:pt x="56" y="72"/>
                </a:cubicBezTo>
                <a:cubicBezTo>
                  <a:pt x="56" y="69"/>
                  <a:pt x="56" y="66"/>
                  <a:pt x="55" y="63"/>
                </a:cubicBezTo>
                <a:cubicBezTo>
                  <a:pt x="54" y="60"/>
                  <a:pt x="52" y="58"/>
                  <a:pt x="50" y="55"/>
                </a:cubicBezTo>
                <a:cubicBezTo>
                  <a:pt x="49" y="56"/>
                  <a:pt x="47" y="57"/>
                  <a:pt x="45" y="57"/>
                </a:cubicBezTo>
                <a:cubicBezTo>
                  <a:pt x="44" y="57"/>
                  <a:pt x="43" y="57"/>
                  <a:pt x="42" y="56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68"/>
                  <a:pt x="33" y="68"/>
                  <a:pt x="32" y="68"/>
                </a:cubicBezTo>
                <a:cubicBezTo>
                  <a:pt x="30" y="66"/>
                  <a:pt x="30" y="66"/>
                  <a:pt x="30" y="66"/>
                </a:cubicBezTo>
                <a:cubicBezTo>
                  <a:pt x="28" y="70"/>
                  <a:pt x="28" y="70"/>
                  <a:pt x="28" y="70"/>
                </a:cubicBezTo>
                <a:cubicBezTo>
                  <a:pt x="27" y="71"/>
                  <a:pt x="25" y="72"/>
                  <a:pt x="24" y="71"/>
                </a:cubicBezTo>
                <a:cubicBezTo>
                  <a:pt x="14" y="65"/>
                  <a:pt x="14" y="65"/>
                  <a:pt x="14" y="65"/>
                </a:cubicBezTo>
                <a:cubicBezTo>
                  <a:pt x="13" y="65"/>
                  <a:pt x="13" y="63"/>
                  <a:pt x="14" y="62"/>
                </a:cubicBezTo>
                <a:cubicBezTo>
                  <a:pt x="16" y="58"/>
                  <a:pt x="16" y="58"/>
                  <a:pt x="16" y="58"/>
                </a:cubicBezTo>
                <a:cubicBezTo>
                  <a:pt x="13" y="57"/>
                  <a:pt x="13" y="57"/>
                  <a:pt x="13" y="57"/>
                </a:cubicBezTo>
                <a:cubicBezTo>
                  <a:pt x="12" y="56"/>
                  <a:pt x="12" y="55"/>
                  <a:pt x="13" y="54"/>
                </a:cubicBezTo>
                <a:cubicBezTo>
                  <a:pt x="34" y="16"/>
                  <a:pt x="34" y="16"/>
                  <a:pt x="34" y="16"/>
                </a:cubicBezTo>
                <a:cubicBezTo>
                  <a:pt x="35" y="15"/>
                  <a:pt x="37" y="14"/>
                  <a:pt x="38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40" y="16"/>
                  <a:pt x="40" y="16"/>
                  <a:pt x="40" y="16"/>
                </a:cubicBezTo>
                <a:cubicBezTo>
                  <a:pt x="44" y="10"/>
                  <a:pt x="44" y="10"/>
                  <a:pt x="44" y="10"/>
                </a:cubicBezTo>
                <a:cubicBezTo>
                  <a:pt x="41" y="9"/>
                  <a:pt x="41" y="9"/>
                  <a:pt x="41" y="9"/>
                </a:cubicBezTo>
                <a:cubicBezTo>
                  <a:pt x="39" y="7"/>
                  <a:pt x="39" y="5"/>
                  <a:pt x="40" y="3"/>
                </a:cubicBezTo>
                <a:cubicBezTo>
                  <a:pt x="41" y="1"/>
                  <a:pt x="43" y="0"/>
                  <a:pt x="45" y="2"/>
                </a:cubicBezTo>
                <a:cubicBezTo>
                  <a:pt x="52" y="5"/>
                  <a:pt x="58" y="9"/>
                  <a:pt x="64" y="12"/>
                </a:cubicBezTo>
                <a:cubicBezTo>
                  <a:pt x="66" y="13"/>
                  <a:pt x="67" y="16"/>
                  <a:pt x="66" y="18"/>
                </a:cubicBezTo>
                <a:cubicBezTo>
                  <a:pt x="64" y="20"/>
                  <a:pt x="62" y="21"/>
                  <a:pt x="60" y="19"/>
                </a:cubicBezTo>
                <a:cubicBezTo>
                  <a:pt x="58" y="18"/>
                  <a:pt x="58" y="18"/>
                  <a:pt x="58" y="18"/>
                </a:cubicBezTo>
                <a:cubicBezTo>
                  <a:pt x="54" y="24"/>
                  <a:pt x="54" y="24"/>
                  <a:pt x="54" y="24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6"/>
                  <a:pt x="58" y="28"/>
                  <a:pt x="57" y="29"/>
                </a:cubicBezTo>
                <a:cubicBezTo>
                  <a:pt x="52" y="38"/>
                  <a:pt x="52" y="38"/>
                  <a:pt x="52" y="38"/>
                </a:cubicBezTo>
                <a:cubicBezTo>
                  <a:pt x="55" y="40"/>
                  <a:pt x="56" y="43"/>
                  <a:pt x="56" y="46"/>
                </a:cubicBezTo>
                <a:cubicBezTo>
                  <a:pt x="56" y="47"/>
                  <a:pt x="56" y="48"/>
                  <a:pt x="55" y="49"/>
                </a:cubicBezTo>
                <a:close/>
                <a:moveTo>
                  <a:pt x="54" y="16"/>
                </a:moveTo>
                <a:cubicBezTo>
                  <a:pt x="54" y="16"/>
                  <a:pt x="54" y="16"/>
                  <a:pt x="54" y="16"/>
                </a:cubicBezTo>
                <a:cubicBezTo>
                  <a:pt x="52" y="15"/>
                  <a:pt x="50" y="13"/>
                  <a:pt x="48" y="12"/>
                </a:cubicBezTo>
                <a:cubicBezTo>
                  <a:pt x="44" y="19"/>
                  <a:pt x="44" y="19"/>
                  <a:pt x="44" y="19"/>
                </a:cubicBezTo>
                <a:cubicBezTo>
                  <a:pt x="50" y="22"/>
                  <a:pt x="50" y="22"/>
                  <a:pt x="50" y="22"/>
                </a:cubicBezTo>
                <a:cubicBezTo>
                  <a:pt x="54" y="16"/>
                  <a:pt x="54" y="16"/>
                  <a:pt x="54" y="16"/>
                </a:cubicBezTo>
                <a:close/>
                <a:moveTo>
                  <a:pt x="48" y="35"/>
                </a:moveTo>
                <a:cubicBezTo>
                  <a:pt x="48" y="35"/>
                  <a:pt x="48" y="35"/>
                  <a:pt x="48" y="35"/>
                </a:cubicBezTo>
                <a:cubicBezTo>
                  <a:pt x="52" y="29"/>
                  <a:pt x="52" y="29"/>
                  <a:pt x="52" y="29"/>
                </a:cubicBezTo>
                <a:cubicBezTo>
                  <a:pt x="47" y="26"/>
                  <a:pt x="42" y="23"/>
                  <a:pt x="37" y="2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7"/>
                  <a:pt x="28" y="60"/>
                  <a:pt x="33" y="62"/>
                </a:cubicBezTo>
                <a:cubicBezTo>
                  <a:pt x="37" y="54"/>
                  <a:pt x="37" y="54"/>
                  <a:pt x="37" y="54"/>
                </a:cubicBezTo>
                <a:cubicBezTo>
                  <a:pt x="35" y="52"/>
                  <a:pt x="34" y="49"/>
                  <a:pt x="34" y="46"/>
                </a:cubicBezTo>
                <a:cubicBezTo>
                  <a:pt x="34" y="43"/>
                  <a:pt x="35" y="40"/>
                  <a:pt x="37" y="38"/>
                </a:cubicBezTo>
                <a:cubicBezTo>
                  <a:pt x="37" y="38"/>
                  <a:pt x="37" y="38"/>
                  <a:pt x="37" y="38"/>
                </a:cubicBezTo>
                <a:cubicBezTo>
                  <a:pt x="40" y="35"/>
                  <a:pt x="44" y="34"/>
                  <a:pt x="48" y="35"/>
                </a:cubicBezTo>
                <a:close/>
                <a:moveTo>
                  <a:pt x="49" y="42"/>
                </a:moveTo>
                <a:cubicBezTo>
                  <a:pt x="49" y="42"/>
                  <a:pt x="49" y="42"/>
                  <a:pt x="49" y="42"/>
                </a:cubicBezTo>
                <a:cubicBezTo>
                  <a:pt x="47" y="39"/>
                  <a:pt x="43" y="39"/>
                  <a:pt x="40" y="42"/>
                </a:cubicBezTo>
                <a:cubicBezTo>
                  <a:pt x="40" y="41"/>
                  <a:pt x="40" y="41"/>
                  <a:pt x="40" y="41"/>
                </a:cubicBezTo>
                <a:cubicBezTo>
                  <a:pt x="40" y="42"/>
                  <a:pt x="40" y="42"/>
                  <a:pt x="40" y="42"/>
                </a:cubicBezTo>
                <a:cubicBezTo>
                  <a:pt x="39" y="43"/>
                  <a:pt x="39" y="44"/>
                  <a:pt x="39" y="46"/>
                </a:cubicBezTo>
                <a:cubicBezTo>
                  <a:pt x="39" y="49"/>
                  <a:pt x="41" y="52"/>
                  <a:pt x="45" y="52"/>
                </a:cubicBezTo>
                <a:cubicBezTo>
                  <a:pt x="47" y="52"/>
                  <a:pt x="48" y="51"/>
                  <a:pt x="49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0" y="49"/>
                  <a:pt x="51" y="48"/>
                  <a:pt x="51" y="46"/>
                </a:cubicBezTo>
                <a:cubicBezTo>
                  <a:pt x="51" y="44"/>
                  <a:pt x="50" y="43"/>
                  <a:pt x="49" y="42"/>
                </a:cubicBezTo>
                <a:cubicBezTo>
                  <a:pt x="49" y="42"/>
                  <a:pt x="49" y="42"/>
                  <a:pt x="49" y="42"/>
                </a:cubicBezTo>
                <a:close/>
                <a:moveTo>
                  <a:pt x="20" y="61"/>
                </a:moveTo>
                <a:cubicBezTo>
                  <a:pt x="20" y="61"/>
                  <a:pt x="20" y="61"/>
                  <a:pt x="20" y="61"/>
                </a:cubicBezTo>
                <a:cubicBezTo>
                  <a:pt x="19" y="62"/>
                  <a:pt x="19" y="62"/>
                  <a:pt x="19" y="62"/>
                </a:cubicBezTo>
                <a:cubicBezTo>
                  <a:pt x="25" y="66"/>
                  <a:pt x="25" y="66"/>
                  <a:pt x="25" y="66"/>
                </a:cubicBezTo>
                <a:cubicBezTo>
                  <a:pt x="26" y="64"/>
                  <a:pt x="26" y="64"/>
                  <a:pt x="26" y="64"/>
                </a:cubicBezTo>
                <a:cubicBezTo>
                  <a:pt x="20" y="61"/>
                  <a:pt x="20" y="61"/>
                  <a:pt x="20" y="61"/>
                </a:cubicBezTo>
                <a:close/>
              </a:path>
            </a:pathLst>
          </a:custGeom>
          <a:solidFill>
            <a:srgbClr val="FFFFFF"/>
          </a:solidFill>
          <a:ln w="6350">
            <a:noFill/>
          </a:ln>
        </p:spPr>
        <p:txBody>
          <a:bodyPr vert="horz" wrap="square" lIns="121892" tIns="60946" rIns="121892" bIns="60946" numCol="1" anchor="t" anchorCtr="0" compatLnSpc="1"/>
          <a:lstStyle/>
          <a:p>
            <a:pPr>
              <a:lnSpc>
                <a:spcPct val="120000"/>
              </a:lnSpc>
            </a:pPr>
            <a:endParaRPr lang="zh-CN" altLang="en-US" sz="169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20698" y="366480"/>
            <a:ext cx="7519988" cy="878114"/>
            <a:chOff x="2320698" y="395508"/>
            <a:chExt cx="7519988" cy="878114"/>
          </a:xfrm>
        </p:grpSpPr>
        <p:sp>
          <p:nvSpPr>
            <p:cNvPr id="11" name="矩形 10"/>
            <p:cNvSpPr/>
            <p:nvPr/>
          </p:nvSpPr>
          <p:spPr>
            <a:xfrm flipH="1">
              <a:off x="2320698" y="395508"/>
              <a:ext cx="7519988" cy="878114"/>
            </a:xfrm>
            <a:prstGeom prst="rect">
              <a:avLst/>
            </a:prstGeom>
            <a:solidFill>
              <a:srgbClr val="18D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88838" y="560331"/>
              <a:ext cx="3751897" cy="535940"/>
              <a:chOff x="5043488" y="515938"/>
              <a:chExt cx="3751897" cy="535940"/>
            </a:xfrm>
          </p:grpSpPr>
          <p:sp>
            <p:nvSpPr>
              <p:cNvPr id="7" name="矩形 3"/>
              <p:cNvSpPr/>
              <p:nvPr/>
            </p:nvSpPr>
            <p:spPr>
              <a:xfrm>
                <a:off x="5667375" y="515938"/>
                <a:ext cx="3128010" cy="535940"/>
              </a:xfrm>
              <a:prstGeom prst="rect">
                <a:avLst/>
              </a:prstGeom>
              <a:noFill/>
              <a:ln w="9525">
                <a:noFill/>
                <a:miter/>
              </a:ln>
            </p:spPr>
            <p:txBody>
              <a:bodyPr wrap="none" lIns="91431" tIns="45716" rIns="91431" bIns="45716">
                <a:spAutoFit/>
              </a:bodyPr>
              <a:p>
                <a:pPr lvl="0" eaLnBrk="1" hangingPunct="1">
                  <a:buNone/>
                </a:pPr>
                <a:r>
                  <a:rPr lang="zh-CN" altLang="en-US" sz="2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多方位沉浸式阅读</a:t>
                </a:r>
                <a:endParaRPr lang="zh-CN" altLang="en-US" sz="2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8" name="组合 26"/>
              <p:cNvGrpSpPr/>
              <p:nvPr/>
            </p:nvGrpSpPr>
            <p:grpSpPr>
              <a:xfrm>
                <a:off x="5043488" y="569913"/>
                <a:ext cx="263525" cy="395287"/>
                <a:chOff x="0" y="0"/>
                <a:chExt cx="213756" cy="427512"/>
              </a:xfrm>
            </p:grpSpPr>
            <p:sp>
              <p:nvSpPr>
                <p:cNvPr id="9" name="直接连接符 27"/>
                <p:cNvSpPr/>
                <p:nvPr/>
              </p:nvSpPr>
              <p:spPr>
                <a:xfrm>
                  <a:off x="0" y="0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" name="直接连接符 28"/>
                <p:cNvSpPr/>
                <p:nvPr/>
              </p:nvSpPr>
              <p:spPr>
                <a:xfrm flipH="1">
                  <a:off x="0" y="213756"/>
                  <a:ext cx="213756" cy="213756"/>
                </a:xfrm>
                <a:prstGeom prst="line">
                  <a:avLst/>
                </a:prstGeom>
                <a:ln w="19050" cap="flat" cmpd="sng">
                  <a:solidFill>
                    <a:schemeClr val="bg1"/>
                  </a:solidFill>
                  <a:prstDash val="solid"/>
                  <a:miter/>
                  <a:headEnd type="oval" w="med" len="med"/>
                  <a:tailEnd type="oval" w="lg" len="lg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880,&quot;width&quot;:18300}"/>
  <p:tag name="KSO_WM_UNIT_VALUE" val="1311*2707"/>
  <p:tag name="KSO_WM_UNIT_HIGHLIGHT" val="0"/>
  <p:tag name="KSO_WM_UNIT_DIAGRAM_ISNUMVISUAL" val="0"/>
  <p:tag name="KSO_WM_UNIT_DIAGRAM_ISREFERUNIT" val="0"/>
  <p:tag name="KSO_WM_UNIT_ID" val="diagram20208600_1*d*1"/>
  <p:tag name="KSO_WM_TEMPLATE_CATEGORY" val="diagram"/>
  <p:tag name="KSO_WM_TEMPLATE_INDEX" val="202086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ed9422bb23764e0b81de4ef54d6fc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0d73a9a48e4cab92c821e733858cfb"/>
  <p:tag name="KSO_WM_UNIT_PLACING_PICTURE" val="c90d73a9a48e4cab92c821e733858cf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a4054ed1e2fb7f9a1"/>
  <p:tag name="KSO_WM_TEMPLATE_ASSEMBLE_GROUPID" val="60656e7a4054ed1e2fb7f9a1"/>
  <p:tag name="KSO_WM_UNIT_PLACING_PICTURE_INFO" val="{&quot;code&quot;:&quot;ACb&quot;,&quot;full_picture&quot;:true,&quot;last_full_picture&quot;:&quot;ACb&quot;,&quot;margin&quot;:{&quot;bottom&quot;:38.3932389755353,&quot;top&quot;:38.0418275541101},&quot;scheme&quot;:&quot;5-0&quot;,&quot;spacing&quot;:5}"/>
  <p:tag name="KSO_WM_UNIT_PLACING_PICTURE_USER_VIEWPORT_SMARTMENU" val="{&quot;height&quot;:2502.0572007619717,&quot;width&quot;:16339.379882812502}"/>
  <p:tag name="KSO_WM_UNIT_PLACING_PICTURE_USER_RELATIVERECTANGLE_SMARTMENU" val="{&quot;bottom&quot;:0,&quot;left&quot;:0,&quot;right&quot;:0,&quot;top&quot;:0}"/>
  <p:tag name="KSO_WM_UNIT_PLACING_PICTURE_COLLAGE_VIEWPORT" val="{&quot;height&quot;:2451.4797431081693,&quot;width&quot;:16009.089716461547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69953_4*q_h_i*1_4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VALUE" val="128*8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169953_4*q_h_x*1_4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953_4*q_h_f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1"/>
  <p:tag name="KSO_WM_UNIT_ID" val="diagram20169953_4*q_h_i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169953_4*q_h_i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953_4*q_h_f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169953_4*q_h_f*1_5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5_1"/>
  <p:tag name="KSO_WM_UNIT_ID" val="diagram20169953_4*q_h_i*1_5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9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1"/>
  <p:tag name="KSO_WM_UNIT_ID" val="diagram20169953_4*q_h_i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1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953_4*q_h_f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PLACING_PICTURE_USER_VIEWPORT" val="{&quot;height&quot;:5637,&quot;width&quot;:12576}"/>
  <p:tag name="KSO_WM_UNIT_VALUE" val="1311*2707"/>
  <p:tag name="KSO_WM_UNIT_HIGHLIGHT" val="0"/>
  <p:tag name="KSO_WM_UNIT_DIAGRAM_ISNUMVISUAL" val="0"/>
  <p:tag name="KSO_WM_UNIT_DIAGRAM_ISREFERUNIT" val="0"/>
  <p:tag name="KSO_WM_UNIT_ID" val="diagram20208600_1*d*1"/>
  <p:tag name="KSO_WM_TEMPLATE_CATEGORY" val="diagram"/>
  <p:tag name="KSO_WM_TEMPLATE_INDEX" val="202086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ed9422bb23764e0b81de4ef54d6fc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0d73a9a48e4cab92c821e733858cfb"/>
  <p:tag name="KSO_WM_UNIT_PLACING_PICTURE" val="c90d73a9a48e4cab92c821e733858cf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a4054ed1e2fb7f9a1"/>
  <p:tag name="KSO_WM_TEMPLATE_ASSEMBLE_GROUPID" val="60656e7a4054ed1e2fb7f9a1"/>
  <p:tag name="KSO_WM_UNIT_PLACING_PICTURE_INFO" val="{&quot;code&quot;:&quot;ACb&quot;,&quot;full_picture&quot;:true,&quot;last_full_picture&quot;:&quot;ACb&quot;,&quot;margin&quot;:{&quot;bottom&quot;:38.3932389755353,&quot;top&quot;:38.0418275541101},&quot;scheme&quot;:&quot;5-0&quot;,&quot;spacing&quot;:5}"/>
  <p:tag name="KSO_WM_UNIT_PLACING_PICTURE_USER_VIEWPORT_SMARTMENU" val="{&quot;height&quot;:2813.1764151308375,&quot;width&quot;:7575.782306202049}"/>
  <p:tag name="KSO_WM_UNIT_PLACING_PICTURE_USER_RELATIVERECTANGLE_SMARTMENU" val="{&quot;bottom&quot;:0,&quot;left&quot;:0,&quot;right&quot;:0,&quot;top&quot;:0}"/>
  <p:tag name="KSO_WM_UNIT_PLACING_PICTURE_COLLAGE_VIEWPORT" val="{&quot;height&quot;:2756.3092920511085,&quot;width&quot;:7422.641723164963}"/>
</p:tagLst>
</file>

<file path=ppt/tags/tag2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169953_4*q_h_f*1_4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PRESET_TEXT" val="点击添加正文，为了演示发布的效果，请您简单的阐述您的观点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4_1"/>
  <p:tag name="KSO_WM_UNIT_ID" val="diagram20169953_4*q_h_i*1_4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953_4*q_h_i*1_3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VALUE" val="130*10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953_4*q_h_x*1_3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5_2"/>
  <p:tag name="KSO_WM_UNIT_ID" val="diagram20169953_4*q_h_i*1_5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VALUE" val="130*10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5_1"/>
  <p:tag name="KSO_WM_UNIT_ID" val="diagram20169953_4*q_h_x*1_5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SLIDE_ID" val="diagram20220260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260"/>
  <p:tag name="KSO_WM_SLIDE_LAYOUT" val="d"/>
  <p:tag name="KSO_WM_SLIDE_LAYOUT_CNT" val="1"/>
  <p:tag name="KSO_WM_SLIDE_TYPE" val="text"/>
  <p:tag name="KSO_WM_SLIDE_SUBTYPE" val="picTxt"/>
  <p:tag name="KSO_WM_SLIDE_LAYOUTTYPE" val="topbottom"/>
  <p:tag name="KSO_WM_SLIDE_SIZE" val="890*516"/>
  <p:tag name="KSO_WM_SLIDE_POSITION" val="36*0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4-16T14:56:24&quot;,&quot;margin&quot;:{&quot;bottom&quot;:0.847000002861023,&quot;left&quot;:1.2699999809265137,&quot;right&quot;:1.2699999809265137,&quot;top&quot;:2.9630000591278076},&quot;type&quot;:0}"/>
  <p:tag name="KSO_WM_SLIDE_RATIO" val="1.777778"/>
  <p:tag name="KSO_WM_SLIDE_BACKGROUND" val="[&quot;general&quot;]"/>
  <p:tag name="KSO_WM_SPECIAL_SOURCE" val="bdnull"/>
</p:tagLst>
</file>

<file path=ppt/tags/tag27.xml><?xml version="1.0" encoding="utf-8"?>
<p:tagLst xmlns:p="http://schemas.openxmlformats.org/presentationml/2006/main">
  <p:tag name="KSO_WM_UNIT_PLACING_PICTURE_USER_VIEWPORT" val="{&quot;height&quot;:5905.203152066929,&quot;width&quot;:2569.11032480315}"/>
  <p:tag name="KSO_WM_UNIT_PLACING_PICTURE_USER_RELATIVERECTANGLE" val="{&quot;bottom&quot;:0,&quot;left&quot;:0,&quot;right&quot;:0,&quot;top&quot;:0}"/>
  <p:tag name="KSO_WM_UNIT_PLACING_PICTURE_COLLAGE_RELATIVERECTANGLE" val="{&quot;bottom&quot;:0,&quot;left&quot;:0.21218041837135265,&quot;right&quot;:0.21218041837135265,&quot;top&quot;:0}"/>
  <p:tag name="KSO_WM_UNIT_PLACING_PICTURE_COLLAGE_VIEWPORT" val="{&quot;height&quot;:5906.12563242408,&quot;width&quot;:2569.5125497158647}"/>
  <p:tag name="KSO_WM_UNIT_PLACING_PICTURE_INFO" val="{&quot;code&quot;:&quot;ab[4]&quot;,&quot;full_picture&quot;:false,&quot;last_crop_picture&quot;:&quot;ab[4]&quot;,&quot;scheme&quot;:&quot;3-3&quot;,&quot;spacing&quot;:5}"/>
  <p:tag name="KSO_WM_UNIT_PLACING_PICTURE" val="195453.650"/>
  <p:tag name="KSO_WM_BEAUTIFY_FLAG" val=""/>
  <p:tag name="KSO_WM_UNIT_TYPE" val=""/>
  <p:tag name="KSO_WM_UNIT_INDEX" val=""/>
  <p:tag name="KSO_WM_UNIT_ID" val=""/>
</p:tagLst>
</file>

<file path=ppt/tags/tag28.xml><?xml version="1.0" encoding="utf-8"?>
<p:tagLst xmlns:p="http://schemas.openxmlformats.org/presentationml/2006/main">
  <p:tag name="KSO_WM_UNIT_TABLE_BEAUTIFY" val="smartTable{5241f78a-6a4f-46ba-8c6e-df9dabb30ec2}"/>
  <p:tag name="TABLE_ENDDRAG_ORIGIN_RECT" val="581*406"/>
  <p:tag name="TABLE_ENDDRAG_RECT" val="0*109*581*406"/>
</p:tagLst>
</file>

<file path=ppt/tags/tag29.xml><?xml version="1.0" encoding="utf-8"?>
<p:tagLst xmlns:p="http://schemas.openxmlformats.org/presentationml/2006/main">
  <p:tag name="KSO_WM_UNIT_PLACING_PICTURE_USER_VIEWPORT" val="{&quot;height&quot;:5905.203152066929,&quot;width&quot;:2569.11032480315}"/>
  <p:tag name="KSO_WM_UNIT_PLACING_PICTURE_USER_RELATIVERECTANGLE" val="{&quot;bottom&quot;:0,&quot;left&quot;:0,&quot;right&quot;:0,&quot;top&quot;:0}"/>
  <p:tag name="KSO_WM_UNIT_PLACING_PICTURE_COLLAGE_RELATIVERECTANGLE" val="{&quot;bottom&quot;:0,&quot;left&quot;:0.25473770900289106,&quot;right&quot;:0.25473770900289106,&quot;top&quot;:0}"/>
  <p:tag name="KSO_WM_UNIT_PLACING_PICTURE_COLLAGE_VIEWPORT" val="{&quot;height&quot;:5906.12563242408,&quot;width&quot;:2569.5125497158647}"/>
  <p:tag name="KSO_WM_UNIT_PLACING_PICTURE_INFO" val="{&quot;code&quot;:&quot;ab[4]&quot;,&quot;full_picture&quot;:false,&quot;last_crop_picture&quot;:&quot;ab[4]&quot;,&quot;scheme&quot;:&quot;3-3&quot;,&quot;spacing&quot;:5}"/>
  <p:tag name="KSO_WM_UNIT_PLACING_PICTURE" val="195453.650"/>
  <p:tag name="KSO_WM_BEAUTIFY_FLAG" val=""/>
  <p:tag name="KSO_WM_UNIT_TYPE" val=""/>
  <p:tag name="KSO_WM_UNIT_INDEX" val=""/>
  <p:tag name="KSO_WM_UNIT_ID" val=""/>
</p:tagLst>
</file>

<file path=ppt/tags/tag3.xml><?xml version="1.0" encoding="utf-8"?>
<p:tagLst xmlns:p="http://schemas.openxmlformats.org/presentationml/2006/main">
  <p:tag name="KSO_WM_UNIT_PLACING_PICTURE_USER_VIEWPORT" val="{&quot;height&quot;:7386,&quot;width&quot;:15071}"/>
  <p:tag name="KSO_WM_UNIT_VALUE" val="1311*2707"/>
  <p:tag name="KSO_WM_UNIT_HIGHLIGHT" val="0"/>
  <p:tag name="KSO_WM_UNIT_DIAGRAM_ISNUMVISUAL" val="0"/>
  <p:tag name="KSO_WM_UNIT_DIAGRAM_ISREFERUNIT" val="0"/>
  <p:tag name="KSO_WM_UNIT_ID" val="diagram20208600_1*d*1"/>
  <p:tag name="KSO_WM_TEMPLATE_CATEGORY" val="diagram"/>
  <p:tag name="KSO_WM_TEMPLATE_INDEX" val="202086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ed9422bb23764e0b81de4ef54d6fc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0d73a9a48e4cab92c821e733858cfb"/>
  <p:tag name="KSO_WM_UNIT_PLACING_PICTURE" val="c90d73a9a48e4cab92c821e733858cf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a4054ed1e2fb7f9a1"/>
  <p:tag name="KSO_WM_TEMPLATE_ASSEMBLE_GROUPID" val="60656e7a4054ed1e2fb7f9a1"/>
  <p:tag name="KSO_WM_UNIT_PLACING_PICTURE_INFO" val="{&quot;code&quot;:&quot;ACb&quot;,&quot;full_picture&quot;:true,&quot;last_full_picture&quot;:&quot;ACb&quot;,&quot;margin&quot;:{&quot;bottom&quot;:38.3932389755353,&quot;top&quot;:38.0418275541101},&quot;scheme&quot;:&quot;5-0&quot;,&quot;spacing&quot;:5}"/>
  <p:tag name="KSO_WM_UNIT_PLACING_PICTURE_USER_VIEWPORT_SMARTMENU" val="{&quot;height&quot;:1623.827515340424,&quot;width&quot;:4211.933626354046}"/>
  <p:tag name="KSO_WM_UNIT_PLACING_PICTURE_USER_RELATIVERECTANGLE_SMARTMENU" val="{&quot;bottom&quot;:0,&quot;left&quot;:0,&quot;right&quot;:0,&quot;top&quot;:0}"/>
  <p:tag name="KSO_WM_UNIT_PLACING_PICTURE_COLLAGE_VIEWPORT" val="{&quot;height&quot;:1591.0019253648668,&quot;width&quot;:4126.791348498817}"/>
</p:tagLst>
</file>

<file path=ppt/tags/tag30.xml><?xml version="1.0" encoding="utf-8"?>
<p:tagLst xmlns:p="http://schemas.openxmlformats.org/presentationml/2006/main">
  <p:tag name="KSO_WM_UNIT_PLACING_PICTURE_USER_VIEWPORT" val="{&quot;height&quot;:5905.203152066929,&quot;width&quot;:2569.11032480315}"/>
  <p:tag name="KSO_WM_UNIT_PLACING_PICTURE_USER_RELATIVERECTANGLE" val="{&quot;bottom&quot;:0,&quot;left&quot;:0,&quot;right&quot;:0,&quot;top&quot;:0}"/>
  <p:tag name="KSO_WM_UNIT_PLACING_PICTURE_COLLAGE_RELATIVERECTANGLE" val="{&quot;bottom&quot;:0,&quot;left&quot;:0.23783095308638816,&quot;right&quot;:0.23783095308638816,&quot;top&quot;:0}"/>
  <p:tag name="KSO_WM_UNIT_PLACING_PICTURE_COLLAGE_VIEWPORT" val="{&quot;height&quot;:5906.12563242408,&quot;width&quot;:2569.5125497158647}"/>
  <p:tag name="KSO_WM_UNIT_PLACING_PICTURE_INFO" val="{&quot;code&quot;:&quot;ab[4]&quot;,&quot;full_picture&quot;:false,&quot;last_crop_picture&quot;:&quot;ab[4]&quot;,&quot;scheme&quot;:&quot;3-3&quot;,&quot;spacing&quot;:5}"/>
  <p:tag name="KSO_WM_UNIT_PLACING_PICTURE" val="195453.650"/>
  <p:tag name="KSO_WM_BEAUTIFY_FLAG" val=""/>
  <p:tag name="KSO_WM_UNIT_TYPE" val=""/>
  <p:tag name="KSO_WM_UNIT_INDEX" val=""/>
  <p:tag name="KSO_WM_UNIT_ID" val=""/>
</p:tagLst>
</file>

<file path=ppt/tags/tag31.xml><?xml version="1.0" encoding="utf-8"?>
<p:tagLst xmlns:p="http://schemas.openxmlformats.org/presentationml/2006/main">
  <p:tag name="KSO_WM_SLIDE_ID" val="diagram20220260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260"/>
  <p:tag name="KSO_WM_SLIDE_LAYOUT" val="d"/>
  <p:tag name="KSO_WM_SLIDE_LAYOUT_CNT" val="1"/>
  <p:tag name="KSO_WM_SLIDE_TYPE" val="text"/>
  <p:tag name="KSO_WM_SLIDE_SUBTYPE" val="picTxt"/>
  <p:tag name="KSO_WM_SLIDE_LAYOUTTYPE" val="topbottom"/>
  <p:tag name="KSO_WM_SLIDE_SIZE" val="890*516"/>
  <p:tag name="KSO_WM_SLIDE_POSITION" val="36*0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4-16T14:56:24&quot;,&quot;margin&quot;:{&quot;bottom&quot;:0.847000002861023,&quot;left&quot;:1.2699999809265137,&quot;right&quot;:1.2699999809265137,&quot;top&quot;:2.9630000591278076},&quot;type&quot;:0}"/>
  <p:tag name="KSO_WM_SLIDE_RATIO" val="1.777778"/>
  <p:tag name="KSO_WM_SLIDE_BACKGROUND" val="[&quot;general&quot;]"/>
  <p:tag name="KSO_WM_SPECIAL_SOURCE" val="bdnull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"/>
  <p:tag name="KSO_WM_UNIT_ID" val="diagram20161342_3*l_i*1_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2"/>
  <p:tag name="KSO_WM_UNIT_ID" val="diagram20161342_3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3"/>
  <p:tag name="KSO_WM_UNIT_ID" val="diagram20161342_3*l_i*1_3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4"/>
  <p:tag name="KSO_WM_UNIT_ID" val="diagram20161342_3*l_i*1_4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5"/>
  <p:tag name="KSO_WM_UNIT_ID" val="diagram20161342_3*l_i*1_5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6"/>
  <p:tag name="KSO_WM_UNIT_ID" val="diagram20161342_3*l_i*1_6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7"/>
  <p:tag name="KSO_WM_UNIT_ID" val="diagram20161342_3*l_i*1_7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8"/>
  <p:tag name="KSO_WM_UNIT_ID" val="diagram20161342_3*l_i*1_8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PLACING_PICTURE_USER_VIEWPORT" val="{&quot;height&quot;:6798,&quot;width&quot;:13063}"/>
  <p:tag name="KSO_WM_UNIT_VALUE" val="1311*2707"/>
  <p:tag name="KSO_WM_UNIT_HIGHLIGHT" val="0"/>
  <p:tag name="KSO_WM_UNIT_DIAGRAM_ISNUMVISUAL" val="0"/>
  <p:tag name="KSO_WM_UNIT_DIAGRAM_ISREFERUNIT" val="0"/>
  <p:tag name="KSO_WM_UNIT_ID" val="diagram20208600_1*d*1"/>
  <p:tag name="KSO_WM_TEMPLATE_CATEGORY" val="diagram"/>
  <p:tag name="KSO_WM_TEMPLATE_INDEX" val="202086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ed9422bb23764e0b81de4ef54d6fc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0d73a9a48e4cab92c821e733858cfb"/>
  <p:tag name="KSO_WM_UNIT_PLACING_PICTURE" val="c90d73a9a48e4cab92c821e733858cf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a4054ed1e2fb7f9a1"/>
  <p:tag name="KSO_WM_TEMPLATE_ASSEMBLE_GROUPID" val="60656e7a4054ed1e2fb7f9a1"/>
  <p:tag name="KSO_WM_UNIT_PLACING_PICTURE_INFO" val="{&quot;code&quot;:&quot;ACb&quot;,&quot;full_picture&quot;:true,&quot;last_full_picture&quot;:&quot;ACb&quot;,&quot;margin&quot;:{&quot;bottom&quot;:38.3932389755353,&quot;top&quot;:38.0418275541101},&quot;scheme&quot;:&quot;5-0&quot;,&quot;spacing&quot;:5}"/>
  <p:tag name="KSO_WM_UNIT_PLACING_PICTURE_USER_VIEWPORT_SMARTMENU" val="{&quot;height&quot;:1623.827515340424,&quot;width&quot;:3263.8486798480035}"/>
  <p:tag name="KSO_WM_UNIT_PLACING_PICTURE_USER_RELATIVERECTANGLE_SMARTMENU" val="{&quot;bottom&quot;:0,&quot;left&quot;:0,&quot;right&quot;:0,&quot;top&quot;:0}"/>
  <p:tag name="KSO_WM_UNIT_PLACING_PICTURE_COLLAGE_VIEWPORT" val="{&quot;height&quot;:1591.0019253648668,&quot;width&quot;:3197.872312908282}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9"/>
  <p:tag name="KSO_WM_UNIT_ID" val="diagram20161342_3*l_i*1_9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0"/>
  <p:tag name="KSO_WM_UNIT_ID" val="diagram20161342_3*l_i*1_10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1342"/>
  <p:tag name="KSO_WM_UNIT_TYPE" val="l_i"/>
  <p:tag name="KSO_WM_UNIT_INDEX" val="1_11"/>
  <p:tag name="KSO_WM_UNIT_ID" val="diagram20161342_3*l_i*1_1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g*1_1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1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g*1_3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3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g*1_2_1"/>
  <p:tag name="KSO_WM_UNIT_LAYERLEVEL" val="1_1_1"/>
  <p:tag name="KSO_WM_UNIT_VALUE" val="6"/>
  <p:tag name="KSO_WM_UNIT_HIGHLIGHT" val="0"/>
  <p:tag name="KSO_WM_UNIT_COMPATIBLE" val="1"/>
  <p:tag name="KSO_WM_UNIT_CLEAR" val="0"/>
  <p:tag name="KSO_WM_UNIT_RELATE_UNITID" val="diagram20161342_3*l_h_f*1_2_1"/>
  <p:tag name="KSO_WM_DIAGRAM_GROUP_CODE" val="l1-1"/>
  <p:tag name="KSO_WM_UNIT_PRESET_TEXT" val="关键词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f*1_2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l1-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f*1_1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l1-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20161342"/>
  <p:tag name="KSO_WM_UNIT_ID" val="diagram20161342_3*l_h_f*1_3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l1-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RESOURCELIBID_ANIM" val="305"/>
  <p:tag name="KSO_WM_UNIT_DIAGRAM_MODELTYPE" val="flashPicture"/>
  <p:tag name="KSO_WM_UNIT_VALUE" val="1227*88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PA" val="v5.2.9"/>
  <p:tag name="KSO_WM_UNIT_SUPPORT_UNIT_TYPE" val="[&quot;all&quot;]"/>
  <p:tag name="KSO_WM_UNIT_FLASH_PICTURE_RATE" val="2"/>
  <p:tag name="KSO_WM_UNIT_PLACING_PICTURE_USER_VIEWPORT" val="{&quot;height&quot;:7034.617322834645,&quot;width&quot;:5276.381102362205}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KSO_WM_UNIT_PLACING_PICTURE_INFO" val="{&quot;code&quot;:&quot;&quot;,&quot;full_picture&quot;:false,&quot;scheme&quot;:&quot;4-0&quot;,&quot;spacing&quot;:5}"/>
  <p:tag name="KSO_WM_UNIT_PLACING_PICTURE_USER_VIEWPORT_SMARTMENU" val="{&quot;height&quot;:3430,&quot;width&quot;:2093.3465576171875}"/>
  <p:tag name="KSO_WM_UNIT_PLACING_PICTURE_USER_RELATIVERECTANGLE_SMARTMENU" val="{&quot;bottom&quot;:0,&quot;left&quot;:0.2965649603870566,&quot;right&quot;:0.2965649603870566,&quot;top&quot;:0}"/>
  <p:tag name="KSO_WM_UNIT_USESOURCEFORMAT_APPLY" val="0"/>
  <p:tag name="KSO_WM_UNIT_PLACING_PICTURE_COLLAGE_VIEWPORT" val="{&quot;height&quot;:4405.298966357756,&quot;width&quot;:2688.576245320745}"/>
</p:tagLst>
</file>

<file path=ppt/tags/tag5.xml><?xml version="1.0" encoding="utf-8"?>
<p:tagLst xmlns:p="http://schemas.openxmlformats.org/presentationml/2006/main">
  <p:tag name="KSO_WM_UNIT_PLACING_PICTURE_USER_VIEWPORT" val="{&quot;height&quot;:7236,&quot;width&quot;:15578}"/>
  <p:tag name="KSO_WM_UNIT_VALUE" val="1311*2707"/>
  <p:tag name="KSO_WM_UNIT_HIGHLIGHT" val="0"/>
  <p:tag name="KSO_WM_UNIT_DIAGRAM_ISNUMVISUAL" val="0"/>
  <p:tag name="KSO_WM_UNIT_DIAGRAM_ISREFERUNIT" val="0"/>
  <p:tag name="KSO_WM_UNIT_ID" val="diagram20208600_1*d*1"/>
  <p:tag name="KSO_WM_TEMPLATE_CATEGORY" val="diagram"/>
  <p:tag name="KSO_WM_TEMPLATE_INDEX" val="202086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ed9422bb23764e0b81de4ef54d6fc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0d73a9a48e4cab92c821e733858cfb"/>
  <p:tag name="KSO_WM_UNIT_PLACING_PICTURE" val="c90d73a9a48e4cab92c821e733858cf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7a4054ed1e2fb7f9a1"/>
  <p:tag name="KSO_WM_TEMPLATE_ASSEMBLE_GROUPID" val="60656e7a4054ed1e2fb7f9a1"/>
  <p:tag name="KSO_WM_UNIT_PLACING_PICTURE_INFO" val="{&quot;code&quot;:&quot;ACb&quot;,&quot;full_picture&quot;:true,&quot;last_full_picture&quot;:&quot;ACb&quot;,&quot;margin&quot;:{&quot;bottom&quot;:38.3932389755353,&quot;top&quot;:38.0418275541101},&quot;scheme&quot;:&quot;5-0&quot;,&quot;spacing&quot;:5}"/>
  <p:tag name="KSO_WM_UNIT_PLACING_PICTURE_USER_VIEWPORT_SMARTMENU" val="{&quot;height&quot;:4537.003930471261,&quot;width&quot;:8663.597576610453}"/>
  <p:tag name="KSO_WM_UNIT_PLACING_PICTURE_USER_RELATIVERECTANGLE_SMARTMENU" val="{&quot;bottom&quot;:0,&quot;left&quot;:0,&quot;right&quot;:0,&quot;top&quot;:0}"/>
  <p:tag name="KSO_WM_UNIT_PLACING_PICTURE_COLLAGE_VIEWPORT" val="{&quot;height&quot;:4445.291188965893,&quot;width&quot;:8488.468021746667}"/>
</p:tagLst>
</file>

<file path=ppt/tags/tag50.xml><?xml version="1.0" encoding="utf-8"?>
<p:tagLst xmlns:p="http://schemas.openxmlformats.org/presentationml/2006/main">
  <p:tag name="RESOURCELIBID_ANIM" val="305"/>
  <p:tag name="KSO_WM_UNIT_DIAGRAM_MODELTYPE" val="flashPicture"/>
  <p:tag name="KSO_WM_UNIT_VALUE" val="1227*88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PA" val="v5.2.9"/>
  <p:tag name="KSO_WM_UNIT_SUPPORT_UNIT_TYPE" val="[&quot;all&quot;]"/>
  <p:tag name="KSO_WM_UNIT_FLASH_PICTURE_RATE" val="2"/>
  <p:tag name="KSO_WM_UNIT_PLACING_PICTURE_USER_VIEWPORT" val="{&quot;height&quot;:7034.686614173228,&quot;width&quot;:5275.787401574803}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KSO_WM_UNIT_PLACING_PICTURE_INFO" val="{&quot;code&quot;:&quot;&quot;,&quot;full_picture&quot;:false,&quot;scheme&quot;:&quot;4-0&quot;,&quot;spacing&quot;:5}"/>
  <p:tag name="KSO_WM_UNIT_PLACING_PICTURE_USER_VIEWPORT_SMARTMENU" val="{&quot;height&quot;:3430,&quot;width&quot;:4286.693115234375}"/>
  <p:tag name="KSO_WM_UNIT_PLACING_PICTURE_USER_RELATIVERECTANGLE_SMARTMENU" val="{&quot;bottom&quot;:0,&quot;left&quot;:0.031338216264463356,&quot;right&quot;:0.031338216264463356,&quot;top&quot;:0}"/>
  <p:tag name="KSO_WM_UNIT_USESOURCEFORMAT_APPLY" val="0"/>
  <p:tag name="KSO_WM_UNIT_PLACING_PICTURE_COLLAGE_VIEWPORT" val="{&quot;height&quot;:4405.298966357756,&quot;width&quot;:5505.589071733159}"/>
</p:tagLst>
</file>

<file path=ppt/tags/tag51.xml><?xml version="1.0" encoding="utf-8"?>
<p:tagLst xmlns:p="http://schemas.openxmlformats.org/presentationml/2006/main">
  <p:tag name="KSO_WM_BEAUTIFY_FLAG" val="#wm#"/>
  <p:tag name="KSO_WM_TEMPLATE_CATEGORY" val="diagram"/>
  <p:tag name="KSO_WM_TEMPLATE_INDEX" val="20220260"/>
  <p:tag name="KSO_WM_SPECIAL_SOURCE" val="bdnull"/>
</p:tagLst>
</file>

<file path=ppt/tags/tag52.xml><?xml version="1.0" encoding="utf-8"?>
<p:tagLst xmlns:p="http://schemas.openxmlformats.org/presentationml/2006/main">
  <p:tag name="KSO_WPP_MARK_KEY" val="f69fb41b-74a5-43bb-9583-5e143bc3254c"/>
  <p:tag name="COMMONDATA" val="eyJoZGlkIjoiMTAyOTk3YjBhZTJkNTNjOWZmMjY3YjIwODdlZDQyMDg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953_4*q_h_i*1_1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VALUE" val="130*12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953_4*q_h_x*1_1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953_4*q_h_i*1_2_2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VALUE" val="126*10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953_4*q_h_x*1_2_1"/>
  <p:tag name="KSO_WM_TEMPLATE_CATEGORY" val="diagram"/>
  <p:tag name="KSO_WM_TEMPLATE_INDEX" val="2016995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WPS 演示</Application>
  <PresentationFormat>自定义</PresentationFormat>
  <Paragraphs>170</Paragraphs>
  <Slides>16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16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LiHei Pro</vt:lpstr>
      <vt:lpstr>迷你简汉真广标</vt:lpstr>
      <vt:lpstr>ITC Avant Garde Std Bk</vt:lpstr>
      <vt:lpstr>Century Gothic</vt:lpstr>
      <vt:lpstr>微软雅黑</vt:lpstr>
      <vt:lpstr>Arial Unicode MS</vt:lpstr>
      <vt:lpstr>华光美黑_CNKI</vt:lpstr>
      <vt:lpstr>FontAwesome</vt:lpstr>
      <vt:lpstr>华光中雅_CNKI</vt:lpstr>
      <vt:lpstr>Calibri</vt:lpstr>
      <vt:lpstr>黑体</vt:lpstr>
      <vt:lpstr>汉仪君黑-35W</vt:lpstr>
      <vt:lpstr>PT Sans</vt:lpstr>
      <vt:lpstr>DejaVu Math TeX Gyre</vt:lpstr>
      <vt:lpstr>Arial Unicode MS</vt:lpstr>
      <vt:lpstr>等线</vt:lpstr>
      <vt:lpstr>等线 Light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几何图形PPT</dc:title>
  <dc:creator/>
  <cp:keywords>RP</cp:keywords>
  <dc:description>RP</dc:description>
  <dc:subject>RP</dc:subject>
  <cp:category>RP</cp:category>
  <cp:lastModifiedBy>ピースサイン</cp:lastModifiedBy>
  <cp:revision>904</cp:revision>
  <dcterms:created xsi:type="dcterms:W3CDTF">2015-12-01T09:06:00Z</dcterms:created>
  <dcterms:modified xsi:type="dcterms:W3CDTF">2023-03-06T01:51:04Z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65CF76060A754AAD950D1BBB1983973D</vt:lpwstr>
  </property>
</Properties>
</file>