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3"/>
    <p:sldId id="256" r:id="rId4"/>
    <p:sldId id="257" r:id="rId5"/>
    <p:sldId id="258" r:id="rId6"/>
  </p:sldIdLst>
  <p:sldSz cx="9144000" cy="6858000" type="screen4x3"/>
  <p:notesSz cx="6858000" cy="9144000"/>
  <p:custDataLst>
    <p:tags r:id="rId10"/>
  </p:custDataLst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37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emf"/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4" name="图片 307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图片 409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00563" y="1195070"/>
            <a:ext cx="2290762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图片 40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450" y="906145"/>
            <a:ext cx="2449513" cy="184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0" name="图片 40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475" y="3211195"/>
            <a:ext cx="2398713" cy="1800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1" name="矩形 4100"/>
          <p:cNvSpPr/>
          <p:nvPr/>
        </p:nvSpPr>
        <p:spPr>
          <a:xfrm>
            <a:off x="4572000" y="3354070"/>
            <a:ext cx="2808288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prstShdw prst="shdw11" dir="16200000">
                    <a:srgbClr val="C0C0C0">
                      <a:alpha val="78999"/>
                    </a:srgbClr>
                  </a:prst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春天</a:t>
            </a:r>
            <a:endParaRPr lang="zh-CN" alt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prstShdw prst="shdw11" dir="16200000">
                  <a:srgbClr val="C0C0C0">
                    <a:alpha val="78999"/>
                  </a:srgbClr>
                </a:prst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102" name="图片 41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913" y="4795520"/>
            <a:ext cx="5761037" cy="23606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821305" y="217805"/>
            <a:ext cx="32829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33375"/>
            <a:r>
              <a:rPr lang="zh-CN" sz="3200" b="1">
                <a:ea typeface="宋体" panose="02010600030101010101" pitchFamily="2" charset="-122"/>
              </a:rPr>
              <a:t>儿歌《迎春花》</a:t>
            </a:r>
            <a:endParaRPr lang="zh-CN" altLang="en-US" sz="32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图片 51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1e4b52b6-8735-4522-bd86-49a31c48394b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WPS 演示</Application>
  <PresentationFormat/>
  <Paragraphs>4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PC2010120219CMS</dc:creator>
  <cp:lastModifiedBy>幸福说我太小</cp:lastModifiedBy>
  <cp:revision>5</cp:revision>
  <dcterms:created xsi:type="dcterms:W3CDTF">2011-04-05T16:58:00Z</dcterms:created>
  <dcterms:modified xsi:type="dcterms:W3CDTF">2023-03-13T02:41:18Z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00070B0116F0425BB918EDDA644F1D75</vt:lpwstr>
  </property>
</Properties>
</file>