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fonts/font1.fntdata" ContentType="application/x-fontdata"/>
  <Override PartName="/ppt/fonts/font2.fntdata" ContentType="application/x-fontdata"/>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4"/>
  </p:notesMasterIdLst>
  <p:handoutMasterIdLst>
    <p:handoutMasterId r:id="rId11"/>
  </p:handoutMasterIdLst>
  <p:sldIdLst>
    <p:sldId id="258" r:id="rId3"/>
    <p:sldId id="259" r:id="rId5"/>
    <p:sldId id="284" r:id="rId6"/>
    <p:sldId id="288" r:id="rId7"/>
    <p:sldId id="299" r:id="rId8"/>
    <p:sldId id="310" r:id="rId9"/>
    <p:sldId id="275" r:id="rId10"/>
  </p:sldIdLst>
  <p:sldSz cx="12192000" cy="6858000"/>
  <p:notesSz cx="6858000" cy="9144000"/>
  <p:embeddedFontLst>
    <p:embeddedFont>
      <p:font typeface="微软雅黑" panose="020B0503020204020204" charset="-122"/>
      <p:regular r:id="rId15"/>
    </p:embeddedFont>
    <p:embeddedFont>
      <p:font typeface="方正少儿简体" panose="03000509000000000000" charset="-122"/>
      <p:regular r:id="rId16"/>
    </p:embeddedFont>
  </p:embeddedFontLst>
  <p:custDataLst>
    <p:tags r:id="rId1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3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FA9B4"/>
    <a:srgbClr val="FFE4A9"/>
    <a:srgbClr val="A3CCAE"/>
    <a:srgbClr val="FFFFFF"/>
    <a:srgbClr val="53B5E8"/>
    <a:srgbClr val="DFE9EC"/>
    <a:srgbClr val="5B8D9B"/>
    <a:srgbClr val="B0C9D1"/>
    <a:srgbClr val="DCDCDC"/>
    <a:srgbClr val="F0F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78" d="100"/>
          <a:sy n="78" d="100"/>
        </p:scale>
        <p:origin x="654" y="54"/>
      </p:cViewPr>
      <p:guideLst>
        <p:guide orient="horz" pos="2160"/>
        <p:guide pos="3839"/>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7" Type="http://schemas.openxmlformats.org/officeDocument/2006/relationships/tags" Target="tags/tag75.xml"/><Relationship Id="rId16" Type="http://schemas.openxmlformats.org/officeDocument/2006/relationships/font" Target="fonts/font2.fntdata"/><Relationship Id="rId15" Type="http://schemas.openxmlformats.org/officeDocument/2006/relationships/font" Target="fonts/font1.fntdata"/><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handoutMaster" Target="handoutMasters/handoutMaster1.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微软雅黑" panose="020B0503020204020204" charset="-122"/>
              <a:ea typeface="微软雅黑" panose="020B0503020204020204"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latin typeface="微软雅黑" panose="020B0503020204020204" charset="-122"/>
                <a:ea typeface="微软雅黑" panose="020B0503020204020204" charset="-122"/>
              </a:rPr>
            </a:fld>
            <a:endParaRPr lang="zh-CN" altLang="en-US" smtClean="0">
              <a:latin typeface="微软雅黑" panose="020B0503020204020204" charset="-122"/>
              <a:ea typeface="微软雅黑" panose="020B0503020204020204"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微软雅黑" panose="020B0503020204020204" charset="-122"/>
              <a:ea typeface="微软雅黑" panose="020B0503020204020204"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latin typeface="微软雅黑" panose="020B0503020204020204" charset="-122"/>
                <a:ea typeface="微软雅黑" panose="020B0503020204020204" charset="-122"/>
              </a:rPr>
            </a:fld>
            <a:endParaRPr lang="zh-CN" altLang="en-US" smtClean="0">
              <a:latin typeface="微软雅黑" panose="020B0503020204020204" charset="-122"/>
              <a:ea typeface="微软雅黑" panose="020B0503020204020204" charset="-12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微软雅黑" panose="020B0503020204020204" charset="-122"/>
                <a:ea typeface="微软雅黑" panose="020B0503020204020204"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微软雅黑" panose="020B0503020204020204" charset="-122"/>
                <a:ea typeface="微软雅黑" panose="020B0503020204020204" charset="-122"/>
              </a:defRPr>
            </a:lvl1pPr>
          </a:lstStyle>
          <a:p>
            <a:fld id="{1AC49D05-6128-4D0D-A32A-06A5E73B386C}"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微软雅黑" panose="020B0503020204020204" charset="-122"/>
                <a:ea typeface="微软雅黑" panose="020B0503020204020204"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微软雅黑" panose="020B0503020204020204" charset="-122"/>
                <a:ea typeface="微软雅黑" panose="020B0503020204020204" charset="-122"/>
              </a:defRPr>
            </a:lvl1pPr>
          </a:lstStyle>
          <a:p>
            <a:fld id="{5849F42C-2DAE-424C-A4B8-3140182C3E9F}"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600" kern="1200">
        <a:solidFill>
          <a:schemeClr val="tx1"/>
        </a:solidFill>
        <a:latin typeface="微软雅黑" panose="020B0503020204020204" charset="-122"/>
        <a:ea typeface="微软雅黑" panose="020B0503020204020204" charset="-122"/>
        <a:cs typeface="+mn-cs"/>
      </a:defRPr>
    </a:lvl1pPr>
    <a:lvl2pPr marL="4572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2pPr>
    <a:lvl3pPr marL="9144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3pPr>
    <a:lvl4pPr marL="13716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4pPr>
    <a:lvl5pPr marL="18288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669882" y="2588281"/>
            <a:ext cx="10852237" cy="899167"/>
          </a:xfrm>
        </p:spPr>
        <p:txBody>
          <a:bodyPr lIns="101600" tIns="38100" rIns="25400" bIns="38100" anchor="t" anchorCtr="0">
            <a:noAutofit/>
          </a:bodyPr>
          <a:lstStyle>
            <a:lvl1pPr algn="ctr">
              <a:defRPr sz="5400" b="0" spc="600">
                <a:effectLst>
                  <a:outerShdw blurRad="38100" dist="38100" dir="2700000" algn="tl">
                    <a:srgbClr val="000000">
                      <a:alpha val="43137"/>
                    </a:srgbClr>
                  </a:outerShdw>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669882" y="3566160"/>
            <a:ext cx="10852237" cy="950984"/>
          </a:xfrm>
        </p:spPr>
        <p:txBody>
          <a:bodyPr lIns="101600" tIns="38100" rIns="76200" bIns="38100">
            <a:noAutofit/>
          </a:bodyPr>
          <a:lstStyle>
            <a:lvl1pPr marL="0" indent="0" algn="ctr" eaLnBrk="1" fontAlgn="auto" latinLnBrk="0" hangingPunct="1">
              <a:lnSpc>
                <a:spcPct val="100000"/>
              </a:lnSpc>
              <a:buNone/>
              <a:defRPr sz="2400" u="none" strike="noStrike" kern="1200" cap="none" spc="200" normalizeH="0" baseline="0">
                <a:solidFill>
                  <a:schemeClr val="tx1"/>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69930" y="952508"/>
            <a:ext cx="10852237" cy="50400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669882" y="2588281"/>
            <a:ext cx="10852237" cy="899167"/>
          </a:xfrm>
        </p:spPr>
        <p:txBody>
          <a:bodyPr vert="horz" lIns="101600" tIns="38100" rIns="25400" bIns="38100" rtlCol="0" anchor="t" anchorCtr="0">
            <a:noAutofit/>
          </a:bodyPr>
          <a:lstStyle>
            <a:lvl1pPr marL="0" marR="0" algn="ctr" defTabSz="914400" rtl="0" eaLnBrk="1" fontAlgn="auto" latinLnBrk="0" hangingPunct="1">
              <a:lnSpc>
                <a:spcPct val="100000"/>
              </a:lnSpc>
              <a:buNone/>
              <a:defRPr kumimoji="0" lang="zh-CN" altLang="en-US" sz="5400" b="0" i="0" u="none" strike="noStrike" kern="1200" cap="none" spc="600" normalizeH="0" baseline="0" noProof="1" dirty="0">
                <a:solidFill>
                  <a:schemeClr val="tx1"/>
                </a:solidFill>
                <a:effectLst>
                  <a:outerShdw blurRad="38100" dist="38100" dir="2700000" algn="tl">
                    <a:srgbClr val="000000">
                      <a:alpha val="43137"/>
                    </a:srgbClr>
                  </a:outerShdw>
                </a:effectLst>
                <a:uFillTx/>
                <a:latin typeface="+mj-lt"/>
                <a:ea typeface="+mj-ea"/>
                <a:cs typeface="+mj-cs"/>
                <a:sym typeface="+mn-ea"/>
              </a:defRPr>
            </a:lvl1pPr>
          </a:lstStyle>
          <a:p>
            <a:pPr lvl="0"/>
            <a:r>
              <a:rPr>
                <a:sym typeface="+mn-ea"/>
              </a:rPr>
              <a:t>单击此处编辑标题</a:t>
            </a:r>
            <a:endParaRPr>
              <a:sym typeface="+mn-ea"/>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69882" y="1296000"/>
            <a:ext cx="10852237" cy="5041355"/>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930" y="3808730"/>
            <a:ext cx="10852237" cy="624845"/>
          </a:xfrm>
        </p:spPr>
        <p:txBody>
          <a:bodyPr lIns="101600" tIns="38100" rIns="63500" bIns="38100" anchor="t" anchorCtr="0">
            <a:noAutofit/>
          </a:bodyPr>
          <a:lstStyle>
            <a:lvl1pPr>
              <a:defRPr sz="3600" b="0" u="none" strike="noStrike" kern="1200" cap="none" spc="300" normalizeH="0">
                <a:solidFill>
                  <a:schemeClr val="tx1"/>
                </a:solidFill>
                <a:effectLst>
                  <a:outerShdw blurRad="38100" dist="38100" dir="2700000" algn="tl">
                    <a:srgbClr val="000000">
                      <a:alpha val="43137"/>
                    </a:srgbClr>
                  </a:outerShdw>
                </a:effectLst>
                <a:uFillTx/>
              </a:defRPr>
            </a:lvl1pPr>
          </a:lstStyle>
          <a:p>
            <a:r>
              <a:rPr lang="zh-CN" altLang="en-US" dirty="0"/>
              <a:t>单击此处编辑母版标题样式</a:t>
            </a:r>
            <a:endParaRPr lang="zh-CN" altLang="en-US" dirty="0"/>
          </a:p>
        </p:txBody>
      </p:sp>
      <p:sp>
        <p:nvSpPr>
          <p:cNvPr id="3" name="文本占位符 2"/>
          <p:cNvSpPr>
            <a:spLocks noGrp="1"/>
          </p:cNvSpPr>
          <p:nvPr>
            <p:ph type="body" idx="1"/>
            <p:custDataLst>
              <p:tags r:id="rId3"/>
            </p:custDataLst>
          </p:nvPr>
        </p:nvSpPr>
        <p:spPr>
          <a:xfrm>
            <a:off x="669925" y="4511675"/>
            <a:ext cx="10852237" cy="1077985"/>
          </a:xfrm>
        </p:spPr>
        <p:txBody>
          <a:bodyPr lIns="101600" tIns="38100" rIns="76200" bIns="38100">
            <a:noAutofit/>
          </a:bodyPr>
          <a:lstStyle>
            <a:lvl1pPr marL="0" indent="0" eaLnBrk="1" fontAlgn="auto" latinLnBrk="0" hangingPunct="1">
              <a:buNone/>
              <a:defRPr kumimoji="0" lang="zh-CN" altLang="en-US" sz="1600" b="0" i="0" u="none" strike="noStrike" kern="1200" cap="none" spc="150" normalizeH="0" baseline="0" noProof="1">
                <a:solidFill>
                  <a:schemeClr val="tx1"/>
                </a:solidFill>
                <a:uFillTx/>
                <a:latin typeface="+mn-lt"/>
                <a:ea typeface="+mn-ea"/>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69930" y="1296000"/>
            <a:ext cx="5283242" cy="5040000"/>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238877" y="1296000"/>
            <a:ext cx="5283242" cy="5040000"/>
          </a:xfrm>
        </p:spPr>
        <p:txBody>
          <a:bodyPr>
            <a:noAutofit/>
          </a:bodyPr>
          <a:lstStyle>
            <a:lvl1pPr>
              <a:defRPr sz="1600">
                <a:solidFill>
                  <a:schemeClr val="tx1">
                    <a:lumMod val="75000"/>
                    <a:lumOff val="25000"/>
                  </a:schemeClr>
                </a:solidFill>
              </a:defRPr>
            </a:lvl1pPr>
            <a:lvl2pPr>
              <a:defRPr sz="1600">
                <a:solidFill>
                  <a:schemeClr val="tx1">
                    <a:lumMod val="75000"/>
                    <a:lumOff val="25000"/>
                  </a:schemeClr>
                </a:solidFill>
              </a:defRPr>
            </a:lvl2pPr>
            <a:lvl3pPr>
              <a:defRPr sz="1600">
                <a:solidFill>
                  <a:schemeClr val="tx1">
                    <a:lumMod val="75000"/>
                    <a:lumOff val="25000"/>
                  </a:schemeClr>
                </a:solidFill>
              </a:defRPr>
            </a:lvl3pPr>
            <a:lvl4pPr>
              <a:defRPr sz="1600">
                <a:solidFill>
                  <a:schemeClr val="tx1">
                    <a:lumMod val="75000"/>
                    <a:lumOff val="25000"/>
                  </a:schemeClr>
                </a:solidFill>
              </a:defRPr>
            </a:lvl4pPr>
            <a:lvl5pPr>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69930" y="1296000"/>
            <a:ext cx="5283242" cy="381003"/>
          </a:xfrm>
        </p:spPr>
        <p:txBody>
          <a:bodyPr lIns="101600" tIns="38100" rIns="76200" bIns="38100" anchor="t" anchorCtr="0">
            <a:no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solidFill>
                <a:uFillTx/>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69925" y="1789043"/>
            <a:ext cx="5283200" cy="4552234"/>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296000"/>
            <a:ext cx="5283242"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solidFill>
                <a:uFillTx/>
                <a:latin typeface="+mn-lt"/>
                <a:ea typeface="+mn-ea"/>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789043"/>
            <a:ext cx="5283242" cy="4552234"/>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69930" y="1296000"/>
            <a:ext cx="5283242" cy="5040000"/>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6238925" y="1296000"/>
            <a:ext cx="5283242" cy="50400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10571135" y="952508"/>
            <a:ext cx="950984"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solidFill>
                <a:uFillTx/>
                <a:latin typeface="+mj-lt"/>
                <a:ea typeface="+mj-ea"/>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3"/>
            </p:custDataLst>
          </p:nvPr>
        </p:nvSpPr>
        <p:spPr>
          <a:xfrm>
            <a:off x="669925" y="952500"/>
            <a:ext cx="9828101" cy="5388907"/>
          </a:xfrm>
        </p:spPr>
        <p:txBody>
          <a:bodyPr vert="eaVert"/>
          <a:lstStyle>
            <a:lvl1pPr indent="0" eaLnBrk="1" fontAlgn="auto" latinLnBrk="0" hangingPunct="1">
              <a:defRPr>
                <a:solidFill>
                  <a:schemeClr val="tx1">
                    <a:lumMod val="75000"/>
                    <a:lumOff val="25000"/>
                  </a:schemeClr>
                </a:solidFill>
              </a:defRPr>
            </a:lvl1pPr>
            <a:lvl2pPr indent="0" eaLnBrk="1" fontAlgn="auto" latinLnBrk="0" hangingPunct="1">
              <a:defRPr>
                <a:solidFill>
                  <a:schemeClr val="tx1">
                    <a:lumMod val="75000"/>
                    <a:lumOff val="25000"/>
                  </a:schemeClr>
                </a:solidFill>
              </a:defRPr>
            </a:lvl2pPr>
            <a:lvl3pPr indent="0" eaLnBrk="1" fontAlgn="auto" latinLnBrk="0" hangingPunct="1">
              <a:defRPr>
                <a:solidFill>
                  <a:schemeClr val="tx1">
                    <a:lumMod val="75000"/>
                    <a:lumOff val="25000"/>
                  </a:schemeClr>
                </a:solidFill>
              </a:defRPr>
            </a:lvl3pPr>
            <a:lvl4pPr indent="0" eaLnBrk="1" fontAlgn="auto" latinLnBrk="0" hangingPunct="1">
              <a:defRPr>
                <a:solidFill>
                  <a:schemeClr val="tx1">
                    <a:lumMod val="75000"/>
                    <a:lumOff val="25000"/>
                  </a:schemeClr>
                </a:solidFill>
              </a:defRPr>
            </a:lvl4pPr>
            <a:lvl5pPr indent="0" eaLnBrk="1" fontAlgn="auto" latinLnBrk="0" hangingPunct="1">
              <a:defRPr>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1.xml"/><Relationship Id="rId16" Type="http://schemas.openxmlformats.org/officeDocument/2006/relationships/tags" Target="../tags/tag60.xml"/><Relationship Id="rId15" Type="http://schemas.openxmlformats.org/officeDocument/2006/relationships/tags" Target="../tags/tag59.xml"/><Relationship Id="rId14" Type="http://schemas.openxmlformats.org/officeDocument/2006/relationships/tags" Target="../tags/tag58.xml"/><Relationship Id="rId13" Type="http://schemas.openxmlformats.org/officeDocument/2006/relationships/tags" Target="../tags/tag57.xml"/><Relationship Id="rId12" Type="http://schemas.openxmlformats.org/officeDocument/2006/relationships/tags" Target="../tags/tag56.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FE9EC"/>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69882" y="432000"/>
            <a:ext cx="10852237" cy="648000"/>
          </a:xfrm>
          <a:prstGeom prst="rect">
            <a:avLst/>
          </a:prstGeom>
        </p:spPr>
        <p:txBody>
          <a:bodyPr vert="horz" lIns="101600" tIns="38100" rIns="76200" bIns="38100" rtlCol="0" anchor="ctr"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69882" y="1296000"/>
            <a:ext cx="10852237" cy="5040000"/>
          </a:xfrm>
          <a:prstGeom prst="rect">
            <a:avLst/>
          </a:prstGeom>
        </p:spPr>
        <p:txBody>
          <a:bodyPr vert="horz" lIns="101600" tIns="0" rIns="8255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610600"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p:custDataLst>
              <p:tags r:id="rId17"/>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2800" b="1" u="none" strike="noStrike" kern="1200" cap="none" spc="200" normalizeH="0">
          <a:solidFill>
            <a:schemeClr val="tx1"/>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solidFill>
          <a:uFillTx/>
          <a:latin typeface="+mn-lt"/>
          <a:ea typeface="+mn-ea"/>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notesSlide" Target="../notesSlides/notesSlide1.xml"/><Relationship Id="rId7" Type="http://schemas.openxmlformats.org/officeDocument/2006/relationships/slideLayout" Target="../slideLayouts/slideLayout1.xml"/><Relationship Id="rId6" Type="http://schemas.openxmlformats.org/officeDocument/2006/relationships/tags" Target="../tags/tag65.xml"/><Relationship Id="rId5" Type="http://schemas.openxmlformats.org/officeDocument/2006/relationships/tags" Target="../tags/tag64.xml"/><Relationship Id="rId4" Type="http://schemas.openxmlformats.org/officeDocument/2006/relationships/image" Target="../media/image2.png"/><Relationship Id="rId3" Type="http://schemas.openxmlformats.org/officeDocument/2006/relationships/tags" Target="../tags/tag63.xml"/><Relationship Id="rId2" Type="http://schemas.openxmlformats.org/officeDocument/2006/relationships/image" Target="../media/image1.png"/><Relationship Id="rId1" Type="http://schemas.openxmlformats.org/officeDocument/2006/relationships/tags" Target="../tags/tag62.xml"/></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66.xml"/><Relationship Id="rId2" Type="http://schemas.openxmlformats.org/officeDocument/2006/relationships/image" Target="../media/image2.png"/><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70.xml"/><Relationship Id="rId4" Type="http://schemas.openxmlformats.org/officeDocument/2006/relationships/tags" Target="../tags/tag69.xml"/><Relationship Id="rId3" Type="http://schemas.openxmlformats.org/officeDocument/2006/relationships/tags" Target="../tags/tag68.xml"/><Relationship Id="rId2" Type="http://schemas.openxmlformats.org/officeDocument/2006/relationships/tags" Target="../tags/tag67.xml"/><Relationship Id="rId1" Type="http://schemas.openxmlformats.org/officeDocument/2006/relationships/image" Target="../media/image3.png"/></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71.xml"/><Relationship Id="rId2" Type="http://schemas.openxmlformats.org/officeDocument/2006/relationships/image" Target="../media/image2.png"/><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2.xml"/><Relationship Id="rId1"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3.xml"/><Relationship Id="rId1" Type="http://schemas.openxmlformats.org/officeDocument/2006/relationships/image" Target="../media/image3.png"/></Relationships>
</file>

<file path=ppt/slides/_rels/slide7.xml.rels><?xml version="1.0" encoding="UTF-8" standalone="yes"?>
<Relationships xmlns="http://schemas.openxmlformats.org/package/2006/relationships"><Relationship Id="rId5" Type="http://schemas.openxmlformats.org/officeDocument/2006/relationships/notesSlide" Target="../notesSlides/notesSlide2.xml"/><Relationship Id="rId4" Type="http://schemas.openxmlformats.org/officeDocument/2006/relationships/slideLayout" Target="../slideLayouts/slideLayout1.xml"/><Relationship Id="rId3" Type="http://schemas.openxmlformats.org/officeDocument/2006/relationships/tags" Target="../tags/tag74.xml"/><Relationship Id="rId2" Type="http://schemas.openxmlformats.org/officeDocument/2006/relationships/image" Target="../media/image2.png"/><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custDataLst>
              <p:tags r:id="rId1"/>
            </p:custDataLst>
          </p:nvPr>
        </p:nvSpPr>
        <p:spPr>
          <a:xfrm>
            <a:off x="358140" y="401320"/>
            <a:ext cx="11474450" cy="60547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pic>
        <p:nvPicPr>
          <p:cNvPr id="6" name="图片 5" descr="1"/>
          <p:cNvPicPr>
            <a:picLocks noChangeAspect="1"/>
          </p:cNvPicPr>
          <p:nvPr/>
        </p:nvPicPr>
        <p:blipFill>
          <a:blip r:embed="rId2"/>
          <a:stretch>
            <a:fillRect/>
          </a:stretch>
        </p:blipFill>
        <p:spPr>
          <a:xfrm>
            <a:off x="-14605" y="-26670"/>
            <a:ext cx="6386195" cy="1286510"/>
          </a:xfrm>
          <a:prstGeom prst="rect">
            <a:avLst/>
          </a:prstGeom>
        </p:spPr>
      </p:pic>
      <p:pic>
        <p:nvPicPr>
          <p:cNvPr id="8" name="图片 7" descr="3"/>
          <p:cNvPicPr>
            <a:picLocks noChangeAspect="1"/>
          </p:cNvPicPr>
          <p:nvPr>
            <p:custDataLst>
              <p:tags r:id="rId3"/>
            </p:custDataLst>
          </p:nvPr>
        </p:nvPicPr>
        <p:blipFill>
          <a:blip r:embed="rId4"/>
          <a:stretch>
            <a:fillRect/>
          </a:stretch>
        </p:blipFill>
        <p:spPr>
          <a:xfrm>
            <a:off x="3192780" y="4566285"/>
            <a:ext cx="5806440" cy="2216150"/>
          </a:xfrm>
          <a:prstGeom prst="rect">
            <a:avLst/>
          </a:prstGeom>
        </p:spPr>
      </p:pic>
      <p:pic>
        <p:nvPicPr>
          <p:cNvPr id="9" name="图片 8" descr="1"/>
          <p:cNvPicPr>
            <a:picLocks noChangeAspect="1"/>
          </p:cNvPicPr>
          <p:nvPr/>
        </p:nvPicPr>
        <p:blipFill>
          <a:blip r:embed="rId2"/>
          <a:stretch>
            <a:fillRect/>
          </a:stretch>
        </p:blipFill>
        <p:spPr>
          <a:xfrm>
            <a:off x="5866130" y="-26670"/>
            <a:ext cx="6386195" cy="1286510"/>
          </a:xfrm>
          <a:prstGeom prst="rect">
            <a:avLst/>
          </a:prstGeom>
        </p:spPr>
      </p:pic>
      <p:sp>
        <p:nvSpPr>
          <p:cNvPr id="16" name="文本框 15"/>
          <p:cNvSpPr txBox="1"/>
          <p:nvPr>
            <p:custDataLst>
              <p:tags r:id="rId5"/>
            </p:custDataLst>
          </p:nvPr>
        </p:nvSpPr>
        <p:spPr>
          <a:xfrm>
            <a:off x="1778635" y="2475230"/>
            <a:ext cx="8754110" cy="2430145"/>
          </a:xfrm>
          <a:prstGeom prst="rect">
            <a:avLst/>
          </a:prstGeom>
          <a:noFill/>
        </p:spPr>
        <p:txBody>
          <a:bodyPr wrap="square" rtlCol="0">
            <a:spAutoFit/>
          </a:bodyPr>
          <a:p>
            <a:pPr algn="ctr"/>
            <a:r>
              <a:rPr lang="zh-CN" altLang="en-US" sz="4400" b="1" dirty="0">
                <a:solidFill>
                  <a:srgbClr val="50AA86"/>
                </a:solidFill>
                <a:latin typeface="方正清刻本悦宋简体" panose="02000000000000000000" pitchFamily="2" charset="-122"/>
                <a:ea typeface="方正清刻本悦宋简体" panose="02000000000000000000" pitchFamily="2" charset="-122"/>
                <a:cs typeface="萝莉体 第二版" panose="02000500000000000000" pitchFamily="2" charset="-122"/>
                <a:sym typeface="+mn-ea"/>
              </a:rPr>
              <a:t>幼儿行为观察与有效支持</a:t>
            </a:r>
            <a:endParaRPr lang="zh-CN" altLang="en-US" sz="4400" b="1" dirty="0">
              <a:solidFill>
                <a:srgbClr val="50AA86"/>
              </a:solidFill>
              <a:latin typeface="方正清刻本悦宋简体" panose="02000000000000000000" pitchFamily="2" charset="-122"/>
              <a:ea typeface="方正清刻本悦宋简体" panose="02000000000000000000" pitchFamily="2" charset="-122"/>
              <a:cs typeface="萝莉体 第二版" panose="02000500000000000000" pitchFamily="2" charset="-122"/>
            </a:endParaRPr>
          </a:p>
          <a:p>
            <a:pPr algn="ctr"/>
            <a:r>
              <a:rPr lang="zh-CN" altLang="en-US" sz="4400" b="1" dirty="0">
                <a:solidFill>
                  <a:srgbClr val="50AA86"/>
                </a:solidFill>
                <a:latin typeface="方正清刻本悦宋简体" panose="02000000000000000000" pitchFamily="2" charset="-122"/>
                <a:ea typeface="方正清刻本悦宋简体" panose="02000000000000000000" pitchFamily="2" charset="-122"/>
                <a:cs typeface="萝莉体 第二版" panose="02000500000000000000" pitchFamily="2" charset="-122"/>
                <a:sym typeface="+mn-ea"/>
              </a:rPr>
              <a:t>工作室</a:t>
            </a:r>
            <a:endParaRPr lang="zh-CN" altLang="en-US" sz="4400" b="1" dirty="0">
              <a:solidFill>
                <a:srgbClr val="50AA86"/>
              </a:solidFill>
              <a:latin typeface="方正清刻本悦宋简体" panose="02000000000000000000" pitchFamily="2" charset="-122"/>
              <a:ea typeface="方正清刻本悦宋简体" panose="02000000000000000000" pitchFamily="2" charset="-122"/>
              <a:cs typeface="萝莉体 第二版" panose="02000500000000000000" pitchFamily="2" charset="-122"/>
              <a:sym typeface="+mn-ea"/>
            </a:endParaRPr>
          </a:p>
          <a:p>
            <a:pPr algn="ctr"/>
            <a:r>
              <a:rPr lang="en-US" sz="3200" b="1" dirty="0">
                <a:solidFill>
                  <a:srgbClr val="50AA86"/>
                </a:solidFill>
                <a:latin typeface="方正清刻本悦宋简体" panose="02000000000000000000" pitchFamily="2" charset="-122"/>
                <a:ea typeface="方正清刻本悦宋简体" panose="02000000000000000000" pitchFamily="2" charset="-122"/>
                <a:cs typeface="萝莉体 第二版" panose="02000500000000000000" pitchFamily="2" charset="-122"/>
                <a:sym typeface="+mn-ea"/>
              </a:rPr>
              <a:t>2022</a:t>
            </a:r>
            <a:r>
              <a:rPr lang="zh-CN" altLang="en-US" sz="3200" b="1" dirty="0">
                <a:solidFill>
                  <a:srgbClr val="50AA86"/>
                </a:solidFill>
                <a:latin typeface="方正清刻本悦宋简体" panose="02000000000000000000" pitchFamily="2" charset="-122"/>
                <a:ea typeface="方正清刻本悦宋简体" panose="02000000000000000000" pitchFamily="2" charset="-122"/>
                <a:cs typeface="萝莉体 第二版" panose="02000500000000000000" pitchFamily="2" charset="-122"/>
                <a:sym typeface="+mn-ea"/>
              </a:rPr>
              <a:t>、</a:t>
            </a:r>
            <a:r>
              <a:rPr lang="en-US" sz="3200" b="1" dirty="0">
                <a:solidFill>
                  <a:srgbClr val="50AA86"/>
                </a:solidFill>
                <a:latin typeface="方正清刻本悦宋简体" panose="02000000000000000000" pitchFamily="2" charset="-122"/>
                <a:ea typeface="方正清刻本悦宋简体" panose="02000000000000000000" pitchFamily="2" charset="-122"/>
                <a:cs typeface="萝莉体 第二版" panose="02000500000000000000" pitchFamily="2" charset="-122"/>
                <a:sym typeface="+mn-ea"/>
              </a:rPr>
              <a:t>10</a:t>
            </a:r>
            <a:r>
              <a:rPr lang="zh-CN" altLang="en-US" sz="3200" b="1" dirty="0">
                <a:solidFill>
                  <a:srgbClr val="50AA86"/>
                </a:solidFill>
                <a:latin typeface="方正清刻本悦宋简体" panose="02000000000000000000" pitchFamily="2" charset="-122"/>
                <a:ea typeface="方正清刻本悦宋简体" panose="02000000000000000000" pitchFamily="2" charset="-122"/>
                <a:cs typeface="萝莉体 第二版" panose="02000500000000000000" pitchFamily="2" charset="-122"/>
                <a:sym typeface="+mn-ea"/>
              </a:rPr>
              <a:t>、</a:t>
            </a:r>
            <a:r>
              <a:rPr lang="en-US" altLang="zh-CN" sz="3200" b="1" dirty="0">
                <a:solidFill>
                  <a:srgbClr val="50AA86"/>
                </a:solidFill>
                <a:latin typeface="方正清刻本悦宋简体" panose="02000000000000000000" pitchFamily="2" charset="-122"/>
                <a:ea typeface="方正清刻本悦宋简体" panose="02000000000000000000" pitchFamily="2" charset="-122"/>
                <a:cs typeface="萝莉体 第二版" panose="02000500000000000000" pitchFamily="2" charset="-122"/>
                <a:sym typeface="+mn-ea"/>
              </a:rPr>
              <a:t>26</a:t>
            </a:r>
            <a:endParaRPr lang="en-US" altLang="zh-CN" sz="3200" b="1" dirty="0">
              <a:solidFill>
                <a:srgbClr val="50AA86"/>
              </a:solidFill>
              <a:latin typeface="方正清刻本悦宋简体" panose="02000000000000000000" pitchFamily="2" charset="-122"/>
              <a:ea typeface="方正清刻本悦宋简体" panose="02000000000000000000" pitchFamily="2" charset="-122"/>
              <a:cs typeface="萝莉体 第二版" panose="02000500000000000000" pitchFamily="2" charset="-122"/>
            </a:endParaRPr>
          </a:p>
          <a:p>
            <a:pPr algn="ctr"/>
            <a:endParaRPr lang="zh-CN" altLang="en-US" sz="3200">
              <a:solidFill>
                <a:srgbClr val="7FA9B4"/>
              </a:solidFill>
              <a:latin typeface="汉仪粗圆简" panose="02010600000101010101" charset="-122"/>
              <a:ea typeface="汉仪粗圆简" panose="02010600000101010101" charset="-122"/>
              <a:cs typeface="汉仪粗圆简" panose="02010600000101010101" charset="-122"/>
            </a:endParaRPr>
          </a:p>
        </p:txBody>
      </p:sp>
    </p:spTree>
    <p:custDataLst>
      <p:tags r:id="rId6"/>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矩形 4"/>
          <p:cNvSpPr/>
          <p:nvPr/>
        </p:nvSpPr>
        <p:spPr>
          <a:xfrm>
            <a:off x="358140" y="401320"/>
            <a:ext cx="11474450" cy="60547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pic>
        <p:nvPicPr>
          <p:cNvPr id="6" name="图片 5" descr="1"/>
          <p:cNvPicPr>
            <a:picLocks noChangeAspect="1"/>
          </p:cNvPicPr>
          <p:nvPr/>
        </p:nvPicPr>
        <p:blipFill>
          <a:blip r:embed="rId1"/>
          <a:stretch>
            <a:fillRect/>
          </a:stretch>
        </p:blipFill>
        <p:spPr>
          <a:xfrm>
            <a:off x="-14605" y="-26670"/>
            <a:ext cx="6386195" cy="1286510"/>
          </a:xfrm>
          <a:prstGeom prst="rect">
            <a:avLst/>
          </a:prstGeom>
        </p:spPr>
      </p:pic>
      <p:pic>
        <p:nvPicPr>
          <p:cNvPr id="9" name="图片 8" descr="1"/>
          <p:cNvPicPr>
            <a:picLocks noChangeAspect="1"/>
          </p:cNvPicPr>
          <p:nvPr/>
        </p:nvPicPr>
        <p:blipFill>
          <a:blip r:embed="rId1"/>
          <a:stretch>
            <a:fillRect/>
          </a:stretch>
        </p:blipFill>
        <p:spPr>
          <a:xfrm>
            <a:off x="5866130" y="-26670"/>
            <a:ext cx="6386195" cy="1286510"/>
          </a:xfrm>
          <a:prstGeom prst="rect">
            <a:avLst/>
          </a:prstGeom>
        </p:spPr>
      </p:pic>
      <p:pic>
        <p:nvPicPr>
          <p:cNvPr id="8" name="图片 7" descr="3"/>
          <p:cNvPicPr>
            <a:picLocks noChangeAspect="1"/>
          </p:cNvPicPr>
          <p:nvPr/>
        </p:nvPicPr>
        <p:blipFill>
          <a:blip r:embed="rId2"/>
          <a:stretch>
            <a:fillRect/>
          </a:stretch>
        </p:blipFill>
        <p:spPr>
          <a:xfrm>
            <a:off x="3343910" y="4752975"/>
            <a:ext cx="5806440" cy="2216150"/>
          </a:xfrm>
          <a:prstGeom prst="rect">
            <a:avLst/>
          </a:prstGeom>
        </p:spPr>
      </p:pic>
      <p:sp>
        <p:nvSpPr>
          <p:cNvPr id="4" name="文本框 3" descr="7b0a20202020227461726765744d6f64756c65223a202270726f636573734f6e6c696e65466f6e7473220a7d0a"/>
          <p:cNvSpPr txBox="1"/>
          <p:nvPr/>
        </p:nvSpPr>
        <p:spPr>
          <a:xfrm>
            <a:off x="2398713" y="1978025"/>
            <a:ext cx="7392035" cy="829945"/>
          </a:xfrm>
          <a:prstGeom prst="rect">
            <a:avLst/>
          </a:prstGeom>
          <a:noFill/>
          <a:ln>
            <a:noFill/>
          </a:ln>
        </p:spPr>
        <p:txBody>
          <a:bodyPr wrap="square" rtlCol="0">
            <a:spAutoFit/>
          </a:bodyPr>
          <a:p>
            <a:pPr algn="ctr"/>
            <a:r>
              <a:rPr lang="zh-CN" altLang="en-US" sz="4800">
                <a:ln>
                  <a:solidFill>
                    <a:schemeClr val="bg1"/>
                  </a:solidFill>
                </a:ln>
                <a:solidFill>
                  <a:srgbClr val="7FA9B4"/>
                </a:solidFill>
                <a:effectLst>
                  <a:outerShdw blurRad="50800" dist="50800" dir="5400000" algn="ctr" rotWithShape="0">
                    <a:schemeClr val="bg1">
                      <a:alpha val="100000"/>
                    </a:schemeClr>
                  </a:outerShdw>
                </a:effectLst>
                <a:latin typeface="方正少儿简体" panose="03000509000000000000" charset="-122"/>
                <a:ea typeface="方正少儿简体" panose="03000509000000000000" charset="-122"/>
                <a:sym typeface="汉仪粗圆简" panose="02010600000101010101" charset="-122"/>
              </a:rPr>
              <a:t>好书共读</a:t>
            </a:r>
            <a:endParaRPr lang="zh-CN" altLang="en-US" sz="4800">
              <a:ln>
                <a:solidFill>
                  <a:schemeClr val="bg1"/>
                </a:solidFill>
              </a:ln>
              <a:solidFill>
                <a:srgbClr val="7FA9B4"/>
              </a:solidFill>
              <a:effectLst>
                <a:outerShdw blurRad="50800" dist="50800" dir="5400000" algn="ctr" rotWithShape="0">
                  <a:schemeClr val="bg1">
                    <a:alpha val="100000"/>
                  </a:schemeClr>
                </a:outerShdw>
              </a:effectLst>
              <a:latin typeface="方正少儿简体" panose="03000509000000000000" charset="-122"/>
              <a:ea typeface="方正少儿简体" panose="03000509000000000000" charset="-122"/>
              <a:sym typeface="汉仪粗圆简" panose="02010600000101010101" charset="-122"/>
            </a:endParaRPr>
          </a:p>
        </p:txBody>
      </p:sp>
      <p:sp>
        <p:nvSpPr>
          <p:cNvPr id="7" name="文本框 6"/>
          <p:cNvSpPr txBox="1"/>
          <p:nvPr/>
        </p:nvSpPr>
        <p:spPr>
          <a:xfrm>
            <a:off x="894080" y="3191510"/>
            <a:ext cx="10155555" cy="706755"/>
          </a:xfrm>
          <a:prstGeom prst="rect">
            <a:avLst/>
          </a:prstGeom>
          <a:noFill/>
        </p:spPr>
        <p:txBody>
          <a:bodyPr wrap="square" rtlCol="0">
            <a:spAutoFit/>
          </a:bodyPr>
          <a:p>
            <a:pPr algn="ctr"/>
            <a:r>
              <a:rPr lang="zh-CN" altLang="en-US" sz="4000" b="1">
                <a:solidFill>
                  <a:srgbClr val="7FA9B4"/>
                </a:solidFill>
                <a:effectLst/>
                <a:latin typeface="方正少儿简体" panose="03000509000000000000" charset="-122"/>
                <a:ea typeface="方正少儿简体" panose="03000509000000000000" charset="-122"/>
                <a:cs typeface="方正少儿简体" panose="03000509000000000000" charset="-122"/>
              </a:rPr>
              <a:t>《</a:t>
            </a:r>
            <a:r>
              <a:rPr sz="4000" b="1">
                <a:solidFill>
                  <a:srgbClr val="7FA9B4"/>
                </a:solidFill>
                <a:effectLst/>
                <a:latin typeface="方正少儿简体" panose="03000509000000000000" charset="-122"/>
                <a:ea typeface="方正少儿简体" panose="03000509000000000000" charset="-122"/>
                <a:cs typeface="方正少儿简体" panose="03000509000000000000" charset="-122"/>
              </a:rPr>
              <a:t>儿童视野的幼儿园环境创设</a:t>
            </a:r>
            <a:r>
              <a:rPr lang="zh-CN" altLang="en-US" sz="4000" b="1">
                <a:solidFill>
                  <a:srgbClr val="7FA9B4"/>
                </a:solidFill>
                <a:effectLst/>
                <a:latin typeface="方正少儿简体" panose="03000509000000000000" charset="-122"/>
                <a:ea typeface="方正少儿简体" panose="03000509000000000000" charset="-122"/>
                <a:cs typeface="方正少儿简体" panose="03000509000000000000" charset="-122"/>
              </a:rPr>
              <a:t>》</a:t>
            </a:r>
            <a:endParaRPr lang="zh-CN" altLang="en-US" sz="4000" b="1">
              <a:solidFill>
                <a:srgbClr val="7FA9B4"/>
              </a:solidFill>
              <a:effectLst/>
              <a:latin typeface="方正少儿简体" panose="03000509000000000000" charset="-122"/>
              <a:ea typeface="方正少儿简体" panose="03000509000000000000" charset="-122"/>
              <a:cs typeface="方正少儿简体" panose="03000509000000000000" charset="-122"/>
            </a:endParaRPr>
          </a:p>
        </p:txBody>
      </p:sp>
    </p:spTree>
    <p:custDataLst>
      <p:tags r:id="rId3"/>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descr="2"/>
          <p:cNvPicPr>
            <a:picLocks noChangeAspect="1"/>
          </p:cNvPicPr>
          <p:nvPr/>
        </p:nvPicPr>
        <p:blipFill>
          <a:blip r:embed="rId1"/>
          <a:stretch>
            <a:fillRect/>
          </a:stretch>
        </p:blipFill>
        <p:spPr>
          <a:xfrm flipH="1" flipV="1">
            <a:off x="-93345" y="-256540"/>
            <a:ext cx="12377420" cy="3972560"/>
          </a:xfrm>
          <a:prstGeom prst="rect">
            <a:avLst/>
          </a:prstGeom>
        </p:spPr>
      </p:pic>
      <p:pic>
        <p:nvPicPr>
          <p:cNvPr id="7" name="图片 6" descr="2"/>
          <p:cNvPicPr>
            <a:picLocks noChangeAspect="1"/>
          </p:cNvPicPr>
          <p:nvPr/>
        </p:nvPicPr>
        <p:blipFill>
          <a:blip r:embed="rId1"/>
          <a:stretch>
            <a:fillRect/>
          </a:stretch>
        </p:blipFill>
        <p:spPr>
          <a:xfrm>
            <a:off x="-92710" y="3078480"/>
            <a:ext cx="12377420" cy="3972560"/>
          </a:xfrm>
          <a:prstGeom prst="rect">
            <a:avLst/>
          </a:prstGeom>
        </p:spPr>
      </p:pic>
      <p:sp>
        <p:nvSpPr>
          <p:cNvPr id="5" name="矩形 4"/>
          <p:cNvSpPr/>
          <p:nvPr/>
        </p:nvSpPr>
        <p:spPr>
          <a:xfrm>
            <a:off x="358140" y="408305"/>
            <a:ext cx="11474450" cy="60547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4" name="文本框 23"/>
          <p:cNvSpPr txBox="1"/>
          <p:nvPr>
            <p:custDataLst>
              <p:tags r:id="rId2"/>
            </p:custDataLst>
          </p:nvPr>
        </p:nvSpPr>
        <p:spPr>
          <a:xfrm>
            <a:off x="2063750" y="1047750"/>
            <a:ext cx="7105015" cy="1364615"/>
          </a:xfrm>
          <a:prstGeom prst="rect">
            <a:avLst/>
          </a:prstGeom>
          <a:noFill/>
        </p:spPr>
        <p:txBody>
          <a:bodyPr anchor="ctr"/>
          <a:p>
            <a:pPr marL="0" marR="0" lvl="0" indent="0" algn="l" defTabSz="914400" rtl="0" eaLnBrk="1" fontAlgn="t" latinLnBrk="0" hangingPunct="1">
              <a:lnSpc>
                <a:spcPct val="150000"/>
              </a:lnSpc>
              <a:spcBef>
                <a:spcPts val="0"/>
              </a:spcBef>
              <a:spcAft>
                <a:spcPts val="0"/>
              </a:spcAft>
              <a:buClrTx/>
              <a:buSzTx/>
              <a:buFontTx/>
              <a:buNone/>
              <a:defRPr/>
            </a:pPr>
            <a:r>
              <a:rPr kumimoji="0" lang="zh-CN" sz="2400" i="0" u="none" strike="noStrike" kern="0" cap="none" spc="0" normalizeH="0" baseline="0" noProof="0" dirty="0">
                <a:ln>
                  <a:noFill/>
                </a:ln>
                <a:solidFill>
                  <a:srgbClr val="7FA9B4"/>
                </a:solidFill>
                <a:effectLst/>
                <a:uLnTx/>
                <a:uFillTx/>
                <a:latin typeface="方正少儿简体" panose="03000509000000000000" charset="-122"/>
                <a:ea typeface="方正少儿简体" panose="03000509000000000000" charset="-122"/>
                <a:sym typeface="+mn-ea"/>
              </a:rPr>
              <a:t>（</a:t>
            </a:r>
            <a:r>
              <a:rPr kumimoji="0" lang="en-US" altLang="zh-CN" sz="2400" i="0" u="none" strike="noStrike" kern="0" cap="none" spc="0" normalizeH="0" baseline="0" noProof="0" dirty="0">
                <a:ln>
                  <a:noFill/>
                </a:ln>
                <a:solidFill>
                  <a:srgbClr val="7FA9B4"/>
                </a:solidFill>
                <a:effectLst/>
                <a:uLnTx/>
                <a:uFillTx/>
                <a:latin typeface="方正少儿简体" panose="03000509000000000000" charset="-122"/>
                <a:ea typeface="方正少儿简体" panose="03000509000000000000" charset="-122"/>
                <a:sym typeface="+mn-ea"/>
              </a:rPr>
              <a:t>1</a:t>
            </a:r>
            <a:r>
              <a:rPr kumimoji="0" lang="zh-CN" altLang="en-US" sz="2400" i="0" u="none" strike="noStrike" kern="0" cap="none" spc="0" normalizeH="0" baseline="0" noProof="0" dirty="0">
                <a:ln>
                  <a:noFill/>
                </a:ln>
                <a:solidFill>
                  <a:srgbClr val="7FA9B4"/>
                </a:solidFill>
                <a:effectLst/>
                <a:uLnTx/>
                <a:uFillTx/>
                <a:latin typeface="方正少儿简体" panose="03000509000000000000" charset="-122"/>
                <a:ea typeface="方正少儿简体" panose="03000509000000000000" charset="-122"/>
                <a:sym typeface="+mn-ea"/>
              </a:rPr>
              <a:t>）</a:t>
            </a:r>
            <a:r>
              <a:rPr kumimoji="0" lang="zh-CN" sz="2400" i="0" u="none" strike="noStrike" kern="0" cap="none" spc="0" normalizeH="0" baseline="0" noProof="0" dirty="0">
                <a:ln>
                  <a:noFill/>
                </a:ln>
                <a:solidFill>
                  <a:srgbClr val="7FA9B4"/>
                </a:solidFill>
                <a:effectLst/>
                <a:uLnTx/>
                <a:uFillTx/>
                <a:latin typeface="方正少儿简体" panose="03000509000000000000" charset="-122"/>
                <a:ea typeface="方正少儿简体" panose="03000509000000000000" charset="-122"/>
                <a:sym typeface="+mn-ea"/>
              </a:rPr>
              <a:t>儿童，环境，课程之间的关系。</a:t>
            </a:r>
            <a:endParaRPr kumimoji="0" lang="zh-CN" sz="2400" i="0" u="none" strike="noStrike" kern="0" cap="none" spc="0" normalizeH="0" baseline="0" noProof="0" dirty="0">
              <a:ln>
                <a:noFill/>
              </a:ln>
              <a:solidFill>
                <a:srgbClr val="7FA9B4"/>
              </a:solidFill>
              <a:effectLst/>
              <a:uLnTx/>
              <a:uFillTx/>
              <a:latin typeface="方正少儿简体" panose="03000509000000000000" charset="-122"/>
              <a:ea typeface="方正少儿简体" panose="03000509000000000000" charset="-122"/>
              <a:sym typeface="+mn-ea"/>
            </a:endParaRPr>
          </a:p>
        </p:txBody>
      </p:sp>
      <p:pic>
        <p:nvPicPr>
          <p:cNvPr id="6" name="图片 5" descr="2"/>
          <p:cNvPicPr>
            <a:picLocks noChangeAspect="1"/>
          </p:cNvPicPr>
          <p:nvPr/>
        </p:nvPicPr>
        <p:blipFill>
          <a:blip r:embed="rId1"/>
          <a:srcRect l="95675" t="5307" b="74409"/>
          <a:stretch>
            <a:fillRect/>
          </a:stretch>
        </p:blipFill>
        <p:spPr>
          <a:xfrm flipH="1" flipV="1">
            <a:off x="-286385" y="254635"/>
            <a:ext cx="1053465" cy="1586230"/>
          </a:xfrm>
          <a:prstGeom prst="rect">
            <a:avLst/>
          </a:prstGeom>
        </p:spPr>
      </p:pic>
      <p:sp>
        <p:nvSpPr>
          <p:cNvPr id="3" name="文本框 2"/>
          <p:cNvSpPr txBox="1"/>
          <p:nvPr/>
        </p:nvSpPr>
        <p:spPr>
          <a:xfrm>
            <a:off x="3710305" y="579755"/>
            <a:ext cx="4342765" cy="713740"/>
          </a:xfrm>
          <a:prstGeom prst="rect">
            <a:avLst/>
          </a:prstGeom>
          <a:noFill/>
        </p:spPr>
        <p:txBody>
          <a:bodyPr anchor="ctr"/>
          <a:p>
            <a:pPr marL="0" marR="0" lvl="0" indent="0" algn="ctr" defTabSz="914400" rtl="0" eaLnBrk="1" fontAlgn="t" latinLnBrk="0" hangingPunct="1">
              <a:spcBef>
                <a:spcPts val="0"/>
              </a:spcBef>
              <a:spcAft>
                <a:spcPts val="0"/>
              </a:spcAft>
              <a:buClrTx/>
              <a:buSzTx/>
              <a:buFontTx/>
              <a:buNone/>
              <a:defRPr/>
            </a:pPr>
            <a:r>
              <a:rPr kumimoji="0" lang="zh-CN" altLang="en-US" sz="3600" i="0" u="none" strike="noStrike" kern="0" cap="none" spc="0" normalizeH="0" baseline="0" noProof="0" dirty="0">
                <a:ln>
                  <a:noFill/>
                </a:ln>
                <a:solidFill>
                  <a:srgbClr val="7FA9B4"/>
                </a:solidFill>
                <a:effectLst/>
                <a:uLnTx/>
                <a:uFillTx/>
                <a:latin typeface="方正少儿简体" panose="03000509000000000000" charset="-122"/>
                <a:ea typeface="方正少儿简体" panose="03000509000000000000" charset="-122"/>
                <a:cs typeface="方正少儿简体" panose="03000509000000000000" charset="-122"/>
                <a:sym typeface="+mn-ea"/>
              </a:rPr>
              <a:t>话题研讨：</a:t>
            </a:r>
            <a:endParaRPr kumimoji="0" lang="zh-CN" altLang="en-US" sz="3600" i="0" u="none" strike="noStrike" kern="0" cap="none" spc="0" normalizeH="0" baseline="0" noProof="0" dirty="0">
              <a:ln>
                <a:noFill/>
              </a:ln>
              <a:solidFill>
                <a:srgbClr val="7FA9B4"/>
              </a:solidFill>
              <a:effectLst/>
              <a:uLnTx/>
              <a:uFillTx/>
              <a:latin typeface="方正少儿简体" panose="03000509000000000000" charset="-122"/>
              <a:ea typeface="方正少儿简体" panose="03000509000000000000" charset="-122"/>
              <a:cs typeface="方正少儿简体" panose="03000509000000000000" charset="-122"/>
              <a:sym typeface="+mn-ea"/>
            </a:endParaRPr>
          </a:p>
        </p:txBody>
      </p:sp>
      <p:sp>
        <p:nvSpPr>
          <p:cNvPr id="2" name="文本框 1"/>
          <p:cNvSpPr txBox="1"/>
          <p:nvPr>
            <p:custDataLst>
              <p:tags r:id="rId3"/>
            </p:custDataLst>
          </p:nvPr>
        </p:nvSpPr>
        <p:spPr>
          <a:xfrm>
            <a:off x="2063750" y="3925570"/>
            <a:ext cx="7105015" cy="1826895"/>
          </a:xfrm>
          <a:prstGeom prst="rect">
            <a:avLst/>
          </a:prstGeom>
          <a:noFill/>
        </p:spPr>
        <p:txBody>
          <a:bodyPr anchor="ctr"/>
          <a:p>
            <a:pPr marL="0" marR="0" lvl="0" indent="0" algn="l" defTabSz="914400" rtl="0" eaLnBrk="1" fontAlgn="t" latinLnBrk="0" hangingPunct="1">
              <a:lnSpc>
                <a:spcPct val="150000"/>
              </a:lnSpc>
              <a:spcBef>
                <a:spcPts val="0"/>
              </a:spcBef>
              <a:spcAft>
                <a:spcPts val="0"/>
              </a:spcAft>
              <a:buClrTx/>
              <a:buSzTx/>
              <a:buFontTx/>
              <a:buNone/>
              <a:defRPr/>
            </a:pPr>
            <a:r>
              <a:rPr kumimoji="0" lang="zh-CN" sz="2400" i="0" u="none" strike="noStrike" kern="0" cap="none" spc="0" normalizeH="0" baseline="0" noProof="0" dirty="0">
                <a:ln>
                  <a:noFill/>
                </a:ln>
                <a:solidFill>
                  <a:srgbClr val="7FA9B4"/>
                </a:solidFill>
                <a:effectLst/>
                <a:uLnTx/>
                <a:uFillTx/>
                <a:latin typeface="方正少儿简体" panose="03000509000000000000" charset="-122"/>
                <a:ea typeface="方正少儿简体" panose="03000509000000000000" charset="-122"/>
                <a:sym typeface="+mn-ea"/>
              </a:rPr>
              <a:t>（2）主题一：</a:t>
            </a:r>
            <a:r>
              <a:rPr kumimoji="0" lang="zh-CN" sz="2400" i="0" u="none" strike="noStrike" kern="0" cap="none" spc="0" normalizeH="0" baseline="0" noProof="0" dirty="0">
                <a:ln>
                  <a:noFill/>
                </a:ln>
                <a:solidFill>
                  <a:srgbClr val="7FA9B4"/>
                </a:solidFill>
                <a:effectLst/>
                <a:uLnTx/>
                <a:uFillTx/>
                <a:latin typeface="方正少儿简体" panose="03000509000000000000" charset="-122"/>
                <a:ea typeface="方正少儿简体" panose="03000509000000000000" charset="-122"/>
                <a:sym typeface="+mn-ea"/>
              </a:rPr>
              <a:t>对环境中儿童感的理解以及日常中运用哪些支持策略体现环境中具备儿童感？</a:t>
            </a:r>
            <a:endParaRPr kumimoji="0" lang="zh-CN" sz="2400" i="0" u="none" strike="noStrike" kern="0" cap="none" spc="0" normalizeH="0" baseline="0" noProof="0" dirty="0">
              <a:ln>
                <a:noFill/>
              </a:ln>
              <a:solidFill>
                <a:srgbClr val="7FA9B4"/>
              </a:solidFill>
              <a:effectLst/>
              <a:uLnTx/>
              <a:uFillTx/>
              <a:latin typeface="方正少儿简体" panose="03000509000000000000" charset="-122"/>
              <a:ea typeface="方正少儿简体" panose="03000509000000000000" charset="-122"/>
              <a:sym typeface="+mn-ea"/>
            </a:endParaRPr>
          </a:p>
        </p:txBody>
      </p:sp>
      <p:sp>
        <p:nvSpPr>
          <p:cNvPr id="8" name="文本框 7"/>
          <p:cNvSpPr txBox="1"/>
          <p:nvPr>
            <p:custDataLst>
              <p:tags r:id="rId4"/>
            </p:custDataLst>
          </p:nvPr>
        </p:nvSpPr>
        <p:spPr>
          <a:xfrm>
            <a:off x="2113280" y="2485390"/>
            <a:ext cx="9436735" cy="1153160"/>
          </a:xfrm>
          <a:prstGeom prst="rect">
            <a:avLst/>
          </a:prstGeom>
          <a:noFill/>
        </p:spPr>
        <p:txBody>
          <a:bodyPr anchor="ctr"/>
          <a:p>
            <a:pPr marL="0" marR="0" lvl="0" indent="0" algn="l" defTabSz="914400" rtl="0" eaLnBrk="1" fontAlgn="t" latinLnBrk="0" hangingPunct="1">
              <a:lnSpc>
                <a:spcPct val="150000"/>
              </a:lnSpc>
              <a:spcBef>
                <a:spcPts val="0"/>
              </a:spcBef>
              <a:spcAft>
                <a:spcPts val="0"/>
              </a:spcAft>
              <a:buClrTx/>
              <a:buSzTx/>
              <a:buFontTx/>
              <a:buNone/>
              <a:defRPr/>
            </a:pPr>
            <a:r>
              <a:rPr kumimoji="0" lang="zh-CN" sz="2400" i="0" u="none" strike="noStrike" kern="0" cap="none" spc="0" normalizeH="0" baseline="0" noProof="0" dirty="0">
                <a:ln>
                  <a:noFill/>
                </a:ln>
                <a:solidFill>
                  <a:srgbClr val="7FA9B4"/>
                </a:solidFill>
                <a:effectLst/>
                <a:uLnTx/>
                <a:uFillTx/>
                <a:latin typeface="方正少儿简体" panose="03000509000000000000" charset="-122"/>
                <a:ea typeface="方正少儿简体" panose="03000509000000000000" charset="-122"/>
                <a:sym typeface="+mn-ea"/>
              </a:rPr>
              <a:t>环境与资源——环境与儿童——环境与课程——环境与发展。</a:t>
            </a:r>
            <a:endParaRPr kumimoji="0" lang="zh-CN" sz="2400" i="0" u="none" strike="noStrike" kern="0" cap="none" spc="0" normalizeH="0" baseline="0" noProof="0" dirty="0">
              <a:ln>
                <a:noFill/>
              </a:ln>
              <a:solidFill>
                <a:srgbClr val="7FA9B4"/>
              </a:solidFill>
              <a:effectLst/>
              <a:uLnTx/>
              <a:uFillTx/>
              <a:latin typeface="方正少儿简体" panose="03000509000000000000" charset="-122"/>
              <a:ea typeface="方正少儿简体" panose="03000509000000000000" charset="-122"/>
              <a:sym typeface="+mn-ea"/>
            </a:endParaRPr>
          </a:p>
        </p:txBody>
      </p:sp>
    </p:spTree>
    <p:custDataLst>
      <p:tags r:id="rId5"/>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500"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par>
                                <p:cTn id="8" presetID="1" presetClass="entr" presetSubtype="0"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wipe(down)">
                                      <p:cBhvr>
                                        <p:cTn id="1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24" grpId="0"/>
      <p:bldP spid="2"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矩形 4"/>
          <p:cNvSpPr/>
          <p:nvPr/>
        </p:nvSpPr>
        <p:spPr>
          <a:xfrm>
            <a:off x="358140" y="401320"/>
            <a:ext cx="11474450" cy="60547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pic>
        <p:nvPicPr>
          <p:cNvPr id="6" name="图片 5" descr="1"/>
          <p:cNvPicPr>
            <a:picLocks noChangeAspect="1"/>
          </p:cNvPicPr>
          <p:nvPr/>
        </p:nvPicPr>
        <p:blipFill>
          <a:blip r:embed="rId1"/>
          <a:stretch>
            <a:fillRect/>
          </a:stretch>
        </p:blipFill>
        <p:spPr>
          <a:xfrm>
            <a:off x="-14605" y="-26670"/>
            <a:ext cx="6386195" cy="1286510"/>
          </a:xfrm>
          <a:prstGeom prst="rect">
            <a:avLst/>
          </a:prstGeom>
        </p:spPr>
      </p:pic>
      <p:pic>
        <p:nvPicPr>
          <p:cNvPr id="9" name="图片 8" descr="1"/>
          <p:cNvPicPr>
            <a:picLocks noChangeAspect="1"/>
          </p:cNvPicPr>
          <p:nvPr/>
        </p:nvPicPr>
        <p:blipFill>
          <a:blip r:embed="rId1"/>
          <a:stretch>
            <a:fillRect/>
          </a:stretch>
        </p:blipFill>
        <p:spPr>
          <a:xfrm>
            <a:off x="5866130" y="-26670"/>
            <a:ext cx="6386195" cy="1286510"/>
          </a:xfrm>
          <a:prstGeom prst="rect">
            <a:avLst/>
          </a:prstGeom>
        </p:spPr>
      </p:pic>
      <p:pic>
        <p:nvPicPr>
          <p:cNvPr id="8" name="图片 7" descr="3"/>
          <p:cNvPicPr>
            <a:picLocks noChangeAspect="1"/>
          </p:cNvPicPr>
          <p:nvPr/>
        </p:nvPicPr>
        <p:blipFill>
          <a:blip r:embed="rId2"/>
          <a:stretch>
            <a:fillRect/>
          </a:stretch>
        </p:blipFill>
        <p:spPr>
          <a:xfrm>
            <a:off x="3343910" y="4752975"/>
            <a:ext cx="5806440" cy="2216150"/>
          </a:xfrm>
          <a:prstGeom prst="rect">
            <a:avLst/>
          </a:prstGeom>
        </p:spPr>
      </p:pic>
      <p:sp>
        <p:nvSpPr>
          <p:cNvPr id="7" name="文本框 6"/>
          <p:cNvSpPr txBox="1"/>
          <p:nvPr/>
        </p:nvSpPr>
        <p:spPr>
          <a:xfrm>
            <a:off x="2771775" y="2597150"/>
            <a:ext cx="5920740" cy="706755"/>
          </a:xfrm>
          <a:prstGeom prst="rect">
            <a:avLst/>
          </a:prstGeom>
          <a:noFill/>
        </p:spPr>
        <p:txBody>
          <a:bodyPr wrap="square" rtlCol="0">
            <a:spAutoFit/>
          </a:bodyPr>
          <a:p>
            <a:pPr algn="ctr"/>
            <a:r>
              <a:rPr lang="zh-CN" altLang="en-US" sz="4000" kern="0" noProof="0" dirty="0">
                <a:ln>
                  <a:noFill/>
                </a:ln>
                <a:solidFill>
                  <a:srgbClr val="7FA9B4"/>
                </a:solidFill>
                <a:effectLst/>
                <a:uLnTx/>
                <a:uFillTx/>
                <a:latin typeface="方正少儿简体" panose="03000509000000000000" charset="-122"/>
                <a:ea typeface="方正少儿简体" panose="03000509000000000000" charset="-122"/>
                <a:sym typeface="+mn-ea"/>
              </a:rPr>
              <a:t>话题</a:t>
            </a:r>
            <a:r>
              <a:rPr lang="zh-CN" altLang="en-US" sz="4000" kern="0" noProof="0" dirty="0">
                <a:ln>
                  <a:noFill/>
                </a:ln>
                <a:solidFill>
                  <a:srgbClr val="7FA9B4"/>
                </a:solidFill>
                <a:effectLst/>
                <a:uLnTx/>
                <a:uFillTx/>
                <a:latin typeface="方正少儿简体" panose="03000509000000000000" charset="-122"/>
                <a:ea typeface="方正少儿简体" panose="03000509000000000000" charset="-122"/>
                <a:sym typeface="+mn-ea"/>
              </a:rPr>
              <a:t>研讨</a:t>
            </a:r>
            <a:endParaRPr lang="zh-CN" altLang="en-US" sz="4000" kern="0" noProof="0" dirty="0">
              <a:ln>
                <a:noFill/>
              </a:ln>
              <a:solidFill>
                <a:srgbClr val="7FA9B4"/>
              </a:solidFill>
              <a:effectLst/>
              <a:uLnTx/>
              <a:uFillTx/>
              <a:latin typeface="方正少儿简体" panose="03000509000000000000" charset="-122"/>
              <a:ea typeface="方正少儿简体" panose="03000509000000000000" charset="-122"/>
              <a:sym typeface="+mn-ea"/>
            </a:endParaRPr>
          </a:p>
        </p:txBody>
      </p:sp>
    </p:spTree>
    <p:custDataLst>
      <p:tags r:id="rId3"/>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descr="2"/>
          <p:cNvPicPr>
            <a:picLocks noChangeAspect="1"/>
          </p:cNvPicPr>
          <p:nvPr/>
        </p:nvPicPr>
        <p:blipFill>
          <a:blip r:embed="rId1"/>
          <a:stretch>
            <a:fillRect/>
          </a:stretch>
        </p:blipFill>
        <p:spPr>
          <a:xfrm flipH="1" flipV="1">
            <a:off x="-93345" y="-256540"/>
            <a:ext cx="12377420" cy="3972560"/>
          </a:xfrm>
          <a:prstGeom prst="rect">
            <a:avLst/>
          </a:prstGeom>
        </p:spPr>
      </p:pic>
      <p:pic>
        <p:nvPicPr>
          <p:cNvPr id="7" name="图片 6" descr="2"/>
          <p:cNvPicPr>
            <a:picLocks noChangeAspect="1"/>
          </p:cNvPicPr>
          <p:nvPr/>
        </p:nvPicPr>
        <p:blipFill>
          <a:blip r:embed="rId1"/>
          <a:stretch>
            <a:fillRect/>
          </a:stretch>
        </p:blipFill>
        <p:spPr>
          <a:xfrm>
            <a:off x="-92710" y="3078480"/>
            <a:ext cx="12377420" cy="3972560"/>
          </a:xfrm>
          <a:prstGeom prst="rect">
            <a:avLst/>
          </a:prstGeom>
        </p:spPr>
      </p:pic>
      <p:sp>
        <p:nvSpPr>
          <p:cNvPr id="5" name="矩形 4"/>
          <p:cNvSpPr/>
          <p:nvPr/>
        </p:nvSpPr>
        <p:spPr>
          <a:xfrm>
            <a:off x="358140" y="401320"/>
            <a:ext cx="11474450" cy="60547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pic>
        <p:nvPicPr>
          <p:cNvPr id="6" name="图片 5" descr="2"/>
          <p:cNvPicPr>
            <a:picLocks noChangeAspect="1"/>
          </p:cNvPicPr>
          <p:nvPr/>
        </p:nvPicPr>
        <p:blipFill>
          <a:blip r:embed="rId1"/>
          <a:srcRect l="95675" t="5307" b="74409"/>
          <a:stretch>
            <a:fillRect/>
          </a:stretch>
        </p:blipFill>
        <p:spPr>
          <a:xfrm flipH="1" flipV="1">
            <a:off x="-286385" y="254635"/>
            <a:ext cx="1053465" cy="1586230"/>
          </a:xfrm>
          <a:prstGeom prst="rect">
            <a:avLst/>
          </a:prstGeom>
        </p:spPr>
      </p:pic>
      <p:sp>
        <p:nvSpPr>
          <p:cNvPr id="2" name="文本框 1"/>
          <p:cNvSpPr txBox="1"/>
          <p:nvPr/>
        </p:nvSpPr>
        <p:spPr>
          <a:xfrm>
            <a:off x="3245485" y="1232535"/>
            <a:ext cx="4594225" cy="768350"/>
          </a:xfrm>
          <a:prstGeom prst="rect">
            <a:avLst/>
          </a:prstGeom>
          <a:noFill/>
        </p:spPr>
        <p:txBody>
          <a:bodyPr wrap="square" rtlCol="0">
            <a:spAutoFit/>
          </a:bodyPr>
          <a:p>
            <a:pPr marL="0" marR="0" lvl="0" indent="0" algn="l" defTabSz="914400" rtl="0" eaLnBrk="1" fontAlgn="t" latinLnBrk="0" hangingPunct="1">
              <a:spcBef>
                <a:spcPts val="0"/>
              </a:spcBef>
              <a:spcAft>
                <a:spcPts val="0"/>
              </a:spcAft>
              <a:buClrTx/>
              <a:buSzTx/>
              <a:buFontTx/>
              <a:buNone/>
              <a:defRPr/>
            </a:pPr>
            <a:r>
              <a:rPr lang="zh-CN" altLang="en-US" sz="4400" kern="0" noProof="0" dirty="0">
                <a:ln>
                  <a:noFill/>
                </a:ln>
                <a:solidFill>
                  <a:srgbClr val="7FA9B4"/>
                </a:solidFill>
                <a:effectLst/>
                <a:uLnTx/>
                <a:uFillTx/>
                <a:latin typeface="方正少儿简体" panose="03000509000000000000" charset="-122"/>
                <a:ea typeface="方正少儿简体" panose="03000509000000000000" charset="-122"/>
                <a:cs typeface="方正少儿简体" panose="03000509000000000000" charset="-122"/>
                <a:sym typeface="+mn-ea"/>
              </a:rPr>
              <a:t>互动话题</a:t>
            </a:r>
            <a:r>
              <a:rPr lang="en-US" altLang="zh-CN" sz="4400" kern="0" noProof="0" dirty="0">
                <a:ln>
                  <a:noFill/>
                </a:ln>
                <a:solidFill>
                  <a:srgbClr val="7FA9B4"/>
                </a:solidFill>
                <a:effectLst/>
                <a:uLnTx/>
                <a:uFillTx/>
                <a:latin typeface="方正少儿简体" panose="03000509000000000000" charset="-122"/>
                <a:ea typeface="方正少儿简体" panose="03000509000000000000" charset="-122"/>
                <a:cs typeface="方正少儿简体" panose="03000509000000000000" charset="-122"/>
                <a:sym typeface="+mn-ea"/>
              </a:rPr>
              <a:t>1</a:t>
            </a:r>
            <a:r>
              <a:rPr lang="zh-CN" altLang="en-US" sz="4400" kern="0" noProof="0" dirty="0">
                <a:ln>
                  <a:noFill/>
                </a:ln>
                <a:solidFill>
                  <a:srgbClr val="7FA9B4"/>
                </a:solidFill>
                <a:effectLst/>
                <a:uLnTx/>
                <a:uFillTx/>
                <a:latin typeface="方正少儿简体" panose="03000509000000000000" charset="-122"/>
                <a:ea typeface="方正少儿简体" panose="03000509000000000000" charset="-122"/>
                <a:cs typeface="方正少儿简体" panose="03000509000000000000" charset="-122"/>
                <a:sym typeface="+mn-ea"/>
              </a:rPr>
              <a:t>：</a:t>
            </a:r>
            <a:endParaRPr kumimoji="0" lang="zh-CN" altLang="en-US" sz="4400" i="0" u="none" strike="noStrike" kern="0" cap="none" spc="0" normalizeH="0" baseline="0" noProof="0" dirty="0">
              <a:ln>
                <a:noFill/>
              </a:ln>
              <a:solidFill>
                <a:srgbClr val="7FA9B4"/>
              </a:solidFill>
              <a:effectLst/>
              <a:uLnTx/>
              <a:uFillTx/>
              <a:latin typeface="方正少儿简体" panose="03000509000000000000" charset="-122"/>
              <a:ea typeface="方正少儿简体" panose="03000509000000000000" charset="-122"/>
              <a:cs typeface="方正少儿简体" panose="03000509000000000000" charset="-122"/>
              <a:sym typeface="+mn-ea"/>
            </a:endParaRPr>
          </a:p>
        </p:txBody>
      </p:sp>
      <p:sp>
        <p:nvSpPr>
          <p:cNvPr id="3" name="文本框 2"/>
          <p:cNvSpPr txBox="1"/>
          <p:nvPr/>
        </p:nvSpPr>
        <p:spPr>
          <a:xfrm>
            <a:off x="2748915" y="2891155"/>
            <a:ext cx="7713345" cy="1076325"/>
          </a:xfrm>
          <a:prstGeom prst="rect">
            <a:avLst/>
          </a:prstGeom>
          <a:noFill/>
        </p:spPr>
        <p:txBody>
          <a:bodyPr wrap="square" rtlCol="0">
            <a:spAutoFit/>
          </a:bodyPr>
          <a:p>
            <a:pPr marL="0" marR="0" lvl="0" indent="0" algn="l" defTabSz="914400" rtl="0" eaLnBrk="1" fontAlgn="t" latinLnBrk="0" hangingPunct="1">
              <a:spcBef>
                <a:spcPts val="0"/>
              </a:spcBef>
              <a:spcAft>
                <a:spcPts val="0"/>
              </a:spcAft>
              <a:buClrTx/>
              <a:buSzTx/>
              <a:buFontTx/>
              <a:buNone/>
              <a:defRPr/>
            </a:pPr>
            <a:r>
              <a:rPr lang="zh-CN" altLang="en-US" sz="3200" kern="0" noProof="0" dirty="0">
                <a:ln>
                  <a:noFill/>
                </a:ln>
                <a:solidFill>
                  <a:srgbClr val="7FA9B4"/>
                </a:solidFill>
                <a:effectLst/>
                <a:uLnTx/>
                <a:uFillTx/>
                <a:latin typeface="方正少儿简体" panose="03000509000000000000" charset="-122"/>
                <a:ea typeface="方正少儿简体" panose="03000509000000000000" charset="-122"/>
                <a:cs typeface="方正少儿简体" panose="03000509000000000000" charset="-122"/>
                <a:sym typeface="+mn-ea"/>
              </a:rPr>
              <a:t>梳理不同年龄段能开展哪些生活化课程以及生活化的环境？</a:t>
            </a:r>
            <a:endParaRPr lang="zh-CN" altLang="en-US" sz="3200" kern="0" noProof="0" dirty="0">
              <a:ln>
                <a:noFill/>
              </a:ln>
              <a:solidFill>
                <a:srgbClr val="7FA9B4"/>
              </a:solidFill>
              <a:effectLst/>
              <a:uLnTx/>
              <a:uFillTx/>
              <a:latin typeface="方正少儿简体" panose="03000509000000000000" charset="-122"/>
              <a:ea typeface="方正少儿简体" panose="03000509000000000000" charset="-122"/>
              <a:cs typeface="方正少儿简体" panose="03000509000000000000" charset="-122"/>
              <a:sym typeface="+mn-ea"/>
            </a:endParaRPr>
          </a:p>
        </p:txBody>
      </p:sp>
    </p:spTree>
    <p:custDataLst>
      <p:tags r:id="rId2"/>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descr="2"/>
          <p:cNvPicPr>
            <a:picLocks noChangeAspect="1"/>
          </p:cNvPicPr>
          <p:nvPr/>
        </p:nvPicPr>
        <p:blipFill>
          <a:blip r:embed="rId1"/>
          <a:stretch>
            <a:fillRect/>
          </a:stretch>
        </p:blipFill>
        <p:spPr>
          <a:xfrm flipH="1" flipV="1">
            <a:off x="-93345" y="-256540"/>
            <a:ext cx="12377420" cy="3972560"/>
          </a:xfrm>
          <a:prstGeom prst="rect">
            <a:avLst/>
          </a:prstGeom>
        </p:spPr>
      </p:pic>
      <p:pic>
        <p:nvPicPr>
          <p:cNvPr id="7" name="图片 6" descr="2"/>
          <p:cNvPicPr>
            <a:picLocks noChangeAspect="1"/>
          </p:cNvPicPr>
          <p:nvPr/>
        </p:nvPicPr>
        <p:blipFill>
          <a:blip r:embed="rId1"/>
          <a:stretch>
            <a:fillRect/>
          </a:stretch>
        </p:blipFill>
        <p:spPr>
          <a:xfrm>
            <a:off x="-92710" y="3078480"/>
            <a:ext cx="12377420" cy="3972560"/>
          </a:xfrm>
          <a:prstGeom prst="rect">
            <a:avLst/>
          </a:prstGeom>
        </p:spPr>
      </p:pic>
      <p:sp>
        <p:nvSpPr>
          <p:cNvPr id="5" name="矩形 4"/>
          <p:cNvSpPr/>
          <p:nvPr/>
        </p:nvSpPr>
        <p:spPr>
          <a:xfrm>
            <a:off x="358140" y="401320"/>
            <a:ext cx="11474450" cy="60547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pic>
        <p:nvPicPr>
          <p:cNvPr id="6" name="图片 5" descr="2"/>
          <p:cNvPicPr>
            <a:picLocks noChangeAspect="1"/>
          </p:cNvPicPr>
          <p:nvPr/>
        </p:nvPicPr>
        <p:blipFill>
          <a:blip r:embed="rId1"/>
          <a:srcRect l="95675" t="5307" b="74409"/>
          <a:stretch>
            <a:fillRect/>
          </a:stretch>
        </p:blipFill>
        <p:spPr>
          <a:xfrm flipH="1" flipV="1">
            <a:off x="-286385" y="254635"/>
            <a:ext cx="1053465" cy="1586230"/>
          </a:xfrm>
          <a:prstGeom prst="rect">
            <a:avLst/>
          </a:prstGeom>
        </p:spPr>
      </p:pic>
      <p:sp>
        <p:nvSpPr>
          <p:cNvPr id="2" name="文本框 1"/>
          <p:cNvSpPr txBox="1"/>
          <p:nvPr/>
        </p:nvSpPr>
        <p:spPr>
          <a:xfrm>
            <a:off x="1854835" y="713740"/>
            <a:ext cx="7295515" cy="1077595"/>
          </a:xfrm>
          <a:prstGeom prst="rect">
            <a:avLst/>
          </a:prstGeom>
          <a:noFill/>
        </p:spPr>
        <p:txBody>
          <a:bodyPr anchor="ctr"/>
          <a:p>
            <a:pPr marL="0" marR="0" lvl="0" indent="0" algn="l" defTabSz="914400" rtl="0" eaLnBrk="1" fontAlgn="t" latinLnBrk="0" hangingPunct="1">
              <a:lnSpc>
                <a:spcPct val="100000"/>
              </a:lnSpc>
              <a:spcBef>
                <a:spcPts val="0"/>
              </a:spcBef>
              <a:spcAft>
                <a:spcPts val="0"/>
              </a:spcAft>
              <a:buClrTx/>
              <a:buSzTx/>
              <a:buFontTx/>
              <a:buNone/>
              <a:defRPr/>
            </a:pPr>
            <a:r>
              <a:rPr kumimoji="0" lang="zh-CN" altLang="en-US" sz="3200" i="0" u="none" strike="noStrike" kern="0" cap="none" spc="0" normalizeH="0" baseline="0" noProof="0" dirty="0">
                <a:ln>
                  <a:noFill/>
                </a:ln>
                <a:solidFill>
                  <a:srgbClr val="7FA9B4"/>
                </a:solidFill>
                <a:effectLst/>
                <a:uLnTx/>
                <a:uFillTx/>
                <a:latin typeface="方正少儿简体" panose="03000509000000000000" charset="-122"/>
                <a:ea typeface="方正少儿简体" panose="03000509000000000000" charset="-122"/>
                <a:cs typeface="方正少儿简体" panose="03000509000000000000" charset="-122"/>
                <a:sym typeface="+mn-ea"/>
              </a:rPr>
              <a:t>互动话题</a:t>
            </a:r>
            <a:r>
              <a:rPr kumimoji="0" lang="en-US" altLang="zh-CN" sz="3200" i="0" u="none" strike="noStrike" kern="0" cap="none" spc="0" normalizeH="0" baseline="0" noProof="0" dirty="0">
                <a:ln>
                  <a:noFill/>
                </a:ln>
                <a:solidFill>
                  <a:srgbClr val="7FA9B4"/>
                </a:solidFill>
                <a:effectLst/>
                <a:uLnTx/>
                <a:uFillTx/>
                <a:latin typeface="方正少儿简体" panose="03000509000000000000" charset="-122"/>
                <a:ea typeface="方正少儿简体" panose="03000509000000000000" charset="-122"/>
                <a:cs typeface="方正少儿简体" panose="03000509000000000000" charset="-122"/>
                <a:sym typeface="+mn-ea"/>
              </a:rPr>
              <a:t>2</a:t>
            </a:r>
            <a:r>
              <a:rPr kumimoji="0" lang="zh-CN" altLang="en-US" sz="3200" i="0" u="none" strike="noStrike" kern="0" cap="none" spc="0" normalizeH="0" baseline="0" noProof="0" dirty="0">
                <a:ln>
                  <a:noFill/>
                </a:ln>
                <a:solidFill>
                  <a:srgbClr val="7FA9B4"/>
                </a:solidFill>
                <a:effectLst/>
                <a:uLnTx/>
                <a:uFillTx/>
                <a:latin typeface="方正少儿简体" panose="03000509000000000000" charset="-122"/>
                <a:ea typeface="方正少儿简体" panose="03000509000000000000" charset="-122"/>
                <a:cs typeface="方正少儿简体" panose="03000509000000000000" charset="-122"/>
                <a:sym typeface="+mn-ea"/>
              </a:rPr>
              <a:t>：</a:t>
            </a:r>
            <a:endParaRPr kumimoji="0" lang="zh-CN" altLang="en-US" sz="3200" i="0" u="none" strike="noStrike" kern="0" cap="none" spc="0" normalizeH="0" baseline="0" noProof="0" dirty="0">
              <a:ln>
                <a:noFill/>
              </a:ln>
              <a:solidFill>
                <a:srgbClr val="7FA9B4"/>
              </a:solidFill>
              <a:effectLst/>
              <a:uLnTx/>
              <a:uFillTx/>
              <a:latin typeface="方正少儿简体" panose="03000509000000000000" charset="-122"/>
              <a:ea typeface="方正少儿简体" panose="03000509000000000000" charset="-122"/>
              <a:cs typeface="方正少儿简体" panose="03000509000000000000" charset="-122"/>
              <a:sym typeface="+mn-ea"/>
            </a:endParaRPr>
          </a:p>
          <a:p>
            <a:pPr marL="0" marR="0" lvl="0" indent="0" algn="l" defTabSz="914400" rtl="0" eaLnBrk="1" fontAlgn="t" latinLnBrk="0" hangingPunct="1">
              <a:lnSpc>
                <a:spcPct val="100000"/>
              </a:lnSpc>
              <a:spcBef>
                <a:spcPts val="0"/>
              </a:spcBef>
              <a:spcAft>
                <a:spcPts val="0"/>
              </a:spcAft>
              <a:buClrTx/>
              <a:buSzTx/>
              <a:buFontTx/>
              <a:buNone/>
              <a:defRPr/>
            </a:pPr>
            <a:endParaRPr kumimoji="0" lang="zh-CN" altLang="en-US" sz="3200" i="0" u="none" strike="noStrike" kern="0" cap="none" spc="0" normalizeH="0" baseline="0" noProof="0" dirty="0">
              <a:ln>
                <a:noFill/>
              </a:ln>
              <a:solidFill>
                <a:srgbClr val="7FA9B4"/>
              </a:solidFill>
              <a:effectLst/>
              <a:uLnTx/>
              <a:uFillTx/>
              <a:latin typeface="方正少儿简体" panose="03000509000000000000" charset="-122"/>
              <a:ea typeface="方正少儿简体" panose="03000509000000000000" charset="-122"/>
              <a:cs typeface="方正少儿简体" panose="03000509000000000000" charset="-122"/>
              <a:sym typeface="+mn-ea"/>
            </a:endParaRPr>
          </a:p>
          <a:p>
            <a:pPr marL="0" marR="0" lvl="0" indent="0" algn="l" defTabSz="914400" rtl="0" eaLnBrk="1" fontAlgn="t" latinLnBrk="0" hangingPunct="1">
              <a:lnSpc>
                <a:spcPct val="100000"/>
              </a:lnSpc>
              <a:spcBef>
                <a:spcPts val="0"/>
              </a:spcBef>
              <a:spcAft>
                <a:spcPts val="0"/>
              </a:spcAft>
              <a:buClrTx/>
              <a:buSzTx/>
              <a:buFontTx/>
              <a:buNone/>
              <a:defRPr/>
            </a:pPr>
            <a:endParaRPr kumimoji="0" lang="zh-CN" altLang="en-US" sz="2400" i="0" u="none" strike="noStrike" kern="0" cap="none" spc="0" normalizeH="0" baseline="0" noProof="0" dirty="0">
              <a:ln>
                <a:noFill/>
              </a:ln>
              <a:solidFill>
                <a:srgbClr val="7FA9B4"/>
              </a:solidFill>
              <a:effectLst/>
              <a:uLnTx/>
              <a:uFillTx/>
              <a:latin typeface="方正少儿简体" panose="03000509000000000000" charset="-122"/>
              <a:ea typeface="方正少儿简体" panose="03000509000000000000" charset="-122"/>
              <a:cs typeface="方正少儿简体" panose="03000509000000000000" charset="-122"/>
              <a:sym typeface="+mn-ea"/>
            </a:endParaRPr>
          </a:p>
        </p:txBody>
      </p:sp>
      <p:sp>
        <p:nvSpPr>
          <p:cNvPr id="8" name="文本框 7"/>
          <p:cNvSpPr txBox="1"/>
          <p:nvPr/>
        </p:nvSpPr>
        <p:spPr>
          <a:xfrm>
            <a:off x="2448560" y="3716020"/>
            <a:ext cx="7295515" cy="2198370"/>
          </a:xfrm>
          <a:prstGeom prst="rect">
            <a:avLst/>
          </a:prstGeom>
          <a:noFill/>
        </p:spPr>
        <p:txBody>
          <a:bodyPr anchor="ctr"/>
          <a:p>
            <a:pPr marL="0" marR="0" lvl="0" indent="0" algn="l" defTabSz="914400" rtl="0" eaLnBrk="1" fontAlgn="t" latinLnBrk="0" hangingPunct="1">
              <a:lnSpc>
                <a:spcPct val="100000"/>
              </a:lnSpc>
              <a:spcBef>
                <a:spcPts val="0"/>
              </a:spcBef>
              <a:spcAft>
                <a:spcPts val="0"/>
              </a:spcAft>
              <a:buClrTx/>
              <a:buSzTx/>
              <a:buFontTx/>
              <a:buNone/>
              <a:defRPr/>
            </a:pPr>
            <a:endParaRPr kumimoji="0" lang="zh-CN" altLang="en-US" sz="2400" i="0" u="none" strike="noStrike" kern="0" cap="none" spc="0" normalizeH="0" baseline="0" noProof="0" dirty="0">
              <a:ln>
                <a:noFill/>
              </a:ln>
              <a:solidFill>
                <a:srgbClr val="7FA9B4"/>
              </a:solidFill>
              <a:effectLst/>
              <a:uLnTx/>
              <a:uFillTx/>
              <a:latin typeface="方正少儿简体" panose="03000509000000000000" charset="-122"/>
              <a:ea typeface="方正少儿简体" panose="03000509000000000000" charset="-122"/>
              <a:cs typeface="方正少儿简体" panose="03000509000000000000" charset="-122"/>
              <a:sym typeface="+mn-ea"/>
            </a:endParaRPr>
          </a:p>
          <a:p>
            <a:pPr marL="0" marR="0" lvl="0" indent="0" algn="l" defTabSz="914400" rtl="0" eaLnBrk="1" fontAlgn="t" latinLnBrk="0" hangingPunct="1">
              <a:lnSpc>
                <a:spcPct val="100000"/>
              </a:lnSpc>
              <a:spcBef>
                <a:spcPts val="0"/>
              </a:spcBef>
              <a:spcAft>
                <a:spcPts val="0"/>
              </a:spcAft>
              <a:buClrTx/>
              <a:buSzTx/>
              <a:buFontTx/>
              <a:buNone/>
              <a:defRPr/>
            </a:pPr>
            <a:endParaRPr kumimoji="0" lang="zh-CN" altLang="en-US" sz="2400" i="0" u="none" strike="noStrike" kern="0" cap="none" spc="0" normalizeH="0" baseline="0" noProof="0" dirty="0">
              <a:ln>
                <a:noFill/>
              </a:ln>
              <a:solidFill>
                <a:srgbClr val="7FA9B4"/>
              </a:solidFill>
              <a:effectLst/>
              <a:uLnTx/>
              <a:uFillTx/>
              <a:latin typeface="方正少儿简体" panose="03000509000000000000" charset="-122"/>
              <a:ea typeface="方正少儿简体" panose="03000509000000000000" charset="-122"/>
              <a:cs typeface="方正少儿简体" panose="03000509000000000000" charset="-122"/>
              <a:sym typeface="+mn-ea"/>
            </a:endParaRPr>
          </a:p>
        </p:txBody>
      </p:sp>
      <p:sp>
        <p:nvSpPr>
          <p:cNvPr id="9" name="文本框 8"/>
          <p:cNvSpPr txBox="1"/>
          <p:nvPr/>
        </p:nvSpPr>
        <p:spPr>
          <a:xfrm>
            <a:off x="1435100" y="1419225"/>
            <a:ext cx="10161905" cy="501650"/>
          </a:xfrm>
          <a:prstGeom prst="rect">
            <a:avLst/>
          </a:prstGeom>
          <a:noFill/>
        </p:spPr>
        <p:txBody>
          <a:bodyPr wrap="square" rtlCol="0">
            <a:noAutofit/>
          </a:bodyPr>
          <a:p>
            <a:r>
              <a:rPr lang="zh-CN" altLang="en-US" sz="2800" kern="0" noProof="0" dirty="0">
                <a:ln>
                  <a:noFill/>
                </a:ln>
                <a:solidFill>
                  <a:srgbClr val="7FA9B4"/>
                </a:solidFill>
                <a:effectLst/>
                <a:uLnTx/>
                <a:uFillTx/>
                <a:latin typeface="方正少儿简体" panose="03000509000000000000" charset="-122"/>
                <a:ea typeface="方正少儿简体" panose="03000509000000000000" charset="-122"/>
                <a:cs typeface="方正少儿简体" panose="03000509000000000000" charset="-122"/>
                <a:sym typeface="+mn-ea"/>
              </a:rPr>
              <a:t>创设班级整理课程中，不同年龄段可以从哪些方面进行出发？</a:t>
            </a:r>
            <a:endParaRPr kumimoji="0" lang="zh-CN" altLang="en-US" sz="2800" i="0" u="none" strike="noStrike" kern="0" cap="none" spc="0" normalizeH="0" baseline="0" noProof="0" dirty="0">
              <a:ln>
                <a:noFill/>
              </a:ln>
              <a:solidFill>
                <a:srgbClr val="7FA9B4"/>
              </a:solidFill>
              <a:effectLst/>
              <a:uLnTx/>
              <a:uFillTx/>
              <a:latin typeface="方正少儿简体" panose="03000509000000000000" charset="-122"/>
              <a:ea typeface="方正少儿简体" panose="03000509000000000000" charset="-122"/>
              <a:cs typeface="方正少儿简体" panose="03000509000000000000" charset="-122"/>
              <a:sym typeface="+mn-ea"/>
            </a:endParaRPr>
          </a:p>
          <a:p>
            <a:endParaRPr kumimoji="0" lang="zh-CN" altLang="en-US" sz="2800" i="0" u="none" strike="noStrike" kern="0" cap="none" spc="0" normalizeH="0" baseline="0" noProof="0" dirty="0">
              <a:ln>
                <a:noFill/>
              </a:ln>
              <a:solidFill>
                <a:srgbClr val="7FA9B4"/>
              </a:solidFill>
              <a:effectLst/>
              <a:uLnTx/>
              <a:uFillTx/>
              <a:latin typeface="方正少儿简体" panose="03000509000000000000" charset="-122"/>
              <a:ea typeface="方正少儿简体" panose="03000509000000000000" charset="-122"/>
              <a:cs typeface="方正少儿简体" panose="03000509000000000000" charset="-122"/>
              <a:sym typeface="+mn-ea"/>
            </a:endParaRPr>
          </a:p>
        </p:txBody>
      </p:sp>
      <p:sp>
        <p:nvSpPr>
          <p:cNvPr id="11" name="文本框 10"/>
          <p:cNvSpPr txBox="1"/>
          <p:nvPr/>
        </p:nvSpPr>
        <p:spPr>
          <a:xfrm>
            <a:off x="1435100" y="3078480"/>
            <a:ext cx="10161905" cy="501650"/>
          </a:xfrm>
          <a:prstGeom prst="rect">
            <a:avLst/>
          </a:prstGeom>
          <a:noFill/>
        </p:spPr>
        <p:txBody>
          <a:bodyPr wrap="square" rtlCol="0">
            <a:noAutofit/>
          </a:bodyPr>
          <a:p>
            <a:r>
              <a:rPr lang="zh-CN" altLang="en-US" sz="2800" kern="0" noProof="0" dirty="0">
                <a:ln>
                  <a:noFill/>
                </a:ln>
                <a:solidFill>
                  <a:srgbClr val="7FA9B4"/>
                </a:solidFill>
                <a:effectLst/>
                <a:uLnTx/>
                <a:uFillTx/>
                <a:latin typeface="方正少儿简体" panose="03000509000000000000" charset="-122"/>
                <a:ea typeface="方正少儿简体" panose="03000509000000000000" charset="-122"/>
                <a:cs typeface="方正少儿简体" panose="03000509000000000000" charset="-122"/>
                <a:sym typeface="+mn-ea"/>
              </a:rPr>
              <a:t>对接不同年龄段的幼儿，需要达到怎样的能力</a:t>
            </a:r>
            <a:r>
              <a:rPr lang="zh-CN" altLang="en-US" sz="2800" kern="0" noProof="0" dirty="0">
                <a:ln>
                  <a:noFill/>
                </a:ln>
                <a:solidFill>
                  <a:srgbClr val="7FA9B4"/>
                </a:solidFill>
                <a:effectLst/>
                <a:uLnTx/>
                <a:uFillTx/>
                <a:latin typeface="方正少儿简体" panose="03000509000000000000" charset="-122"/>
                <a:ea typeface="方正少儿简体" panose="03000509000000000000" charset="-122"/>
                <a:cs typeface="方正少儿简体" panose="03000509000000000000" charset="-122"/>
                <a:sym typeface="+mn-ea"/>
              </a:rPr>
              <a:t>水平？</a:t>
            </a:r>
            <a:endParaRPr lang="zh-CN" altLang="en-US" sz="2800" kern="0" noProof="0" dirty="0">
              <a:ln>
                <a:noFill/>
              </a:ln>
              <a:solidFill>
                <a:srgbClr val="7FA9B4"/>
              </a:solidFill>
              <a:effectLst/>
              <a:uLnTx/>
              <a:uFillTx/>
              <a:latin typeface="方正少儿简体" panose="03000509000000000000" charset="-122"/>
              <a:ea typeface="方正少儿简体" panose="03000509000000000000" charset="-122"/>
              <a:cs typeface="方正少儿简体" panose="03000509000000000000" charset="-122"/>
              <a:sym typeface="+mn-ea"/>
            </a:endParaRPr>
          </a:p>
        </p:txBody>
      </p:sp>
      <p:sp>
        <p:nvSpPr>
          <p:cNvPr id="12" name="文本框 11"/>
          <p:cNvSpPr txBox="1"/>
          <p:nvPr/>
        </p:nvSpPr>
        <p:spPr>
          <a:xfrm>
            <a:off x="1670685" y="4250690"/>
            <a:ext cx="10161905" cy="843915"/>
          </a:xfrm>
          <a:prstGeom prst="rect">
            <a:avLst/>
          </a:prstGeom>
          <a:noFill/>
        </p:spPr>
        <p:txBody>
          <a:bodyPr wrap="square" rtlCol="0">
            <a:noAutofit/>
          </a:bodyPr>
          <a:p>
            <a:r>
              <a:rPr lang="zh-CN" altLang="en-US" sz="2800" kern="0" noProof="0" dirty="0">
                <a:ln>
                  <a:noFill/>
                </a:ln>
                <a:solidFill>
                  <a:srgbClr val="7FA9B4"/>
                </a:solidFill>
                <a:effectLst/>
                <a:uLnTx/>
                <a:uFillTx/>
                <a:latin typeface="方正少儿简体" panose="03000509000000000000" charset="-122"/>
                <a:ea typeface="方正少儿简体" panose="03000509000000000000" charset="-122"/>
                <a:cs typeface="方正少儿简体" panose="03000509000000000000" charset="-122"/>
                <a:sym typeface="+mn-ea"/>
              </a:rPr>
              <a:t>不同年龄段的幼儿，可以创设怎样的环境，促进幼儿与环境发生互动？从而提升幼儿的经验能力</a:t>
            </a:r>
            <a:r>
              <a:rPr lang="zh-CN" altLang="en-US" sz="2800" kern="0" noProof="0" dirty="0">
                <a:ln>
                  <a:noFill/>
                </a:ln>
                <a:solidFill>
                  <a:srgbClr val="7FA9B4"/>
                </a:solidFill>
                <a:effectLst/>
                <a:uLnTx/>
                <a:uFillTx/>
                <a:latin typeface="方正少儿简体" panose="03000509000000000000" charset="-122"/>
                <a:ea typeface="方正少儿简体" panose="03000509000000000000" charset="-122"/>
                <a:cs typeface="方正少儿简体" panose="03000509000000000000" charset="-122"/>
                <a:sym typeface="+mn-ea"/>
              </a:rPr>
              <a:t>水平？</a:t>
            </a:r>
            <a:endParaRPr lang="zh-CN" altLang="en-US" sz="2800" kern="0" noProof="0" dirty="0">
              <a:ln>
                <a:noFill/>
              </a:ln>
              <a:solidFill>
                <a:srgbClr val="7FA9B4"/>
              </a:solidFill>
              <a:effectLst/>
              <a:uLnTx/>
              <a:uFillTx/>
              <a:latin typeface="方正少儿简体" panose="03000509000000000000" charset="-122"/>
              <a:ea typeface="方正少儿简体" panose="03000509000000000000" charset="-122"/>
              <a:cs typeface="方正少儿简体" panose="03000509000000000000" charset="-122"/>
              <a:sym typeface="+mn-ea"/>
            </a:endParaRPr>
          </a:p>
        </p:txBody>
      </p:sp>
    </p:spTree>
    <p:custDataLst>
      <p:tags r:id="rId2"/>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58140" y="401320"/>
            <a:ext cx="11474450" cy="60547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pic>
        <p:nvPicPr>
          <p:cNvPr id="6" name="图片 5" descr="1"/>
          <p:cNvPicPr>
            <a:picLocks noChangeAspect="1"/>
          </p:cNvPicPr>
          <p:nvPr/>
        </p:nvPicPr>
        <p:blipFill>
          <a:blip r:embed="rId1"/>
          <a:stretch>
            <a:fillRect/>
          </a:stretch>
        </p:blipFill>
        <p:spPr>
          <a:xfrm>
            <a:off x="-14605" y="-26670"/>
            <a:ext cx="6386195" cy="1286510"/>
          </a:xfrm>
          <a:prstGeom prst="rect">
            <a:avLst/>
          </a:prstGeom>
        </p:spPr>
      </p:pic>
      <p:pic>
        <p:nvPicPr>
          <p:cNvPr id="8" name="图片 7" descr="3"/>
          <p:cNvPicPr>
            <a:picLocks noChangeAspect="1"/>
          </p:cNvPicPr>
          <p:nvPr/>
        </p:nvPicPr>
        <p:blipFill>
          <a:blip r:embed="rId2"/>
          <a:stretch>
            <a:fillRect/>
          </a:stretch>
        </p:blipFill>
        <p:spPr>
          <a:xfrm>
            <a:off x="3328670" y="4798060"/>
            <a:ext cx="5806440" cy="2216150"/>
          </a:xfrm>
          <a:prstGeom prst="rect">
            <a:avLst/>
          </a:prstGeom>
        </p:spPr>
      </p:pic>
      <p:pic>
        <p:nvPicPr>
          <p:cNvPr id="9" name="图片 8" descr="1"/>
          <p:cNvPicPr>
            <a:picLocks noChangeAspect="1"/>
          </p:cNvPicPr>
          <p:nvPr/>
        </p:nvPicPr>
        <p:blipFill>
          <a:blip r:embed="rId1"/>
          <a:stretch>
            <a:fillRect/>
          </a:stretch>
        </p:blipFill>
        <p:spPr>
          <a:xfrm>
            <a:off x="5866130" y="-26670"/>
            <a:ext cx="6386195" cy="1286510"/>
          </a:xfrm>
          <a:prstGeom prst="rect">
            <a:avLst/>
          </a:prstGeom>
        </p:spPr>
      </p:pic>
      <p:sp>
        <p:nvSpPr>
          <p:cNvPr id="16" name="文本框 15"/>
          <p:cNvSpPr txBox="1"/>
          <p:nvPr/>
        </p:nvSpPr>
        <p:spPr>
          <a:xfrm>
            <a:off x="1854835" y="2244725"/>
            <a:ext cx="8754110" cy="1568450"/>
          </a:xfrm>
          <a:prstGeom prst="rect">
            <a:avLst/>
          </a:prstGeom>
          <a:noFill/>
        </p:spPr>
        <p:txBody>
          <a:bodyPr wrap="square" rtlCol="0">
            <a:spAutoFit/>
          </a:bodyPr>
          <a:p>
            <a:pPr algn="ctr"/>
            <a:r>
              <a:rPr lang="zh-CN" altLang="en-US" sz="9600">
                <a:solidFill>
                  <a:srgbClr val="7FA9B4"/>
                </a:solidFill>
                <a:latin typeface="方正少儿简体" panose="03000509000000000000" charset="-122"/>
                <a:ea typeface="方正少儿简体" panose="03000509000000000000" charset="-122"/>
              </a:rPr>
              <a:t>谢谢观看</a:t>
            </a:r>
            <a:endParaRPr lang="zh-CN" altLang="en-US" sz="9600">
              <a:solidFill>
                <a:srgbClr val="7FA9B4"/>
              </a:solidFill>
              <a:latin typeface="方正少儿简体" panose="03000509000000000000" charset="-122"/>
              <a:ea typeface="方正少儿简体" panose="03000509000000000000" charset="-122"/>
            </a:endParaRPr>
          </a:p>
        </p:txBody>
      </p:sp>
      <p:sp>
        <p:nvSpPr>
          <p:cNvPr id="18" name="文本框 17"/>
          <p:cNvSpPr txBox="1"/>
          <p:nvPr/>
        </p:nvSpPr>
        <p:spPr>
          <a:xfrm>
            <a:off x="3778250" y="3720465"/>
            <a:ext cx="4907280" cy="275590"/>
          </a:xfrm>
          <a:prstGeom prst="rect">
            <a:avLst/>
          </a:prstGeom>
          <a:noFill/>
          <a:effectLst/>
        </p:spPr>
        <p:txBody>
          <a:bodyPr wrap="square" rtlCol="0">
            <a:spAutoFit/>
          </a:bodyPr>
          <a:p>
            <a:pPr algn="dist"/>
            <a:r>
              <a:rPr lang="en-US" altLang="zh-CN" sz="1200">
                <a:ln>
                  <a:noFill/>
                </a:ln>
                <a:solidFill>
                  <a:schemeClr val="tx1">
                    <a:lumMod val="85000"/>
                    <a:lumOff val="15000"/>
                  </a:schemeClr>
                </a:solidFill>
                <a:effectLst/>
                <a:latin typeface="微软雅黑" panose="020B0503020204020204" charset="-122"/>
                <a:ea typeface="微软雅黑" panose="020B0503020204020204" charset="-122"/>
              </a:rPr>
              <a:t>THANKS</a:t>
            </a:r>
            <a:endParaRPr lang="en-US" altLang="zh-CN" sz="1200">
              <a:ln>
                <a:noFill/>
              </a:ln>
              <a:solidFill>
                <a:schemeClr val="tx1">
                  <a:lumMod val="85000"/>
                  <a:lumOff val="15000"/>
                </a:schemeClr>
              </a:solidFill>
              <a:effectLst/>
              <a:latin typeface="微软雅黑" panose="020B0503020204020204" charset="-122"/>
              <a:ea typeface="微软雅黑" panose="020B0503020204020204" charset="-122"/>
            </a:endParaRPr>
          </a:p>
        </p:txBody>
      </p:sp>
    </p:spTree>
    <p:custDataLst>
      <p:tags r:id="rId3"/>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87308"/>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87308"/>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TEMPLATE_THUMBS_INDEX" val="1、2、3、6、8、10、11、12、15"/>
  <p:tag name="KSO_WM_TEMPLATE_SUBCATEGORY" val="0"/>
  <p:tag name="KSO_WM_TAG_VERSION" val="1.0"/>
  <p:tag name="KSO_WM_BEAUTIFY_FLAG" val="#wm#"/>
  <p:tag name="KSO_WM_TEMPLATE_CATEGORY" val="custom"/>
  <p:tag name="KSO_WM_TEMPLATE_INDEX" val="20187308"/>
</p:tagLst>
</file>

<file path=ppt/tags/tag62.xml><?xml version="1.0" encoding="utf-8"?>
<p:tagLst xmlns:p="http://schemas.openxmlformats.org/presentationml/2006/main">
  <p:tag name="REFSHAPE" val="126363876"/>
</p:tagLst>
</file>

<file path=ppt/tags/tag63.xml><?xml version="1.0" encoding="utf-8"?>
<p:tagLst xmlns:p="http://schemas.openxmlformats.org/presentationml/2006/main">
  <p:tag name="REFSHAPE" val="126363740"/>
</p:tagLst>
</file>

<file path=ppt/tags/tag64.xml><?xml version="1.0" encoding="utf-8"?>
<p:tagLst xmlns:p="http://schemas.openxmlformats.org/presentationml/2006/main">
  <p:tag name="REFSHAPE" val="126364828"/>
</p:tagLst>
</file>

<file path=ppt/tags/tag65.xml><?xml version="1.0" encoding="utf-8"?>
<p:tagLst xmlns:p="http://schemas.openxmlformats.org/presentationml/2006/main">
  <p:tag name="KSO_WM_TEMPLATE_THUMBS_INDEX" val="1、2、3、6、8、10、11、12、15"/>
  <p:tag name="KSO_WM_SLIDE_ID" val="custom20187308_1"/>
  <p:tag name="KSO_WM_TEMPLATE_SUBCATEGORY" val="0"/>
  <p:tag name="KSO_WM_SLIDE_TYPE" val="title"/>
  <p:tag name="KSO_WM_SLIDE_SUBTYPE" val="pureTxt"/>
  <p:tag name="KSO_WM_SLIDE_ITEM_CNT" val="0"/>
  <p:tag name="KSO_WM_SLIDE_INDEX" val="1"/>
  <p:tag name="KSO_WM_TAG_VERSION" val="1.0"/>
  <p:tag name="KSO_WM_BEAUTIFY_FLAG" val="#wm#"/>
  <p:tag name="KSO_WM_TEMPLATE_CATEGORY" val="custom"/>
  <p:tag name="KSO_WM_TEMPLATE_INDEX" val="20187308"/>
  <p:tag name="KSO_WM_SLIDE_LAYOUT" val="a_b"/>
  <p:tag name="KSO_WM_SLIDE_LAYOUT_CNT" val="1_1"/>
</p:tagLst>
</file>

<file path=ppt/tags/tag66.xml><?xml version="1.0" encoding="utf-8"?>
<p:tagLst xmlns:p="http://schemas.openxmlformats.org/presentationml/2006/main">
  <p:tag name="KSO_WM_BEAUTIFY_FLAG" val="#wm#"/>
  <p:tag name="KSO_WM_TEMPLATE_CATEGORY" val="custom"/>
  <p:tag name="KSO_WM_TEMPLATE_INDEX" val="20187308"/>
</p:tagLst>
</file>

<file path=ppt/tags/tag67.xml><?xml version="1.0" encoding="utf-8"?>
<p:tagLst xmlns:p="http://schemas.openxmlformats.org/presentationml/2006/main">
  <p:tag name="KSO_WM_UNIT_PLACING_PICTURE_USER_VIEWPORT" val="{&quot;height&quot;:1124,&quot;width&quot;:9635}"/>
</p:tagLst>
</file>

<file path=ppt/tags/tag68.xml><?xml version="1.0" encoding="utf-8"?>
<p:tagLst xmlns:p="http://schemas.openxmlformats.org/presentationml/2006/main">
  <p:tag name="KSO_WM_UNIT_PLACING_PICTURE_USER_VIEWPORT" val="{&quot;height&quot;:1124,&quot;width&quot;:9635}"/>
</p:tagLst>
</file>

<file path=ppt/tags/tag69.xml><?xml version="1.0" encoding="utf-8"?>
<p:tagLst xmlns:p="http://schemas.openxmlformats.org/presentationml/2006/main">
  <p:tag name="KSO_WM_UNIT_PLACING_PICTURE_USER_VIEWPORT" val="{&quot;height&quot;:1124,&quot;width&quot;:9635}"/>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BEAUTIFY_FLAG" val="#wm#"/>
  <p:tag name="KSO_WM_TEMPLATE_CATEGORY" val="custom"/>
  <p:tag name="KSO_WM_TEMPLATE_INDEX" val="20187308"/>
</p:tagLst>
</file>

<file path=ppt/tags/tag71.xml><?xml version="1.0" encoding="utf-8"?>
<p:tagLst xmlns:p="http://schemas.openxmlformats.org/presentationml/2006/main">
  <p:tag name="KSO_WM_BEAUTIFY_FLAG" val="#wm#"/>
  <p:tag name="KSO_WM_TEMPLATE_CATEGORY" val="custom"/>
  <p:tag name="KSO_WM_TEMPLATE_INDEX" val="20187308"/>
</p:tagLst>
</file>

<file path=ppt/tags/tag72.xml><?xml version="1.0" encoding="utf-8"?>
<p:tagLst xmlns:p="http://schemas.openxmlformats.org/presentationml/2006/main">
  <p:tag name="KSO_WM_BEAUTIFY_FLAG" val="#wm#"/>
  <p:tag name="KSO_WM_TEMPLATE_CATEGORY" val="custom"/>
  <p:tag name="KSO_WM_TEMPLATE_INDEX" val="20187308"/>
</p:tagLst>
</file>

<file path=ppt/tags/tag73.xml><?xml version="1.0" encoding="utf-8"?>
<p:tagLst xmlns:p="http://schemas.openxmlformats.org/presentationml/2006/main">
  <p:tag name="KSO_WM_BEAUTIFY_FLAG" val="#wm#"/>
  <p:tag name="KSO_WM_TEMPLATE_CATEGORY" val="custom"/>
  <p:tag name="KSO_WM_TEMPLATE_INDEX" val="20187308"/>
</p:tagLst>
</file>

<file path=ppt/tags/tag74.xml><?xml version="1.0" encoding="utf-8"?>
<p:tagLst xmlns:p="http://schemas.openxmlformats.org/presentationml/2006/main">
  <p:tag name="KSO_WM_TEMPLATE_THUMBS_INDEX" val="1、2、3、6、8、10、11、12、15"/>
  <p:tag name="KSO_WM_SLIDE_ID" val="custom20187308_1"/>
  <p:tag name="KSO_WM_TEMPLATE_SUBCATEGORY" val="0"/>
  <p:tag name="KSO_WM_SLIDE_TYPE" val="title"/>
  <p:tag name="KSO_WM_SLIDE_SUBTYPE" val="pureTxt"/>
  <p:tag name="KSO_WM_SLIDE_ITEM_CNT" val="0"/>
  <p:tag name="KSO_WM_SLIDE_INDEX" val="1"/>
  <p:tag name="KSO_WM_TAG_VERSION" val="1.0"/>
  <p:tag name="KSO_WM_BEAUTIFY_FLAG" val="#wm#"/>
  <p:tag name="KSO_WM_TEMPLATE_CATEGORY" val="custom"/>
  <p:tag name="KSO_WM_TEMPLATE_INDEX" val="20187308"/>
  <p:tag name="KSO_WM_SLIDE_LAYOUT" val="a_b"/>
  <p:tag name="KSO_WM_SLIDE_LAYOUT_CNT" val="1_1"/>
</p:tagLst>
</file>

<file path=ppt/tags/tag75.xml><?xml version="1.0" encoding="utf-8"?>
<p:tagLst xmlns:p="http://schemas.openxmlformats.org/presentationml/2006/main">
  <p:tag name="KSO_WPP_MARK_KEY" val="4c438ee7-becd-49a1-99a3-f14162bcc7ae"/>
  <p:tag name="COMMONDATA" val="eyJoZGlkIjoiYWY3Zjk2ZmJmZGQ3NWI4MTIwNzg0OWY4MGNkZTFmMTgifQ=="/>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280</Words>
  <Application>WPS 演示</Application>
  <PresentationFormat>宽屏</PresentationFormat>
  <Paragraphs>40</Paragraphs>
  <Slides>7</Slides>
  <Notes>1</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7</vt:i4>
      </vt:variant>
    </vt:vector>
  </HeadingPairs>
  <TitlesOfParts>
    <vt:vector size="17" baseType="lpstr">
      <vt:lpstr>Arial</vt:lpstr>
      <vt:lpstr>宋体</vt:lpstr>
      <vt:lpstr>Wingdings</vt:lpstr>
      <vt:lpstr>微软雅黑</vt:lpstr>
      <vt:lpstr>方正清刻本悦宋简体</vt:lpstr>
      <vt:lpstr>萝莉体 第二版</vt:lpstr>
      <vt:lpstr>汉仪粗圆简</vt:lpstr>
      <vt:lpstr>方正少儿简体</vt:lpstr>
      <vt:lpstr>Arial Unicode MS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小乖乖</cp:lastModifiedBy>
  <cp:revision>21</cp:revision>
  <dcterms:created xsi:type="dcterms:W3CDTF">2019-06-17T09:29:00Z</dcterms:created>
  <dcterms:modified xsi:type="dcterms:W3CDTF">2022-12-31T13:37:05Z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2052-11.1.0.12980</vt:lpwstr>
  </property>
  <property fmtid="{D5CDD505-2E9C-101B-9397-08002B2CF9AE}" pid="3" name="ICV">
    <vt:lpwstr>826F408CE109449CBC46B8BE41051418</vt:lpwstr>
  </property>
</Properties>
</file>