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7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2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191877E-1DEA-4FA4-A496-7C066EA9DF02}"/>
              </a:ext>
            </a:extLst>
          </p:cNvPr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006E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7F59949-1328-4EC5-B579-3C53410F1EC1}"/>
              </a:ext>
            </a:extLst>
          </p:cNvPr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2" name="任意多边形: 形状 25">
            <a:extLst>
              <a:ext uri="{FF2B5EF4-FFF2-40B4-BE49-F238E27FC236}">
                <a16:creationId xmlns="" xmlns:a16="http://schemas.microsoft.com/office/drawing/2014/main" id="{79488B6F-C2FD-4748-A10D-2A7416B74648}"/>
              </a:ext>
            </a:extLst>
          </p:cNvPr>
          <p:cNvSpPr/>
          <p:nvPr/>
        </p:nvSpPr>
        <p:spPr>
          <a:xfrm>
            <a:off x="10934026" y="5527236"/>
            <a:ext cx="1330764" cy="1330764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006E54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59112" y="3979895"/>
            <a:ext cx="2302361" cy="285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12539033">
            <a:off x="9949080" y="-1298087"/>
            <a:ext cx="2800309" cy="422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429564" y="2363356"/>
            <a:ext cx="877958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0" b="1" dirty="0" smtClean="0">
                <a:solidFill>
                  <a:srgbClr val="006E54"/>
                </a:solidFill>
                <a:latin typeface="微软雅黑"/>
                <a:ea typeface="微软雅黑"/>
              </a:rPr>
              <a:t>户外建构区游戏介绍</a:t>
            </a:r>
            <a:endParaRPr lang="zh-CN" altLang="en-US" sz="6000" b="1" dirty="0">
              <a:solidFill>
                <a:srgbClr val="006E54"/>
              </a:solidFill>
              <a:latin typeface="微软雅黑"/>
              <a:ea typeface="微软雅黑"/>
            </a:endParaRPr>
          </a:p>
        </p:txBody>
      </p:sp>
      <p:sp>
        <p:nvSpPr>
          <p:cNvPr id="32" name="任意多边形: 形状 25">
            <a:extLst>
              <a:ext uri="{FF2B5EF4-FFF2-40B4-BE49-F238E27FC236}">
                <a16:creationId xmlns="" xmlns:a16="http://schemas.microsoft.com/office/drawing/2014/main" id="{79488B6F-C2FD-4748-A10D-2A7416B74648}"/>
              </a:ext>
            </a:extLst>
          </p:cNvPr>
          <p:cNvSpPr/>
          <p:nvPr/>
        </p:nvSpPr>
        <p:spPr>
          <a:xfrm>
            <a:off x="53932" y="158016"/>
            <a:ext cx="1359112" cy="135911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006E54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474596" y="964919"/>
            <a:ext cx="1279893" cy="852592"/>
            <a:chOff x="7266" y="4942"/>
            <a:chExt cx="1531" cy="909"/>
          </a:xfrm>
        </p:grpSpPr>
        <p:sp>
          <p:nvSpPr>
            <p:cNvPr id="34" name="îṡľíḍè"/>
            <p:cNvSpPr txBox="1"/>
            <p:nvPr/>
          </p:nvSpPr>
          <p:spPr>
            <a:xfrm>
              <a:off x="7266" y="5539"/>
              <a:ext cx="1531" cy="312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defTabSz="914400">
                <a:defRPr/>
              </a:pPr>
              <a:r>
                <a:rPr lang="en-US" altLang="zh-CN" sz="16600" b="1" dirty="0" smtClean="0">
                  <a:solidFill>
                    <a:srgbClr val="306E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RTEPOR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306E39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îṩľïḑê"/>
            <p:cNvSpPr txBox="1"/>
            <p:nvPr/>
          </p:nvSpPr>
          <p:spPr>
            <a:xfrm>
              <a:off x="7269" y="5289"/>
              <a:ext cx="1092" cy="187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306E39"/>
                  </a:solidFill>
                  <a:effectLst/>
                  <a:uLnTx/>
                  <a:uFillTx/>
                </a:rPr>
                <a:t>ANNUAL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306E39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ís1ídè"/>
            <p:cNvSpPr txBox="1"/>
            <p:nvPr/>
          </p:nvSpPr>
          <p:spPr>
            <a:xfrm>
              <a:off x="7844" y="4942"/>
              <a:ext cx="682" cy="280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E7B5D"/>
                  </a:solidFill>
                  <a:effectLst/>
                  <a:uLnTx/>
                  <a:uFillTx/>
                  <a:latin typeface="+mj-ea"/>
                  <a:ea typeface="+mj-ea"/>
                </a:rPr>
                <a:t>2020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E7B5D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7" name="ïṩḷîďê"/>
            <p:cNvSpPr/>
            <p:nvPr/>
          </p:nvSpPr>
          <p:spPr>
            <a:xfrm>
              <a:off x="7266" y="4952"/>
              <a:ext cx="506" cy="261"/>
            </a:xfrm>
            <a:prstGeom prst="rect">
              <a:avLst/>
            </a:prstGeom>
            <a:solidFill>
              <a:srgbClr val="006E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8" name="ïşlïḋe"/>
            <p:cNvSpPr/>
            <p:nvPr/>
          </p:nvSpPr>
          <p:spPr>
            <a:xfrm>
              <a:off x="8432" y="5108"/>
              <a:ext cx="365" cy="365"/>
            </a:xfrm>
            <a:custGeom>
              <a:avLst/>
              <a:gdLst>
                <a:gd name="connsiteX0" fmla="*/ 259984 w 607639"/>
                <a:gd name="connsiteY0" fmla="*/ 430308 h 606722"/>
                <a:gd name="connsiteX1" fmla="*/ 287837 w 607639"/>
                <a:gd name="connsiteY1" fmla="*/ 458126 h 606722"/>
                <a:gd name="connsiteX2" fmla="*/ 139047 w 607639"/>
                <a:gd name="connsiteY2" fmla="*/ 606722 h 606722"/>
                <a:gd name="connsiteX3" fmla="*/ 111282 w 607639"/>
                <a:gd name="connsiteY3" fmla="*/ 578905 h 606722"/>
                <a:gd name="connsiteX4" fmla="*/ 204460 w 607639"/>
                <a:gd name="connsiteY4" fmla="*/ 374844 h 606722"/>
                <a:gd name="connsiteX5" fmla="*/ 232231 w 607639"/>
                <a:gd name="connsiteY5" fmla="*/ 402573 h 606722"/>
                <a:gd name="connsiteX6" fmla="*/ 27771 w 607639"/>
                <a:gd name="connsiteY6" fmla="*/ 606722 h 606722"/>
                <a:gd name="connsiteX7" fmla="*/ 0 w 607639"/>
                <a:gd name="connsiteY7" fmla="*/ 578904 h 606722"/>
                <a:gd name="connsiteX8" fmla="*/ 148791 w 607639"/>
                <a:gd name="connsiteY8" fmla="*/ 319309 h 606722"/>
                <a:gd name="connsiteX9" fmla="*/ 176555 w 607639"/>
                <a:gd name="connsiteY9" fmla="*/ 347040 h 606722"/>
                <a:gd name="connsiteX10" fmla="*/ 27853 w 607639"/>
                <a:gd name="connsiteY10" fmla="*/ 495652 h 606722"/>
                <a:gd name="connsiteX11" fmla="*/ 0 w 607639"/>
                <a:gd name="connsiteY11" fmla="*/ 467921 h 606722"/>
                <a:gd name="connsiteX12" fmla="*/ 482456 w 607639"/>
                <a:gd name="connsiteY12" fmla="*/ 291506 h 606722"/>
                <a:gd name="connsiteX13" fmla="*/ 441354 w 607639"/>
                <a:gd name="connsiteY13" fmla="*/ 444829 h 606722"/>
                <a:gd name="connsiteX14" fmla="*/ 385749 w 607639"/>
                <a:gd name="connsiteY14" fmla="*/ 500380 h 606722"/>
                <a:gd name="connsiteX15" fmla="*/ 329611 w 607639"/>
                <a:gd name="connsiteY15" fmla="*/ 444295 h 606722"/>
                <a:gd name="connsiteX16" fmla="*/ 218312 w 607639"/>
                <a:gd name="connsiteY16" fmla="*/ 277605 h 606722"/>
                <a:gd name="connsiteX17" fmla="*/ 329470 w 607639"/>
                <a:gd name="connsiteY17" fmla="*/ 388739 h 606722"/>
                <a:gd name="connsiteX18" fmla="*/ 301703 w 607639"/>
                <a:gd name="connsiteY18" fmla="*/ 416478 h 606722"/>
                <a:gd name="connsiteX19" fmla="*/ 190456 w 607639"/>
                <a:gd name="connsiteY19" fmla="*/ 305433 h 606722"/>
                <a:gd name="connsiteX20" fmla="*/ 315639 w 607639"/>
                <a:gd name="connsiteY20" fmla="*/ 124971 h 606722"/>
                <a:gd name="connsiteX21" fmla="*/ 162720 w 607639"/>
                <a:gd name="connsiteY21" fmla="*/ 277604 h 606722"/>
                <a:gd name="connsiteX22" fmla="*/ 106554 w 607639"/>
                <a:gd name="connsiteY22" fmla="*/ 221544 h 606722"/>
                <a:gd name="connsiteX23" fmla="*/ 162097 w 607639"/>
                <a:gd name="connsiteY23" fmla="*/ 166016 h 606722"/>
                <a:gd name="connsiteX24" fmla="*/ 459243 w 607639"/>
                <a:gd name="connsiteY24" fmla="*/ 120359 h 606722"/>
                <a:gd name="connsiteX25" fmla="*/ 431471 w 607639"/>
                <a:gd name="connsiteY25" fmla="*/ 148088 h 606722"/>
                <a:gd name="connsiteX26" fmla="*/ 459243 w 607639"/>
                <a:gd name="connsiteY26" fmla="*/ 175905 h 606722"/>
                <a:gd name="connsiteX27" fmla="*/ 487103 w 607639"/>
                <a:gd name="connsiteY27" fmla="*/ 148088 h 606722"/>
                <a:gd name="connsiteX28" fmla="*/ 445357 w 607639"/>
                <a:gd name="connsiteY28" fmla="*/ 50948 h 606722"/>
                <a:gd name="connsiteX29" fmla="*/ 556620 w 607639"/>
                <a:gd name="connsiteY29" fmla="*/ 161952 h 606722"/>
                <a:gd name="connsiteX30" fmla="*/ 357326 w 607639"/>
                <a:gd name="connsiteY30" fmla="*/ 360942 h 606722"/>
                <a:gd name="connsiteX31" fmla="*/ 246062 w 607639"/>
                <a:gd name="connsiteY31" fmla="*/ 249938 h 606722"/>
                <a:gd name="connsiteX32" fmla="*/ 607639 w 607639"/>
                <a:gd name="connsiteY32" fmla="*/ 0 h 606722"/>
                <a:gd name="connsiteX33" fmla="*/ 576136 w 607639"/>
                <a:gd name="connsiteY33" fmla="*/ 125818 h 606722"/>
                <a:gd name="connsiteX34" fmla="*/ 481539 w 607639"/>
                <a:gd name="connsiteY34" fmla="*/ 31454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639" h="606722">
                  <a:moveTo>
                    <a:pt x="259984" y="430308"/>
                  </a:moveTo>
                  <a:lnTo>
                    <a:pt x="287837" y="458126"/>
                  </a:lnTo>
                  <a:lnTo>
                    <a:pt x="139047" y="606722"/>
                  </a:lnTo>
                  <a:lnTo>
                    <a:pt x="111282" y="578905"/>
                  </a:lnTo>
                  <a:close/>
                  <a:moveTo>
                    <a:pt x="204460" y="374844"/>
                  </a:moveTo>
                  <a:lnTo>
                    <a:pt x="232231" y="402573"/>
                  </a:lnTo>
                  <a:lnTo>
                    <a:pt x="27771" y="606722"/>
                  </a:lnTo>
                  <a:lnTo>
                    <a:pt x="0" y="578904"/>
                  </a:lnTo>
                  <a:close/>
                  <a:moveTo>
                    <a:pt x="148791" y="319309"/>
                  </a:moveTo>
                  <a:lnTo>
                    <a:pt x="176555" y="347040"/>
                  </a:lnTo>
                  <a:lnTo>
                    <a:pt x="27853" y="495652"/>
                  </a:lnTo>
                  <a:lnTo>
                    <a:pt x="0" y="467921"/>
                  </a:lnTo>
                  <a:close/>
                  <a:moveTo>
                    <a:pt x="482456" y="291506"/>
                  </a:moveTo>
                  <a:lnTo>
                    <a:pt x="441354" y="444829"/>
                  </a:lnTo>
                  <a:lnTo>
                    <a:pt x="385749" y="500380"/>
                  </a:lnTo>
                  <a:lnTo>
                    <a:pt x="329611" y="444295"/>
                  </a:lnTo>
                  <a:close/>
                  <a:moveTo>
                    <a:pt x="218312" y="277605"/>
                  </a:moveTo>
                  <a:lnTo>
                    <a:pt x="329470" y="388739"/>
                  </a:lnTo>
                  <a:lnTo>
                    <a:pt x="301703" y="416478"/>
                  </a:lnTo>
                  <a:lnTo>
                    <a:pt x="190456" y="305433"/>
                  </a:lnTo>
                  <a:close/>
                  <a:moveTo>
                    <a:pt x="315639" y="124971"/>
                  </a:moveTo>
                  <a:lnTo>
                    <a:pt x="162720" y="277604"/>
                  </a:lnTo>
                  <a:lnTo>
                    <a:pt x="106554" y="221544"/>
                  </a:lnTo>
                  <a:lnTo>
                    <a:pt x="162097" y="166016"/>
                  </a:lnTo>
                  <a:close/>
                  <a:moveTo>
                    <a:pt x="459243" y="120359"/>
                  </a:moveTo>
                  <a:lnTo>
                    <a:pt x="431471" y="148088"/>
                  </a:lnTo>
                  <a:lnTo>
                    <a:pt x="459243" y="175905"/>
                  </a:lnTo>
                  <a:lnTo>
                    <a:pt x="487103" y="148088"/>
                  </a:lnTo>
                  <a:close/>
                  <a:moveTo>
                    <a:pt x="445357" y="50948"/>
                  </a:moveTo>
                  <a:lnTo>
                    <a:pt x="556620" y="161952"/>
                  </a:lnTo>
                  <a:lnTo>
                    <a:pt x="357326" y="360942"/>
                  </a:lnTo>
                  <a:lnTo>
                    <a:pt x="246062" y="249938"/>
                  </a:lnTo>
                  <a:close/>
                  <a:moveTo>
                    <a:pt x="607639" y="0"/>
                  </a:moveTo>
                  <a:lnTo>
                    <a:pt x="576136" y="125818"/>
                  </a:lnTo>
                  <a:lnTo>
                    <a:pt x="481539" y="31454"/>
                  </a:lnTo>
                  <a:close/>
                </a:path>
              </a:pathLst>
            </a:custGeom>
            <a:solidFill>
              <a:srgbClr val="006E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FBD23146-DA52-4065-83A7-B39BFF04CDF8}"/>
                </a:ext>
              </a:extLst>
            </p:cNvPr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006E5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F0502020204030204"/>
                <a:ea typeface="微软雅黑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76212717-3C6D-4370-BC95-DDB5EB7729D0}"/>
                </a:ext>
              </a:extLst>
            </p:cNvPr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F0502020204030204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1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191877E-1DEA-4FA4-A496-7C066EA9DF02}"/>
              </a:ext>
            </a:extLst>
          </p:cNvPr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006E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7F59949-1328-4EC5-B579-3C53410F1EC1}"/>
              </a:ext>
            </a:extLst>
          </p:cNvPr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15926" y="4298803"/>
            <a:ext cx="1701428" cy="210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06BF9D4E-5150-44E8-AC2B-DA988D5936C6}"/>
              </a:ext>
            </a:extLst>
          </p:cNvPr>
          <p:cNvSpPr txBox="1"/>
          <p:nvPr/>
        </p:nvSpPr>
        <p:spPr>
          <a:xfrm>
            <a:off x="2300429" y="2712983"/>
            <a:ext cx="2076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u="none" strike="noStrike" kern="1200" cap="none" spc="0" normalizeH="0" baseline="0" noProof="0" dirty="0">
                <a:ln>
                  <a:noFill/>
                </a:ln>
                <a:solidFill>
                  <a:srgbClr val="006E54"/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r>
              <a:rPr kumimoji="0" lang="zh-CN" altLang="en-US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006E54"/>
                </a:solidFill>
                <a:effectLst/>
                <a:uLnTx/>
                <a:uFillTx/>
                <a:cs typeface="+mn-ea"/>
                <a:sym typeface="+mn-lt"/>
              </a:rPr>
              <a:t>录 </a:t>
            </a:r>
            <a:r>
              <a:rPr lang="en-US" altLang="zh-CN" sz="2800" dirty="0" smtClean="0">
                <a:solidFill>
                  <a:srgbClr val="006E54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CONENTS</a:t>
            </a:r>
            <a:endParaRPr kumimoji="0" lang="zh-CN" altLang="en-US" sz="2800" u="none" strike="noStrike" kern="1200" cap="none" spc="0" normalizeH="0" baseline="0" noProof="0" dirty="0">
              <a:ln>
                <a:noFill/>
              </a:ln>
              <a:solidFill>
                <a:srgbClr val="006E5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BBB7EC47-7BD5-433E-B048-2073B5A6A92C}"/>
              </a:ext>
            </a:extLst>
          </p:cNvPr>
          <p:cNvCxnSpPr/>
          <p:nvPr/>
        </p:nvCxnSpPr>
        <p:spPr>
          <a:xfrm>
            <a:off x="4613961" y="2250489"/>
            <a:ext cx="0" cy="2654300"/>
          </a:xfrm>
          <a:prstGeom prst="line">
            <a:avLst/>
          </a:prstGeom>
          <a:ln w="38100">
            <a:solidFill>
              <a:srgbClr val="00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55EE9021-58C9-4642-8661-FF7AB199A155}"/>
              </a:ext>
            </a:extLst>
          </p:cNvPr>
          <p:cNvSpPr txBox="1"/>
          <p:nvPr/>
        </p:nvSpPr>
        <p:spPr>
          <a:xfrm>
            <a:off x="5122173" y="2451995"/>
            <a:ext cx="11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6E54"/>
                </a:solidFill>
                <a:latin typeface="+mj-ea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006E54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340605" y="2489319"/>
            <a:ext cx="2032981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4"/>
                </a:solidFill>
                <a:effectLst/>
                <a:uLnTx/>
                <a:uFillTx/>
                <a:sym typeface="微软雅黑" panose="020B0503020204020204" pitchFamily="34" charset="-122"/>
              </a:rPr>
              <a:t>重建立交桥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E54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55EE9021-58C9-4642-8661-FF7AB199A155}"/>
              </a:ext>
            </a:extLst>
          </p:cNvPr>
          <p:cNvSpPr txBox="1"/>
          <p:nvPr/>
        </p:nvSpPr>
        <p:spPr>
          <a:xfrm>
            <a:off x="5122173" y="4138779"/>
            <a:ext cx="11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6E54"/>
                </a:solidFill>
                <a:latin typeface="+mj-ea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006E54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6340605" y="4176103"/>
            <a:ext cx="2032981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4"/>
                </a:solidFill>
                <a:effectLst/>
                <a:uLnTx/>
                <a:uFillTx/>
                <a:sym typeface="微软雅黑" panose="020B0503020204020204" pitchFamily="34" charset="-122"/>
              </a:rPr>
              <a:t>幸福小区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E54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63" name="矩形 62">
              <a:extLst>
                <a:ext uri="{FF2B5EF4-FFF2-40B4-BE49-F238E27FC236}">
                  <a16:creationId xmlns="" xmlns:a16="http://schemas.microsoft.com/office/drawing/2014/main" id="{FBD23146-DA52-4065-83A7-B39BFF04CDF8}"/>
                </a:ext>
              </a:extLst>
            </p:cNvPr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006E5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F0502020204030204"/>
                <a:ea typeface="微软雅黑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76212717-3C6D-4370-BC95-DDB5EB7729D0}"/>
                </a:ext>
              </a:extLst>
            </p:cNvPr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F0502020204030204"/>
                <a:ea typeface="微软雅黑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 rot="12539033">
            <a:off x="11026875" y="-145774"/>
            <a:ext cx="1252682" cy="1888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6" name="任意多边形: 形状 25">
            <a:extLst>
              <a:ext uri="{FF2B5EF4-FFF2-40B4-BE49-F238E27FC236}">
                <a16:creationId xmlns="" xmlns:a16="http://schemas.microsoft.com/office/drawing/2014/main" id="{79488B6F-C2FD-4748-A10D-2A7416B74648}"/>
              </a:ext>
            </a:extLst>
          </p:cNvPr>
          <p:cNvSpPr/>
          <p:nvPr/>
        </p:nvSpPr>
        <p:spPr>
          <a:xfrm>
            <a:off x="53932" y="158016"/>
            <a:ext cx="1359112" cy="135911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006E54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474596" y="964919"/>
            <a:ext cx="1279893" cy="852592"/>
            <a:chOff x="7266" y="4942"/>
            <a:chExt cx="1531" cy="909"/>
          </a:xfrm>
        </p:grpSpPr>
        <p:sp>
          <p:nvSpPr>
            <p:cNvPr id="68" name="îṡľíḍè"/>
            <p:cNvSpPr txBox="1"/>
            <p:nvPr/>
          </p:nvSpPr>
          <p:spPr>
            <a:xfrm>
              <a:off x="7266" y="5539"/>
              <a:ext cx="1531" cy="312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defTabSz="914400">
                <a:defRPr/>
              </a:pPr>
              <a:r>
                <a:rPr lang="en-US" altLang="zh-CN" sz="16600" b="1" dirty="0" smtClean="0">
                  <a:solidFill>
                    <a:srgbClr val="306E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RTEPOR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306E39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9" name="îṩľïḑê"/>
            <p:cNvSpPr txBox="1"/>
            <p:nvPr/>
          </p:nvSpPr>
          <p:spPr>
            <a:xfrm>
              <a:off x="7269" y="5289"/>
              <a:ext cx="1092" cy="187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306E39"/>
                  </a:solidFill>
                  <a:effectLst/>
                  <a:uLnTx/>
                  <a:uFillTx/>
                </a:rPr>
                <a:t>ANNUAL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306E39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ís1ídè"/>
            <p:cNvSpPr txBox="1"/>
            <p:nvPr/>
          </p:nvSpPr>
          <p:spPr>
            <a:xfrm>
              <a:off x="7844" y="4942"/>
              <a:ext cx="682" cy="280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E7B5D"/>
                  </a:solidFill>
                  <a:effectLst/>
                  <a:uLnTx/>
                  <a:uFillTx/>
                  <a:latin typeface="+mj-ea"/>
                  <a:ea typeface="+mj-ea"/>
                </a:rPr>
                <a:t>2020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E7B5D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71" name="ïṩḷîďê"/>
            <p:cNvSpPr/>
            <p:nvPr/>
          </p:nvSpPr>
          <p:spPr>
            <a:xfrm>
              <a:off x="7266" y="4952"/>
              <a:ext cx="506" cy="261"/>
            </a:xfrm>
            <a:prstGeom prst="rect">
              <a:avLst/>
            </a:prstGeom>
            <a:solidFill>
              <a:srgbClr val="006E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2" name="ïşlïḋe"/>
            <p:cNvSpPr/>
            <p:nvPr/>
          </p:nvSpPr>
          <p:spPr>
            <a:xfrm>
              <a:off x="8432" y="5108"/>
              <a:ext cx="365" cy="365"/>
            </a:xfrm>
            <a:custGeom>
              <a:avLst/>
              <a:gdLst>
                <a:gd name="connsiteX0" fmla="*/ 259984 w 607639"/>
                <a:gd name="connsiteY0" fmla="*/ 430308 h 606722"/>
                <a:gd name="connsiteX1" fmla="*/ 287837 w 607639"/>
                <a:gd name="connsiteY1" fmla="*/ 458126 h 606722"/>
                <a:gd name="connsiteX2" fmla="*/ 139047 w 607639"/>
                <a:gd name="connsiteY2" fmla="*/ 606722 h 606722"/>
                <a:gd name="connsiteX3" fmla="*/ 111282 w 607639"/>
                <a:gd name="connsiteY3" fmla="*/ 578905 h 606722"/>
                <a:gd name="connsiteX4" fmla="*/ 204460 w 607639"/>
                <a:gd name="connsiteY4" fmla="*/ 374844 h 606722"/>
                <a:gd name="connsiteX5" fmla="*/ 232231 w 607639"/>
                <a:gd name="connsiteY5" fmla="*/ 402573 h 606722"/>
                <a:gd name="connsiteX6" fmla="*/ 27771 w 607639"/>
                <a:gd name="connsiteY6" fmla="*/ 606722 h 606722"/>
                <a:gd name="connsiteX7" fmla="*/ 0 w 607639"/>
                <a:gd name="connsiteY7" fmla="*/ 578904 h 606722"/>
                <a:gd name="connsiteX8" fmla="*/ 148791 w 607639"/>
                <a:gd name="connsiteY8" fmla="*/ 319309 h 606722"/>
                <a:gd name="connsiteX9" fmla="*/ 176555 w 607639"/>
                <a:gd name="connsiteY9" fmla="*/ 347040 h 606722"/>
                <a:gd name="connsiteX10" fmla="*/ 27853 w 607639"/>
                <a:gd name="connsiteY10" fmla="*/ 495652 h 606722"/>
                <a:gd name="connsiteX11" fmla="*/ 0 w 607639"/>
                <a:gd name="connsiteY11" fmla="*/ 467921 h 606722"/>
                <a:gd name="connsiteX12" fmla="*/ 482456 w 607639"/>
                <a:gd name="connsiteY12" fmla="*/ 291506 h 606722"/>
                <a:gd name="connsiteX13" fmla="*/ 441354 w 607639"/>
                <a:gd name="connsiteY13" fmla="*/ 444829 h 606722"/>
                <a:gd name="connsiteX14" fmla="*/ 385749 w 607639"/>
                <a:gd name="connsiteY14" fmla="*/ 500380 h 606722"/>
                <a:gd name="connsiteX15" fmla="*/ 329611 w 607639"/>
                <a:gd name="connsiteY15" fmla="*/ 444295 h 606722"/>
                <a:gd name="connsiteX16" fmla="*/ 218312 w 607639"/>
                <a:gd name="connsiteY16" fmla="*/ 277605 h 606722"/>
                <a:gd name="connsiteX17" fmla="*/ 329470 w 607639"/>
                <a:gd name="connsiteY17" fmla="*/ 388739 h 606722"/>
                <a:gd name="connsiteX18" fmla="*/ 301703 w 607639"/>
                <a:gd name="connsiteY18" fmla="*/ 416478 h 606722"/>
                <a:gd name="connsiteX19" fmla="*/ 190456 w 607639"/>
                <a:gd name="connsiteY19" fmla="*/ 305433 h 606722"/>
                <a:gd name="connsiteX20" fmla="*/ 315639 w 607639"/>
                <a:gd name="connsiteY20" fmla="*/ 124971 h 606722"/>
                <a:gd name="connsiteX21" fmla="*/ 162720 w 607639"/>
                <a:gd name="connsiteY21" fmla="*/ 277604 h 606722"/>
                <a:gd name="connsiteX22" fmla="*/ 106554 w 607639"/>
                <a:gd name="connsiteY22" fmla="*/ 221544 h 606722"/>
                <a:gd name="connsiteX23" fmla="*/ 162097 w 607639"/>
                <a:gd name="connsiteY23" fmla="*/ 166016 h 606722"/>
                <a:gd name="connsiteX24" fmla="*/ 459243 w 607639"/>
                <a:gd name="connsiteY24" fmla="*/ 120359 h 606722"/>
                <a:gd name="connsiteX25" fmla="*/ 431471 w 607639"/>
                <a:gd name="connsiteY25" fmla="*/ 148088 h 606722"/>
                <a:gd name="connsiteX26" fmla="*/ 459243 w 607639"/>
                <a:gd name="connsiteY26" fmla="*/ 175905 h 606722"/>
                <a:gd name="connsiteX27" fmla="*/ 487103 w 607639"/>
                <a:gd name="connsiteY27" fmla="*/ 148088 h 606722"/>
                <a:gd name="connsiteX28" fmla="*/ 445357 w 607639"/>
                <a:gd name="connsiteY28" fmla="*/ 50948 h 606722"/>
                <a:gd name="connsiteX29" fmla="*/ 556620 w 607639"/>
                <a:gd name="connsiteY29" fmla="*/ 161952 h 606722"/>
                <a:gd name="connsiteX30" fmla="*/ 357326 w 607639"/>
                <a:gd name="connsiteY30" fmla="*/ 360942 h 606722"/>
                <a:gd name="connsiteX31" fmla="*/ 246062 w 607639"/>
                <a:gd name="connsiteY31" fmla="*/ 249938 h 606722"/>
                <a:gd name="connsiteX32" fmla="*/ 607639 w 607639"/>
                <a:gd name="connsiteY32" fmla="*/ 0 h 606722"/>
                <a:gd name="connsiteX33" fmla="*/ 576136 w 607639"/>
                <a:gd name="connsiteY33" fmla="*/ 125818 h 606722"/>
                <a:gd name="connsiteX34" fmla="*/ 481539 w 607639"/>
                <a:gd name="connsiteY34" fmla="*/ 31454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639" h="606722">
                  <a:moveTo>
                    <a:pt x="259984" y="430308"/>
                  </a:moveTo>
                  <a:lnTo>
                    <a:pt x="287837" y="458126"/>
                  </a:lnTo>
                  <a:lnTo>
                    <a:pt x="139047" y="606722"/>
                  </a:lnTo>
                  <a:lnTo>
                    <a:pt x="111282" y="578905"/>
                  </a:lnTo>
                  <a:close/>
                  <a:moveTo>
                    <a:pt x="204460" y="374844"/>
                  </a:moveTo>
                  <a:lnTo>
                    <a:pt x="232231" y="402573"/>
                  </a:lnTo>
                  <a:lnTo>
                    <a:pt x="27771" y="606722"/>
                  </a:lnTo>
                  <a:lnTo>
                    <a:pt x="0" y="578904"/>
                  </a:lnTo>
                  <a:close/>
                  <a:moveTo>
                    <a:pt x="148791" y="319309"/>
                  </a:moveTo>
                  <a:lnTo>
                    <a:pt x="176555" y="347040"/>
                  </a:lnTo>
                  <a:lnTo>
                    <a:pt x="27853" y="495652"/>
                  </a:lnTo>
                  <a:lnTo>
                    <a:pt x="0" y="467921"/>
                  </a:lnTo>
                  <a:close/>
                  <a:moveTo>
                    <a:pt x="482456" y="291506"/>
                  </a:moveTo>
                  <a:lnTo>
                    <a:pt x="441354" y="444829"/>
                  </a:lnTo>
                  <a:lnTo>
                    <a:pt x="385749" y="500380"/>
                  </a:lnTo>
                  <a:lnTo>
                    <a:pt x="329611" y="444295"/>
                  </a:lnTo>
                  <a:close/>
                  <a:moveTo>
                    <a:pt x="218312" y="277605"/>
                  </a:moveTo>
                  <a:lnTo>
                    <a:pt x="329470" y="388739"/>
                  </a:lnTo>
                  <a:lnTo>
                    <a:pt x="301703" y="416478"/>
                  </a:lnTo>
                  <a:lnTo>
                    <a:pt x="190456" y="305433"/>
                  </a:lnTo>
                  <a:close/>
                  <a:moveTo>
                    <a:pt x="315639" y="124971"/>
                  </a:moveTo>
                  <a:lnTo>
                    <a:pt x="162720" y="277604"/>
                  </a:lnTo>
                  <a:lnTo>
                    <a:pt x="106554" y="221544"/>
                  </a:lnTo>
                  <a:lnTo>
                    <a:pt x="162097" y="166016"/>
                  </a:lnTo>
                  <a:close/>
                  <a:moveTo>
                    <a:pt x="459243" y="120359"/>
                  </a:moveTo>
                  <a:lnTo>
                    <a:pt x="431471" y="148088"/>
                  </a:lnTo>
                  <a:lnTo>
                    <a:pt x="459243" y="175905"/>
                  </a:lnTo>
                  <a:lnTo>
                    <a:pt x="487103" y="148088"/>
                  </a:lnTo>
                  <a:close/>
                  <a:moveTo>
                    <a:pt x="445357" y="50948"/>
                  </a:moveTo>
                  <a:lnTo>
                    <a:pt x="556620" y="161952"/>
                  </a:lnTo>
                  <a:lnTo>
                    <a:pt x="357326" y="360942"/>
                  </a:lnTo>
                  <a:lnTo>
                    <a:pt x="246062" y="249938"/>
                  </a:lnTo>
                  <a:close/>
                  <a:moveTo>
                    <a:pt x="607639" y="0"/>
                  </a:moveTo>
                  <a:lnTo>
                    <a:pt x="576136" y="125818"/>
                  </a:lnTo>
                  <a:lnTo>
                    <a:pt x="481539" y="31454"/>
                  </a:lnTo>
                  <a:close/>
                </a:path>
              </a:pathLst>
            </a:custGeom>
            <a:solidFill>
              <a:srgbClr val="006E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0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191877E-1DEA-4FA4-A496-7C066EA9DF02}"/>
              </a:ext>
            </a:extLst>
          </p:cNvPr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006E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7F59949-1328-4EC5-B579-3C53410F1EC1}"/>
              </a:ext>
            </a:extLst>
          </p:cNvPr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 rot="2361653">
            <a:off x="-47237" y="5731379"/>
            <a:ext cx="959680" cy="1189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rot="12539033">
            <a:off x="10994630" y="-219237"/>
            <a:ext cx="1252682" cy="1888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6" name="Straight Connector 29"/>
          <p:cNvCxnSpPr/>
          <p:nvPr/>
        </p:nvCxnSpPr>
        <p:spPr>
          <a:xfrm flipH="1">
            <a:off x="1306513" y="2921000"/>
            <a:ext cx="9320212" cy="0"/>
          </a:xfrm>
          <a:prstGeom prst="line">
            <a:avLst/>
          </a:prstGeom>
          <a:ln w="19050">
            <a:solidFill>
              <a:srgbClr val="B9965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2400953" y="4812659"/>
            <a:ext cx="6671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6E54"/>
                </a:solidFill>
                <a:latin typeface="Arial" panose="020B0604020202020204"/>
                <a:ea typeface="微软雅黑" panose="020B0503020204020204" charset="-122"/>
                <a:sym typeface="Calibri" panose="020F0502020204030204" pitchFamily="34" charset="0"/>
              </a:rPr>
              <a:t>运用穿过、转向等建构技能搭建多层立交桥</a:t>
            </a:r>
            <a:endParaRPr lang="en-US" altLang="zh-CN" sz="2400" b="1" dirty="0">
              <a:solidFill>
                <a:srgbClr val="006E54"/>
              </a:solidFill>
              <a:latin typeface="Arial" panose="020B0604020202020204"/>
              <a:ea typeface="方正兰亭黑_GBK" panose="02000000000000000000" pitchFamily="2" charset="-122"/>
              <a:sym typeface="Calibri" panose="020F050202020403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66725" y="770236"/>
            <a:ext cx="536374" cy="300178"/>
            <a:chOff x="17217" y="756423"/>
            <a:chExt cx="781051" cy="393337"/>
          </a:xfrm>
        </p:grpSpPr>
        <p:sp>
          <p:nvSpPr>
            <p:cNvPr id="38" name="任意多边形 14"/>
            <p:cNvSpPr/>
            <p:nvPr/>
          </p:nvSpPr>
          <p:spPr>
            <a:xfrm>
              <a:off x="260786" y="756423"/>
              <a:ext cx="537482" cy="393337"/>
            </a:xfrm>
            <a:custGeom>
              <a:avLst/>
              <a:gdLst>
                <a:gd name="connsiteX0" fmla="*/ 0 w 640080"/>
                <a:gd name="connsiteY0" fmla="*/ 0 h 327660"/>
                <a:gd name="connsiteX1" fmla="*/ 472440 w 640080"/>
                <a:gd name="connsiteY1" fmla="*/ 0 h 327660"/>
                <a:gd name="connsiteX2" fmla="*/ 640080 w 640080"/>
                <a:gd name="connsiteY2" fmla="*/ 163830 h 327660"/>
                <a:gd name="connsiteX3" fmla="*/ 472440 w 640080"/>
                <a:gd name="connsiteY3" fmla="*/ 327660 h 327660"/>
                <a:gd name="connsiteX4" fmla="*/ 0 w 640080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327660">
                  <a:moveTo>
                    <a:pt x="0" y="0"/>
                  </a:moveTo>
                  <a:lnTo>
                    <a:pt x="472440" y="0"/>
                  </a:lnTo>
                  <a:cubicBezTo>
                    <a:pt x="565025" y="0"/>
                    <a:pt x="640080" y="73349"/>
                    <a:pt x="640080" y="163830"/>
                  </a:cubicBezTo>
                  <a:cubicBezTo>
                    <a:pt x="640080" y="254311"/>
                    <a:pt x="565025" y="327660"/>
                    <a:pt x="472440" y="327660"/>
                  </a:cubicBezTo>
                  <a:lnTo>
                    <a:pt x="0" y="327660"/>
                  </a:lnTo>
                  <a:close/>
                </a:path>
              </a:pathLst>
            </a:custGeom>
            <a:solidFill>
              <a:srgbClr val="006450"/>
            </a:solidFill>
            <a:ln>
              <a:solidFill>
                <a:srgbClr val="006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6D48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7217" y="756423"/>
              <a:ext cx="188685" cy="393337"/>
            </a:xfrm>
            <a:prstGeom prst="rect">
              <a:avLst/>
            </a:prstGeom>
            <a:solidFill>
              <a:srgbClr val="006450"/>
            </a:solidFill>
            <a:ln>
              <a:solidFill>
                <a:srgbClr val="006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6D4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标题 4"/>
          <p:cNvSpPr txBox="1"/>
          <p:nvPr/>
        </p:nvSpPr>
        <p:spPr>
          <a:xfrm>
            <a:off x="1026746" y="512134"/>
            <a:ext cx="3387510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1800" b="1" dirty="0" smtClean="0">
                <a:solidFill>
                  <a:srgbClr val="006450"/>
                </a:solidFill>
                <a:latin typeface="+mn-lt"/>
                <a:ea typeface="+mn-ea"/>
                <a:cs typeface="+mn-ea"/>
                <a:sym typeface="+mn-lt"/>
              </a:rPr>
              <a:t>重建立交桥</a:t>
            </a:r>
            <a:endParaRPr lang="zh-CN" altLang="en-US" sz="1800" b="1" dirty="0">
              <a:solidFill>
                <a:srgbClr val="0064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" name="图片 32" descr="IMG_20200924_080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3880" y="1352940"/>
            <a:ext cx="2065176" cy="1548882"/>
          </a:xfrm>
          <a:prstGeom prst="rect">
            <a:avLst/>
          </a:prstGeom>
        </p:spPr>
      </p:pic>
      <p:pic>
        <p:nvPicPr>
          <p:cNvPr id="34" name="图片 33" descr="IMG_20200924_0807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664" y="1352939"/>
            <a:ext cx="2064000" cy="1548000"/>
          </a:xfrm>
          <a:prstGeom prst="rect">
            <a:avLst/>
          </a:prstGeom>
        </p:spPr>
      </p:pic>
      <p:pic>
        <p:nvPicPr>
          <p:cNvPr id="35" name="图片 34" descr="IMG_20200924_081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6119" y="1352940"/>
            <a:ext cx="2064000" cy="1548000"/>
          </a:xfrm>
          <a:prstGeom prst="rect">
            <a:avLst/>
          </a:prstGeom>
        </p:spPr>
      </p:pic>
      <p:pic>
        <p:nvPicPr>
          <p:cNvPr id="36" name="图片 35" descr="IMG_20200924_0834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5959" y="2911152"/>
            <a:ext cx="2064000" cy="1548000"/>
          </a:xfrm>
          <a:prstGeom prst="rect">
            <a:avLst/>
          </a:prstGeom>
        </p:spPr>
      </p:pic>
      <p:pic>
        <p:nvPicPr>
          <p:cNvPr id="42" name="图片 41" descr="Screenshot_20200926_2210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83898" y="2906875"/>
            <a:ext cx="2536547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0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191877E-1DEA-4FA4-A496-7C066EA9DF02}"/>
              </a:ext>
            </a:extLst>
          </p:cNvPr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006E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7F59949-1328-4EC5-B579-3C53410F1EC1}"/>
              </a:ext>
            </a:extLst>
          </p:cNvPr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 rot="2361653">
            <a:off x="-47237" y="5731379"/>
            <a:ext cx="959680" cy="1189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rot="12539033">
            <a:off x="10994630" y="-219237"/>
            <a:ext cx="1252682" cy="1888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îślïḑé"/>
          <p:cNvSpPr/>
          <p:nvPr/>
        </p:nvSpPr>
        <p:spPr>
          <a:xfrm flipV="1">
            <a:off x="3970471" y="3866622"/>
            <a:ext cx="1691792" cy="1430977"/>
          </a:xfrm>
          <a:prstGeom prst="rect">
            <a:avLst/>
          </a:prstGeom>
          <a:solidFill>
            <a:srgbClr val="006450"/>
          </a:solidFill>
          <a:ln>
            <a:noFill/>
          </a:ln>
          <a:scene3d>
            <a:camera prst="perspectiveRelaxed" fov="5700000">
              <a:rot lat="16800000" lon="0" rev="0"/>
            </a:camera>
            <a:lightRig rig="soft" dir="t">
              <a:rot lat="0" lon="0" rev="4800000"/>
            </a:lightRig>
          </a:scene3d>
          <a:sp3d extrusionH="57150" prstMaterial="plastic">
            <a:bevelT w="0" h="12700"/>
            <a:bevelB w="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ṣḷídê"/>
          <p:cNvSpPr/>
          <p:nvPr/>
        </p:nvSpPr>
        <p:spPr>
          <a:xfrm flipV="1">
            <a:off x="9215846" y="2417201"/>
            <a:ext cx="1691792" cy="1430977"/>
          </a:xfrm>
          <a:prstGeom prst="rect">
            <a:avLst/>
          </a:prstGeom>
          <a:solidFill>
            <a:srgbClr val="006450"/>
          </a:solidFill>
          <a:ln>
            <a:noFill/>
          </a:ln>
          <a:scene3d>
            <a:camera prst="perspectiveRelaxed" fov="5700000">
              <a:rot lat="16800000" lon="0" rev="0"/>
            </a:camera>
            <a:lightRig rig="soft" dir="t">
              <a:rot lat="0" lon="0" rev="4800000"/>
            </a:lightRig>
          </a:scene3d>
          <a:sp3d extrusionH="57150" prstMaterial="plastic">
            <a:bevelB w="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ŝḷíḑè"/>
          <p:cNvSpPr/>
          <p:nvPr/>
        </p:nvSpPr>
        <p:spPr>
          <a:xfrm flipV="1">
            <a:off x="6593159" y="3144121"/>
            <a:ext cx="1691792" cy="1430977"/>
          </a:xfrm>
          <a:prstGeom prst="rect">
            <a:avLst/>
          </a:prstGeom>
          <a:solidFill>
            <a:srgbClr val="006450"/>
          </a:solidFill>
          <a:ln>
            <a:noFill/>
          </a:ln>
          <a:scene3d>
            <a:camera prst="perspectiveRelaxed" fov="5700000">
              <a:rot lat="16800000" lon="0" rev="0"/>
            </a:camera>
            <a:lightRig rig="soft" dir="t">
              <a:rot lat="0" lon="0" rev="4800000"/>
            </a:lightRig>
          </a:scene3d>
          <a:sp3d extrusionH="57150" prstMaterial="plastic">
            <a:bevelT w="0" h="12700"/>
            <a:bevelB w="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ś1íḓé"/>
          <p:cNvSpPr/>
          <p:nvPr/>
        </p:nvSpPr>
        <p:spPr>
          <a:xfrm flipV="1">
            <a:off x="1347783" y="4589661"/>
            <a:ext cx="1691792" cy="1430977"/>
          </a:xfrm>
          <a:prstGeom prst="rect">
            <a:avLst/>
          </a:prstGeom>
          <a:solidFill>
            <a:srgbClr val="006450"/>
          </a:solidFill>
          <a:ln>
            <a:noFill/>
          </a:ln>
          <a:scene3d>
            <a:camera prst="perspectiveRelaxed" fov="5700000">
              <a:rot lat="16800000" lon="0" rev="0"/>
            </a:camera>
            <a:lightRig rig="soft" dir="t">
              <a:rot lat="0" lon="0" rev="4800000"/>
            </a:lightRig>
          </a:scene3d>
          <a:sp3d extrusionH="57150" prstMaterial="plastic">
            <a:bevelT w="0" h="12700"/>
            <a:bevelB w="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4" name="组合 23"/>
          <p:cNvGrpSpPr/>
          <p:nvPr/>
        </p:nvGrpSpPr>
        <p:grpSpPr>
          <a:xfrm>
            <a:off x="761499" y="1854752"/>
            <a:ext cx="2808736" cy="1560788"/>
            <a:chOff x="4604769" y="2309048"/>
            <a:chExt cx="2808736" cy="1560788"/>
          </a:xfrm>
        </p:grpSpPr>
        <p:sp>
          <p:nvSpPr>
            <p:cNvPr id="2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商讨设计图</a:t>
              </a:r>
              <a:endParaRPr lang="de-DE" sz="1600" b="1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/>
                </a:rPr>
                <a:t>合理布局公共设施</a:t>
              </a:r>
              <a:endParaRPr lang="de-DE" altLang="zh-CN" sz="14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93362" y="4299373"/>
            <a:ext cx="2808736" cy="1560788"/>
            <a:chOff x="4604769" y="2309048"/>
            <a:chExt cx="2808736" cy="1560788"/>
          </a:xfrm>
        </p:grpSpPr>
        <p:sp>
          <p:nvSpPr>
            <p:cNvPr id="2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800" b="1" kern="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合作建造</a:t>
              </a:r>
              <a:endParaRPr lang="de-DE" sz="1600" b="1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/>
                </a:rPr>
                <a:t>布局好后，搭建各种建筑物</a:t>
              </a:r>
              <a:endParaRPr lang="de-DE" altLang="zh-CN" sz="14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6725" y="770236"/>
            <a:ext cx="536374" cy="300178"/>
            <a:chOff x="17217" y="756423"/>
            <a:chExt cx="781051" cy="393337"/>
          </a:xfrm>
        </p:grpSpPr>
        <p:sp>
          <p:nvSpPr>
            <p:cNvPr id="45" name="任意多边形 14"/>
            <p:cNvSpPr/>
            <p:nvPr/>
          </p:nvSpPr>
          <p:spPr>
            <a:xfrm>
              <a:off x="260786" y="756423"/>
              <a:ext cx="537482" cy="393337"/>
            </a:xfrm>
            <a:custGeom>
              <a:avLst/>
              <a:gdLst>
                <a:gd name="connsiteX0" fmla="*/ 0 w 640080"/>
                <a:gd name="connsiteY0" fmla="*/ 0 h 327660"/>
                <a:gd name="connsiteX1" fmla="*/ 472440 w 640080"/>
                <a:gd name="connsiteY1" fmla="*/ 0 h 327660"/>
                <a:gd name="connsiteX2" fmla="*/ 640080 w 640080"/>
                <a:gd name="connsiteY2" fmla="*/ 163830 h 327660"/>
                <a:gd name="connsiteX3" fmla="*/ 472440 w 640080"/>
                <a:gd name="connsiteY3" fmla="*/ 327660 h 327660"/>
                <a:gd name="connsiteX4" fmla="*/ 0 w 640080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327660">
                  <a:moveTo>
                    <a:pt x="0" y="0"/>
                  </a:moveTo>
                  <a:lnTo>
                    <a:pt x="472440" y="0"/>
                  </a:lnTo>
                  <a:cubicBezTo>
                    <a:pt x="565025" y="0"/>
                    <a:pt x="640080" y="73349"/>
                    <a:pt x="640080" y="163830"/>
                  </a:cubicBezTo>
                  <a:cubicBezTo>
                    <a:pt x="640080" y="254311"/>
                    <a:pt x="565025" y="327660"/>
                    <a:pt x="472440" y="327660"/>
                  </a:cubicBezTo>
                  <a:lnTo>
                    <a:pt x="0" y="327660"/>
                  </a:lnTo>
                  <a:close/>
                </a:path>
              </a:pathLst>
            </a:custGeom>
            <a:solidFill>
              <a:srgbClr val="006450"/>
            </a:solidFill>
            <a:ln>
              <a:solidFill>
                <a:srgbClr val="006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6D48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217" y="756423"/>
              <a:ext cx="188685" cy="393337"/>
            </a:xfrm>
            <a:prstGeom prst="rect">
              <a:avLst/>
            </a:prstGeom>
            <a:solidFill>
              <a:srgbClr val="006450"/>
            </a:solidFill>
            <a:ln>
              <a:solidFill>
                <a:srgbClr val="006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6D4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标题 4"/>
          <p:cNvSpPr txBox="1"/>
          <p:nvPr/>
        </p:nvSpPr>
        <p:spPr>
          <a:xfrm>
            <a:off x="1026746" y="512134"/>
            <a:ext cx="3387510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1800" b="1" dirty="0" smtClean="0">
                <a:solidFill>
                  <a:srgbClr val="006450"/>
                </a:solidFill>
                <a:latin typeface="+mn-lt"/>
                <a:ea typeface="+mn-ea"/>
                <a:cs typeface="+mn-ea"/>
                <a:sym typeface="+mn-lt"/>
              </a:rPr>
              <a:t>幸福小区</a:t>
            </a:r>
            <a:endParaRPr lang="zh-CN" altLang="en-US" sz="1800" b="1" dirty="0">
              <a:solidFill>
                <a:srgbClr val="0064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" name="图片 39" descr="IMG_20200926_183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324754" y="2972267"/>
            <a:ext cx="1743659" cy="2324878"/>
          </a:xfrm>
          <a:prstGeom prst="rect">
            <a:avLst/>
          </a:prstGeom>
        </p:spPr>
      </p:pic>
      <p:pic>
        <p:nvPicPr>
          <p:cNvPr id="41" name="图片 40" descr="20200926_1828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2069" y="2471446"/>
            <a:ext cx="2452396" cy="1839297"/>
          </a:xfrm>
          <a:prstGeom prst="rect">
            <a:avLst/>
          </a:prstGeom>
        </p:spPr>
      </p:pic>
      <p:pic>
        <p:nvPicPr>
          <p:cNvPr id="42" name="图片 41" descr="20200926_1837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2739" y="633315"/>
            <a:ext cx="2452800" cy="1839600"/>
          </a:xfrm>
          <a:prstGeom prst="rect">
            <a:avLst/>
          </a:prstGeom>
        </p:spPr>
      </p:pic>
      <p:pic>
        <p:nvPicPr>
          <p:cNvPr id="43" name="图片 42" descr="u_1794745954_2705606987&amp;fm_26&amp;gp_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719" y="1850085"/>
            <a:ext cx="2576471" cy="1839600"/>
          </a:xfrm>
          <a:prstGeom prst="rect">
            <a:avLst/>
          </a:prstGeom>
        </p:spPr>
      </p:pic>
      <p:pic>
        <p:nvPicPr>
          <p:cNvPr id="49" name="图片 48" descr="20200926_1825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18560" y="1073020"/>
            <a:ext cx="1379700" cy="18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1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191877E-1DEA-4FA4-A496-7C066EA9DF02}"/>
              </a:ext>
            </a:extLst>
          </p:cNvPr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006E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7F59949-1328-4EC5-B579-3C53410F1EC1}"/>
              </a:ext>
            </a:extLst>
          </p:cNvPr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2" name="任意多边形: 形状 25">
            <a:extLst>
              <a:ext uri="{FF2B5EF4-FFF2-40B4-BE49-F238E27FC236}">
                <a16:creationId xmlns="" xmlns:a16="http://schemas.microsoft.com/office/drawing/2014/main" id="{79488B6F-C2FD-4748-A10D-2A7416B74648}"/>
              </a:ext>
            </a:extLst>
          </p:cNvPr>
          <p:cNvSpPr/>
          <p:nvPr/>
        </p:nvSpPr>
        <p:spPr>
          <a:xfrm>
            <a:off x="10934026" y="5527236"/>
            <a:ext cx="1330764" cy="1330764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006E54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59112" y="3979895"/>
            <a:ext cx="2302361" cy="285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12539033">
            <a:off x="9949080" y="-1298087"/>
            <a:ext cx="2800309" cy="422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spcCol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165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429564" y="2363356"/>
            <a:ext cx="8779581" cy="110645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 dirty="0" smtClean="0">
                <a:solidFill>
                  <a:srgbClr val="006E54"/>
                </a:solidFill>
                <a:latin typeface="微软雅黑"/>
                <a:ea typeface="微软雅黑"/>
              </a:rPr>
              <a:t>感谢你的聆听</a:t>
            </a:r>
            <a:endParaRPr lang="zh-CN" altLang="en-US" sz="6000" b="1" dirty="0">
              <a:solidFill>
                <a:srgbClr val="006E54"/>
              </a:solidFill>
              <a:latin typeface="微软雅黑"/>
              <a:ea typeface="微软雅黑"/>
            </a:endParaRPr>
          </a:p>
        </p:txBody>
      </p:sp>
      <p:sp>
        <p:nvSpPr>
          <p:cNvPr id="32" name="任意多边形: 形状 25">
            <a:extLst>
              <a:ext uri="{FF2B5EF4-FFF2-40B4-BE49-F238E27FC236}">
                <a16:creationId xmlns="" xmlns:a16="http://schemas.microsoft.com/office/drawing/2014/main" id="{79488B6F-C2FD-4748-A10D-2A7416B74648}"/>
              </a:ext>
            </a:extLst>
          </p:cNvPr>
          <p:cNvSpPr/>
          <p:nvPr/>
        </p:nvSpPr>
        <p:spPr>
          <a:xfrm>
            <a:off x="53932" y="158016"/>
            <a:ext cx="1359112" cy="135911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006E54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1474596" y="964919"/>
            <a:ext cx="1279893" cy="852592"/>
            <a:chOff x="7266" y="4942"/>
            <a:chExt cx="1531" cy="909"/>
          </a:xfrm>
        </p:grpSpPr>
        <p:sp>
          <p:nvSpPr>
            <p:cNvPr id="34" name="îṡľíḍè"/>
            <p:cNvSpPr txBox="1"/>
            <p:nvPr/>
          </p:nvSpPr>
          <p:spPr>
            <a:xfrm>
              <a:off x="7266" y="5539"/>
              <a:ext cx="1531" cy="312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defTabSz="914400">
                <a:defRPr/>
              </a:pPr>
              <a:r>
                <a:rPr lang="en-US" altLang="zh-CN" sz="16600" b="1" dirty="0" smtClean="0">
                  <a:solidFill>
                    <a:srgbClr val="306E39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RTEPOR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306E39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îṩľïḑê"/>
            <p:cNvSpPr txBox="1"/>
            <p:nvPr/>
          </p:nvSpPr>
          <p:spPr>
            <a:xfrm>
              <a:off x="7269" y="5289"/>
              <a:ext cx="1092" cy="187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306E39"/>
                  </a:solidFill>
                  <a:effectLst/>
                  <a:uLnTx/>
                  <a:uFillTx/>
                </a:rPr>
                <a:t>ANNUAL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306E39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ís1ídè"/>
            <p:cNvSpPr txBox="1"/>
            <p:nvPr/>
          </p:nvSpPr>
          <p:spPr>
            <a:xfrm>
              <a:off x="7844" y="4942"/>
              <a:ext cx="682" cy="280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E7B5D"/>
                  </a:solidFill>
                  <a:effectLst/>
                  <a:uLnTx/>
                  <a:uFillTx/>
                  <a:latin typeface="+mj-ea"/>
                  <a:ea typeface="+mj-ea"/>
                </a:rPr>
                <a:t>2020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E7B5D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7" name="ïṩḷîďê"/>
            <p:cNvSpPr/>
            <p:nvPr/>
          </p:nvSpPr>
          <p:spPr>
            <a:xfrm>
              <a:off x="7266" y="4952"/>
              <a:ext cx="506" cy="261"/>
            </a:xfrm>
            <a:prstGeom prst="rect">
              <a:avLst/>
            </a:prstGeom>
            <a:solidFill>
              <a:srgbClr val="006E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8" name="ïşlïḋe"/>
            <p:cNvSpPr/>
            <p:nvPr/>
          </p:nvSpPr>
          <p:spPr>
            <a:xfrm>
              <a:off x="8432" y="5108"/>
              <a:ext cx="365" cy="365"/>
            </a:xfrm>
            <a:custGeom>
              <a:avLst/>
              <a:gdLst>
                <a:gd name="connsiteX0" fmla="*/ 259984 w 607639"/>
                <a:gd name="connsiteY0" fmla="*/ 430308 h 606722"/>
                <a:gd name="connsiteX1" fmla="*/ 287837 w 607639"/>
                <a:gd name="connsiteY1" fmla="*/ 458126 h 606722"/>
                <a:gd name="connsiteX2" fmla="*/ 139047 w 607639"/>
                <a:gd name="connsiteY2" fmla="*/ 606722 h 606722"/>
                <a:gd name="connsiteX3" fmla="*/ 111282 w 607639"/>
                <a:gd name="connsiteY3" fmla="*/ 578905 h 606722"/>
                <a:gd name="connsiteX4" fmla="*/ 204460 w 607639"/>
                <a:gd name="connsiteY4" fmla="*/ 374844 h 606722"/>
                <a:gd name="connsiteX5" fmla="*/ 232231 w 607639"/>
                <a:gd name="connsiteY5" fmla="*/ 402573 h 606722"/>
                <a:gd name="connsiteX6" fmla="*/ 27771 w 607639"/>
                <a:gd name="connsiteY6" fmla="*/ 606722 h 606722"/>
                <a:gd name="connsiteX7" fmla="*/ 0 w 607639"/>
                <a:gd name="connsiteY7" fmla="*/ 578904 h 606722"/>
                <a:gd name="connsiteX8" fmla="*/ 148791 w 607639"/>
                <a:gd name="connsiteY8" fmla="*/ 319309 h 606722"/>
                <a:gd name="connsiteX9" fmla="*/ 176555 w 607639"/>
                <a:gd name="connsiteY9" fmla="*/ 347040 h 606722"/>
                <a:gd name="connsiteX10" fmla="*/ 27853 w 607639"/>
                <a:gd name="connsiteY10" fmla="*/ 495652 h 606722"/>
                <a:gd name="connsiteX11" fmla="*/ 0 w 607639"/>
                <a:gd name="connsiteY11" fmla="*/ 467921 h 606722"/>
                <a:gd name="connsiteX12" fmla="*/ 482456 w 607639"/>
                <a:gd name="connsiteY12" fmla="*/ 291506 h 606722"/>
                <a:gd name="connsiteX13" fmla="*/ 441354 w 607639"/>
                <a:gd name="connsiteY13" fmla="*/ 444829 h 606722"/>
                <a:gd name="connsiteX14" fmla="*/ 385749 w 607639"/>
                <a:gd name="connsiteY14" fmla="*/ 500380 h 606722"/>
                <a:gd name="connsiteX15" fmla="*/ 329611 w 607639"/>
                <a:gd name="connsiteY15" fmla="*/ 444295 h 606722"/>
                <a:gd name="connsiteX16" fmla="*/ 218312 w 607639"/>
                <a:gd name="connsiteY16" fmla="*/ 277605 h 606722"/>
                <a:gd name="connsiteX17" fmla="*/ 329470 w 607639"/>
                <a:gd name="connsiteY17" fmla="*/ 388739 h 606722"/>
                <a:gd name="connsiteX18" fmla="*/ 301703 w 607639"/>
                <a:gd name="connsiteY18" fmla="*/ 416478 h 606722"/>
                <a:gd name="connsiteX19" fmla="*/ 190456 w 607639"/>
                <a:gd name="connsiteY19" fmla="*/ 305433 h 606722"/>
                <a:gd name="connsiteX20" fmla="*/ 315639 w 607639"/>
                <a:gd name="connsiteY20" fmla="*/ 124971 h 606722"/>
                <a:gd name="connsiteX21" fmla="*/ 162720 w 607639"/>
                <a:gd name="connsiteY21" fmla="*/ 277604 h 606722"/>
                <a:gd name="connsiteX22" fmla="*/ 106554 w 607639"/>
                <a:gd name="connsiteY22" fmla="*/ 221544 h 606722"/>
                <a:gd name="connsiteX23" fmla="*/ 162097 w 607639"/>
                <a:gd name="connsiteY23" fmla="*/ 166016 h 606722"/>
                <a:gd name="connsiteX24" fmla="*/ 459243 w 607639"/>
                <a:gd name="connsiteY24" fmla="*/ 120359 h 606722"/>
                <a:gd name="connsiteX25" fmla="*/ 431471 w 607639"/>
                <a:gd name="connsiteY25" fmla="*/ 148088 h 606722"/>
                <a:gd name="connsiteX26" fmla="*/ 459243 w 607639"/>
                <a:gd name="connsiteY26" fmla="*/ 175905 h 606722"/>
                <a:gd name="connsiteX27" fmla="*/ 487103 w 607639"/>
                <a:gd name="connsiteY27" fmla="*/ 148088 h 606722"/>
                <a:gd name="connsiteX28" fmla="*/ 445357 w 607639"/>
                <a:gd name="connsiteY28" fmla="*/ 50948 h 606722"/>
                <a:gd name="connsiteX29" fmla="*/ 556620 w 607639"/>
                <a:gd name="connsiteY29" fmla="*/ 161952 h 606722"/>
                <a:gd name="connsiteX30" fmla="*/ 357326 w 607639"/>
                <a:gd name="connsiteY30" fmla="*/ 360942 h 606722"/>
                <a:gd name="connsiteX31" fmla="*/ 246062 w 607639"/>
                <a:gd name="connsiteY31" fmla="*/ 249938 h 606722"/>
                <a:gd name="connsiteX32" fmla="*/ 607639 w 607639"/>
                <a:gd name="connsiteY32" fmla="*/ 0 h 606722"/>
                <a:gd name="connsiteX33" fmla="*/ 576136 w 607639"/>
                <a:gd name="connsiteY33" fmla="*/ 125818 h 606722"/>
                <a:gd name="connsiteX34" fmla="*/ 481539 w 607639"/>
                <a:gd name="connsiteY34" fmla="*/ 31454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639" h="606722">
                  <a:moveTo>
                    <a:pt x="259984" y="430308"/>
                  </a:moveTo>
                  <a:lnTo>
                    <a:pt x="287837" y="458126"/>
                  </a:lnTo>
                  <a:lnTo>
                    <a:pt x="139047" y="606722"/>
                  </a:lnTo>
                  <a:lnTo>
                    <a:pt x="111282" y="578905"/>
                  </a:lnTo>
                  <a:close/>
                  <a:moveTo>
                    <a:pt x="204460" y="374844"/>
                  </a:moveTo>
                  <a:lnTo>
                    <a:pt x="232231" y="402573"/>
                  </a:lnTo>
                  <a:lnTo>
                    <a:pt x="27771" y="606722"/>
                  </a:lnTo>
                  <a:lnTo>
                    <a:pt x="0" y="578904"/>
                  </a:lnTo>
                  <a:close/>
                  <a:moveTo>
                    <a:pt x="148791" y="319309"/>
                  </a:moveTo>
                  <a:lnTo>
                    <a:pt x="176555" y="347040"/>
                  </a:lnTo>
                  <a:lnTo>
                    <a:pt x="27853" y="495652"/>
                  </a:lnTo>
                  <a:lnTo>
                    <a:pt x="0" y="467921"/>
                  </a:lnTo>
                  <a:close/>
                  <a:moveTo>
                    <a:pt x="482456" y="291506"/>
                  </a:moveTo>
                  <a:lnTo>
                    <a:pt x="441354" y="444829"/>
                  </a:lnTo>
                  <a:lnTo>
                    <a:pt x="385749" y="500380"/>
                  </a:lnTo>
                  <a:lnTo>
                    <a:pt x="329611" y="444295"/>
                  </a:lnTo>
                  <a:close/>
                  <a:moveTo>
                    <a:pt x="218312" y="277605"/>
                  </a:moveTo>
                  <a:lnTo>
                    <a:pt x="329470" y="388739"/>
                  </a:lnTo>
                  <a:lnTo>
                    <a:pt x="301703" y="416478"/>
                  </a:lnTo>
                  <a:lnTo>
                    <a:pt x="190456" y="305433"/>
                  </a:lnTo>
                  <a:close/>
                  <a:moveTo>
                    <a:pt x="315639" y="124971"/>
                  </a:moveTo>
                  <a:lnTo>
                    <a:pt x="162720" y="277604"/>
                  </a:lnTo>
                  <a:lnTo>
                    <a:pt x="106554" y="221544"/>
                  </a:lnTo>
                  <a:lnTo>
                    <a:pt x="162097" y="166016"/>
                  </a:lnTo>
                  <a:close/>
                  <a:moveTo>
                    <a:pt x="459243" y="120359"/>
                  </a:moveTo>
                  <a:lnTo>
                    <a:pt x="431471" y="148088"/>
                  </a:lnTo>
                  <a:lnTo>
                    <a:pt x="459243" y="175905"/>
                  </a:lnTo>
                  <a:lnTo>
                    <a:pt x="487103" y="148088"/>
                  </a:lnTo>
                  <a:close/>
                  <a:moveTo>
                    <a:pt x="445357" y="50948"/>
                  </a:moveTo>
                  <a:lnTo>
                    <a:pt x="556620" y="161952"/>
                  </a:lnTo>
                  <a:lnTo>
                    <a:pt x="357326" y="360942"/>
                  </a:lnTo>
                  <a:lnTo>
                    <a:pt x="246062" y="249938"/>
                  </a:lnTo>
                  <a:close/>
                  <a:moveTo>
                    <a:pt x="607639" y="0"/>
                  </a:moveTo>
                  <a:lnTo>
                    <a:pt x="576136" y="125818"/>
                  </a:lnTo>
                  <a:lnTo>
                    <a:pt x="481539" y="31454"/>
                  </a:lnTo>
                  <a:close/>
                </a:path>
              </a:pathLst>
            </a:custGeom>
            <a:solidFill>
              <a:srgbClr val="006E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组合 38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FBD23146-DA52-4065-83A7-B39BFF04CDF8}"/>
                </a:ext>
              </a:extLst>
            </p:cNvPr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006E5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F0502020204030204"/>
                <a:ea typeface="微软雅黑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76212717-3C6D-4370-BC95-DDB5EB7729D0}"/>
                </a:ext>
              </a:extLst>
            </p:cNvPr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F0502020204030204"/>
                <a:ea typeface="微软雅黑"/>
              </a:endParaRPr>
            </a:p>
          </p:txBody>
        </p:sp>
      </p:grpSp>
      <p:sp>
        <p:nvSpPr>
          <p:cNvPr id="19" name="任意多边形: 形状 25">
            <a:extLst>
              <a:ext uri="{FF2B5EF4-FFF2-40B4-BE49-F238E27FC236}">
                <a16:creationId xmlns="" xmlns:a16="http://schemas.microsoft.com/office/drawing/2014/main" id="{79488B6F-C2FD-4748-A10D-2A7416B74648}"/>
              </a:ext>
            </a:extLst>
          </p:cNvPr>
          <p:cNvSpPr/>
          <p:nvPr/>
        </p:nvSpPr>
        <p:spPr>
          <a:xfrm>
            <a:off x="5522204" y="4813875"/>
            <a:ext cx="1330764" cy="1330764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006E54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</a:endParaRPr>
          </a:p>
        </p:txBody>
      </p:sp>
      <p:sp>
        <p:nvSpPr>
          <p:cNvPr id="20" name="任意多边形: 形状 25">
            <a:extLst>
              <a:ext uri="{FF2B5EF4-FFF2-40B4-BE49-F238E27FC236}">
                <a16:creationId xmlns="" xmlns:a16="http://schemas.microsoft.com/office/drawing/2014/main" id="{79488B6F-C2FD-4748-A10D-2A7416B74648}"/>
              </a:ext>
            </a:extLst>
          </p:cNvPr>
          <p:cNvSpPr/>
          <p:nvPr/>
        </p:nvSpPr>
        <p:spPr>
          <a:xfrm>
            <a:off x="8673967" y="3597917"/>
            <a:ext cx="1330764" cy="1330764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006E54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</a:endParaRPr>
          </a:p>
        </p:txBody>
      </p:sp>
      <p:sp>
        <p:nvSpPr>
          <p:cNvPr id="21" name="任意多边形: 形状 25">
            <a:extLst>
              <a:ext uri="{FF2B5EF4-FFF2-40B4-BE49-F238E27FC236}">
                <a16:creationId xmlns="" xmlns:a16="http://schemas.microsoft.com/office/drawing/2014/main" id="{79488B6F-C2FD-4748-A10D-2A7416B74648}"/>
              </a:ext>
            </a:extLst>
          </p:cNvPr>
          <p:cNvSpPr/>
          <p:nvPr/>
        </p:nvSpPr>
        <p:spPr>
          <a:xfrm>
            <a:off x="5152554" y="562887"/>
            <a:ext cx="1330764" cy="1330764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006E54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56</Words>
  <Application>Microsoft Office PowerPoint</Application>
  <PresentationFormat>自定义</PresentationFormat>
  <Paragraphs>25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Manager>www.51pptmoban.com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StephenZhu</dc:creator>
  <cp:keywords>51PPT模板网</cp:keywords>
  <dc:description>www.51pptmoban.com</dc:description>
  <cp:lastModifiedBy>Windows 用户</cp:lastModifiedBy>
  <cp:revision>13</cp:revision>
  <dcterms:created xsi:type="dcterms:W3CDTF">2019-05-26T05:14:00Z</dcterms:created>
  <dcterms:modified xsi:type="dcterms:W3CDTF">2020-09-26T15:02:37Z</dcterms:modified>
</cp:coreProperties>
</file>