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3" r:id="rId1"/>
  </p:sldMasterIdLst>
  <p:notesMasterIdLst>
    <p:notesMasterId r:id="rId10"/>
  </p:notesMasterIdLst>
  <p:sldIdLst>
    <p:sldId id="260" r:id="rId2"/>
    <p:sldId id="262" r:id="rId3"/>
    <p:sldId id="264" r:id="rId4"/>
    <p:sldId id="263" r:id="rId5"/>
    <p:sldId id="325" r:id="rId6"/>
    <p:sldId id="296" r:id="rId7"/>
    <p:sldId id="316" r:id="rId8"/>
    <p:sldId id="313" r:id="rId9"/>
  </p:sldIdLst>
  <p:sldSz cx="12192000" cy="6858000"/>
  <p:notesSz cx="6858000" cy="9144000"/>
  <p:custDataLst>
    <p:tags r:id="rId11"/>
  </p:custDataLst>
  <p:defaultTextStyle>
    <a:defPPr>
      <a:defRPr lang="zh-CN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4F83AD"/>
    <a:srgbClr val="F3F1F2"/>
    <a:srgbClr val="76A931"/>
    <a:srgbClr val="93B02A"/>
    <a:srgbClr val="8CAE3C"/>
    <a:srgbClr val="6D9220"/>
    <a:srgbClr val="AEBE39"/>
    <a:srgbClr val="E0F4FC"/>
    <a:srgbClr val="F9FC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 autoAdjust="0"/>
    <p:restoredTop sz="92969" autoAdjust="0"/>
  </p:normalViewPr>
  <p:slideViewPr>
    <p:cSldViewPr snapToGrid="0">
      <p:cViewPr varScale="1">
        <p:scale>
          <a:sx n="65" d="100"/>
          <a:sy n="65" d="100"/>
        </p:scale>
        <p:origin x="-85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170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170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649B75-C036-43A6-B586-D4D3956B9750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模板来自于 </a:t>
            </a:r>
            <a:r>
              <a:rPr lang="en-US" altLang="zh-CN" noProof="0"/>
              <a:t>http://docer.mysoeasy.com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170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170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7F35CC-AECF-450E-A632-155F605872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067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7"/>
          </a:p>
          <a:p>
            <a:pPr defTabSz="121917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7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4AECACE-C708-43AA-9ADF-9E0A79DBA94A}" type="slidenum">
              <a:rPr lang="zh-CN" altLang="en-US" smtClean="0">
                <a:solidFill>
                  <a:schemeClr val="tx1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:p15="http://schemas.microsoft.com/office/powerpoint/2012/main" xmlns:p14="http://schemas.microsoft.com/office/powerpoint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3385" y="1080660"/>
            <a:ext cx="6497782" cy="2687788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27B1-864B-47CB-B8FD-7D024961E14C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EE4C-9BF1-4250-B807-668456CE46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63261" y="3934690"/>
            <a:ext cx="5738031" cy="73306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8234155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AE8C-B19C-4977-8BCA-B32C13833C88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551E-31EC-4F7A-A252-B2FCA315F6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8099507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3A26-0640-4C70-A709-B1491CCE26F4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1408-E647-409A-B508-321AFC4E7C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0237194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9D4B-2CA7-47A8-86E5-FE890B1AEF36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27CC-6915-48A9-B008-AF3C75820C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2179982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7CD3A3D-11F1-4B0A-A2AB-14A7D51683E0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:p15="http://schemas.microsoft.com/office/powerpoint/2012/main" xmlns:p14="http://schemas.microsoft.com/office/powerpoint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144" y="1468582"/>
            <a:ext cx="6719455" cy="2343437"/>
          </a:xfrm>
        </p:spPr>
        <p:txBody>
          <a:bodyPr anchor="ctr"/>
          <a:lstStyle>
            <a:lvl1pPr algn="ctr">
              <a:lnSpc>
                <a:spcPct val="15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0145" y="3948545"/>
            <a:ext cx="6719454" cy="630082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990E-E653-4FD8-923B-A2D860A8A90E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55DE-A138-432A-8102-1E3083C6FA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4866570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3295-1E4B-43CB-ACE7-ED4E99C07012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ABD-4112-4B46-AE5F-F7B3FCC151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609880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70D5-879E-4918-AA43-1581FF74425B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617F-1FAF-4B1F-8DA8-C199C4526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6472043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57CE-0B02-4E23-8C71-0AC50F027A2D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7C59-ACF1-46EC-AA2B-C1494FFFC0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7209365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1" y="0"/>
            <a:ext cx="1219200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2F33-1B8F-49A4-B81C-5C1A866997DB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7A2D-2746-4C2C-8659-5794A5D305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783888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F24E-7ACB-4130-A95E-31B492E4DC89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9992-9A03-4D74-B6F7-FDB10D1C50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9425522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4395-4959-4A0C-96FB-5F242B3DEB06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BC8F-9660-4E80-9F8E-C4E5D79BDA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346487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0"/>
            <a:ext cx="12192002" cy="6858001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xmlns:p15="http://schemas.microsoft.com/office/powerpoint/2012/main" xmlns:p14="http://schemas.microsoft.com/office/powerpoint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227766"/>
            <a:ext cx="10680700" cy="512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9170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9557E7-78E4-435A-A3A8-EB5A40A4B307}" type="datetimeFigureOut">
              <a:rPr lang="zh-CN" altLang="en-US"/>
              <a:pPr>
                <a:defRPr/>
              </a:pPr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9170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9170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3DC92C-287B-43BD-8FAB-B84E3B43B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197164"/>
            <a:ext cx="932774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0" r:id="rId2"/>
    <p:sldLayoutId id="2147484689" r:id="rId3"/>
    <p:sldLayoutId id="2147484681" r:id="rId4"/>
    <p:sldLayoutId id="2147484682" r:id="rId5"/>
    <p:sldLayoutId id="2147484683" r:id="rId6"/>
    <p:sldLayoutId id="2147484690" r:id="rId7"/>
    <p:sldLayoutId id="2147484684" r:id="rId8"/>
    <p:sldLayoutId id="2147484685" r:id="rId9"/>
    <p:sldLayoutId id="2147484686" r:id="rId10"/>
    <p:sldLayoutId id="2147484687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188" indent="-35718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小工匠</a:t>
            </a:r>
            <a:endParaRPr lang="zh-CN" altLang="en-US" sz="480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400" dirty="0" smtClean="0"/>
              <a:t>      </a:t>
            </a:r>
            <a:endParaRPr lang="en-US" altLang="zh-CN" sz="24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IMG_4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3934" y="383457"/>
            <a:ext cx="2930013" cy="2197510"/>
          </a:xfrm>
          <a:prstGeom prst="rect">
            <a:avLst/>
          </a:prstGeom>
        </p:spPr>
      </p:pic>
      <p:pic>
        <p:nvPicPr>
          <p:cNvPr id="5" name="图片 4" descr="IMG_4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8916" y="1902540"/>
            <a:ext cx="2635045" cy="1976284"/>
          </a:xfrm>
          <a:prstGeom prst="rect">
            <a:avLst/>
          </a:prstGeom>
        </p:spPr>
      </p:pic>
      <p:pic>
        <p:nvPicPr>
          <p:cNvPr id="6" name="图片 5" descr="IMG_4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3535" y="2938614"/>
            <a:ext cx="2807110" cy="21053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MH_Other_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1CB72AC0-9CA9-48EC-9E41-530F1116B3C4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06510" y="2094649"/>
            <a:ext cx="905814" cy="862680"/>
          </a:xfrm>
          <a:custGeom>
            <a:avLst/>
            <a:gdLst>
              <a:gd name="connsiteX0" fmla="*/ 3084612 w 5288045"/>
              <a:gd name="connsiteY0" fmla="*/ 2171133 h 5037048"/>
              <a:gd name="connsiteX1" fmla="*/ 3068519 w 5288045"/>
              <a:gd name="connsiteY1" fmla="*/ 2178885 h 5037048"/>
              <a:gd name="connsiteX2" fmla="*/ 2627115 w 5288045"/>
              <a:gd name="connsiteY2" fmla="*/ 2268000 h 5037048"/>
              <a:gd name="connsiteX3" fmla="*/ 2289898 w 5288045"/>
              <a:gd name="connsiteY3" fmla="*/ 2217018 h 5037048"/>
              <a:gd name="connsiteX4" fmla="*/ 2209451 w 5288045"/>
              <a:gd name="connsiteY4" fmla="*/ 2187574 h 5037048"/>
              <a:gd name="connsiteX5" fmla="*/ 2217018 w 5288045"/>
              <a:gd name="connsiteY5" fmla="*/ 2208247 h 5037048"/>
              <a:gd name="connsiteX6" fmla="*/ 2268000 w 5288045"/>
              <a:gd name="connsiteY6" fmla="*/ 2545464 h 5037048"/>
              <a:gd name="connsiteX7" fmla="*/ 2244961 w 5288045"/>
              <a:gd name="connsiteY7" fmla="*/ 2774005 h 5037048"/>
              <a:gd name="connsiteX8" fmla="*/ 2223083 w 5288045"/>
              <a:gd name="connsiteY8" fmla="*/ 2844485 h 5037048"/>
              <a:gd name="connsiteX9" fmla="*/ 2289898 w 5288045"/>
              <a:gd name="connsiteY9" fmla="*/ 2820031 h 5037048"/>
              <a:gd name="connsiteX10" fmla="*/ 2627115 w 5288045"/>
              <a:gd name="connsiteY10" fmla="*/ 2769048 h 5037048"/>
              <a:gd name="connsiteX11" fmla="*/ 3068519 w 5288045"/>
              <a:gd name="connsiteY11" fmla="*/ 2858163 h 5037048"/>
              <a:gd name="connsiteX12" fmla="*/ 3069330 w 5288045"/>
              <a:gd name="connsiteY12" fmla="*/ 2858554 h 5037048"/>
              <a:gd name="connsiteX13" fmla="*/ 3043084 w 5288045"/>
              <a:gd name="connsiteY13" fmla="*/ 2774005 h 5037048"/>
              <a:gd name="connsiteX14" fmla="*/ 3020045 w 5288045"/>
              <a:gd name="connsiteY14" fmla="*/ 2545464 h 5037048"/>
              <a:gd name="connsiteX15" fmla="*/ 3071028 w 5288045"/>
              <a:gd name="connsiteY15" fmla="*/ 2208247 h 5037048"/>
              <a:gd name="connsiteX16" fmla="*/ 2627115 w 5288045"/>
              <a:gd name="connsiteY16" fmla="*/ 0 h 5037048"/>
              <a:gd name="connsiteX17" fmla="*/ 3761115 w 5288045"/>
              <a:gd name="connsiteY17" fmla="*/ 1134000 h 5037048"/>
              <a:gd name="connsiteX18" fmla="*/ 3710133 w 5288045"/>
              <a:gd name="connsiteY18" fmla="*/ 1471217 h 5037048"/>
              <a:gd name="connsiteX19" fmla="*/ 3696549 w 5288045"/>
              <a:gd name="connsiteY19" fmla="*/ 1508332 h 5037048"/>
              <a:gd name="connsiteX20" fmla="*/ 3712641 w 5288045"/>
              <a:gd name="connsiteY20" fmla="*/ 1500580 h 5037048"/>
              <a:gd name="connsiteX21" fmla="*/ 4154045 w 5288045"/>
              <a:gd name="connsiteY21" fmla="*/ 1411464 h 5037048"/>
              <a:gd name="connsiteX22" fmla="*/ 5288045 w 5288045"/>
              <a:gd name="connsiteY22" fmla="*/ 2545464 h 5037048"/>
              <a:gd name="connsiteX23" fmla="*/ 4154045 w 5288045"/>
              <a:gd name="connsiteY23" fmla="*/ 3679464 h 5037048"/>
              <a:gd name="connsiteX24" fmla="*/ 3712641 w 5288045"/>
              <a:gd name="connsiteY24" fmla="*/ 3590349 h 5037048"/>
              <a:gd name="connsiteX25" fmla="*/ 3711831 w 5288045"/>
              <a:gd name="connsiteY25" fmla="*/ 3589959 h 5037048"/>
              <a:gd name="connsiteX26" fmla="*/ 3738076 w 5288045"/>
              <a:gd name="connsiteY26" fmla="*/ 3674508 h 5037048"/>
              <a:gd name="connsiteX27" fmla="*/ 3761115 w 5288045"/>
              <a:gd name="connsiteY27" fmla="*/ 3903048 h 5037048"/>
              <a:gd name="connsiteX28" fmla="*/ 2627115 w 5288045"/>
              <a:gd name="connsiteY28" fmla="*/ 5037048 h 5037048"/>
              <a:gd name="connsiteX29" fmla="*/ 1493115 w 5288045"/>
              <a:gd name="connsiteY29" fmla="*/ 3903048 h 5037048"/>
              <a:gd name="connsiteX30" fmla="*/ 1516154 w 5288045"/>
              <a:gd name="connsiteY30" fmla="*/ 3674508 h 5037048"/>
              <a:gd name="connsiteX31" fmla="*/ 1538033 w 5288045"/>
              <a:gd name="connsiteY31" fmla="*/ 3604027 h 5037048"/>
              <a:gd name="connsiteX32" fmla="*/ 1471217 w 5288045"/>
              <a:gd name="connsiteY32" fmla="*/ 3628482 h 5037048"/>
              <a:gd name="connsiteX33" fmla="*/ 1134000 w 5288045"/>
              <a:gd name="connsiteY33" fmla="*/ 3679464 h 5037048"/>
              <a:gd name="connsiteX34" fmla="*/ 0 w 5288045"/>
              <a:gd name="connsiteY34" fmla="*/ 2545464 h 5037048"/>
              <a:gd name="connsiteX35" fmla="*/ 1134000 w 5288045"/>
              <a:gd name="connsiteY35" fmla="*/ 1411464 h 5037048"/>
              <a:gd name="connsiteX36" fmla="*/ 1471217 w 5288045"/>
              <a:gd name="connsiteY36" fmla="*/ 1462447 h 5037048"/>
              <a:gd name="connsiteX37" fmla="*/ 1551664 w 5288045"/>
              <a:gd name="connsiteY37" fmla="*/ 1491891 h 5037048"/>
              <a:gd name="connsiteX38" fmla="*/ 1544098 w 5288045"/>
              <a:gd name="connsiteY38" fmla="*/ 1471217 h 5037048"/>
              <a:gd name="connsiteX39" fmla="*/ 1493115 w 5288045"/>
              <a:gd name="connsiteY39" fmla="*/ 1134000 h 5037048"/>
              <a:gd name="connsiteX40" fmla="*/ 2627115 w 5288045"/>
              <a:gd name="connsiteY40" fmla="*/ 0 h 50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88045" h="5037048">
                <a:moveTo>
                  <a:pt x="3084612" y="2171133"/>
                </a:moveTo>
                <a:lnTo>
                  <a:pt x="3068519" y="2178885"/>
                </a:lnTo>
                <a:cubicBezTo>
                  <a:pt x="2932849" y="2236268"/>
                  <a:pt x="2783688" y="2268000"/>
                  <a:pt x="2627115" y="2268000"/>
                </a:cubicBezTo>
                <a:cubicBezTo>
                  <a:pt x="2509686" y="2268000"/>
                  <a:pt x="2396425" y="2250151"/>
                  <a:pt x="2289898" y="2217018"/>
                </a:cubicBezTo>
                <a:lnTo>
                  <a:pt x="2209451" y="2187574"/>
                </a:lnTo>
                <a:lnTo>
                  <a:pt x="2217018" y="2208247"/>
                </a:lnTo>
                <a:cubicBezTo>
                  <a:pt x="2250151" y="2314774"/>
                  <a:pt x="2268000" y="2428035"/>
                  <a:pt x="2268000" y="2545464"/>
                </a:cubicBezTo>
                <a:cubicBezTo>
                  <a:pt x="2268000" y="2623751"/>
                  <a:pt x="2260067" y="2700184"/>
                  <a:pt x="2244961" y="2774005"/>
                </a:cubicBezTo>
                <a:lnTo>
                  <a:pt x="2223083" y="2844485"/>
                </a:lnTo>
                <a:lnTo>
                  <a:pt x="2289898" y="2820031"/>
                </a:lnTo>
                <a:cubicBezTo>
                  <a:pt x="2396425" y="2786897"/>
                  <a:pt x="2509686" y="2769048"/>
                  <a:pt x="2627115" y="2769048"/>
                </a:cubicBezTo>
                <a:cubicBezTo>
                  <a:pt x="2783688" y="2769048"/>
                  <a:pt x="2932849" y="2800780"/>
                  <a:pt x="3068519" y="2858163"/>
                </a:cubicBezTo>
                <a:lnTo>
                  <a:pt x="3069330" y="2858554"/>
                </a:lnTo>
                <a:lnTo>
                  <a:pt x="3043084" y="2774005"/>
                </a:lnTo>
                <a:cubicBezTo>
                  <a:pt x="3027978" y="2700184"/>
                  <a:pt x="3020045" y="2623751"/>
                  <a:pt x="3020045" y="2545464"/>
                </a:cubicBezTo>
                <a:cubicBezTo>
                  <a:pt x="3020045" y="2428035"/>
                  <a:pt x="3037894" y="2314774"/>
                  <a:pt x="3071028" y="2208247"/>
                </a:cubicBezTo>
                <a:close/>
                <a:moveTo>
                  <a:pt x="2627115" y="0"/>
                </a:moveTo>
                <a:cubicBezTo>
                  <a:pt x="3253406" y="0"/>
                  <a:pt x="3761115" y="507709"/>
                  <a:pt x="3761115" y="1134000"/>
                </a:cubicBezTo>
                <a:cubicBezTo>
                  <a:pt x="3761115" y="1251430"/>
                  <a:pt x="3743266" y="1364690"/>
                  <a:pt x="3710133" y="1471217"/>
                </a:cubicBezTo>
                <a:lnTo>
                  <a:pt x="3696549" y="1508332"/>
                </a:lnTo>
                <a:lnTo>
                  <a:pt x="3712641" y="1500580"/>
                </a:lnTo>
                <a:cubicBezTo>
                  <a:pt x="3848311" y="1443196"/>
                  <a:pt x="3997473" y="1411464"/>
                  <a:pt x="4154045" y="1411464"/>
                </a:cubicBezTo>
                <a:cubicBezTo>
                  <a:pt x="4780336" y="1411464"/>
                  <a:pt x="5288045" y="1919173"/>
                  <a:pt x="5288045" y="2545464"/>
                </a:cubicBezTo>
                <a:cubicBezTo>
                  <a:pt x="5288045" y="3171755"/>
                  <a:pt x="4780336" y="3679464"/>
                  <a:pt x="4154045" y="3679464"/>
                </a:cubicBezTo>
                <a:cubicBezTo>
                  <a:pt x="3997473" y="3679464"/>
                  <a:pt x="3848311" y="3647732"/>
                  <a:pt x="3712641" y="3590349"/>
                </a:cubicBezTo>
                <a:lnTo>
                  <a:pt x="3711831" y="3589959"/>
                </a:lnTo>
                <a:lnTo>
                  <a:pt x="3738076" y="3674508"/>
                </a:lnTo>
                <a:cubicBezTo>
                  <a:pt x="3753182" y="3748328"/>
                  <a:pt x="3761115" y="3824762"/>
                  <a:pt x="3761115" y="3903048"/>
                </a:cubicBezTo>
                <a:cubicBezTo>
                  <a:pt x="3761115" y="4529339"/>
                  <a:pt x="3253406" y="5037048"/>
                  <a:pt x="2627115" y="5037048"/>
                </a:cubicBezTo>
                <a:cubicBezTo>
                  <a:pt x="2000824" y="5037048"/>
                  <a:pt x="1493115" y="4529339"/>
                  <a:pt x="1493115" y="3903048"/>
                </a:cubicBezTo>
                <a:cubicBezTo>
                  <a:pt x="1493115" y="3824762"/>
                  <a:pt x="1501048" y="3748328"/>
                  <a:pt x="1516154" y="3674508"/>
                </a:cubicBezTo>
                <a:lnTo>
                  <a:pt x="1538033" y="3604027"/>
                </a:lnTo>
                <a:lnTo>
                  <a:pt x="1471217" y="3628482"/>
                </a:lnTo>
                <a:cubicBezTo>
                  <a:pt x="1364691" y="3661615"/>
                  <a:pt x="1251430" y="3679464"/>
                  <a:pt x="1134000" y="3679464"/>
                </a:cubicBezTo>
                <a:cubicBezTo>
                  <a:pt x="507709" y="3679464"/>
                  <a:pt x="0" y="3171755"/>
                  <a:pt x="0" y="2545464"/>
                </a:cubicBezTo>
                <a:cubicBezTo>
                  <a:pt x="0" y="1919173"/>
                  <a:pt x="507709" y="1411464"/>
                  <a:pt x="1134000" y="1411464"/>
                </a:cubicBezTo>
                <a:cubicBezTo>
                  <a:pt x="1251430" y="1411464"/>
                  <a:pt x="1364691" y="1429313"/>
                  <a:pt x="1471217" y="1462447"/>
                </a:cubicBezTo>
                <a:lnTo>
                  <a:pt x="1551664" y="1491891"/>
                </a:lnTo>
                <a:lnTo>
                  <a:pt x="1544098" y="1471217"/>
                </a:lnTo>
                <a:cubicBezTo>
                  <a:pt x="1510964" y="1364690"/>
                  <a:pt x="1493115" y="1251430"/>
                  <a:pt x="1493115" y="1134000"/>
                </a:cubicBezTo>
                <a:cubicBezTo>
                  <a:pt x="1493115" y="507709"/>
                  <a:pt x="2000824" y="0"/>
                  <a:pt x="262711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C4BD851-DE1E-46BA-A37B-11212656ECCD}"/>
              </a:ext>
            </a:extLst>
          </p:cNvPr>
          <p:cNvSpPr txBox="1"/>
          <p:nvPr/>
        </p:nvSpPr>
        <p:spPr>
          <a:xfrm>
            <a:off x="1710064" y="1679150"/>
            <a:ext cx="64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Bernard MT Condensed" panose="02050806060905020404" pitchFamily="18" charset="0"/>
              </a:rPr>
              <a:t>“</a:t>
            </a:r>
            <a:endParaRPr lang="zh-CN" altLang="en-US" sz="4800" b="1">
              <a:latin typeface="Bernard MT Condensed" panose="02050806060905020404" pitchFamily="18" charset="0"/>
            </a:endParaRPr>
          </a:p>
        </p:txBody>
      </p:sp>
      <p:sp>
        <p:nvSpPr>
          <p:cNvPr id="27" name="MH_Other_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5CABC23-AAB6-4E47-B444-7071B49F041D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06510" y="3788327"/>
            <a:ext cx="905814" cy="862680"/>
          </a:xfrm>
          <a:custGeom>
            <a:avLst/>
            <a:gdLst>
              <a:gd name="connsiteX0" fmla="*/ 3084612 w 5288045"/>
              <a:gd name="connsiteY0" fmla="*/ 2171133 h 5037048"/>
              <a:gd name="connsiteX1" fmla="*/ 3068519 w 5288045"/>
              <a:gd name="connsiteY1" fmla="*/ 2178885 h 5037048"/>
              <a:gd name="connsiteX2" fmla="*/ 2627115 w 5288045"/>
              <a:gd name="connsiteY2" fmla="*/ 2268000 h 5037048"/>
              <a:gd name="connsiteX3" fmla="*/ 2289898 w 5288045"/>
              <a:gd name="connsiteY3" fmla="*/ 2217018 h 5037048"/>
              <a:gd name="connsiteX4" fmla="*/ 2209451 w 5288045"/>
              <a:gd name="connsiteY4" fmla="*/ 2187574 h 5037048"/>
              <a:gd name="connsiteX5" fmla="*/ 2217018 w 5288045"/>
              <a:gd name="connsiteY5" fmla="*/ 2208247 h 5037048"/>
              <a:gd name="connsiteX6" fmla="*/ 2268000 w 5288045"/>
              <a:gd name="connsiteY6" fmla="*/ 2545464 h 5037048"/>
              <a:gd name="connsiteX7" fmla="*/ 2244961 w 5288045"/>
              <a:gd name="connsiteY7" fmla="*/ 2774005 h 5037048"/>
              <a:gd name="connsiteX8" fmla="*/ 2223083 w 5288045"/>
              <a:gd name="connsiteY8" fmla="*/ 2844485 h 5037048"/>
              <a:gd name="connsiteX9" fmla="*/ 2289898 w 5288045"/>
              <a:gd name="connsiteY9" fmla="*/ 2820031 h 5037048"/>
              <a:gd name="connsiteX10" fmla="*/ 2627115 w 5288045"/>
              <a:gd name="connsiteY10" fmla="*/ 2769048 h 5037048"/>
              <a:gd name="connsiteX11" fmla="*/ 3068519 w 5288045"/>
              <a:gd name="connsiteY11" fmla="*/ 2858163 h 5037048"/>
              <a:gd name="connsiteX12" fmla="*/ 3069330 w 5288045"/>
              <a:gd name="connsiteY12" fmla="*/ 2858554 h 5037048"/>
              <a:gd name="connsiteX13" fmla="*/ 3043084 w 5288045"/>
              <a:gd name="connsiteY13" fmla="*/ 2774005 h 5037048"/>
              <a:gd name="connsiteX14" fmla="*/ 3020045 w 5288045"/>
              <a:gd name="connsiteY14" fmla="*/ 2545464 h 5037048"/>
              <a:gd name="connsiteX15" fmla="*/ 3071028 w 5288045"/>
              <a:gd name="connsiteY15" fmla="*/ 2208247 h 5037048"/>
              <a:gd name="connsiteX16" fmla="*/ 2627115 w 5288045"/>
              <a:gd name="connsiteY16" fmla="*/ 0 h 5037048"/>
              <a:gd name="connsiteX17" fmla="*/ 3761115 w 5288045"/>
              <a:gd name="connsiteY17" fmla="*/ 1134000 h 5037048"/>
              <a:gd name="connsiteX18" fmla="*/ 3710133 w 5288045"/>
              <a:gd name="connsiteY18" fmla="*/ 1471217 h 5037048"/>
              <a:gd name="connsiteX19" fmla="*/ 3696549 w 5288045"/>
              <a:gd name="connsiteY19" fmla="*/ 1508332 h 5037048"/>
              <a:gd name="connsiteX20" fmla="*/ 3712641 w 5288045"/>
              <a:gd name="connsiteY20" fmla="*/ 1500580 h 5037048"/>
              <a:gd name="connsiteX21" fmla="*/ 4154045 w 5288045"/>
              <a:gd name="connsiteY21" fmla="*/ 1411464 h 5037048"/>
              <a:gd name="connsiteX22" fmla="*/ 5288045 w 5288045"/>
              <a:gd name="connsiteY22" fmla="*/ 2545464 h 5037048"/>
              <a:gd name="connsiteX23" fmla="*/ 4154045 w 5288045"/>
              <a:gd name="connsiteY23" fmla="*/ 3679464 h 5037048"/>
              <a:gd name="connsiteX24" fmla="*/ 3712641 w 5288045"/>
              <a:gd name="connsiteY24" fmla="*/ 3590349 h 5037048"/>
              <a:gd name="connsiteX25" fmla="*/ 3711831 w 5288045"/>
              <a:gd name="connsiteY25" fmla="*/ 3589959 h 5037048"/>
              <a:gd name="connsiteX26" fmla="*/ 3738076 w 5288045"/>
              <a:gd name="connsiteY26" fmla="*/ 3674508 h 5037048"/>
              <a:gd name="connsiteX27" fmla="*/ 3761115 w 5288045"/>
              <a:gd name="connsiteY27" fmla="*/ 3903048 h 5037048"/>
              <a:gd name="connsiteX28" fmla="*/ 2627115 w 5288045"/>
              <a:gd name="connsiteY28" fmla="*/ 5037048 h 5037048"/>
              <a:gd name="connsiteX29" fmla="*/ 1493115 w 5288045"/>
              <a:gd name="connsiteY29" fmla="*/ 3903048 h 5037048"/>
              <a:gd name="connsiteX30" fmla="*/ 1516154 w 5288045"/>
              <a:gd name="connsiteY30" fmla="*/ 3674508 h 5037048"/>
              <a:gd name="connsiteX31" fmla="*/ 1538033 w 5288045"/>
              <a:gd name="connsiteY31" fmla="*/ 3604027 h 5037048"/>
              <a:gd name="connsiteX32" fmla="*/ 1471217 w 5288045"/>
              <a:gd name="connsiteY32" fmla="*/ 3628482 h 5037048"/>
              <a:gd name="connsiteX33" fmla="*/ 1134000 w 5288045"/>
              <a:gd name="connsiteY33" fmla="*/ 3679464 h 5037048"/>
              <a:gd name="connsiteX34" fmla="*/ 0 w 5288045"/>
              <a:gd name="connsiteY34" fmla="*/ 2545464 h 5037048"/>
              <a:gd name="connsiteX35" fmla="*/ 1134000 w 5288045"/>
              <a:gd name="connsiteY35" fmla="*/ 1411464 h 5037048"/>
              <a:gd name="connsiteX36" fmla="*/ 1471217 w 5288045"/>
              <a:gd name="connsiteY36" fmla="*/ 1462447 h 5037048"/>
              <a:gd name="connsiteX37" fmla="*/ 1551664 w 5288045"/>
              <a:gd name="connsiteY37" fmla="*/ 1491891 h 5037048"/>
              <a:gd name="connsiteX38" fmla="*/ 1544098 w 5288045"/>
              <a:gd name="connsiteY38" fmla="*/ 1471217 h 5037048"/>
              <a:gd name="connsiteX39" fmla="*/ 1493115 w 5288045"/>
              <a:gd name="connsiteY39" fmla="*/ 1134000 h 5037048"/>
              <a:gd name="connsiteX40" fmla="*/ 2627115 w 5288045"/>
              <a:gd name="connsiteY40" fmla="*/ 0 h 50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88045" h="5037048">
                <a:moveTo>
                  <a:pt x="3084612" y="2171133"/>
                </a:moveTo>
                <a:lnTo>
                  <a:pt x="3068519" y="2178885"/>
                </a:lnTo>
                <a:cubicBezTo>
                  <a:pt x="2932849" y="2236268"/>
                  <a:pt x="2783688" y="2268000"/>
                  <a:pt x="2627115" y="2268000"/>
                </a:cubicBezTo>
                <a:cubicBezTo>
                  <a:pt x="2509686" y="2268000"/>
                  <a:pt x="2396425" y="2250151"/>
                  <a:pt x="2289898" y="2217018"/>
                </a:cubicBezTo>
                <a:lnTo>
                  <a:pt x="2209451" y="2187574"/>
                </a:lnTo>
                <a:lnTo>
                  <a:pt x="2217018" y="2208247"/>
                </a:lnTo>
                <a:cubicBezTo>
                  <a:pt x="2250151" y="2314774"/>
                  <a:pt x="2268000" y="2428035"/>
                  <a:pt x="2268000" y="2545464"/>
                </a:cubicBezTo>
                <a:cubicBezTo>
                  <a:pt x="2268000" y="2623751"/>
                  <a:pt x="2260067" y="2700184"/>
                  <a:pt x="2244961" y="2774005"/>
                </a:cubicBezTo>
                <a:lnTo>
                  <a:pt x="2223083" y="2844485"/>
                </a:lnTo>
                <a:lnTo>
                  <a:pt x="2289898" y="2820031"/>
                </a:lnTo>
                <a:cubicBezTo>
                  <a:pt x="2396425" y="2786897"/>
                  <a:pt x="2509686" y="2769048"/>
                  <a:pt x="2627115" y="2769048"/>
                </a:cubicBezTo>
                <a:cubicBezTo>
                  <a:pt x="2783688" y="2769048"/>
                  <a:pt x="2932849" y="2800780"/>
                  <a:pt x="3068519" y="2858163"/>
                </a:cubicBezTo>
                <a:lnTo>
                  <a:pt x="3069330" y="2858554"/>
                </a:lnTo>
                <a:lnTo>
                  <a:pt x="3043084" y="2774005"/>
                </a:lnTo>
                <a:cubicBezTo>
                  <a:pt x="3027978" y="2700184"/>
                  <a:pt x="3020045" y="2623751"/>
                  <a:pt x="3020045" y="2545464"/>
                </a:cubicBezTo>
                <a:cubicBezTo>
                  <a:pt x="3020045" y="2428035"/>
                  <a:pt x="3037894" y="2314774"/>
                  <a:pt x="3071028" y="2208247"/>
                </a:cubicBezTo>
                <a:close/>
                <a:moveTo>
                  <a:pt x="2627115" y="0"/>
                </a:moveTo>
                <a:cubicBezTo>
                  <a:pt x="3253406" y="0"/>
                  <a:pt x="3761115" y="507709"/>
                  <a:pt x="3761115" y="1134000"/>
                </a:cubicBezTo>
                <a:cubicBezTo>
                  <a:pt x="3761115" y="1251430"/>
                  <a:pt x="3743266" y="1364690"/>
                  <a:pt x="3710133" y="1471217"/>
                </a:cubicBezTo>
                <a:lnTo>
                  <a:pt x="3696549" y="1508332"/>
                </a:lnTo>
                <a:lnTo>
                  <a:pt x="3712641" y="1500580"/>
                </a:lnTo>
                <a:cubicBezTo>
                  <a:pt x="3848311" y="1443196"/>
                  <a:pt x="3997473" y="1411464"/>
                  <a:pt x="4154045" y="1411464"/>
                </a:cubicBezTo>
                <a:cubicBezTo>
                  <a:pt x="4780336" y="1411464"/>
                  <a:pt x="5288045" y="1919173"/>
                  <a:pt x="5288045" y="2545464"/>
                </a:cubicBezTo>
                <a:cubicBezTo>
                  <a:pt x="5288045" y="3171755"/>
                  <a:pt x="4780336" y="3679464"/>
                  <a:pt x="4154045" y="3679464"/>
                </a:cubicBezTo>
                <a:cubicBezTo>
                  <a:pt x="3997473" y="3679464"/>
                  <a:pt x="3848311" y="3647732"/>
                  <a:pt x="3712641" y="3590349"/>
                </a:cubicBezTo>
                <a:lnTo>
                  <a:pt x="3711831" y="3589959"/>
                </a:lnTo>
                <a:lnTo>
                  <a:pt x="3738076" y="3674508"/>
                </a:lnTo>
                <a:cubicBezTo>
                  <a:pt x="3753182" y="3748328"/>
                  <a:pt x="3761115" y="3824762"/>
                  <a:pt x="3761115" y="3903048"/>
                </a:cubicBezTo>
                <a:cubicBezTo>
                  <a:pt x="3761115" y="4529339"/>
                  <a:pt x="3253406" y="5037048"/>
                  <a:pt x="2627115" y="5037048"/>
                </a:cubicBezTo>
                <a:cubicBezTo>
                  <a:pt x="2000824" y="5037048"/>
                  <a:pt x="1493115" y="4529339"/>
                  <a:pt x="1493115" y="3903048"/>
                </a:cubicBezTo>
                <a:cubicBezTo>
                  <a:pt x="1493115" y="3824762"/>
                  <a:pt x="1501048" y="3748328"/>
                  <a:pt x="1516154" y="3674508"/>
                </a:cubicBezTo>
                <a:lnTo>
                  <a:pt x="1538033" y="3604027"/>
                </a:lnTo>
                <a:lnTo>
                  <a:pt x="1471217" y="3628482"/>
                </a:lnTo>
                <a:cubicBezTo>
                  <a:pt x="1364691" y="3661615"/>
                  <a:pt x="1251430" y="3679464"/>
                  <a:pt x="1134000" y="3679464"/>
                </a:cubicBezTo>
                <a:cubicBezTo>
                  <a:pt x="507709" y="3679464"/>
                  <a:pt x="0" y="3171755"/>
                  <a:pt x="0" y="2545464"/>
                </a:cubicBezTo>
                <a:cubicBezTo>
                  <a:pt x="0" y="1919173"/>
                  <a:pt x="507709" y="1411464"/>
                  <a:pt x="1134000" y="1411464"/>
                </a:cubicBezTo>
                <a:cubicBezTo>
                  <a:pt x="1251430" y="1411464"/>
                  <a:pt x="1364691" y="1429313"/>
                  <a:pt x="1471217" y="1462447"/>
                </a:cubicBezTo>
                <a:lnTo>
                  <a:pt x="1551664" y="1491891"/>
                </a:lnTo>
                <a:lnTo>
                  <a:pt x="1544098" y="1471217"/>
                </a:lnTo>
                <a:cubicBezTo>
                  <a:pt x="1510964" y="1364690"/>
                  <a:pt x="1493115" y="1251430"/>
                  <a:pt x="1493115" y="1134000"/>
                </a:cubicBezTo>
                <a:cubicBezTo>
                  <a:pt x="1493115" y="507709"/>
                  <a:pt x="2000824" y="0"/>
                  <a:pt x="262711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B2A4F21-527C-4A96-9922-F2D230C54FFD}"/>
              </a:ext>
            </a:extLst>
          </p:cNvPr>
          <p:cNvSpPr txBox="1"/>
          <p:nvPr/>
        </p:nvSpPr>
        <p:spPr>
          <a:xfrm>
            <a:off x="1710064" y="3372828"/>
            <a:ext cx="64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Bernard MT Condensed" panose="02050806060905020404" pitchFamily="18" charset="0"/>
              </a:rPr>
              <a:t>“</a:t>
            </a:r>
            <a:endParaRPr lang="zh-CN" altLang="en-US" sz="4800" b="1">
              <a:latin typeface="Bernard MT Condensed" panose="02050806060905020404" pitchFamily="18" charset="0"/>
            </a:endParaRPr>
          </a:p>
        </p:txBody>
      </p:sp>
      <p:sp>
        <p:nvSpPr>
          <p:cNvPr id="31" name="MH_Other_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5C95AEA0-4288-4063-8251-F13D613D65AD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06510" y="5482005"/>
            <a:ext cx="905814" cy="862680"/>
          </a:xfrm>
          <a:custGeom>
            <a:avLst/>
            <a:gdLst>
              <a:gd name="connsiteX0" fmla="*/ 3084612 w 5288045"/>
              <a:gd name="connsiteY0" fmla="*/ 2171133 h 5037048"/>
              <a:gd name="connsiteX1" fmla="*/ 3068519 w 5288045"/>
              <a:gd name="connsiteY1" fmla="*/ 2178885 h 5037048"/>
              <a:gd name="connsiteX2" fmla="*/ 2627115 w 5288045"/>
              <a:gd name="connsiteY2" fmla="*/ 2268000 h 5037048"/>
              <a:gd name="connsiteX3" fmla="*/ 2289898 w 5288045"/>
              <a:gd name="connsiteY3" fmla="*/ 2217018 h 5037048"/>
              <a:gd name="connsiteX4" fmla="*/ 2209451 w 5288045"/>
              <a:gd name="connsiteY4" fmla="*/ 2187574 h 5037048"/>
              <a:gd name="connsiteX5" fmla="*/ 2217018 w 5288045"/>
              <a:gd name="connsiteY5" fmla="*/ 2208247 h 5037048"/>
              <a:gd name="connsiteX6" fmla="*/ 2268000 w 5288045"/>
              <a:gd name="connsiteY6" fmla="*/ 2545464 h 5037048"/>
              <a:gd name="connsiteX7" fmla="*/ 2244961 w 5288045"/>
              <a:gd name="connsiteY7" fmla="*/ 2774005 h 5037048"/>
              <a:gd name="connsiteX8" fmla="*/ 2223083 w 5288045"/>
              <a:gd name="connsiteY8" fmla="*/ 2844485 h 5037048"/>
              <a:gd name="connsiteX9" fmla="*/ 2289898 w 5288045"/>
              <a:gd name="connsiteY9" fmla="*/ 2820031 h 5037048"/>
              <a:gd name="connsiteX10" fmla="*/ 2627115 w 5288045"/>
              <a:gd name="connsiteY10" fmla="*/ 2769048 h 5037048"/>
              <a:gd name="connsiteX11" fmla="*/ 3068519 w 5288045"/>
              <a:gd name="connsiteY11" fmla="*/ 2858163 h 5037048"/>
              <a:gd name="connsiteX12" fmla="*/ 3069330 w 5288045"/>
              <a:gd name="connsiteY12" fmla="*/ 2858554 h 5037048"/>
              <a:gd name="connsiteX13" fmla="*/ 3043084 w 5288045"/>
              <a:gd name="connsiteY13" fmla="*/ 2774005 h 5037048"/>
              <a:gd name="connsiteX14" fmla="*/ 3020045 w 5288045"/>
              <a:gd name="connsiteY14" fmla="*/ 2545464 h 5037048"/>
              <a:gd name="connsiteX15" fmla="*/ 3071028 w 5288045"/>
              <a:gd name="connsiteY15" fmla="*/ 2208247 h 5037048"/>
              <a:gd name="connsiteX16" fmla="*/ 2627115 w 5288045"/>
              <a:gd name="connsiteY16" fmla="*/ 0 h 5037048"/>
              <a:gd name="connsiteX17" fmla="*/ 3761115 w 5288045"/>
              <a:gd name="connsiteY17" fmla="*/ 1134000 h 5037048"/>
              <a:gd name="connsiteX18" fmla="*/ 3710133 w 5288045"/>
              <a:gd name="connsiteY18" fmla="*/ 1471217 h 5037048"/>
              <a:gd name="connsiteX19" fmla="*/ 3696549 w 5288045"/>
              <a:gd name="connsiteY19" fmla="*/ 1508332 h 5037048"/>
              <a:gd name="connsiteX20" fmla="*/ 3712641 w 5288045"/>
              <a:gd name="connsiteY20" fmla="*/ 1500580 h 5037048"/>
              <a:gd name="connsiteX21" fmla="*/ 4154045 w 5288045"/>
              <a:gd name="connsiteY21" fmla="*/ 1411464 h 5037048"/>
              <a:gd name="connsiteX22" fmla="*/ 5288045 w 5288045"/>
              <a:gd name="connsiteY22" fmla="*/ 2545464 h 5037048"/>
              <a:gd name="connsiteX23" fmla="*/ 4154045 w 5288045"/>
              <a:gd name="connsiteY23" fmla="*/ 3679464 h 5037048"/>
              <a:gd name="connsiteX24" fmla="*/ 3712641 w 5288045"/>
              <a:gd name="connsiteY24" fmla="*/ 3590349 h 5037048"/>
              <a:gd name="connsiteX25" fmla="*/ 3711831 w 5288045"/>
              <a:gd name="connsiteY25" fmla="*/ 3589959 h 5037048"/>
              <a:gd name="connsiteX26" fmla="*/ 3738076 w 5288045"/>
              <a:gd name="connsiteY26" fmla="*/ 3674508 h 5037048"/>
              <a:gd name="connsiteX27" fmla="*/ 3761115 w 5288045"/>
              <a:gd name="connsiteY27" fmla="*/ 3903048 h 5037048"/>
              <a:gd name="connsiteX28" fmla="*/ 2627115 w 5288045"/>
              <a:gd name="connsiteY28" fmla="*/ 5037048 h 5037048"/>
              <a:gd name="connsiteX29" fmla="*/ 1493115 w 5288045"/>
              <a:gd name="connsiteY29" fmla="*/ 3903048 h 5037048"/>
              <a:gd name="connsiteX30" fmla="*/ 1516154 w 5288045"/>
              <a:gd name="connsiteY30" fmla="*/ 3674508 h 5037048"/>
              <a:gd name="connsiteX31" fmla="*/ 1538033 w 5288045"/>
              <a:gd name="connsiteY31" fmla="*/ 3604027 h 5037048"/>
              <a:gd name="connsiteX32" fmla="*/ 1471217 w 5288045"/>
              <a:gd name="connsiteY32" fmla="*/ 3628482 h 5037048"/>
              <a:gd name="connsiteX33" fmla="*/ 1134000 w 5288045"/>
              <a:gd name="connsiteY33" fmla="*/ 3679464 h 5037048"/>
              <a:gd name="connsiteX34" fmla="*/ 0 w 5288045"/>
              <a:gd name="connsiteY34" fmla="*/ 2545464 h 5037048"/>
              <a:gd name="connsiteX35" fmla="*/ 1134000 w 5288045"/>
              <a:gd name="connsiteY35" fmla="*/ 1411464 h 5037048"/>
              <a:gd name="connsiteX36" fmla="*/ 1471217 w 5288045"/>
              <a:gd name="connsiteY36" fmla="*/ 1462447 h 5037048"/>
              <a:gd name="connsiteX37" fmla="*/ 1551664 w 5288045"/>
              <a:gd name="connsiteY37" fmla="*/ 1491891 h 5037048"/>
              <a:gd name="connsiteX38" fmla="*/ 1544098 w 5288045"/>
              <a:gd name="connsiteY38" fmla="*/ 1471217 h 5037048"/>
              <a:gd name="connsiteX39" fmla="*/ 1493115 w 5288045"/>
              <a:gd name="connsiteY39" fmla="*/ 1134000 h 5037048"/>
              <a:gd name="connsiteX40" fmla="*/ 2627115 w 5288045"/>
              <a:gd name="connsiteY40" fmla="*/ 0 h 50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88045" h="5037048">
                <a:moveTo>
                  <a:pt x="3084612" y="2171133"/>
                </a:moveTo>
                <a:lnTo>
                  <a:pt x="3068519" y="2178885"/>
                </a:lnTo>
                <a:cubicBezTo>
                  <a:pt x="2932849" y="2236268"/>
                  <a:pt x="2783688" y="2268000"/>
                  <a:pt x="2627115" y="2268000"/>
                </a:cubicBezTo>
                <a:cubicBezTo>
                  <a:pt x="2509686" y="2268000"/>
                  <a:pt x="2396425" y="2250151"/>
                  <a:pt x="2289898" y="2217018"/>
                </a:cubicBezTo>
                <a:lnTo>
                  <a:pt x="2209451" y="2187574"/>
                </a:lnTo>
                <a:lnTo>
                  <a:pt x="2217018" y="2208247"/>
                </a:lnTo>
                <a:cubicBezTo>
                  <a:pt x="2250151" y="2314774"/>
                  <a:pt x="2268000" y="2428035"/>
                  <a:pt x="2268000" y="2545464"/>
                </a:cubicBezTo>
                <a:cubicBezTo>
                  <a:pt x="2268000" y="2623751"/>
                  <a:pt x="2260067" y="2700184"/>
                  <a:pt x="2244961" y="2774005"/>
                </a:cubicBezTo>
                <a:lnTo>
                  <a:pt x="2223083" y="2844485"/>
                </a:lnTo>
                <a:lnTo>
                  <a:pt x="2289898" y="2820031"/>
                </a:lnTo>
                <a:cubicBezTo>
                  <a:pt x="2396425" y="2786897"/>
                  <a:pt x="2509686" y="2769048"/>
                  <a:pt x="2627115" y="2769048"/>
                </a:cubicBezTo>
                <a:cubicBezTo>
                  <a:pt x="2783688" y="2769048"/>
                  <a:pt x="2932849" y="2800780"/>
                  <a:pt x="3068519" y="2858163"/>
                </a:cubicBezTo>
                <a:lnTo>
                  <a:pt x="3069330" y="2858554"/>
                </a:lnTo>
                <a:lnTo>
                  <a:pt x="3043084" y="2774005"/>
                </a:lnTo>
                <a:cubicBezTo>
                  <a:pt x="3027978" y="2700184"/>
                  <a:pt x="3020045" y="2623751"/>
                  <a:pt x="3020045" y="2545464"/>
                </a:cubicBezTo>
                <a:cubicBezTo>
                  <a:pt x="3020045" y="2428035"/>
                  <a:pt x="3037894" y="2314774"/>
                  <a:pt x="3071028" y="2208247"/>
                </a:cubicBezTo>
                <a:close/>
                <a:moveTo>
                  <a:pt x="2627115" y="0"/>
                </a:moveTo>
                <a:cubicBezTo>
                  <a:pt x="3253406" y="0"/>
                  <a:pt x="3761115" y="507709"/>
                  <a:pt x="3761115" y="1134000"/>
                </a:cubicBezTo>
                <a:cubicBezTo>
                  <a:pt x="3761115" y="1251430"/>
                  <a:pt x="3743266" y="1364690"/>
                  <a:pt x="3710133" y="1471217"/>
                </a:cubicBezTo>
                <a:lnTo>
                  <a:pt x="3696549" y="1508332"/>
                </a:lnTo>
                <a:lnTo>
                  <a:pt x="3712641" y="1500580"/>
                </a:lnTo>
                <a:cubicBezTo>
                  <a:pt x="3848311" y="1443196"/>
                  <a:pt x="3997473" y="1411464"/>
                  <a:pt x="4154045" y="1411464"/>
                </a:cubicBezTo>
                <a:cubicBezTo>
                  <a:pt x="4780336" y="1411464"/>
                  <a:pt x="5288045" y="1919173"/>
                  <a:pt x="5288045" y="2545464"/>
                </a:cubicBezTo>
                <a:cubicBezTo>
                  <a:pt x="5288045" y="3171755"/>
                  <a:pt x="4780336" y="3679464"/>
                  <a:pt x="4154045" y="3679464"/>
                </a:cubicBezTo>
                <a:cubicBezTo>
                  <a:pt x="3997473" y="3679464"/>
                  <a:pt x="3848311" y="3647732"/>
                  <a:pt x="3712641" y="3590349"/>
                </a:cubicBezTo>
                <a:lnTo>
                  <a:pt x="3711831" y="3589959"/>
                </a:lnTo>
                <a:lnTo>
                  <a:pt x="3738076" y="3674508"/>
                </a:lnTo>
                <a:cubicBezTo>
                  <a:pt x="3753182" y="3748328"/>
                  <a:pt x="3761115" y="3824762"/>
                  <a:pt x="3761115" y="3903048"/>
                </a:cubicBezTo>
                <a:cubicBezTo>
                  <a:pt x="3761115" y="4529339"/>
                  <a:pt x="3253406" y="5037048"/>
                  <a:pt x="2627115" y="5037048"/>
                </a:cubicBezTo>
                <a:cubicBezTo>
                  <a:pt x="2000824" y="5037048"/>
                  <a:pt x="1493115" y="4529339"/>
                  <a:pt x="1493115" y="3903048"/>
                </a:cubicBezTo>
                <a:cubicBezTo>
                  <a:pt x="1493115" y="3824762"/>
                  <a:pt x="1501048" y="3748328"/>
                  <a:pt x="1516154" y="3674508"/>
                </a:cubicBezTo>
                <a:lnTo>
                  <a:pt x="1538033" y="3604027"/>
                </a:lnTo>
                <a:lnTo>
                  <a:pt x="1471217" y="3628482"/>
                </a:lnTo>
                <a:cubicBezTo>
                  <a:pt x="1364691" y="3661615"/>
                  <a:pt x="1251430" y="3679464"/>
                  <a:pt x="1134000" y="3679464"/>
                </a:cubicBezTo>
                <a:cubicBezTo>
                  <a:pt x="507709" y="3679464"/>
                  <a:pt x="0" y="3171755"/>
                  <a:pt x="0" y="2545464"/>
                </a:cubicBezTo>
                <a:cubicBezTo>
                  <a:pt x="0" y="1919173"/>
                  <a:pt x="507709" y="1411464"/>
                  <a:pt x="1134000" y="1411464"/>
                </a:cubicBezTo>
                <a:cubicBezTo>
                  <a:pt x="1251430" y="1411464"/>
                  <a:pt x="1364691" y="1429313"/>
                  <a:pt x="1471217" y="1462447"/>
                </a:cubicBezTo>
                <a:lnTo>
                  <a:pt x="1551664" y="1491891"/>
                </a:lnTo>
                <a:lnTo>
                  <a:pt x="1544098" y="1471217"/>
                </a:lnTo>
                <a:cubicBezTo>
                  <a:pt x="1510964" y="1364690"/>
                  <a:pt x="1493115" y="1251430"/>
                  <a:pt x="1493115" y="1134000"/>
                </a:cubicBezTo>
                <a:cubicBezTo>
                  <a:pt x="1493115" y="507709"/>
                  <a:pt x="2000824" y="0"/>
                  <a:pt x="262711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B9B13F6-12BD-477A-90C4-11FBC69D9603}"/>
              </a:ext>
            </a:extLst>
          </p:cNvPr>
          <p:cNvSpPr txBox="1"/>
          <p:nvPr/>
        </p:nvSpPr>
        <p:spPr>
          <a:xfrm>
            <a:off x="1710064" y="5066506"/>
            <a:ext cx="64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Bernard MT Condensed" panose="02050806060905020404" pitchFamily="18" charset="0"/>
              </a:rPr>
              <a:t>“</a:t>
            </a:r>
            <a:endParaRPr lang="zh-CN" altLang="en-US" sz="4800" b="1">
              <a:latin typeface="Bernard MT Condensed" panose="02050806060905020404" pitchFamily="18" charset="0"/>
            </a:endParaRPr>
          </a:p>
        </p:txBody>
      </p:sp>
      <p:sp>
        <p:nvSpPr>
          <p:cNvPr id="34" name="Oval 1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5AD8C1B-AB4D-472F-B26C-256AC39AB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4985" y="3747246"/>
            <a:ext cx="822779" cy="8268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5400">
              <a:latin typeface="+mn-lt"/>
            </a:endParaRPr>
          </a:p>
        </p:txBody>
      </p:sp>
      <p:sp>
        <p:nvSpPr>
          <p:cNvPr id="35" name="Oval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12B43C0F-AB3F-4EBD-93B7-24EE288DD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369" y="2237536"/>
            <a:ext cx="328613" cy="3286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5400">
              <a:latin typeface="+mn-lt"/>
            </a:endParaRPr>
          </a:p>
        </p:txBody>
      </p:sp>
      <p:sp>
        <p:nvSpPr>
          <p:cNvPr id="36" name="Oval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F00AADE-3677-4983-BB55-8B0F6A50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344" y="4504258"/>
            <a:ext cx="263525" cy="265113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5400">
              <a:latin typeface="+mn-lt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6D4B0C6-4541-43F8-BC9F-0B025A34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9469" y="5367858"/>
            <a:ext cx="360362" cy="358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5400">
              <a:latin typeface="+mn-lt"/>
            </a:endParaRPr>
          </a:p>
        </p:txBody>
      </p:sp>
      <p:sp>
        <p:nvSpPr>
          <p:cNvPr id="38" name="Oval 1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F7370C9-DECC-49DF-8F57-1A230EF26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495" y="3260529"/>
            <a:ext cx="1989137" cy="1992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anchor="ctr"/>
          <a:lstStyle/>
          <a:p>
            <a:pPr algn="ctr">
              <a:defRPr/>
            </a:pPr>
            <a:endParaRPr lang="zh-CN" altLang="en-US" sz="4000" dirty="0">
              <a:solidFill>
                <a:srgbClr val="F7F8F8"/>
              </a:solidFill>
              <a:latin typeface="+mj-ea"/>
              <a:ea typeface="+mj-ea"/>
            </a:endParaRPr>
          </a:p>
        </p:txBody>
      </p:sp>
      <p:sp>
        <p:nvSpPr>
          <p:cNvPr id="39" name="Oval 1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408502E-D3C9-48B7-BF6E-6B5EC461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531" y="4624908"/>
            <a:ext cx="677863" cy="677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5400">
              <a:latin typeface="+mn-lt"/>
            </a:endParaRPr>
          </a:p>
        </p:txBody>
      </p:sp>
      <p:sp>
        <p:nvSpPr>
          <p:cNvPr id="40" name="Oval 1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1693EB27-75EC-47C3-8283-F7097C042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300" y="3229496"/>
            <a:ext cx="1888551" cy="17112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rgbClr val="F7F8F8"/>
              </a:solidFill>
              <a:latin typeface="+mj-ea"/>
              <a:ea typeface="+mj-ea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A05F144D-7EDF-47FE-8021-242AD350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636" y="3052916"/>
            <a:ext cx="1778092" cy="17339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rgbClr val="F7F8F8"/>
              </a:solidFill>
              <a:latin typeface="+mj-ea"/>
              <a:ea typeface="+mj-ea"/>
            </a:endParaRPr>
          </a:p>
        </p:txBody>
      </p:sp>
      <p:pic>
        <p:nvPicPr>
          <p:cNvPr id="21" name="图片 20" descr="IMG_4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0749" y="1249926"/>
            <a:ext cx="2069690" cy="15522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28452" y="3760839"/>
            <a:ext cx="120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基础长方体积木</a:t>
            </a:r>
            <a:endParaRPr lang="zh-CN" altLang="en-US" dirty="0"/>
          </a:p>
        </p:txBody>
      </p:sp>
      <p:pic>
        <p:nvPicPr>
          <p:cNvPr id="23" name="图片 22" descr="IMG_45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6685" y="4870655"/>
            <a:ext cx="1961534" cy="14711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27406" y="3554361"/>
            <a:ext cx="150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双倍宽长方体积木</a:t>
            </a:r>
            <a:endParaRPr lang="zh-CN" altLang="en-US" dirty="0"/>
          </a:p>
        </p:txBody>
      </p:sp>
      <p:pic>
        <p:nvPicPr>
          <p:cNvPr id="26" name="图片 25" descr="IMG_45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0439" y="1242550"/>
            <a:ext cx="2394156" cy="179561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893277" y="3731342"/>
            <a:ext cx="1474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双倍边长长方体积木</a:t>
            </a:r>
            <a:endParaRPr lang="zh-CN" altLang="en-US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dirty="0"/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53A20CB8-8989-42E0-AFCA-4E841AB53957}"/>
              </a:ext>
            </a:extLst>
          </p:cNvPr>
          <p:cNvSpPr/>
          <p:nvPr/>
        </p:nvSpPr>
        <p:spPr bwMode="auto">
          <a:xfrm>
            <a:off x="5077390" y="964535"/>
            <a:ext cx="2125711" cy="1834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KSO_Shape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575D8A1F-1B5A-4B68-B755-D4FB583E19B9}"/>
              </a:ext>
            </a:extLst>
          </p:cNvPr>
          <p:cNvSpPr/>
          <p:nvPr/>
        </p:nvSpPr>
        <p:spPr>
          <a:xfrm>
            <a:off x="5650469" y="3674081"/>
            <a:ext cx="891062" cy="1370864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rgbClr val="FFFE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70285F1-7360-4EEF-A768-8BD24C0A6776}"/>
              </a:ext>
            </a:extLst>
          </p:cNvPr>
          <p:cNvSpPr/>
          <p:nvPr/>
        </p:nvSpPr>
        <p:spPr>
          <a:xfrm>
            <a:off x="1170121" y="3156902"/>
            <a:ext cx="2429339" cy="2295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7AFE38B-A310-4580-81C5-CD81ADB7D808}"/>
              </a:ext>
            </a:extLst>
          </p:cNvPr>
          <p:cNvSpPr txBox="1"/>
          <p:nvPr/>
        </p:nvSpPr>
        <p:spPr>
          <a:xfrm>
            <a:off x="1135154" y="1462666"/>
            <a:ext cx="1546572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FFFFF"/>
                </a:solidFill>
                <a:latin typeface="+mj-ea"/>
                <a:ea typeface="+mj-ea"/>
              </a:rPr>
              <a:t>安全帽</a:t>
            </a:r>
            <a:endParaRPr lang="zh-CN" altLang="en-US" sz="4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164D4A47-C98A-48AC-A298-483C6A7A3FE7}"/>
              </a:ext>
            </a:extLst>
          </p:cNvPr>
          <p:cNvSpPr/>
          <p:nvPr/>
        </p:nvSpPr>
        <p:spPr>
          <a:xfrm>
            <a:off x="8592541" y="3156902"/>
            <a:ext cx="2429339" cy="2295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8D6315B-B6DD-4B29-AAF0-182B211209D5}"/>
              </a:ext>
            </a:extLst>
          </p:cNvPr>
          <p:cNvSpPr txBox="1"/>
          <p:nvPr/>
        </p:nvSpPr>
        <p:spPr>
          <a:xfrm>
            <a:off x="10106154" y="1359429"/>
            <a:ext cx="1546572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FFFFF"/>
                </a:solidFill>
                <a:latin typeface="+mj-ea"/>
                <a:ea typeface="+mj-ea"/>
              </a:rPr>
              <a:t>拼插积木</a:t>
            </a:r>
            <a:endParaRPr lang="zh-CN" altLang="en-US" sz="4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C97A1A4F-C3FF-479C-A5A5-BDE622123565}"/>
              </a:ext>
            </a:extLst>
          </p:cNvPr>
          <p:cNvSpPr/>
          <p:nvPr/>
        </p:nvSpPr>
        <p:spPr>
          <a:xfrm>
            <a:off x="5231990" y="2403189"/>
            <a:ext cx="1905000" cy="1228725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D8DD565-D135-4F2A-B570-80DB8762103D}"/>
              </a:ext>
            </a:extLst>
          </p:cNvPr>
          <p:cNvSpPr/>
          <p:nvPr/>
        </p:nvSpPr>
        <p:spPr>
          <a:xfrm>
            <a:off x="4837445" y="5276762"/>
            <a:ext cx="2517111" cy="1211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zh-CN" sz="18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 descr="IMG_4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97" y="3392128"/>
            <a:ext cx="1927123" cy="1445342"/>
          </a:xfrm>
          <a:prstGeom prst="rect">
            <a:avLst/>
          </a:prstGeom>
        </p:spPr>
      </p:pic>
      <p:pic>
        <p:nvPicPr>
          <p:cNvPr id="13" name="图片 12" descr="IMG_4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650" y="3155335"/>
            <a:ext cx="2345608" cy="3127477"/>
          </a:xfrm>
          <a:prstGeom prst="rect">
            <a:avLst/>
          </a:prstGeom>
        </p:spPr>
      </p:pic>
      <p:pic>
        <p:nvPicPr>
          <p:cNvPr id="14" name="图片 13" descr="IMG_4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4167" y="3259392"/>
            <a:ext cx="1828801" cy="1371601"/>
          </a:xfrm>
          <a:prstGeom prst="rect">
            <a:avLst/>
          </a:prstGeom>
        </p:spPr>
      </p:pic>
      <p:pic>
        <p:nvPicPr>
          <p:cNvPr id="15" name="图片 14" descr="IMG_45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9418" y="4660490"/>
            <a:ext cx="1828799" cy="13715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0" y="1607575"/>
            <a:ext cx="174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万能结</a:t>
            </a:r>
            <a:endParaRPr lang="zh-CN" altLang="en-US" dirty="0"/>
          </a:p>
        </p:txBody>
      </p:sp>
      <p:pic>
        <p:nvPicPr>
          <p:cNvPr id="17" name="图片 16" descr="IMG_45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8762" y="2662082"/>
            <a:ext cx="1779638" cy="1334729"/>
          </a:xfrm>
          <a:prstGeom prst="rect">
            <a:avLst/>
          </a:prstGeom>
        </p:spPr>
      </p:pic>
      <p:pic>
        <p:nvPicPr>
          <p:cNvPr id="18" name="图片 17" descr="IMG_45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71587" y="3923070"/>
            <a:ext cx="2320413" cy="17403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KSO_Shape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AD69B496-E9CA-4FF2-AB33-C9A492A9EB19}"/>
              </a:ext>
            </a:extLst>
          </p:cNvPr>
          <p:cNvSpPr/>
          <p:nvPr/>
        </p:nvSpPr>
        <p:spPr bwMode="auto">
          <a:xfrm>
            <a:off x="919089" y="2139813"/>
            <a:ext cx="1542044" cy="1097422"/>
          </a:xfrm>
          <a:custGeom>
            <a:avLst/>
            <a:gdLst>
              <a:gd name="T0" fmla="*/ 2147483646 w 4961"/>
              <a:gd name="T1" fmla="*/ 2147483646 h 3535"/>
              <a:gd name="T2" fmla="*/ 2147483646 w 4961"/>
              <a:gd name="T3" fmla="*/ 2147483646 h 3535"/>
              <a:gd name="T4" fmla="*/ 2147483646 w 4961"/>
              <a:gd name="T5" fmla="*/ 2147483646 h 3535"/>
              <a:gd name="T6" fmla="*/ 2147483646 w 4961"/>
              <a:gd name="T7" fmla="*/ 2147483646 h 3535"/>
              <a:gd name="T8" fmla="*/ 2147483646 w 4961"/>
              <a:gd name="T9" fmla="*/ 2147483646 h 3535"/>
              <a:gd name="T10" fmla="*/ 2147483646 w 4961"/>
              <a:gd name="T11" fmla="*/ 2147483646 h 3535"/>
              <a:gd name="T12" fmla="*/ 2147483646 w 4961"/>
              <a:gd name="T13" fmla="*/ 2147483646 h 3535"/>
              <a:gd name="T14" fmla="*/ 2147483646 w 4961"/>
              <a:gd name="T15" fmla="*/ 2147483646 h 3535"/>
              <a:gd name="T16" fmla="*/ 2147483646 w 4961"/>
              <a:gd name="T17" fmla="*/ 2147483646 h 3535"/>
              <a:gd name="T18" fmla="*/ 2147483646 w 4961"/>
              <a:gd name="T19" fmla="*/ 2147483646 h 3535"/>
              <a:gd name="T20" fmla="*/ 2147483646 w 4961"/>
              <a:gd name="T21" fmla="*/ 1072681068 h 3535"/>
              <a:gd name="T22" fmla="*/ 2147483646 w 4961"/>
              <a:gd name="T23" fmla="*/ 225773275 h 3535"/>
              <a:gd name="T24" fmla="*/ 2147483646 w 4961"/>
              <a:gd name="T25" fmla="*/ 2147483646 h 3535"/>
              <a:gd name="T26" fmla="*/ 2147483646 w 4961"/>
              <a:gd name="T27" fmla="*/ 2147483646 h 3535"/>
              <a:gd name="T28" fmla="*/ 2147483646 w 4961"/>
              <a:gd name="T29" fmla="*/ 2147483646 h 3535"/>
              <a:gd name="T30" fmla="*/ 2147483646 w 4961"/>
              <a:gd name="T31" fmla="*/ 2147483646 h 3535"/>
              <a:gd name="T32" fmla="*/ 2147483646 w 4961"/>
              <a:gd name="T33" fmla="*/ 2147483646 h 3535"/>
              <a:gd name="T34" fmla="*/ 2147483646 w 4961"/>
              <a:gd name="T35" fmla="*/ 2147483646 h 3535"/>
              <a:gd name="T36" fmla="*/ 2147483646 w 4961"/>
              <a:gd name="T37" fmla="*/ 2147483646 h 3535"/>
              <a:gd name="T38" fmla="*/ 2147483646 w 4961"/>
              <a:gd name="T39" fmla="*/ 2147483646 h 3535"/>
              <a:gd name="T40" fmla="*/ 2147483646 w 4961"/>
              <a:gd name="T41" fmla="*/ 2147483646 h 3535"/>
              <a:gd name="T42" fmla="*/ 2147483646 w 4961"/>
              <a:gd name="T43" fmla="*/ 2147483646 h 3535"/>
              <a:gd name="T44" fmla="*/ 2147483646 w 4961"/>
              <a:gd name="T45" fmla="*/ 2147483646 h 3535"/>
              <a:gd name="T46" fmla="*/ 2147483646 w 4961"/>
              <a:gd name="T47" fmla="*/ 2147483646 h 3535"/>
              <a:gd name="T48" fmla="*/ 2147483646 w 4961"/>
              <a:gd name="T49" fmla="*/ 2147483646 h 3535"/>
              <a:gd name="T50" fmla="*/ 2147483646 w 4961"/>
              <a:gd name="T51" fmla="*/ 2147483646 h 3535"/>
              <a:gd name="T52" fmla="*/ 2147483646 w 4961"/>
              <a:gd name="T53" fmla="*/ 2147483646 h 3535"/>
              <a:gd name="T54" fmla="*/ 2147483646 w 4961"/>
              <a:gd name="T55" fmla="*/ 2147483646 h 3535"/>
              <a:gd name="T56" fmla="*/ 2147483646 w 4961"/>
              <a:gd name="T57" fmla="*/ 2147483646 h 3535"/>
              <a:gd name="T58" fmla="*/ 2147483646 w 4961"/>
              <a:gd name="T59" fmla="*/ 2147483646 h 3535"/>
              <a:gd name="T60" fmla="*/ 2147483646 w 4961"/>
              <a:gd name="T61" fmla="*/ 2147483646 h 3535"/>
              <a:gd name="T62" fmla="*/ 169864868 w 4961"/>
              <a:gd name="T63" fmla="*/ 2147483646 h 3535"/>
              <a:gd name="T64" fmla="*/ 849325108 w 4961"/>
              <a:gd name="T65" fmla="*/ 2147483646 h 3535"/>
              <a:gd name="T66" fmla="*/ 2147483646 w 4961"/>
              <a:gd name="T67" fmla="*/ 2147483646 h 3535"/>
              <a:gd name="T68" fmla="*/ 2147483646 w 4961"/>
              <a:gd name="T69" fmla="*/ 2147483646 h 3535"/>
              <a:gd name="T70" fmla="*/ 2147483646 w 4961"/>
              <a:gd name="T71" fmla="*/ 2147483646 h 3535"/>
              <a:gd name="T72" fmla="*/ 2147483646 w 4961"/>
              <a:gd name="T73" fmla="*/ 2147483646 h 3535"/>
              <a:gd name="T74" fmla="*/ 2147483646 w 4961"/>
              <a:gd name="T75" fmla="*/ 2147483646 h 3535"/>
              <a:gd name="T76" fmla="*/ 2147483646 w 4961"/>
              <a:gd name="T77" fmla="*/ 2147483646 h 3535"/>
              <a:gd name="T78" fmla="*/ 2147483646 w 4961"/>
              <a:gd name="T79" fmla="*/ 2147483646 h 3535"/>
              <a:gd name="T80" fmla="*/ 2147483646 w 4961"/>
              <a:gd name="T81" fmla="*/ 2147483646 h 3535"/>
              <a:gd name="T82" fmla="*/ 2147483646 w 4961"/>
              <a:gd name="T83" fmla="*/ 2147483646 h 3535"/>
              <a:gd name="T84" fmla="*/ 2147483646 w 4961"/>
              <a:gd name="T85" fmla="*/ 2147483646 h 3535"/>
              <a:gd name="T86" fmla="*/ 2147483646 w 4961"/>
              <a:gd name="T87" fmla="*/ 2147483646 h 3535"/>
              <a:gd name="T88" fmla="*/ 2147483646 w 4961"/>
              <a:gd name="T89" fmla="*/ 2147483646 h 3535"/>
              <a:gd name="T90" fmla="*/ 2147483646 w 4961"/>
              <a:gd name="T91" fmla="*/ 2147483646 h 3535"/>
              <a:gd name="T92" fmla="*/ 2147483646 w 4961"/>
              <a:gd name="T93" fmla="*/ 2147483646 h 3535"/>
              <a:gd name="T94" fmla="*/ 2147483646 w 4961"/>
              <a:gd name="T95" fmla="*/ 2147483646 h 3535"/>
              <a:gd name="T96" fmla="*/ 2147483646 w 4961"/>
              <a:gd name="T97" fmla="*/ 2147483646 h 3535"/>
              <a:gd name="T98" fmla="*/ 2147483646 w 4961"/>
              <a:gd name="T99" fmla="*/ 2147483646 h 3535"/>
              <a:gd name="T100" fmla="*/ 2147483646 w 4961"/>
              <a:gd name="T101" fmla="*/ 2147483646 h 3535"/>
              <a:gd name="T102" fmla="*/ 2147483646 w 4961"/>
              <a:gd name="T103" fmla="*/ 2147483646 h 3535"/>
              <a:gd name="T104" fmla="*/ 2147483646 w 4961"/>
              <a:gd name="T105" fmla="*/ 2147483646 h 3535"/>
              <a:gd name="T106" fmla="*/ 2147483646 w 4961"/>
              <a:gd name="T107" fmla="*/ 2147483646 h 3535"/>
              <a:gd name="T108" fmla="*/ 2147483646 w 4961"/>
              <a:gd name="T109" fmla="*/ 2147483646 h 35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961" h="3535">
                <a:moveTo>
                  <a:pt x="4743" y="2654"/>
                </a:moveTo>
                <a:lnTo>
                  <a:pt x="2631" y="1330"/>
                </a:lnTo>
                <a:lnTo>
                  <a:pt x="2631" y="1206"/>
                </a:lnTo>
                <a:lnTo>
                  <a:pt x="2631" y="1193"/>
                </a:lnTo>
                <a:lnTo>
                  <a:pt x="2632" y="1181"/>
                </a:lnTo>
                <a:lnTo>
                  <a:pt x="2634" y="1169"/>
                </a:lnTo>
                <a:lnTo>
                  <a:pt x="2636" y="1157"/>
                </a:lnTo>
                <a:lnTo>
                  <a:pt x="2641" y="1144"/>
                </a:lnTo>
                <a:lnTo>
                  <a:pt x="2645" y="1131"/>
                </a:lnTo>
                <a:lnTo>
                  <a:pt x="2651" y="1120"/>
                </a:lnTo>
                <a:lnTo>
                  <a:pt x="2656" y="1108"/>
                </a:lnTo>
                <a:lnTo>
                  <a:pt x="2664" y="1096"/>
                </a:lnTo>
                <a:lnTo>
                  <a:pt x="2673" y="1085"/>
                </a:lnTo>
                <a:lnTo>
                  <a:pt x="2681" y="1073"/>
                </a:lnTo>
                <a:lnTo>
                  <a:pt x="2692" y="1062"/>
                </a:lnTo>
                <a:lnTo>
                  <a:pt x="2705" y="1051"/>
                </a:lnTo>
                <a:lnTo>
                  <a:pt x="2717" y="1040"/>
                </a:lnTo>
                <a:lnTo>
                  <a:pt x="2731" y="1030"/>
                </a:lnTo>
                <a:lnTo>
                  <a:pt x="2746" y="1019"/>
                </a:lnTo>
                <a:lnTo>
                  <a:pt x="2784" y="996"/>
                </a:lnTo>
                <a:lnTo>
                  <a:pt x="2807" y="982"/>
                </a:lnTo>
                <a:lnTo>
                  <a:pt x="2831" y="965"/>
                </a:lnTo>
                <a:lnTo>
                  <a:pt x="2857" y="948"/>
                </a:lnTo>
                <a:lnTo>
                  <a:pt x="2884" y="927"/>
                </a:lnTo>
                <a:lnTo>
                  <a:pt x="2911" y="904"/>
                </a:lnTo>
                <a:lnTo>
                  <a:pt x="2938" y="879"/>
                </a:lnTo>
                <a:lnTo>
                  <a:pt x="2950" y="864"/>
                </a:lnTo>
                <a:lnTo>
                  <a:pt x="2963" y="850"/>
                </a:lnTo>
                <a:lnTo>
                  <a:pt x="2975" y="835"/>
                </a:lnTo>
                <a:lnTo>
                  <a:pt x="2986" y="819"/>
                </a:lnTo>
                <a:lnTo>
                  <a:pt x="2997" y="802"/>
                </a:lnTo>
                <a:lnTo>
                  <a:pt x="3008" y="784"/>
                </a:lnTo>
                <a:lnTo>
                  <a:pt x="3018" y="767"/>
                </a:lnTo>
                <a:lnTo>
                  <a:pt x="3027" y="747"/>
                </a:lnTo>
                <a:lnTo>
                  <a:pt x="3035" y="727"/>
                </a:lnTo>
                <a:lnTo>
                  <a:pt x="3043" y="705"/>
                </a:lnTo>
                <a:lnTo>
                  <a:pt x="3050" y="683"/>
                </a:lnTo>
                <a:lnTo>
                  <a:pt x="3055" y="660"/>
                </a:lnTo>
                <a:lnTo>
                  <a:pt x="3060" y="637"/>
                </a:lnTo>
                <a:lnTo>
                  <a:pt x="3063" y="612"/>
                </a:lnTo>
                <a:lnTo>
                  <a:pt x="3064" y="585"/>
                </a:lnTo>
                <a:lnTo>
                  <a:pt x="3065" y="558"/>
                </a:lnTo>
                <a:lnTo>
                  <a:pt x="3064" y="531"/>
                </a:lnTo>
                <a:lnTo>
                  <a:pt x="3062" y="504"/>
                </a:lnTo>
                <a:lnTo>
                  <a:pt x="3058" y="477"/>
                </a:lnTo>
                <a:lnTo>
                  <a:pt x="3054" y="452"/>
                </a:lnTo>
                <a:lnTo>
                  <a:pt x="3047" y="427"/>
                </a:lnTo>
                <a:lnTo>
                  <a:pt x="3041" y="403"/>
                </a:lnTo>
                <a:lnTo>
                  <a:pt x="3032" y="379"/>
                </a:lnTo>
                <a:lnTo>
                  <a:pt x="3023" y="355"/>
                </a:lnTo>
                <a:lnTo>
                  <a:pt x="3012" y="334"/>
                </a:lnTo>
                <a:lnTo>
                  <a:pt x="3001" y="312"/>
                </a:lnTo>
                <a:lnTo>
                  <a:pt x="2989" y="290"/>
                </a:lnTo>
                <a:lnTo>
                  <a:pt x="2976" y="270"/>
                </a:lnTo>
                <a:lnTo>
                  <a:pt x="2962" y="250"/>
                </a:lnTo>
                <a:lnTo>
                  <a:pt x="2947" y="230"/>
                </a:lnTo>
                <a:lnTo>
                  <a:pt x="2932" y="212"/>
                </a:lnTo>
                <a:lnTo>
                  <a:pt x="2916" y="194"/>
                </a:lnTo>
                <a:lnTo>
                  <a:pt x="2899" y="177"/>
                </a:lnTo>
                <a:lnTo>
                  <a:pt x="2882" y="161"/>
                </a:lnTo>
                <a:lnTo>
                  <a:pt x="2864" y="146"/>
                </a:lnTo>
                <a:lnTo>
                  <a:pt x="2845" y="130"/>
                </a:lnTo>
                <a:lnTo>
                  <a:pt x="2828" y="117"/>
                </a:lnTo>
                <a:lnTo>
                  <a:pt x="2808" y="104"/>
                </a:lnTo>
                <a:lnTo>
                  <a:pt x="2789" y="91"/>
                </a:lnTo>
                <a:lnTo>
                  <a:pt x="2769" y="80"/>
                </a:lnTo>
                <a:lnTo>
                  <a:pt x="2750" y="69"/>
                </a:lnTo>
                <a:lnTo>
                  <a:pt x="2730" y="59"/>
                </a:lnTo>
                <a:lnTo>
                  <a:pt x="2710" y="50"/>
                </a:lnTo>
                <a:lnTo>
                  <a:pt x="2690" y="42"/>
                </a:lnTo>
                <a:lnTo>
                  <a:pt x="2670" y="35"/>
                </a:lnTo>
                <a:lnTo>
                  <a:pt x="2651" y="28"/>
                </a:lnTo>
                <a:lnTo>
                  <a:pt x="2631" y="24"/>
                </a:lnTo>
                <a:lnTo>
                  <a:pt x="2611" y="19"/>
                </a:lnTo>
                <a:lnTo>
                  <a:pt x="2572" y="11"/>
                </a:lnTo>
                <a:lnTo>
                  <a:pt x="2533" y="6"/>
                </a:lnTo>
                <a:lnTo>
                  <a:pt x="2494" y="3"/>
                </a:lnTo>
                <a:lnTo>
                  <a:pt x="2454" y="0"/>
                </a:lnTo>
                <a:lnTo>
                  <a:pt x="2414" y="2"/>
                </a:lnTo>
                <a:lnTo>
                  <a:pt x="2375" y="4"/>
                </a:lnTo>
                <a:lnTo>
                  <a:pt x="2336" y="9"/>
                </a:lnTo>
                <a:lnTo>
                  <a:pt x="2298" y="17"/>
                </a:lnTo>
                <a:lnTo>
                  <a:pt x="2278" y="21"/>
                </a:lnTo>
                <a:lnTo>
                  <a:pt x="2259" y="27"/>
                </a:lnTo>
                <a:lnTo>
                  <a:pt x="2241" y="33"/>
                </a:lnTo>
                <a:lnTo>
                  <a:pt x="2222" y="40"/>
                </a:lnTo>
                <a:lnTo>
                  <a:pt x="2203" y="48"/>
                </a:lnTo>
                <a:lnTo>
                  <a:pt x="2186" y="55"/>
                </a:lnTo>
                <a:lnTo>
                  <a:pt x="2168" y="64"/>
                </a:lnTo>
                <a:lnTo>
                  <a:pt x="2151" y="74"/>
                </a:lnTo>
                <a:lnTo>
                  <a:pt x="2133" y="84"/>
                </a:lnTo>
                <a:lnTo>
                  <a:pt x="2115" y="95"/>
                </a:lnTo>
                <a:lnTo>
                  <a:pt x="2099" y="107"/>
                </a:lnTo>
                <a:lnTo>
                  <a:pt x="2082" y="119"/>
                </a:lnTo>
                <a:lnTo>
                  <a:pt x="2066" y="133"/>
                </a:lnTo>
                <a:lnTo>
                  <a:pt x="2051" y="148"/>
                </a:lnTo>
                <a:lnTo>
                  <a:pt x="2035" y="162"/>
                </a:lnTo>
                <a:lnTo>
                  <a:pt x="2020" y="179"/>
                </a:lnTo>
                <a:lnTo>
                  <a:pt x="1995" y="207"/>
                </a:lnTo>
                <a:lnTo>
                  <a:pt x="1971" y="236"/>
                </a:lnTo>
                <a:lnTo>
                  <a:pt x="1951" y="264"/>
                </a:lnTo>
                <a:lnTo>
                  <a:pt x="1932" y="293"/>
                </a:lnTo>
                <a:lnTo>
                  <a:pt x="1916" y="321"/>
                </a:lnTo>
                <a:lnTo>
                  <a:pt x="1902" y="350"/>
                </a:lnTo>
                <a:lnTo>
                  <a:pt x="1890" y="380"/>
                </a:lnTo>
                <a:lnTo>
                  <a:pt x="1879" y="412"/>
                </a:lnTo>
                <a:lnTo>
                  <a:pt x="1870" y="443"/>
                </a:lnTo>
                <a:lnTo>
                  <a:pt x="1864" y="477"/>
                </a:lnTo>
                <a:lnTo>
                  <a:pt x="1858" y="514"/>
                </a:lnTo>
                <a:lnTo>
                  <a:pt x="1854" y="552"/>
                </a:lnTo>
                <a:lnTo>
                  <a:pt x="1851" y="593"/>
                </a:lnTo>
                <a:lnTo>
                  <a:pt x="1848" y="636"/>
                </a:lnTo>
                <a:lnTo>
                  <a:pt x="1847" y="682"/>
                </a:lnTo>
                <a:lnTo>
                  <a:pt x="1846" y="731"/>
                </a:lnTo>
                <a:lnTo>
                  <a:pt x="2166" y="731"/>
                </a:lnTo>
                <a:lnTo>
                  <a:pt x="2166" y="668"/>
                </a:lnTo>
                <a:lnTo>
                  <a:pt x="2167" y="641"/>
                </a:lnTo>
                <a:lnTo>
                  <a:pt x="2167" y="614"/>
                </a:lnTo>
                <a:lnTo>
                  <a:pt x="2169" y="586"/>
                </a:lnTo>
                <a:lnTo>
                  <a:pt x="2173" y="559"/>
                </a:lnTo>
                <a:lnTo>
                  <a:pt x="2177" y="534"/>
                </a:lnTo>
                <a:lnTo>
                  <a:pt x="2182" y="507"/>
                </a:lnTo>
                <a:lnTo>
                  <a:pt x="2191" y="483"/>
                </a:lnTo>
                <a:lnTo>
                  <a:pt x="2201" y="459"/>
                </a:lnTo>
                <a:lnTo>
                  <a:pt x="2207" y="448"/>
                </a:lnTo>
                <a:lnTo>
                  <a:pt x="2213" y="436"/>
                </a:lnTo>
                <a:lnTo>
                  <a:pt x="2221" y="426"/>
                </a:lnTo>
                <a:lnTo>
                  <a:pt x="2229" y="415"/>
                </a:lnTo>
                <a:lnTo>
                  <a:pt x="2237" y="405"/>
                </a:lnTo>
                <a:lnTo>
                  <a:pt x="2247" y="395"/>
                </a:lnTo>
                <a:lnTo>
                  <a:pt x="2257" y="386"/>
                </a:lnTo>
                <a:lnTo>
                  <a:pt x="2268" y="377"/>
                </a:lnTo>
                <a:lnTo>
                  <a:pt x="2280" y="370"/>
                </a:lnTo>
                <a:lnTo>
                  <a:pt x="2293" y="362"/>
                </a:lnTo>
                <a:lnTo>
                  <a:pt x="2307" y="354"/>
                </a:lnTo>
                <a:lnTo>
                  <a:pt x="2322" y="348"/>
                </a:lnTo>
                <a:lnTo>
                  <a:pt x="2337" y="342"/>
                </a:lnTo>
                <a:lnTo>
                  <a:pt x="2354" y="337"/>
                </a:lnTo>
                <a:lnTo>
                  <a:pt x="2373" y="331"/>
                </a:lnTo>
                <a:lnTo>
                  <a:pt x="2391" y="327"/>
                </a:lnTo>
                <a:lnTo>
                  <a:pt x="2412" y="324"/>
                </a:lnTo>
                <a:lnTo>
                  <a:pt x="2433" y="321"/>
                </a:lnTo>
                <a:lnTo>
                  <a:pt x="2454" y="320"/>
                </a:lnTo>
                <a:lnTo>
                  <a:pt x="2475" y="320"/>
                </a:lnTo>
                <a:lnTo>
                  <a:pt x="2495" y="321"/>
                </a:lnTo>
                <a:lnTo>
                  <a:pt x="2514" y="325"/>
                </a:lnTo>
                <a:lnTo>
                  <a:pt x="2533" y="328"/>
                </a:lnTo>
                <a:lnTo>
                  <a:pt x="2552" y="332"/>
                </a:lnTo>
                <a:lnTo>
                  <a:pt x="2569" y="338"/>
                </a:lnTo>
                <a:lnTo>
                  <a:pt x="2587" y="345"/>
                </a:lnTo>
                <a:lnTo>
                  <a:pt x="2603" y="352"/>
                </a:lnTo>
                <a:lnTo>
                  <a:pt x="2619" y="361"/>
                </a:lnTo>
                <a:lnTo>
                  <a:pt x="2634" y="370"/>
                </a:lnTo>
                <a:lnTo>
                  <a:pt x="2649" y="380"/>
                </a:lnTo>
                <a:lnTo>
                  <a:pt x="2662" y="391"/>
                </a:lnTo>
                <a:lnTo>
                  <a:pt x="2674" y="402"/>
                </a:lnTo>
                <a:lnTo>
                  <a:pt x="2687" y="416"/>
                </a:lnTo>
                <a:lnTo>
                  <a:pt x="2698" y="431"/>
                </a:lnTo>
                <a:lnTo>
                  <a:pt x="2707" y="449"/>
                </a:lnTo>
                <a:lnTo>
                  <a:pt x="2714" y="469"/>
                </a:lnTo>
                <a:lnTo>
                  <a:pt x="2719" y="488"/>
                </a:lnTo>
                <a:lnTo>
                  <a:pt x="2723" y="509"/>
                </a:lnTo>
                <a:lnTo>
                  <a:pt x="2724" y="530"/>
                </a:lnTo>
                <a:lnTo>
                  <a:pt x="2723" y="552"/>
                </a:lnTo>
                <a:lnTo>
                  <a:pt x="2720" y="574"/>
                </a:lnTo>
                <a:lnTo>
                  <a:pt x="2714" y="596"/>
                </a:lnTo>
                <a:lnTo>
                  <a:pt x="2707" y="617"/>
                </a:lnTo>
                <a:lnTo>
                  <a:pt x="2697" y="638"/>
                </a:lnTo>
                <a:lnTo>
                  <a:pt x="2691" y="649"/>
                </a:lnTo>
                <a:lnTo>
                  <a:pt x="2685" y="658"/>
                </a:lnTo>
                <a:lnTo>
                  <a:pt x="2677" y="668"/>
                </a:lnTo>
                <a:lnTo>
                  <a:pt x="2669" y="678"/>
                </a:lnTo>
                <a:lnTo>
                  <a:pt x="2661" y="686"/>
                </a:lnTo>
                <a:lnTo>
                  <a:pt x="2652" y="694"/>
                </a:lnTo>
                <a:lnTo>
                  <a:pt x="2642" y="703"/>
                </a:lnTo>
                <a:lnTo>
                  <a:pt x="2632" y="710"/>
                </a:lnTo>
                <a:lnTo>
                  <a:pt x="2452" y="832"/>
                </a:lnTo>
                <a:lnTo>
                  <a:pt x="2433" y="846"/>
                </a:lnTo>
                <a:lnTo>
                  <a:pt x="2415" y="859"/>
                </a:lnTo>
                <a:lnTo>
                  <a:pt x="2399" y="872"/>
                </a:lnTo>
                <a:lnTo>
                  <a:pt x="2385" y="885"/>
                </a:lnTo>
                <a:lnTo>
                  <a:pt x="2373" y="900"/>
                </a:lnTo>
                <a:lnTo>
                  <a:pt x="2361" y="914"/>
                </a:lnTo>
                <a:lnTo>
                  <a:pt x="2351" y="928"/>
                </a:lnTo>
                <a:lnTo>
                  <a:pt x="2342" y="943"/>
                </a:lnTo>
                <a:lnTo>
                  <a:pt x="2334" y="959"/>
                </a:lnTo>
                <a:lnTo>
                  <a:pt x="2328" y="975"/>
                </a:lnTo>
                <a:lnTo>
                  <a:pt x="2322" y="992"/>
                </a:lnTo>
                <a:lnTo>
                  <a:pt x="2318" y="1009"/>
                </a:lnTo>
                <a:lnTo>
                  <a:pt x="2314" y="1027"/>
                </a:lnTo>
                <a:lnTo>
                  <a:pt x="2312" y="1046"/>
                </a:lnTo>
                <a:lnTo>
                  <a:pt x="2311" y="1065"/>
                </a:lnTo>
                <a:lnTo>
                  <a:pt x="2310" y="1085"/>
                </a:lnTo>
                <a:lnTo>
                  <a:pt x="2310" y="1330"/>
                </a:lnTo>
                <a:lnTo>
                  <a:pt x="218" y="2649"/>
                </a:lnTo>
                <a:lnTo>
                  <a:pt x="196" y="2664"/>
                </a:lnTo>
                <a:lnTo>
                  <a:pt x="177" y="2678"/>
                </a:lnTo>
                <a:lnTo>
                  <a:pt x="157" y="2693"/>
                </a:lnTo>
                <a:lnTo>
                  <a:pt x="139" y="2709"/>
                </a:lnTo>
                <a:lnTo>
                  <a:pt x="123" y="2725"/>
                </a:lnTo>
                <a:lnTo>
                  <a:pt x="107" y="2742"/>
                </a:lnTo>
                <a:lnTo>
                  <a:pt x="93" y="2758"/>
                </a:lnTo>
                <a:lnTo>
                  <a:pt x="80" y="2776"/>
                </a:lnTo>
                <a:lnTo>
                  <a:pt x="68" y="2793"/>
                </a:lnTo>
                <a:lnTo>
                  <a:pt x="57" y="2811"/>
                </a:lnTo>
                <a:lnTo>
                  <a:pt x="48" y="2830"/>
                </a:lnTo>
                <a:lnTo>
                  <a:pt x="39" y="2847"/>
                </a:lnTo>
                <a:lnTo>
                  <a:pt x="31" y="2866"/>
                </a:lnTo>
                <a:lnTo>
                  <a:pt x="24" y="2884"/>
                </a:lnTo>
                <a:lnTo>
                  <a:pt x="18" y="2903"/>
                </a:lnTo>
                <a:lnTo>
                  <a:pt x="13" y="2922"/>
                </a:lnTo>
                <a:lnTo>
                  <a:pt x="9" y="2941"/>
                </a:lnTo>
                <a:lnTo>
                  <a:pt x="6" y="2959"/>
                </a:lnTo>
                <a:lnTo>
                  <a:pt x="3" y="2978"/>
                </a:lnTo>
                <a:lnTo>
                  <a:pt x="1" y="2997"/>
                </a:lnTo>
                <a:lnTo>
                  <a:pt x="0" y="3015"/>
                </a:lnTo>
                <a:lnTo>
                  <a:pt x="0" y="3034"/>
                </a:lnTo>
                <a:lnTo>
                  <a:pt x="1" y="3070"/>
                </a:lnTo>
                <a:lnTo>
                  <a:pt x="3" y="3105"/>
                </a:lnTo>
                <a:lnTo>
                  <a:pt x="8" y="3139"/>
                </a:lnTo>
                <a:lnTo>
                  <a:pt x="15" y="3171"/>
                </a:lnTo>
                <a:lnTo>
                  <a:pt x="23" y="3202"/>
                </a:lnTo>
                <a:lnTo>
                  <a:pt x="31" y="3232"/>
                </a:lnTo>
                <a:lnTo>
                  <a:pt x="44" y="3260"/>
                </a:lnTo>
                <a:lnTo>
                  <a:pt x="58" y="3290"/>
                </a:lnTo>
                <a:lnTo>
                  <a:pt x="75" y="3320"/>
                </a:lnTo>
                <a:lnTo>
                  <a:pt x="84" y="3334"/>
                </a:lnTo>
                <a:lnTo>
                  <a:pt x="94" y="3347"/>
                </a:lnTo>
                <a:lnTo>
                  <a:pt x="105" y="3361"/>
                </a:lnTo>
                <a:lnTo>
                  <a:pt x="117" y="3375"/>
                </a:lnTo>
                <a:lnTo>
                  <a:pt x="129" y="3389"/>
                </a:lnTo>
                <a:lnTo>
                  <a:pt x="142" y="3401"/>
                </a:lnTo>
                <a:lnTo>
                  <a:pt x="157" y="3414"/>
                </a:lnTo>
                <a:lnTo>
                  <a:pt x="171" y="3426"/>
                </a:lnTo>
                <a:lnTo>
                  <a:pt x="186" y="3438"/>
                </a:lnTo>
                <a:lnTo>
                  <a:pt x="203" y="3449"/>
                </a:lnTo>
                <a:lnTo>
                  <a:pt x="219" y="3460"/>
                </a:lnTo>
                <a:lnTo>
                  <a:pt x="237" y="3470"/>
                </a:lnTo>
                <a:lnTo>
                  <a:pt x="256" y="3480"/>
                </a:lnTo>
                <a:lnTo>
                  <a:pt x="275" y="3489"/>
                </a:lnTo>
                <a:lnTo>
                  <a:pt x="295" y="3497"/>
                </a:lnTo>
                <a:lnTo>
                  <a:pt x="317" y="3504"/>
                </a:lnTo>
                <a:lnTo>
                  <a:pt x="339" y="3511"/>
                </a:lnTo>
                <a:lnTo>
                  <a:pt x="362" y="3518"/>
                </a:lnTo>
                <a:lnTo>
                  <a:pt x="386" y="3522"/>
                </a:lnTo>
                <a:lnTo>
                  <a:pt x="411" y="3526"/>
                </a:lnTo>
                <a:lnTo>
                  <a:pt x="437" y="3530"/>
                </a:lnTo>
                <a:lnTo>
                  <a:pt x="463" y="3533"/>
                </a:lnTo>
                <a:lnTo>
                  <a:pt x="491" y="3534"/>
                </a:lnTo>
                <a:lnTo>
                  <a:pt x="519" y="3535"/>
                </a:lnTo>
                <a:lnTo>
                  <a:pt x="4466" y="3535"/>
                </a:lnTo>
                <a:lnTo>
                  <a:pt x="4468" y="3535"/>
                </a:lnTo>
                <a:lnTo>
                  <a:pt x="4493" y="3534"/>
                </a:lnTo>
                <a:lnTo>
                  <a:pt x="4518" y="3533"/>
                </a:lnTo>
                <a:lnTo>
                  <a:pt x="4542" y="3530"/>
                </a:lnTo>
                <a:lnTo>
                  <a:pt x="4567" y="3526"/>
                </a:lnTo>
                <a:lnTo>
                  <a:pt x="4588" y="3522"/>
                </a:lnTo>
                <a:lnTo>
                  <a:pt x="4612" y="3516"/>
                </a:lnTo>
                <a:lnTo>
                  <a:pt x="4632" y="3511"/>
                </a:lnTo>
                <a:lnTo>
                  <a:pt x="4653" y="3503"/>
                </a:lnTo>
                <a:lnTo>
                  <a:pt x="4673" y="3496"/>
                </a:lnTo>
                <a:lnTo>
                  <a:pt x="4693" y="3488"/>
                </a:lnTo>
                <a:lnTo>
                  <a:pt x="4712" y="3478"/>
                </a:lnTo>
                <a:lnTo>
                  <a:pt x="4729" y="3468"/>
                </a:lnTo>
                <a:lnTo>
                  <a:pt x="4746" y="3458"/>
                </a:lnTo>
                <a:lnTo>
                  <a:pt x="4763" y="3447"/>
                </a:lnTo>
                <a:lnTo>
                  <a:pt x="4779" y="3435"/>
                </a:lnTo>
                <a:lnTo>
                  <a:pt x="4794" y="3424"/>
                </a:lnTo>
                <a:lnTo>
                  <a:pt x="4808" y="3411"/>
                </a:lnTo>
                <a:lnTo>
                  <a:pt x="4822" y="3399"/>
                </a:lnTo>
                <a:lnTo>
                  <a:pt x="4835" y="3386"/>
                </a:lnTo>
                <a:lnTo>
                  <a:pt x="4848" y="3371"/>
                </a:lnTo>
                <a:lnTo>
                  <a:pt x="4859" y="3358"/>
                </a:lnTo>
                <a:lnTo>
                  <a:pt x="4870" y="3344"/>
                </a:lnTo>
                <a:lnTo>
                  <a:pt x="4891" y="3315"/>
                </a:lnTo>
                <a:lnTo>
                  <a:pt x="4907" y="3286"/>
                </a:lnTo>
                <a:lnTo>
                  <a:pt x="4923" y="3256"/>
                </a:lnTo>
                <a:lnTo>
                  <a:pt x="4935" y="3226"/>
                </a:lnTo>
                <a:lnTo>
                  <a:pt x="4945" y="3197"/>
                </a:lnTo>
                <a:lnTo>
                  <a:pt x="4951" y="3166"/>
                </a:lnTo>
                <a:lnTo>
                  <a:pt x="4957" y="3133"/>
                </a:lnTo>
                <a:lnTo>
                  <a:pt x="4960" y="3099"/>
                </a:lnTo>
                <a:lnTo>
                  <a:pt x="4961" y="3063"/>
                </a:lnTo>
                <a:lnTo>
                  <a:pt x="4960" y="3025"/>
                </a:lnTo>
                <a:lnTo>
                  <a:pt x="4956" y="2988"/>
                </a:lnTo>
                <a:lnTo>
                  <a:pt x="4952" y="2968"/>
                </a:lnTo>
                <a:lnTo>
                  <a:pt x="4948" y="2949"/>
                </a:lnTo>
                <a:lnTo>
                  <a:pt x="4944" y="2931"/>
                </a:lnTo>
                <a:lnTo>
                  <a:pt x="4939" y="2912"/>
                </a:lnTo>
                <a:lnTo>
                  <a:pt x="4933" y="2893"/>
                </a:lnTo>
                <a:lnTo>
                  <a:pt x="4926" y="2875"/>
                </a:lnTo>
                <a:lnTo>
                  <a:pt x="4918" y="2856"/>
                </a:lnTo>
                <a:lnTo>
                  <a:pt x="4911" y="2837"/>
                </a:lnTo>
                <a:lnTo>
                  <a:pt x="4901" y="2820"/>
                </a:lnTo>
                <a:lnTo>
                  <a:pt x="4891" y="2802"/>
                </a:lnTo>
                <a:lnTo>
                  <a:pt x="4881" y="2784"/>
                </a:lnTo>
                <a:lnTo>
                  <a:pt x="4869" y="2768"/>
                </a:lnTo>
                <a:lnTo>
                  <a:pt x="4857" y="2751"/>
                </a:lnTo>
                <a:lnTo>
                  <a:pt x="4843" y="2735"/>
                </a:lnTo>
                <a:lnTo>
                  <a:pt x="4829" y="2721"/>
                </a:lnTo>
                <a:lnTo>
                  <a:pt x="4814" y="2705"/>
                </a:lnTo>
                <a:lnTo>
                  <a:pt x="4797" y="2691"/>
                </a:lnTo>
                <a:lnTo>
                  <a:pt x="4781" y="2678"/>
                </a:lnTo>
                <a:lnTo>
                  <a:pt x="4762" y="2666"/>
                </a:lnTo>
                <a:lnTo>
                  <a:pt x="4743" y="2654"/>
                </a:lnTo>
                <a:close/>
                <a:moveTo>
                  <a:pt x="4461" y="3188"/>
                </a:moveTo>
                <a:lnTo>
                  <a:pt x="515" y="3188"/>
                </a:lnTo>
                <a:lnTo>
                  <a:pt x="502" y="3188"/>
                </a:lnTo>
                <a:lnTo>
                  <a:pt x="490" y="3186"/>
                </a:lnTo>
                <a:lnTo>
                  <a:pt x="478" y="3183"/>
                </a:lnTo>
                <a:lnTo>
                  <a:pt x="467" y="3180"/>
                </a:lnTo>
                <a:lnTo>
                  <a:pt x="456" y="3177"/>
                </a:lnTo>
                <a:lnTo>
                  <a:pt x="446" y="3171"/>
                </a:lnTo>
                <a:lnTo>
                  <a:pt x="436" y="3166"/>
                </a:lnTo>
                <a:lnTo>
                  <a:pt x="426" y="3160"/>
                </a:lnTo>
                <a:lnTo>
                  <a:pt x="417" y="3154"/>
                </a:lnTo>
                <a:lnTo>
                  <a:pt x="410" y="3146"/>
                </a:lnTo>
                <a:lnTo>
                  <a:pt x="402" y="3138"/>
                </a:lnTo>
                <a:lnTo>
                  <a:pt x="395" y="3130"/>
                </a:lnTo>
                <a:lnTo>
                  <a:pt x="390" y="3121"/>
                </a:lnTo>
                <a:lnTo>
                  <a:pt x="384" y="3111"/>
                </a:lnTo>
                <a:lnTo>
                  <a:pt x="380" y="3102"/>
                </a:lnTo>
                <a:lnTo>
                  <a:pt x="375" y="3092"/>
                </a:lnTo>
                <a:lnTo>
                  <a:pt x="372" y="3081"/>
                </a:lnTo>
                <a:lnTo>
                  <a:pt x="370" y="3071"/>
                </a:lnTo>
                <a:lnTo>
                  <a:pt x="369" y="3060"/>
                </a:lnTo>
                <a:lnTo>
                  <a:pt x="369" y="3050"/>
                </a:lnTo>
                <a:lnTo>
                  <a:pt x="369" y="3039"/>
                </a:lnTo>
                <a:lnTo>
                  <a:pt x="370" y="3028"/>
                </a:lnTo>
                <a:lnTo>
                  <a:pt x="372" y="3017"/>
                </a:lnTo>
                <a:lnTo>
                  <a:pt x="374" y="3006"/>
                </a:lnTo>
                <a:lnTo>
                  <a:pt x="379" y="2997"/>
                </a:lnTo>
                <a:lnTo>
                  <a:pt x="383" y="2986"/>
                </a:lnTo>
                <a:lnTo>
                  <a:pt x="390" y="2976"/>
                </a:lnTo>
                <a:lnTo>
                  <a:pt x="396" y="2966"/>
                </a:lnTo>
                <a:lnTo>
                  <a:pt x="405" y="2956"/>
                </a:lnTo>
                <a:lnTo>
                  <a:pt x="414" y="2946"/>
                </a:lnTo>
                <a:lnTo>
                  <a:pt x="424" y="2937"/>
                </a:lnTo>
                <a:lnTo>
                  <a:pt x="435" y="2928"/>
                </a:lnTo>
                <a:lnTo>
                  <a:pt x="2484" y="1647"/>
                </a:lnTo>
                <a:lnTo>
                  <a:pt x="4542" y="2934"/>
                </a:lnTo>
                <a:lnTo>
                  <a:pt x="4553" y="2942"/>
                </a:lnTo>
                <a:lnTo>
                  <a:pt x="4563" y="2949"/>
                </a:lnTo>
                <a:lnTo>
                  <a:pt x="4572" y="2958"/>
                </a:lnTo>
                <a:lnTo>
                  <a:pt x="4581" y="2968"/>
                </a:lnTo>
                <a:lnTo>
                  <a:pt x="4587" y="2977"/>
                </a:lnTo>
                <a:lnTo>
                  <a:pt x="4593" y="2987"/>
                </a:lnTo>
                <a:lnTo>
                  <a:pt x="4597" y="2998"/>
                </a:lnTo>
                <a:lnTo>
                  <a:pt x="4601" y="3008"/>
                </a:lnTo>
                <a:lnTo>
                  <a:pt x="4604" y="3019"/>
                </a:lnTo>
                <a:lnTo>
                  <a:pt x="4605" y="3028"/>
                </a:lnTo>
                <a:lnTo>
                  <a:pt x="4606" y="3039"/>
                </a:lnTo>
                <a:lnTo>
                  <a:pt x="4606" y="3050"/>
                </a:lnTo>
                <a:lnTo>
                  <a:pt x="4605" y="3061"/>
                </a:lnTo>
                <a:lnTo>
                  <a:pt x="4604" y="3071"/>
                </a:lnTo>
                <a:lnTo>
                  <a:pt x="4601" y="3082"/>
                </a:lnTo>
                <a:lnTo>
                  <a:pt x="4597" y="3092"/>
                </a:lnTo>
                <a:lnTo>
                  <a:pt x="4593" y="3102"/>
                </a:lnTo>
                <a:lnTo>
                  <a:pt x="4588" y="3112"/>
                </a:lnTo>
                <a:lnTo>
                  <a:pt x="4583" y="3122"/>
                </a:lnTo>
                <a:lnTo>
                  <a:pt x="4576" y="3131"/>
                </a:lnTo>
                <a:lnTo>
                  <a:pt x="4570" y="3139"/>
                </a:lnTo>
                <a:lnTo>
                  <a:pt x="4562" y="3147"/>
                </a:lnTo>
                <a:lnTo>
                  <a:pt x="4554" y="3155"/>
                </a:lnTo>
                <a:lnTo>
                  <a:pt x="4546" y="3161"/>
                </a:lnTo>
                <a:lnTo>
                  <a:pt x="4537" y="3168"/>
                </a:lnTo>
                <a:lnTo>
                  <a:pt x="4527" y="3174"/>
                </a:lnTo>
                <a:lnTo>
                  <a:pt x="4517" y="3178"/>
                </a:lnTo>
                <a:lnTo>
                  <a:pt x="4507" y="3182"/>
                </a:lnTo>
                <a:lnTo>
                  <a:pt x="4496" y="3185"/>
                </a:lnTo>
                <a:lnTo>
                  <a:pt x="4485" y="3187"/>
                </a:lnTo>
                <a:lnTo>
                  <a:pt x="4473" y="3188"/>
                </a:lnTo>
                <a:lnTo>
                  <a:pt x="4461" y="3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576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4400"/>
          </a:p>
        </p:txBody>
      </p:sp>
      <p:sp>
        <p:nvSpPr>
          <p:cNvPr id="9" name="KSO_Shape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921E9C7C-8168-4D27-AC77-2025E5EBA73F}"/>
              </a:ext>
            </a:extLst>
          </p:cNvPr>
          <p:cNvSpPr/>
          <p:nvPr/>
        </p:nvSpPr>
        <p:spPr bwMode="auto">
          <a:xfrm>
            <a:off x="919089" y="3490311"/>
            <a:ext cx="1542044" cy="1097422"/>
          </a:xfrm>
          <a:custGeom>
            <a:avLst/>
            <a:gdLst>
              <a:gd name="T0" fmla="*/ 2147483646 w 4961"/>
              <a:gd name="T1" fmla="*/ 2147483646 h 3535"/>
              <a:gd name="T2" fmla="*/ 2147483646 w 4961"/>
              <a:gd name="T3" fmla="*/ 2147483646 h 3535"/>
              <a:gd name="T4" fmla="*/ 2147483646 w 4961"/>
              <a:gd name="T5" fmla="*/ 2147483646 h 3535"/>
              <a:gd name="T6" fmla="*/ 2147483646 w 4961"/>
              <a:gd name="T7" fmla="*/ 2147483646 h 3535"/>
              <a:gd name="T8" fmla="*/ 2147483646 w 4961"/>
              <a:gd name="T9" fmla="*/ 2147483646 h 3535"/>
              <a:gd name="T10" fmla="*/ 2147483646 w 4961"/>
              <a:gd name="T11" fmla="*/ 2147483646 h 3535"/>
              <a:gd name="T12" fmla="*/ 2147483646 w 4961"/>
              <a:gd name="T13" fmla="*/ 2147483646 h 3535"/>
              <a:gd name="T14" fmla="*/ 2147483646 w 4961"/>
              <a:gd name="T15" fmla="*/ 2147483646 h 3535"/>
              <a:gd name="T16" fmla="*/ 2147483646 w 4961"/>
              <a:gd name="T17" fmla="*/ 2147483646 h 3535"/>
              <a:gd name="T18" fmla="*/ 2147483646 w 4961"/>
              <a:gd name="T19" fmla="*/ 2147483646 h 3535"/>
              <a:gd name="T20" fmla="*/ 2147483646 w 4961"/>
              <a:gd name="T21" fmla="*/ 1072681068 h 3535"/>
              <a:gd name="T22" fmla="*/ 2147483646 w 4961"/>
              <a:gd name="T23" fmla="*/ 225773275 h 3535"/>
              <a:gd name="T24" fmla="*/ 2147483646 w 4961"/>
              <a:gd name="T25" fmla="*/ 2147483646 h 3535"/>
              <a:gd name="T26" fmla="*/ 2147483646 w 4961"/>
              <a:gd name="T27" fmla="*/ 2147483646 h 3535"/>
              <a:gd name="T28" fmla="*/ 2147483646 w 4961"/>
              <a:gd name="T29" fmla="*/ 2147483646 h 3535"/>
              <a:gd name="T30" fmla="*/ 2147483646 w 4961"/>
              <a:gd name="T31" fmla="*/ 2147483646 h 3535"/>
              <a:gd name="T32" fmla="*/ 2147483646 w 4961"/>
              <a:gd name="T33" fmla="*/ 2147483646 h 3535"/>
              <a:gd name="T34" fmla="*/ 2147483646 w 4961"/>
              <a:gd name="T35" fmla="*/ 2147483646 h 3535"/>
              <a:gd name="T36" fmla="*/ 2147483646 w 4961"/>
              <a:gd name="T37" fmla="*/ 2147483646 h 3535"/>
              <a:gd name="T38" fmla="*/ 2147483646 w 4961"/>
              <a:gd name="T39" fmla="*/ 2147483646 h 3535"/>
              <a:gd name="T40" fmla="*/ 2147483646 w 4961"/>
              <a:gd name="T41" fmla="*/ 2147483646 h 3535"/>
              <a:gd name="T42" fmla="*/ 2147483646 w 4961"/>
              <a:gd name="T43" fmla="*/ 2147483646 h 3535"/>
              <a:gd name="T44" fmla="*/ 2147483646 w 4961"/>
              <a:gd name="T45" fmla="*/ 2147483646 h 3535"/>
              <a:gd name="T46" fmla="*/ 2147483646 w 4961"/>
              <a:gd name="T47" fmla="*/ 2147483646 h 3535"/>
              <a:gd name="T48" fmla="*/ 2147483646 w 4961"/>
              <a:gd name="T49" fmla="*/ 2147483646 h 3535"/>
              <a:gd name="T50" fmla="*/ 2147483646 w 4961"/>
              <a:gd name="T51" fmla="*/ 2147483646 h 3535"/>
              <a:gd name="T52" fmla="*/ 2147483646 w 4961"/>
              <a:gd name="T53" fmla="*/ 2147483646 h 3535"/>
              <a:gd name="T54" fmla="*/ 2147483646 w 4961"/>
              <a:gd name="T55" fmla="*/ 2147483646 h 3535"/>
              <a:gd name="T56" fmla="*/ 2147483646 w 4961"/>
              <a:gd name="T57" fmla="*/ 2147483646 h 3535"/>
              <a:gd name="T58" fmla="*/ 2147483646 w 4961"/>
              <a:gd name="T59" fmla="*/ 2147483646 h 3535"/>
              <a:gd name="T60" fmla="*/ 2147483646 w 4961"/>
              <a:gd name="T61" fmla="*/ 2147483646 h 3535"/>
              <a:gd name="T62" fmla="*/ 169864868 w 4961"/>
              <a:gd name="T63" fmla="*/ 2147483646 h 3535"/>
              <a:gd name="T64" fmla="*/ 849325108 w 4961"/>
              <a:gd name="T65" fmla="*/ 2147483646 h 3535"/>
              <a:gd name="T66" fmla="*/ 2147483646 w 4961"/>
              <a:gd name="T67" fmla="*/ 2147483646 h 3535"/>
              <a:gd name="T68" fmla="*/ 2147483646 w 4961"/>
              <a:gd name="T69" fmla="*/ 2147483646 h 3535"/>
              <a:gd name="T70" fmla="*/ 2147483646 w 4961"/>
              <a:gd name="T71" fmla="*/ 2147483646 h 3535"/>
              <a:gd name="T72" fmla="*/ 2147483646 w 4961"/>
              <a:gd name="T73" fmla="*/ 2147483646 h 3535"/>
              <a:gd name="T74" fmla="*/ 2147483646 w 4961"/>
              <a:gd name="T75" fmla="*/ 2147483646 h 3535"/>
              <a:gd name="T76" fmla="*/ 2147483646 w 4961"/>
              <a:gd name="T77" fmla="*/ 2147483646 h 3535"/>
              <a:gd name="T78" fmla="*/ 2147483646 w 4961"/>
              <a:gd name="T79" fmla="*/ 2147483646 h 3535"/>
              <a:gd name="T80" fmla="*/ 2147483646 w 4961"/>
              <a:gd name="T81" fmla="*/ 2147483646 h 3535"/>
              <a:gd name="T82" fmla="*/ 2147483646 w 4961"/>
              <a:gd name="T83" fmla="*/ 2147483646 h 3535"/>
              <a:gd name="T84" fmla="*/ 2147483646 w 4961"/>
              <a:gd name="T85" fmla="*/ 2147483646 h 3535"/>
              <a:gd name="T86" fmla="*/ 2147483646 w 4961"/>
              <a:gd name="T87" fmla="*/ 2147483646 h 3535"/>
              <a:gd name="T88" fmla="*/ 2147483646 w 4961"/>
              <a:gd name="T89" fmla="*/ 2147483646 h 3535"/>
              <a:gd name="T90" fmla="*/ 2147483646 w 4961"/>
              <a:gd name="T91" fmla="*/ 2147483646 h 3535"/>
              <a:gd name="T92" fmla="*/ 2147483646 w 4961"/>
              <a:gd name="T93" fmla="*/ 2147483646 h 3535"/>
              <a:gd name="T94" fmla="*/ 2147483646 w 4961"/>
              <a:gd name="T95" fmla="*/ 2147483646 h 3535"/>
              <a:gd name="T96" fmla="*/ 2147483646 w 4961"/>
              <a:gd name="T97" fmla="*/ 2147483646 h 3535"/>
              <a:gd name="T98" fmla="*/ 2147483646 w 4961"/>
              <a:gd name="T99" fmla="*/ 2147483646 h 3535"/>
              <a:gd name="T100" fmla="*/ 2147483646 w 4961"/>
              <a:gd name="T101" fmla="*/ 2147483646 h 3535"/>
              <a:gd name="T102" fmla="*/ 2147483646 w 4961"/>
              <a:gd name="T103" fmla="*/ 2147483646 h 3535"/>
              <a:gd name="T104" fmla="*/ 2147483646 w 4961"/>
              <a:gd name="T105" fmla="*/ 2147483646 h 3535"/>
              <a:gd name="T106" fmla="*/ 2147483646 w 4961"/>
              <a:gd name="T107" fmla="*/ 2147483646 h 3535"/>
              <a:gd name="T108" fmla="*/ 2147483646 w 4961"/>
              <a:gd name="T109" fmla="*/ 2147483646 h 35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961" h="3535">
                <a:moveTo>
                  <a:pt x="4743" y="2654"/>
                </a:moveTo>
                <a:lnTo>
                  <a:pt x="2631" y="1330"/>
                </a:lnTo>
                <a:lnTo>
                  <a:pt x="2631" y="1206"/>
                </a:lnTo>
                <a:lnTo>
                  <a:pt x="2631" y="1193"/>
                </a:lnTo>
                <a:lnTo>
                  <a:pt x="2632" y="1181"/>
                </a:lnTo>
                <a:lnTo>
                  <a:pt x="2634" y="1169"/>
                </a:lnTo>
                <a:lnTo>
                  <a:pt x="2636" y="1157"/>
                </a:lnTo>
                <a:lnTo>
                  <a:pt x="2641" y="1144"/>
                </a:lnTo>
                <a:lnTo>
                  <a:pt x="2645" y="1131"/>
                </a:lnTo>
                <a:lnTo>
                  <a:pt x="2651" y="1120"/>
                </a:lnTo>
                <a:lnTo>
                  <a:pt x="2656" y="1108"/>
                </a:lnTo>
                <a:lnTo>
                  <a:pt x="2664" y="1096"/>
                </a:lnTo>
                <a:lnTo>
                  <a:pt x="2673" y="1085"/>
                </a:lnTo>
                <a:lnTo>
                  <a:pt x="2681" y="1073"/>
                </a:lnTo>
                <a:lnTo>
                  <a:pt x="2692" y="1062"/>
                </a:lnTo>
                <a:lnTo>
                  <a:pt x="2705" y="1051"/>
                </a:lnTo>
                <a:lnTo>
                  <a:pt x="2717" y="1040"/>
                </a:lnTo>
                <a:lnTo>
                  <a:pt x="2731" y="1030"/>
                </a:lnTo>
                <a:lnTo>
                  <a:pt x="2746" y="1019"/>
                </a:lnTo>
                <a:lnTo>
                  <a:pt x="2784" y="996"/>
                </a:lnTo>
                <a:lnTo>
                  <a:pt x="2807" y="982"/>
                </a:lnTo>
                <a:lnTo>
                  <a:pt x="2831" y="965"/>
                </a:lnTo>
                <a:lnTo>
                  <a:pt x="2857" y="948"/>
                </a:lnTo>
                <a:lnTo>
                  <a:pt x="2884" y="927"/>
                </a:lnTo>
                <a:lnTo>
                  <a:pt x="2911" y="904"/>
                </a:lnTo>
                <a:lnTo>
                  <a:pt x="2938" y="879"/>
                </a:lnTo>
                <a:lnTo>
                  <a:pt x="2950" y="864"/>
                </a:lnTo>
                <a:lnTo>
                  <a:pt x="2963" y="850"/>
                </a:lnTo>
                <a:lnTo>
                  <a:pt x="2975" y="835"/>
                </a:lnTo>
                <a:lnTo>
                  <a:pt x="2986" y="819"/>
                </a:lnTo>
                <a:lnTo>
                  <a:pt x="2997" y="802"/>
                </a:lnTo>
                <a:lnTo>
                  <a:pt x="3008" y="784"/>
                </a:lnTo>
                <a:lnTo>
                  <a:pt x="3018" y="767"/>
                </a:lnTo>
                <a:lnTo>
                  <a:pt x="3027" y="747"/>
                </a:lnTo>
                <a:lnTo>
                  <a:pt x="3035" y="727"/>
                </a:lnTo>
                <a:lnTo>
                  <a:pt x="3043" y="705"/>
                </a:lnTo>
                <a:lnTo>
                  <a:pt x="3050" y="683"/>
                </a:lnTo>
                <a:lnTo>
                  <a:pt x="3055" y="660"/>
                </a:lnTo>
                <a:lnTo>
                  <a:pt x="3060" y="637"/>
                </a:lnTo>
                <a:lnTo>
                  <a:pt x="3063" y="612"/>
                </a:lnTo>
                <a:lnTo>
                  <a:pt x="3064" y="585"/>
                </a:lnTo>
                <a:lnTo>
                  <a:pt x="3065" y="558"/>
                </a:lnTo>
                <a:lnTo>
                  <a:pt x="3064" y="531"/>
                </a:lnTo>
                <a:lnTo>
                  <a:pt x="3062" y="504"/>
                </a:lnTo>
                <a:lnTo>
                  <a:pt x="3058" y="477"/>
                </a:lnTo>
                <a:lnTo>
                  <a:pt x="3054" y="452"/>
                </a:lnTo>
                <a:lnTo>
                  <a:pt x="3047" y="427"/>
                </a:lnTo>
                <a:lnTo>
                  <a:pt x="3041" y="403"/>
                </a:lnTo>
                <a:lnTo>
                  <a:pt x="3032" y="379"/>
                </a:lnTo>
                <a:lnTo>
                  <a:pt x="3023" y="355"/>
                </a:lnTo>
                <a:lnTo>
                  <a:pt x="3012" y="334"/>
                </a:lnTo>
                <a:lnTo>
                  <a:pt x="3001" y="312"/>
                </a:lnTo>
                <a:lnTo>
                  <a:pt x="2989" y="290"/>
                </a:lnTo>
                <a:lnTo>
                  <a:pt x="2976" y="270"/>
                </a:lnTo>
                <a:lnTo>
                  <a:pt x="2962" y="250"/>
                </a:lnTo>
                <a:lnTo>
                  <a:pt x="2947" y="230"/>
                </a:lnTo>
                <a:lnTo>
                  <a:pt x="2932" y="212"/>
                </a:lnTo>
                <a:lnTo>
                  <a:pt x="2916" y="194"/>
                </a:lnTo>
                <a:lnTo>
                  <a:pt x="2899" y="177"/>
                </a:lnTo>
                <a:lnTo>
                  <a:pt x="2882" y="161"/>
                </a:lnTo>
                <a:lnTo>
                  <a:pt x="2864" y="146"/>
                </a:lnTo>
                <a:lnTo>
                  <a:pt x="2845" y="130"/>
                </a:lnTo>
                <a:lnTo>
                  <a:pt x="2828" y="117"/>
                </a:lnTo>
                <a:lnTo>
                  <a:pt x="2808" y="104"/>
                </a:lnTo>
                <a:lnTo>
                  <a:pt x="2789" y="91"/>
                </a:lnTo>
                <a:lnTo>
                  <a:pt x="2769" y="80"/>
                </a:lnTo>
                <a:lnTo>
                  <a:pt x="2750" y="69"/>
                </a:lnTo>
                <a:lnTo>
                  <a:pt x="2730" y="59"/>
                </a:lnTo>
                <a:lnTo>
                  <a:pt x="2710" y="50"/>
                </a:lnTo>
                <a:lnTo>
                  <a:pt x="2690" y="42"/>
                </a:lnTo>
                <a:lnTo>
                  <a:pt x="2670" y="35"/>
                </a:lnTo>
                <a:lnTo>
                  <a:pt x="2651" y="28"/>
                </a:lnTo>
                <a:lnTo>
                  <a:pt x="2631" y="24"/>
                </a:lnTo>
                <a:lnTo>
                  <a:pt x="2611" y="19"/>
                </a:lnTo>
                <a:lnTo>
                  <a:pt x="2572" y="11"/>
                </a:lnTo>
                <a:lnTo>
                  <a:pt x="2533" y="6"/>
                </a:lnTo>
                <a:lnTo>
                  <a:pt x="2494" y="3"/>
                </a:lnTo>
                <a:lnTo>
                  <a:pt x="2454" y="0"/>
                </a:lnTo>
                <a:lnTo>
                  <a:pt x="2414" y="2"/>
                </a:lnTo>
                <a:lnTo>
                  <a:pt x="2375" y="4"/>
                </a:lnTo>
                <a:lnTo>
                  <a:pt x="2336" y="9"/>
                </a:lnTo>
                <a:lnTo>
                  <a:pt x="2298" y="17"/>
                </a:lnTo>
                <a:lnTo>
                  <a:pt x="2278" y="21"/>
                </a:lnTo>
                <a:lnTo>
                  <a:pt x="2259" y="27"/>
                </a:lnTo>
                <a:lnTo>
                  <a:pt x="2241" y="33"/>
                </a:lnTo>
                <a:lnTo>
                  <a:pt x="2222" y="40"/>
                </a:lnTo>
                <a:lnTo>
                  <a:pt x="2203" y="48"/>
                </a:lnTo>
                <a:lnTo>
                  <a:pt x="2186" y="55"/>
                </a:lnTo>
                <a:lnTo>
                  <a:pt x="2168" y="64"/>
                </a:lnTo>
                <a:lnTo>
                  <a:pt x="2151" y="74"/>
                </a:lnTo>
                <a:lnTo>
                  <a:pt x="2133" y="84"/>
                </a:lnTo>
                <a:lnTo>
                  <a:pt x="2115" y="95"/>
                </a:lnTo>
                <a:lnTo>
                  <a:pt x="2099" y="107"/>
                </a:lnTo>
                <a:lnTo>
                  <a:pt x="2082" y="119"/>
                </a:lnTo>
                <a:lnTo>
                  <a:pt x="2066" y="133"/>
                </a:lnTo>
                <a:lnTo>
                  <a:pt x="2051" y="148"/>
                </a:lnTo>
                <a:lnTo>
                  <a:pt x="2035" y="162"/>
                </a:lnTo>
                <a:lnTo>
                  <a:pt x="2020" y="179"/>
                </a:lnTo>
                <a:lnTo>
                  <a:pt x="1995" y="207"/>
                </a:lnTo>
                <a:lnTo>
                  <a:pt x="1971" y="236"/>
                </a:lnTo>
                <a:lnTo>
                  <a:pt x="1951" y="264"/>
                </a:lnTo>
                <a:lnTo>
                  <a:pt x="1932" y="293"/>
                </a:lnTo>
                <a:lnTo>
                  <a:pt x="1916" y="321"/>
                </a:lnTo>
                <a:lnTo>
                  <a:pt x="1902" y="350"/>
                </a:lnTo>
                <a:lnTo>
                  <a:pt x="1890" y="380"/>
                </a:lnTo>
                <a:lnTo>
                  <a:pt x="1879" y="412"/>
                </a:lnTo>
                <a:lnTo>
                  <a:pt x="1870" y="443"/>
                </a:lnTo>
                <a:lnTo>
                  <a:pt x="1864" y="477"/>
                </a:lnTo>
                <a:lnTo>
                  <a:pt x="1858" y="514"/>
                </a:lnTo>
                <a:lnTo>
                  <a:pt x="1854" y="552"/>
                </a:lnTo>
                <a:lnTo>
                  <a:pt x="1851" y="593"/>
                </a:lnTo>
                <a:lnTo>
                  <a:pt x="1848" y="636"/>
                </a:lnTo>
                <a:lnTo>
                  <a:pt x="1847" y="682"/>
                </a:lnTo>
                <a:lnTo>
                  <a:pt x="1846" y="731"/>
                </a:lnTo>
                <a:lnTo>
                  <a:pt x="2166" y="731"/>
                </a:lnTo>
                <a:lnTo>
                  <a:pt x="2166" y="668"/>
                </a:lnTo>
                <a:lnTo>
                  <a:pt x="2167" y="641"/>
                </a:lnTo>
                <a:lnTo>
                  <a:pt x="2167" y="614"/>
                </a:lnTo>
                <a:lnTo>
                  <a:pt x="2169" y="586"/>
                </a:lnTo>
                <a:lnTo>
                  <a:pt x="2173" y="559"/>
                </a:lnTo>
                <a:lnTo>
                  <a:pt x="2177" y="534"/>
                </a:lnTo>
                <a:lnTo>
                  <a:pt x="2182" y="507"/>
                </a:lnTo>
                <a:lnTo>
                  <a:pt x="2191" y="483"/>
                </a:lnTo>
                <a:lnTo>
                  <a:pt x="2201" y="459"/>
                </a:lnTo>
                <a:lnTo>
                  <a:pt x="2207" y="448"/>
                </a:lnTo>
                <a:lnTo>
                  <a:pt x="2213" y="436"/>
                </a:lnTo>
                <a:lnTo>
                  <a:pt x="2221" y="426"/>
                </a:lnTo>
                <a:lnTo>
                  <a:pt x="2229" y="415"/>
                </a:lnTo>
                <a:lnTo>
                  <a:pt x="2237" y="405"/>
                </a:lnTo>
                <a:lnTo>
                  <a:pt x="2247" y="395"/>
                </a:lnTo>
                <a:lnTo>
                  <a:pt x="2257" y="386"/>
                </a:lnTo>
                <a:lnTo>
                  <a:pt x="2268" y="377"/>
                </a:lnTo>
                <a:lnTo>
                  <a:pt x="2280" y="370"/>
                </a:lnTo>
                <a:lnTo>
                  <a:pt x="2293" y="362"/>
                </a:lnTo>
                <a:lnTo>
                  <a:pt x="2307" y="354"/>
                </a:lnTo>
                <a:lnTo>
                  <a:pt x="2322" y="348"/>
                </a:lnTo>
                <a:lnTo>
                  <a:pt x="2337" y="342"/>
                </a:lnTo>
                <a:lnTo>
                  <a:pt x="2354" y="337"/>
                </a:lnTo>
                <a:lnTo>
                  <a:pt x="2373" y="331"/>
                </a:lnTo>
                <a:lnTo>
                  <a:pt x="2391" y="327"/>
                </a:lnTo>
                <a:lnTo>
                  <a:pt x="2412" y="324"/>
                </a:lnTo>
                <a:lnTo>
                  <a:pt x="2433" y="321"/>
                </a:lnTo>
                <a:lnTo>
                  <a:pt x="2454" y="320"/>
                </a:lnTo>
                <a:lnTo>
                  <a:pt x="2475" y="320"/>
                </a:lnTo>
                <a:lnTo>
                  <a:pt x="2495" y="321"/>
                </a:lnTo>
                <a:lnTo>
                  <a:pt x="2514" y="325"/>
                </a:lnTo>
                <a:lnTo>
                  <a:pt x="2533" y="328"/>
                </a:lnTo>
                <a:lnTo>
                  <a:pt x="2552" y="332"/>
                </a:lnTo>
                <a:lnTo>
                  <a:pt x="2569" y="338"/>
                </a:lnTo>
                <a:lnTo>
                  <a:pt x="2587" y="345"/>
                </a:lnTo>
                <a:lnTo>
                  <a:pt x="2603" y="352"/>
                </a:lnTo>
                <a:lnTo>
                  <a:pt x="2619" y="361"/>
                </a:lnTo>
                <a:lnTo>
                  <a:pt x="2634" y="370"/>
                </a:lnTo>
                <a:lnTo>
                  <a:pt x="2649" y="380"/>
                </a:lnTo>
                <a:lnTo>
                  <a:pt x="2662" y="391"/>
                </a:lnTo>
                <a:lnTo>
                  <a:pt x="2674" y="402"/>
                </a:lnTo>
                <a:lnTo>
                  <a:pt x="2687" y="416"/>
                </a:lnTo>
                <a:lnTo>
                  <a:pt x="2698" y="431"/>
                </a:lnTo>
                <a:lnTo>
                  <a:pt x="2707" y="449"/>
                </a:lnTo>
                <a:lnTo>
                  <a:pt x="2714" y="469"/>
                </a:lnTo>
                <a:lnTo>
                  <a:pt x="2719" y="488"/>
                </a:lnTo>
                <a:lnTo>
                  <a:pt x="2723" y="509"/>
                </a:lnTo>
                <a:lnTo>
                  <a:pt x="2724" y="530"/>
                </a:lnTo>
                <a:lnTo>
                  <a:pt x="2723" y="552"/>
                </a:lnTo>
                <a:lnTo>
                  <a:pt x="2720" y="574"/>
                </a:lnTo>
                <a:lnTo>
                  <a:pt x="2714" y="596"/>
                </a:lnTo>
                <a:lnTo>
                  <a:pt x="2707" y="617"/>
                </a:lnTo>
                <a:lnTo>
                  <a:pt x="2697" y="638"/>
                </a:lnTo>
                <a:lnTo>
                  <a:pt x="2691" y="649"/>
                </a:lnTo>
                <a:lnTo>
                  <a:pt x="2685" y="658"/>
                </a:lnTo>
                <a:lnTo>
                  <a:pt x="2677" y="668"/>
                </a:lnTo>
                <a:lnTo>
                  <a:pt x="2669" y="678"/>
                </a:lnTo>
                <a:lnTo>
                  <a:pt x="2661" y="686"/>
                </a:lnTo>
                <a:lnTo>
                  <a:pt x="2652" y="694"/>
                </a:lnTo>
                <a:lnTo>
                  <a:pt x="2642" y="703"/>
                </a:lnTo>
                <a:lnTo>
                  <a:pt x="2632" y="710"/>
                </a:lnTo>
                <a:lnTo>
                  <a:pt x="2452" y="832"/>
                </a:lnTo>
                <a:lnTo>
                  <a:pt x="2433" y="846"/>
                </a:lnTo>
                <a:lnTo>
                  <a:pt x="2415" y="859"/>
                </a:lnTo>
                <a:lnTo>
                  <a:pt x="2399" y="872"/>
                </a:lnTo>
                <a:lnTo>
                  <a:pt x="2385" y="885"/>
                </a:lnTo>
                <a:lnTo>
                  <a:pt x="2373" y="900"/>
                </a:lnTo>
                <a:lnTo>
                  <a:pt x="2361" y="914"/>
                </a:lnTo>
                <a:lnTo>
                  <a:pt x="2351" y="928"/>
                </a:lnTo>
                <a:lnTo>
                  <a:pt x="2342" y="943"/>
                </a:lnTo>
                <a:lnTo>
                  <a:pt x="2334" y="959"/>
                </a:lnTo>
                <a:lnTo>
                  <a:pt x="2328" y="975"/>
                </a:lnTo>
                <a:lnTo>
                  <a:pt x="2322" y="992"/>
                </a:lnTo>
                <a:lnTo>
                  <a:pt x="2318" y="1009"/>
                </a:lnTo>
                <a:lnTo>
                  <a:pt x="2314" y="1027"/>
                </a:lnTo>
                <a:lnTo>
                  <a:pt x="2312" y="1046"/>
                </a:lnTo>
                <a:lnTo>
                  <a:pt x="2311" y="1065"/>
                </a:lnTo>
                <a:lnTo>
                  <a:pt x="2310" y="1085"/>
                </a:lnTo>
                <a:lnTo>
                  <a:pt x="2310" y="1330"/>
                </a:lnTo>
                <a:lnTo>
                  <a:pt x="218" y="2649"/>
                </a:lnTo>
                <a:lnTo>
                  <a:pt x="196" y="2664"/>
                </a:lnTo>
                <a:lnTo>
                  <a:pt x="177" y="2678"/>
                </a:lnTo>
                <a:lnTo>
                  <a:pt x="157" y="2693"/>
                </a:lnTo>
                <a:lnTo>
                  <a:pt x="139" y="2709"/>
                </a:lnTo>
                <a:lnTo>
                  <a:pt x="123" y="2725"/>
                </a:lnTo>
                <a:lnTo>
                  <a:pt x="107" y="2742"/>
                </a:lnTo>
                <a:lnTo>
                  <a:pt x="93" y="2758"/>
                </a:lnTo>
                <a:lnTo>
                  <a:pt x="80" y="2776"/>
                </a:lnTo>
                <a:lnTo>
                  <a:pt x="68" y="2793"/>
                </a:lnTo>
                <a:lnTo>
                  <a:pt x="57" y="2811"/>
                </a:lnTo>
                <a:lnTo>
                  <a:pt x="48" y="2830"/>
                </a:lnTo>
                <a:lnTo>
                  <a:pt x="39" y="2847"/>
                </a:lnTo>
                <a:lnTo>
                  <a:pt x="31" y="2866"/>
                </a:lnTo>
                <a:lnTo>
                  <a:pt x="24" y="2884"/>
                </a:lnTo>
                <a:lnTo>
                  <a:pt x="18" y="2903"/>
                </a:lnTo>
                <a:lnTo>
                  <a:pt x="13" y="2922"/>
                </a:lnTo>
                <a:lnTo>
                  <a:pt x="9" y="2941"/>
                </a:lnTo>
                <a:lnTo>
                  <a:pt x="6" y="2959"/>
                </a:lnTo>
                <a:lnTo>
                  <a:pt x="3" y="2978"/>
                </a:lnTo>
                <a:lnTo>
                  <a:pt x="1" y="2997"/>
                </a:lnTo>
                <a:lnTo>
                  <a:pt x="0" y="3015"/>
                </a:lnTo>
                <a:lnTo>
                  <a:pt x="0" y="3034"/>
                </a:lnTo>
                <a:lnTo>
                  <a:pt x="1" y="3070"/>
                </a:lnTo>
                <a:lnTo>
                  <a:pt x="3" y="3105"/>
                </a:lnTo>
                <a:lnTo>
                  <a:pt x="8" y="3139"/>
                </a:lnTo>
                <a:lnTo>
                  <a:pt x="15" y="3171"/>
                </a:lnTo>
                <a:lnTo>
                  <a:pt x="23" y="3202"/>
                </a:lnTo>
                <a:lnTo>
                  <a:pt x="31" y="3232"/>
                </a:lnTo>
                <a:lnTo>
                  <a:pt x="44" y="3260"/>
                </a:lnTo>
                <a:lnTo>
                  <a:pt x="58" y="3290"/>
                </a:lnTo>
                <a:lnTo>
                  <a:pt x="75" y="3320"/>
                </a:lnTo>
                <a:lnTo>
                  <a:pt x="84" y="3334"/>
                </a:lnTo>
                <a:lnTo>
                  <a:pt x="94" y="3347"/>
                </a:lnTo>
                <a:lnTo>
                  <a:pt x="105" y="3361"/>
                </a:lnTo>
                <a:lnTo>
                  <a:pt x="117" y="3375"/>
                </a:lnTo>
                <a:lnTo>
                  <a:pt x="129" y="3389"/>
                </a:lnTo>
                <a:lnTo>
                  <a:pt x="142" y="3401"/>
                </a:lnTo>
                <a:lnTo>
                  <a:pt x="157" y="3414"/>
                </a:lnTo>
                <a:lnTo>
                  <a:pt x="171" y="3426"/>
                </a:lnTo>
                <a:lnTo>
                  <a:pt x="186" y="3438"/>
                </a:lnTo>
                <a:lnTo>
                  <a:pt x="203" y="3449"/>
                </a:lnTo>
                <a:lnTo>
                  <a:pt x="219" y="3460"/>
                </a:lnTo>
                <a:lnTo>
                  <a:pt x="237" y="3470"/>
                </a:lnTo>
                <a:lnTo>
                  <a:pt x="256" y="3480"/>
                </a:lnTo>
                <a:lnTo>
                  <a:pt x="275" y="3489"/>
                </a:lnTo>
                <a:lnTo>
                  <a:pt x="295" y="3497"/>
                </a:lnTo>
                <a:lnTo>
                  <a:pt x="317" y="3504"/>
                </a:lnTo>
                <a:lnTo>
                  <a:pt x="339" y="3511"/>
                </a:lnTo>
                <a:lnTo>
                  <a:pt x="362" y="3518"/>
                </a:lnTo>
                <a:lnTo>
                  <a:pt x="386" y="3522"/>
                </a:lnTo>
                <a:lnTo>
                  <a:pt x="411" y="3526"/>
                </a:lnTo>
                <a:lnTo>
                  <a:pt x="437" y="3530"/>
                </a:lnTo>
                <a:lnTo>
                  <a:pt x="463" y="3533"/>
                </a:lnTo>
                <a:lnTo>
                  <a:pt x="491" y="3534"/>
                </a:lnTo>
                <a:lnTo>
                  <a:pt x="519" y="3535"/>
                </a:lnTo>
                <a:lnTo>
                  <a:pt x="4466" y="3535"/>
                </a:lnTo>
                <a:lnTo>
                  <a:pt x="4468" y="3535"/>
                </a:lnTo>
                <a:lnTo>
                  <a:pt x="4493" y="3534"/>
                </a:lnTo>
                <a:lnTo>
                  <a:pt x="4518" y="3533"/>
                </a:lnTo>
                <a:lnTo>
                  <a:pt x="4542" y="3530"/>
                </a:lnTo>
                <a:lnTo>
                  <a:pt x="4567" y="3526"/>
                </a:lnTo>
                <a:lnTo>
                  <a:pt x="4588" y="3522"/>
                </a:lnTo>
                <a:lnTo>
                  <a:pt x="4612" y="3516"/>
                </a:lnTo>
                <a:lnTo>
                  <a:pt x="4632" y="3511"/>
                </a:lnTo>
                <a:lnTo>
                  <a:pt x="4653" y="3503"/>
                </a:lnTo>
                <a:lnTo>
                  <a:pt x="4673" y="3496"/>
                </a:lnTo>
                <a:lnTo>
                  <a:pt x="4693" y="3488"/>
                </a:lnTo>
                <a:lnTo>
                  <a:pt x="4712" y="3478"/>
                </a:lnTo>
                <a:lnTo>
                  <a:pt x="4729" y="3468"/>
                </a:lnTo>
                <a:lnTo>
                  <a:pt x="4746" y="3458"/>
                </a:lnTo>
                <a:lnTo>
                  <a:pt x="4763" y="3447"/>
                </a:lnTo>
                <a:lnTo>
                  <a:pt x="4779" y="3435"/>
                </a:lnTo>
                <a:lnTo>
                  <a:pt x="4794" y="3424"/>
                </a:lnTo>
                <a:lnTo>
                  <a:pt x="4808" y="3411"/>
                </a:lnTo>
                <a:lnTo>
                  <a:pt x="4822" y="3399"/>
                </a:lnTo>
                <a:lnTo>
                  <a:pt x="4835" y="3386"/>
                </a:lnTo>
                <a:lnTo>
                  <a:pt x="4848" y="3371"/>
                </a:lnTo>
                <a:lnTo>
                  <a:pt x="4859" y="3358"/>
                </a:lnTo>
                <a:lnTo>
                  <a:pt x="4870" y="3344"/>
                </a:lnTo>
                <a:lnTo>
                  <a:pt x="4891" y="3315"/>
                </a:lnTo>
                <a:lnTo>
                  <a:pt x="4907" y="3286"/>
                </a:lnTo>
                <a:lnTo>
                  <a:pt x="4923" y="3256"/>
                </a:lnTo>
                <a:lnTo>
                  <a:pt x="4935" y="3226"/>
                </a:lnTo>
                <a:lnTo>
                  <a:pt x="4945" y="3197"/>
                </a:lnTo>
                <a:lnTo>
                  <a:pt x="4951" y="3166"/>
                </a:lnTo>
                <a:lnTo>
                  <a:pt x="4957" y="3133"/>
                </a:lnTo>
                <a:lnTo>
                  <a:pt x="4960" y="3099"/>
                </a:lnTo>
                <a:lnTo>
                  <a:pt x="4961" y="3063"/>
                </a:lnTo>
                <a:lnTo>
                  <a:pt x="4960" y="3025"/>
                </a:lnTo>
                <a:lnTo>
                  <a:pt x="4956" y="2988"/>
                </a:lnTo>
                <a:lnTo>
                  <a:pt x="4952" y="2968"/>
                </a:lnTo>
                <a:lnTo>
                  <a:pt x="4948" y="2949"/>
                </a:lnTo>
                <a:lnTo>
                  <a:pt x="4944" y="2931"/>
                </a:lnTo>
                <a:lnTo>
                  <a:pt x="4939" y="2912"/>
                </a:lnTo>
                <a:lnTo>
                  <a:pt x="4933" y="2893"/>
                </a:lnTo>
                <a:lnTo>
                  <a:pt x="4926" y="2875"/>
                </a:lnTo>
                <a:lnTo>
                  <a:pt x="4918" y="2856"/>
                </a:lnTo>
                <a:lnTo>
                  <a:pt x="4911" y="2837"/>
                </a:lnTo>
                <a:lnTo>
                  <a:pt x="4901" y="2820"/>
                </a:lnTo>
                <a:lnTo>
                  <a:pt x="4891" y="2802"/>
                </a:lnTo>
                <a:lnTo>
                  <a:pt x="4881" y="2784"/>
                </a:lnTo>
                <a:lnTo>
                  <a:pt x="4869" y="2768"/>
                </a:lnTo>
                <a:lnTo>
                  <a:pt x="4857" y="2751"/>
                </a:lnTo>
                <a:lnTo>
                  <a:pt x="4843" y="2735"/>
                </a:lnTo>
                <a:lnTo>
                  <a:pt x="4829" y="2721"/>
                </a:lnTo>
                <a:lnTo>
                  <a:pt x="4814" y="2705"/>
                </a:lnTo>
                <a:lnTo>
                  <a:pt x="4797" y="2691"/>
                </a:lnTo>
                <a:lnTo>
                  <a:pt x="4781" y="2678"/>
                </a:lnTo>
                <a:lnTo>
                  <a:pt x="4762" y="2666"/>
                </a:lnTo>
                <a:lnTo>
                  <a:pt x="4743" y="2654"/>
                </a:lnTo>
                <a:close/>
                <a:moveTo>
                  <a:pt x="4461" y="3188"/>
                </a:moveTo>
                <a:lnTo>
                  <a:pt x="515" y="3188"/>
                </a:lnTo>
                <a:lnTo>
                  <a:pt x="502" y="3188"/>
                </a:lnTo>
                <a:lnTo>
                  <a:pt x="490" y="3186"/>
                </a:lnTo>
                <a:lnTo>
                  <a:pt x="478" y="3183"/>
                </a:lnTo>
                <a:lnTo>
                  <a:pt x="467" y="3180"/>
                </a:lnTo>
                <a:lnTo>
                  <a:pt x="456" y="3177"/>
                </a:lnTo>
                <a:lnTo>
                  <a:pt x="446" y="3171"/>
                </a:lnTo>
                <a:lnTo>
                  <a:pt x="436" y="3166"/>
                </a:lnTo>
                <a:lnTo>
                  <a:pt x="426" y="3160"/>
                </a:lnTo>
                <a:lnTo>
                  <a:pt x="417" y="3154"/>
                </a:lnTo>
                <a:lnTo>
                  <a:pt x="410" y="3146"/>
                </a:lnTo>
                <a:lnTo>
                  <a:pt x="402" y="3138"/>
                </a:lnTo>
                <a:lnTo>
                  <a:pt x="395" y="3130"/>
                </a:lnTo>
                <a:lnTo>
                  <a:pt x="390" y="3121"/>
                </a:lnTo>
                <a:lnTo>
                  <a:pt x="384" y="3111"/>
                </a:lnTo>
                <a:lnTo>
                  <a:pt x="380" y="3102"/>
                </a:lnTo>
                <a:lnTo>
                  <a:pt x="375" y="3092"/>
                </a:lnTo>
                <a:lnTo>
                  <a:pt x="372" y="3081"/>
                </a:lnTo>
                <a:lnTo>
                  <a:pt x="370" y="3071"/>
                </a:lnTo>
                <a:lnTo>
                  <a:pt x="369" y="3060"/>
                </a:lnTo>
                <a:lnTo>
                  <a:pt x="369" y="3050"/>
                </a:lnTo>
                <a:lnTo>
                  <a:pt x="369" y="3039"/>
                </a:lnTo>
                <a:lnTo>
                  <a:pt x="370" y="3028"/>
                </a:lnTo>
                <a:lnTo>
                  <a:pt x="372" y="3017"/>
                </a:lnTo>
                <a:lnTo>
                  <a:pt x="374" y="3006"/>
                </a:lnTo>
                <a:lnTo>
                  <a:pt x="379" y="2997"/>
                </a:lnTo>
                <a:lnTo>
                  <a:pt x="383" y="2986"/>
                </a:lnTo>
                <a:lnTo>
                  <a:pt x="390" y="2976"/>
                </a:lnTo>
                <a:lnTo>
                  <a:pt x="396" y="2966"/>
                </a:lnTo>
                <a:lnTo>
                  <a:pt x="405" y="2956"/>
                </a:lnTo>
                <a:lnTo>
                  <a:pt x="414" y="2946"/>
                </a:lnTo>
                <a:lnTo>
                  <a:pt x="424" y="2937"/>
                </a:lnTo>
                <a:lnTo>
                  <a:pt x="435" y="2928"/>
                </a:lnTo>
                <a:lnTo>
                  <a:pt x="2484" y="1647"/>
                </a:lnTo>
                <a:lnTo>
                  <a:pt x="4542" y="2934"/>
                </a:lnTo>
                <a:lnTo>
                  <a:pt x="4553" y="2942"/>
                </a:lnTo>
                <a:lnTo>
                  <a:pt x="4563" y="2949"/>
                </a:lnTo>
                <a:lnTo>
                  <a:pt x="4572" y="2958"/>
                </a:lnTo>
                <a:lnTo>
                  <a:pt x="4581" y="2968"/>
                </a:lnTo>
                <a:lnTo>
                  <a:pt x="4587" y="2977"/>
                </a:lnTo>
                <a:lnTo>
                  <a:pt x="4593" y="2987"/>
                </a:lnTo>
                <a:lnTo>
                  <a:pt x="4597" y="2998"/>
                </a:lnTo>
                <a:lnTo>
                  <a:pt x="4601" y="3008"/>
                </a:lnTo>
                <a:lnTo>
                  <a:pt x="4604" y="3019"/>
                </a:lnTo>
                <a:lnTo>
                  <a:pt x="4605" y="3028"/>
                </a:lnTo>
                <a:lnTo>
                  <a:pt x="4606" y="3039"/>
                </a:lnTo>
                <a:lnTo>
                  <a:pt x="4606" y="3050"/>
                </a:lnTo>
                <a:lnTo>
                  <a:pt x="4605" y="3061"/>
                </a:lnTo>
                <a:lnTo>
                  <a:pt x="4604" y="3071"/>
                </a:lnTo>
                <a:lnTo>
                  <a:pt x="4601" y="3082"/>
                </a:lnTo>
                <a:lnTo>
                  <a:pt x="4597" y="3092"/>
                </a:lnTo>
                <a:lnTo>
                  <a:pt x="4593" y="3102"/>
                </a:lnTo>
                <a:lnTo>
                  <a:pt x="4588" y="3112"/>
                </a:lnTo>
                <a:lnTo>
                  <a:pt x="4583" y="3122"/>
                </a:lnTo>
                <a:lnTo>
                  <a:pt x="4576" y="3131"/>
                </a:lnTo>
                <a:lnTo>
                  <a:pt x="4570" y="3139"/>
                </a:lnTo>
                <a:lnTo>
                  <a:pt x="4562" y="3147"/>
                </a:lnTo>
                <a:lnTo>
                  <a:pt x="4554" y="3155"/>
                </a:lnTo>
                <a:lnTo>
                  <a:pt x="4546" y="3161"/>
                </a:lnTo>
                <a:lnTo>
                  <a:pt x="4537" y="3168"/>
                </a:lnTo>
                <a:lnTo>
                  <a:pt x="4527" y="3174"/>
                </a:lnTo>
                <a:lnTo>
                  <a:pt x="4517" y="3178"/>
                </a:lnTo>
                <a:lnTo>
                  <a:pt x="4507" y="3182"/>
                </a:lnTo>
                <a:lnTo>
                  <a:pt x="4496" y="3185"/>
                </a:lnTo>
                <a:lnTo>
                  <a:pt x="4485" y="3187"/>
                </a:lnTo>
                <a:lnTo>
                  <a:pt x="4473" y="3188"/>
                </a:lnTo>
                <a:lnTo>
                  <a:pt x="4461" y="3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576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4400"/>
          </a:p>
        </p:txBody>
      </p:sp>
      <p:sp>
        <p:nvSpPr>
          <p:cNvPr id="11" name="KSO_Shape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626BD88-D0A8-49D5-8C88-080D11BF6172}"/>
              </a:ext>
            </a:extLst>
          </p:cNvPr>
          <p:cNvSpPr/>
          <p:nvPr/>
        </p:nvSpPr>
        <p:spPr bwMode="auto">
          <a:xfrm>
            <a:off x="919089" y="4840809"/>
            <a:ext cx="1542044" cy="1097422"/>
          </a:xfrm>
          <a:custGeom>
            <a:avLst/>
            <a:gdLst>
              <a:gd name="T0" fmla="*/ 2147483646 w 4961"/>
              <a:gd name="T1" fmla="*/ 2147483646 h 3535"/>
              <a:gd name="T2" fmla="*/ 2147483646 w 4961"/>
              <a:gd name="T3" fmla="*/ 2147483646 h 3535"/>
              <a:gd name="T4" fmla="*/ 2147483646 w 4961"/>
              <a:gd name="T5" fmla="*/ 2147483646 h 3535"/>
              <a:gd name="T6" fmla="*/ 2147483646 w 4961"/>
              <a:gd name="T7" fmla="*/ 2147483646 h 3535"/>
              <a:gd name="T8" fmla="*/ 2147483646 w 4961"/>
              <a:gd name="T9" fmla="*/ 2147483646 h 3535"/>
              <a:gd name="T10" fmla="*/ 2147483646 w 4961"/>
              <a:gd name="T11" fmla="*/ 2147483646 h 3535"/>
              <a:gd name="T12" fmla="*/ 2147483646 w 4961"/>
              <a:gd name="T13" fmla="*/ 2147483646 h 3535"/>
              <a:gd name="T14" fmla="*/ 2147483646 w 4961"/>
              <a:gd name="T15" fmla="*/ 2147483646 h 3535"/>
              <a:gd name="T16" fmla="*/ 2147483646 w 4961"/>
              <a:gd name="T17" fmla="*/ 2147483646 h 3535"/>
              <a:gd name="T18" fmla="*/ 2147483646 w 4961"/>
              <a:gd name="T19" fmla="*/ 2147483646 h 3535"/>
              <a:gd name="T20" fmla="*/ 2147483646 w 4961"/>
              <a:gd name="T21" fmla="*/ 1072681068 h 3535"/>
              <a:gd name="T22" fmla="*/ 2147483646 w 4961"/>
              <a:gd name="T23" fmla="*/ 225773275 h 3535"/>
              <a:gd name="T24" fmla="*/ 2147483646 w 4961"/>
              <a:gd name="T25" fmla="*/ 2147483646 h 3535"/>
              <a:gd name="T26" fmla="*/ 2147483646 w 4961"/>
              <a:gd name="T27" fmla="*/ 2147483646 h 3535"/>
              <a:gd name="T28" fmla="*/ 2147483646 w 4961"/>
              <a:gd name="T29" fmla="*/ 2147483646 h 3535"/>
              <a:gd name="T30" fmla="*/ 2147483646 w 4961"/>
              <a:gd name="T31" fmla="*/ 2147483646 h 3535"/>
              <a:gd name="T32" fmla="*/ 2147483646 w 4961"/>
              <a:gd name="T33" fmla="*/ 2147483646 h 3535"/>
              <a:gd name="T34" fmla="*/ 2147483646 w 4961"/>
              <a:gd name="T35" fmla="*/ 2147483646 h 3535"/>
              <a:gd name="T36" fmla="*/ 2147483646 w 4961"/>
              <a:gd name="T37" fmla="*/ 2147483646 h 3535"/>
              <a:gd name="T38" fmla="*/ 2147483646 w 4961"/>
              <a:gd name="T39" fmla="*/ 2147483646 h 3535"/>
              <a:gd name="T40" fmla="*/ 2147483646 w 4961"/>
              <a:gd name="T41" fmla="*/ 2147483646 h 3535"/>
              <a:gd name="T42" fmla="*/ 2147483646 w 4961"/>
              <a:gd name="T43" fmla="*/ 2147483646 h 3535"/>
              <a:gd name="T44" fmla="*/ 2147483646 w 4961"/>
              <a:gd name="T45" fmla="*/ 2147483646 h 3535"/>
              <a:gd name="T46" fmla="*/ 2147483646 w 4961"/>
              <a:gd name="T47" fmla="*/ 2147483646 h 3535"/>
              <a:gd name="T48" fmla="*/ 2147483646 w 4961"/>
              <a:gd name="T49" fmla="*/ 2147483646 h 3535"/>
              <a:gd name="T50" fmla="*/ 2147483646 w 4961"/>
              <a:gd name="T51" fmla="*/ 2147483646 h 3535"/>
              <a:gd name="T52" fmla="*/ 2147483646 w 4961"/>
              <a:gd name="T53" fmla="*/ 2147483646 h 3535"/>
              <a:gd name="T54" fmla="*/ 2147483646 w 4961"/>
              <a:gd name="T55" fmla="*/ 2147483646 h 3535"/>
              <a:gd name="T56" fmla="*/ 2147483646 w 4961"/>
              <a:gd name="T57" fmla="*/ 2147483646 h 3535"/>
              <a:gd name="T58" fmla="*/ 2147483646 w 4961"/>
              <a:gd name="T59" fmla="*/ 2147483646 h 3535"/>
              <a:gd name="T60" fmla="*/ 2147483646 w 4961"/>
              <a:gd name="T61" fmla="*/ 2147483646 h 3535"/>
              <a:gd name="T62" fmla="*/ 169864868 w 4961"/>
              <a:gd name="T63" fmla="*/ 2147483646 h 3535"/>
              <a:gd name="T64" fmla="*/ 849325108 w 4961"/>
              <a:gd name="T65" fmla="*/ 2147483646 h 3535"/>
              <a:gd name="T66" fmla="*/ 2147483646 w 4961"/>
              <a:gd name="T67" fmla="*/ 2147483646 h 3535"/>
              <a:gd name="T68" fmla="*/ 2147483646 w 4961"/>
              <a:gd name="T69" fmla="*/ 2147483646 h 3535"/>
              <a:gd name="T70" fmla="*/ 2147483646 w 4961"/>
              <a:gd name="T71" fmla="*/ 2147483646 h 3535"/>
              <a:gd name="T72" fmla="*/ 2147483646 w 4961"/>
              <a:gd name="T73" fmla="*/ 2147483646 h 3535"/>
              <a:gd name="T74" fmla="*/ 2147483646 w 4961"/>
              <a:gd name="T75" fmla="*/ 2147483646 h 3535"/>
              <a:gd name="T76" fmla="*/ 2147483646 w 4961"/>
              <a:gd name="T77" fmla="*/ 2147483646 h 3535"/>
              <a:gd name="T78" fmla="*/ 2147483646 w 4961"/>
              <a:gd name="T79" fmla="*/ 2147483646 h 3535"/>
              <a:gd name="T80" fmla="*/ 2147483646 w 4961"/>
              <a:gd name="T81" fmla="*/ 2147483646 h 3535"/>
              <a:gd name="T82" fmla="*/ 2147483646 w 4961"/>
              <a:gd name="T83" fmla="*/ 2147483646 h 3535"/>
              <a:gd name="T84" fmla="*/ 2147483646 w 4961"/>
              <a:gd name="T85" fmla="*/ 2147483646 h 3535"/>
              <a:gd name="T86" fmla="*/ 2147483646 w 4961"/>
              <a:gd name="T87" fmla="*/ 2147483646 h 3535"/>
              <a:gd name="T88" fmla="*/ 2147483646 w 4961"/>
              <a:gd name="T89" fmla="*/ 2147483646 h 3535"/>
              <a:gd name="T90" fmla="*/ 2147483646 w 4961"/>
              <a:gd name="T91" fmla="*/ 2147483646 h 3535"/>
              <a:gd name="T92" fmla="*/ 2147483646 w 4961"/>
              <a:gd name="T93" fmla="*/ 2147483646 h 3535"/>
              <a:gd name="T94" fmla="*/ 2147483646 w 4961"/>
              <a:gd name="T95" fmla="*/ 2147483646 h 3535"/>
              <a:gd name="T96" fmla="*/ 2147483646 w 4961"/>
              <a:gd name="T97" fmla="*/ 2147483646 h 3535"/>
              <a:gd name="T98" fmla="*/ 2147483646 w 4961"/>
              <a:gd name="T99" fmla="*/ 2147483646 h 3535"/>
              <a:gd name="T100" fmla="*/ 2147483646 w 4961"/>
              <a:gd name="T101" fmla="*/ 2147483646 h 3535"/>
              <a:gd name="T102" fmla="*/ 2147483646 w 4961"/>
              <a:gd name="T103" fmla="*/ 2147483646 h 3535"/>
              <a:gd name="T104" fmla="*/ 2147483646 w 4961"/>
              <a:gd name="T105" fmla="*/ 2147483646 h 3535"/>
              <a:gd name="T106" fmla="*/ 2147483646 w 4961"/>
              <a:gd name="T107" fmla="*/ 2147483646 h 3535"/>
              <a:gd name="T108" fmla="*/ 2147483646 w 4961"/>
              <a:gd name="T109" fmla="*/ 2147483646 h 35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961" h="3535">
                <a:moveTo>
                  <a:pt x="4743" y="2654"/>
                </a:moveTo>
                <a:lnTo>
                  <a:pt x="2631" y="1330"/>
                </a:lnTo>
                <a:lnTo>
                  <a:pt x="2631" y="1206"/>
                </a:lnTo>
                <a:lnTo>
                  <a:pt x="2631" y="1193"/>
                </a:lnTo>
                <a:lnTo>
                  <a:pt x="2632" y="1181"/>
                </a:lnTo>
                <a:lnTo>
                  <a:pt x="2634" y="1169"/>
                </a:lnTo>
                <a:lnTo>
                  <a:pt x="2636" y="1157"/>
                </a:lnTo>
                <a:lnTo>
                  <a:pt x="2641" y="1144"/>
                </a:lnTo>
                <a:lnTo>
                  <a:pt x="2645" y="1131"/>
                </a:lnTo>
                <a:lnTo>
                  <a:pt x="2651" y="1120"/>
                </a:lnTo>
                <a:lnTo>
                  <a:pt x="2656" y="1108"/>
                </a:lnTo>
                <a:lnTo>
                  <a:pt x="2664" y="1096"/>
                </a:lnTo>
                <a:lnTo>
                  <a:pt x="2673" y="1085"/>
                </a:lnTo>
                <a:lnTo>
                  <a:pt x="2681" y="1073"/>
                </a:lnTo>
                <a:lnTo>
                  <a:pt x="2692" y="1062"/>
                </a:lnTo>
                <a:lnTo>
                  <a:pt x="2705" y="1051"/>
                </a:lnTo>
                <a:lnTo>
                  <a:pt x="2717" y="1040"/>
                </a:lnTo>
                <a:lnTo>
                  <a:pt x="2731" y="1030"/>
                </a:lnTo>
                <a:lnTo>
                  <a:pt x="2746" y="1019"/>
                </a:lnTo>
                <a:lnTo>
                  <a:pt x="2784" y="996"/>
                </a:lnTo>
                <a:lnTo>
                  <a:pt x="2807" y="982"/>
                </a:lnTo>
                <a:lnTo>
                  <a:pt x="2831" y="965"/>
                </a:lnTo>
                <a:lnTo>
                  <a:pt x="2857" y="948"/>
                </a:lnTo>
                <a:lnTo>
                  <a:pt x="2884" y="927"/>
                </a:lnTo>
                <a:lnTo>
                  <a:pt x="2911" y="904"/>
                </a:lnTo>
                <a:lnTo>
                  <a:pt x="2938" y="879"/>
                </a:lnTo>
                <a:lnTo>
                  <a:pt x="2950" y="864"/>
                </a:lnTo>
                <a:lnTo>
                  <a:pt x="2963" y="850"/>
                </a:lnTo>
                <a:lnTo>
                  <a:pt x="2975" y="835"/>
                </a:lnTo>
                <a:lnTo>
                  <a:pt x="2986" y="819"/>
                </a:lnTo>
                <a:lnTo>
                  <a:pt x="2997" y="802"/>
                </a:lnTo>
                <a:lnTo>
                  <a:pt x="3008" y="784"/>
                </a:lnTo>
                <a:lnTo>
                  <a:pt x="3018" y="767"/>
                </a:lnTo>
                <a:lnTo>
                  <a:pt x="3027" y="747"/>
                </a:lnTo>
                <a:lnTo>
                  <a:pt x="3035" y="727"/>
                </a:lnTo>
                <a:lnTo>
                  <a:pt x="3043" y="705"/>
                </a:lnTo>
                <a:lnTo>
                  <a:pt x="3050" y="683"/>
                </a:lnTo>
                <a:lnTo>
                  <a:pt x="3055" y="660"/>
                </a:lnTo>
                <a:lnTo>
                  <a:pt x="3060" y="637"/>
                </a:lnTo>
                <a:lnTo>
                  <a:pt x="3063" y="612"/>
                </a:lnTo>
                <a:lnTo>
                  <a:pt x="3064" y="585"/>
                </a:lnTo>
                <a:lnTo>
                  <a:pt x="3065" y="558"/>
                </a:lnTo>
                <a:lnTo>
                  <a:pt x="3064" y="531"/>
                </a:lnTo>
                <a:lnTo>
                  <a:pt x="3062" y="504"/>
                </a:lnTo>
                <a:lnTo>
                  <a:pt x="3058" y="477"/>
                </a:lnTo>
                <a:lnTo>
                  <a:pt x="3054" y="452"/>
                </a:lnTo>
                <a:lnTo>
                  <a:pt x="3047" y="427"/>
                </a:lnTo>
                <a:lnTo>
                  <a:pt x="3041" y="403"/>
                </a:lnTo>
                <a:lnTo>
                  <a:pt x="3032" y="379"/>
                </a:lnTo>
                <a:lnTo>
                  <a:pt x="3023" y="355"/>
                </a:lnTo>
                <a:lnTo>
                  <a:pt x="3012" y="334"/>
                </a:lnTo>
                <a:lnTo>
                  <a:pt x="3001" y="312"/>
                </a:lnTo>
                <a:lnTo>
                  <a:pt x="2989" y="290"/>
                </a:lnTo>
                <a:lnTo>
                  <a:pt x="2976" y="270"/>
                </a:lnTo>
                <a:lnTo>
                  <a:pt x="2962" y="250"/>
                </a:lnTo>
                <a:lnTo>
                  <a:pt x="2947" y="230"/>
                </a:lnTo>
                <a:lnTo>
                  <a:pt x="2932" y="212"/>
                </a:lnTo>
                <a:lnTo>
                  <a:pt x="2916" y="194"/>
                </a:lnTo>
                <a:lnTo>
                  <a:pt x="2899" y="177"/>
                </a:lnTo>
                <a:lnTo>
                  <a:pt x="2882" y="161"/>
                </a:lnTo>
                <a:lnTo>
                  <a:pt x="2864" y="146"/>
                </a:lnTo>
                <a:lnTo>
                  <a:pt x="2845" y="130"/>
                </a:lnTo>
                <a:lnTo>
                  <a:pt x="2828" y="117"/>
                </a:lnTo>
                <a:lnTo>
                  <a:pt x="2808" y="104"/>
                </a:lnTo>
                <a:lnTo>
                  <a:pt x="2789" y="91"/>
                </a:lnTo>
                <a:lnTo>
                  <a:pt x="2769" y="80"/>
                </a:lnTo>
                <a:lnTo>
                  <a:pt x="2750" y="69"/>
                </a:lnTo>
                <a:lnTo>
                  <a:pt x="2730" y="59"/>
                </a:lnTo>
                <a:lnTo>
                  <a:pt x="2710" y="50"/>
                </a:lnTo>
                <a:lnTo>
                  <a:pt x="2690" y="42"/>
                </a:lnTo>
                <a:lnTo>
                  <a:pt x="2670" y="35"/>
                </a:lnTo>
                <a:lnTo>
                  <a:pt x="2651" y="28"/>
                </a:lnTo>
                <a:lnTo>
                  <a:pt x="2631" y="24"/>
                </a:lnTo>
                <a:lnTo>
                  <a:pt x="2611" y="19"/>
                </a:lnTo>
                <a:lnTo>
                  <a:pt x="2572" y="11"/>
                </a:lnTo>
                <a:lnTo>
                  <a:pt x="2533" y="6"/>
                </a:lnTo>
                <a:lnTo>
                  <a:pt x="2494" y="3"/>
                </a:lnTo>
                <a:lnTo>
                  <a:pt x="2454" y="0"/>
                </a:lnTo>
                <a:lnTo>
                  <a:pt x="2414" y="2"/>
                </a:lnTo>
                <a:lnTo>
                  <a:pt x="2375" y="4"/>
                </a:lnTo>
                <a:lnTo>
                  <a:pt x="2336" y="9"/>
                </a:lnTo>
                <a:lnTo>
                  <a:pt x="2298" y="17"/>
                </a:lnTo>
                <a:lnTo>
                  <a:pt x="2278" y="21"/>
                </a:lnTo>
                <a:lnTo>
                  <a:pt x="2259" y="27"/>
                </a:lnTo>
                <a:lnTo>
                  <a:pt x="2241" y="33"/>
                </a:lnTo>
                <a:lnTo>
                  <a:pt x="2222" y="40"/>
                </a:lnTo>
                <a:lnTo>
                  <a:pt x="2203" y="48"/>
                </a:lnTo>
                <a:lnTo>
                  <a:pt x="2186" y="55"/>
                </a:lnTo>
                <a:lnTo>
                  <a:pt x="2168" y="64"/>
                </a:lnTo>
                <a:lnTo>
                  <a:pt x="2151" y="74"/>
                </a:lnTo>
                <a:lnTo>
                  <a:pt x="2133" y="84"/>
                </a:lnTo>
                <a:lnTo>
                  <a:pt x="2115" y="95"/>
                </a:lnTo>
                <a:lnTo>
                  <a:pt x="2099" y="107"/>
                </a:lnTo>
                <a:lnTo>
                  <a:pt x="2082" y="119"/>
                </a:lnTo>
                <a:lnTo>
                  <a:pt x="2066" y="133"/>
                </a:lnTo>
                <a:lnTo>
                  <a:pt x="2051" y="148"/>
                </a:lnTo>
                <a:lnTo>
                  <a:pt x="2035" y="162"/>
                </a:lnTo>
                <a:lnTo>
                  <a:pt x="2020" y="179"/>
                </a:lnTo>
                <a:lnTo>
                  <a:pt x="1995" y="207"/>
                </a:lnTo>
                <a:lnTo>
                  <a:pt x="1971" y="236"/>
                </a:lnTo>
                <a:lnTo>
                  <a:pt x="1951" y="264"/>
                </a:lnTo>
                <a:lnTo>
                  <a:pt x="1932" y="293"/>
                </a:lnTo>
                <a:lnTo>
                  <a:pt x="1916" y="321"/>
                </a:lnTo>
                <a:lnTo>
                  <a:pt x="1902" y="350"/>
                </a:lnTo>
                <a:lnTo>
                  <a:pt x="1890" y="380"/>
                </a:lnTo>
                <a:lnTo>
                  <a:pt x="1879" y="412"/>
                </a:lnTo>
                <a:lnTo>
                  <a:pt x="1870" y="443"/>
                </a:lnTo>
                <a:lnTo>
                  <a:pt x="1864" y="477"/>
                </a:lnTo>
                <a:lnTo>
                  <a:pt x="1858" y="514"/>
                </a:lnTo>
                <a:lnTo>
                  <a:pt x="1854" y="552"/>
                </a:lnTo>
                <a:lnTo>
                  <a:pt x="1851" y="593"/>
                </a:lnTo>
                <a:lnTo>
                  <a:pt x="1848" y="636"/>
                </a:lnTo>
                <a:lnTo>
                  <a:pt x="1847" y="682"/>
                </a:lnTo>
                <a:lnTo>
                  <a:pt x="1846" y="731"/>
                </a:lnTo>
                <a:lnTo>
                  <a:pt x="2166" y="731"/>
                </a:lnTo>
                <a:lnTo>
                  <a:pt x="2166" y="668"/>
                </a:lnTo>
                <a:lnTo>
                  <a:pt x="2167" y="641"/>
                </a:lnTo>
                <a:lnTo>
                  <a:pt x="2167" y="614"/>
                </a:lnTo>
                <a:lnTo>
                  <a:pt x="2169" y="586"/>
                </a:lnTo>
                <a:lnTo>
                  <a:pt x="2173" y="559"/>
                </a:lnTo>
                <a:lnTo>
                  <a:pt x="2177" y="534"/>
                </a:lnTo>
                <a:lnTo>
                  <a:pt x="2182" y="507"/>
                </a:lnTo>
                <a:lnTo>
                  <a:pt x="2191" y="483"/>
                </a:lnTo>
                <a:lnTo>
                  <a:pt x="2201" y="459"/>
                </a:lnTo>
                <a:lnTo>
                  <a:pt x="2207" y="448"/>
                </a:lnTo>
                <a:lnTo>
                  <a:pt x="2213" y="436"/>
                </a:lnTo>
                <a:lnTo>
                  <a:pt x="2221" y="426"/>
                </a:lnTo>
                <a:lnTo>
                  <a:pt x="2229" y="415"/>
                </a:lnTo>
                <a:lnTo>
                  <a:pt x="2237" y="405"/>
                </a:lnTo>
                <a:lnTo>
                  <a:pt x="2247" y="395"/>
                </a:lnTo>
                <a:lnTo>
                  <a:pt x="2257" y="386"/>
                </a:lnTo>
                <a:lnTo>
                  <a:pt x="2268" y="377"/>
                </a:lnTo>
                <a:lnTo>
                  <a:pt x="2280" y="370"/>
                </a:lnTo>
                <a:lnTo>
                  <a:pt x="2293" y="362"/>
                </a:lnTo>
                <a:lnTo>
                  <a:pt x="2307" y="354"/>
                </a:lnTo>
                <a:lnTo>
                  <a:pt x="2322" y="348"/>
                </a:lnTo>
                <a:lnTo>
                  <a:pt x="2337" y="342"/>
                </a:lnTo>
                <a:lnTo>
                  <a:pt x="2354" y="337"/>
                </a:lnTo>
                <a:lnTo>
                  <a:pt x="2373" y="331"/>
                </a:lnTo>
                <a:lnTo>
                  <a:pt x="2391" y="327"/>
                </a:lnTo>
                <a:lnTo>
                  <a:pt x="2412" y="324"/>
                </a:lnTo>
                <a:lnTo>
                  <a:pt x="2433" y="321"/>
                </a:lnTo>
                <a:lnTo>
                  <a:pt x="2454" y="320"/>
                </a:lnTo>
                <a:lnTo>
                  <a:pt x="2475" y="320"/>
                </a:lnTo>
                <a:lnTo>
                  <a:pt x="2495" y="321"/>
                </a:lnTo>
                <a:lnTo>
                  <a:pt x="2514" y="325"/>
                </a:lnTo>
                <a:lnTo>
                  <a:pt x="2533" y="328"/>
                </a:lnTo>
                <a:lnTo>
                  <a:pt x="2552" y="332"/>
                </a:lnTo>
                <a:lnTo>
                  <a:pt x="2569" y="338"/>
                </a:lnTo>
                <a:lnTo>
                  <a:pt x="2587" y="345"/>
                </a:lnTo>
                <a:lnTo>
                  <a:pt x="2603" y="352"/>
                </a:lnTo>
                <a:lnTo>
                  <a:pt x="2619" y="361"/>
                </a:lnTo>
                <a:lnTo>
                  <a:pt x="2634" y="370"/>
                </a:lnTo>
                <a:lnTo>
                  <a:pt x="2649" y="380"/>
                </a:lnTo>
                <a:lnTo>
                  <a:pt x="2662" y="391"/>
                </a:lnTo>
                <a:lnTo>
                  <a:pt x="2674" y="402"/>
                </a:lnTo>
                <a:lnTo>
                  <a:pt x="2687" y="416"/>
                </a:lnTo>
                <a:lnTo>
                  <a:pt x="2698" y="431"/>
                </a:lnTo>
                <a:lnTo>
                  <a:pt x="2707" y="449"/>
                </a:lnTo>
                <a:lnTo>
                  <a:pt x="2714" y="469"/>
                </a:lnTo>
                <a:lnTo>
                  <a:pt x="2719" y="488"/>
                </a:lnTo>
                <a:lnTo>
                  <a:pt x="2723" y="509"/>
                </a:lnTo>
                <a:lnTo>
                  <a:pt x="2724" y="530"/>
                </a:lnTo>
                <a:lnTo>
                  <a:pt x="2723" y="552"/>
                </a:lnTo>
                <a:lnTo>
                  <a:pt x="2720" y="574"/>
                </a:lnTo>
                <a:lnTo>
                  <a:pt x="2714" y="596"/>
                </a:lnTo>
                <a:lnTo>
                  <a:pt x="2707" y="617"/>
                </a:lnTo>
                <a:lnTo>
                  <a:pt x="2697" y="638"/>
                </a:lnTo>
                <a:lnTo>
                  <a:pt x="2691" y="649"/>
                </a:lnTo>
                <a:lnTo>
                  <a:pt x="2685" y="658"/>
                </a:lnTo>
                <a:lnTo>
                  <a:pt x="2677" y="668"/>
                </a:lnTo>
                <a:lnTo>
                  <a:pt x="2669" y="678"/>
                </a:lnTo>
                <a:lnTo>
                  <a:pt x="2661" y="686"/>
                </a:lnTo>
                <a:lnTo>
                  <a:pt x="2652" y="694"/>
                </a:lnTo>
                <a:lnTo>
                  <a:pt x="2642" y="703"/>
                </a:lnTo>
                <a:lnTo>
                  <a:pt x="2632" y="710"/>
                </a:lnTo>
                <a:lnTo>
                  <a:pt x="2452" y="832"/>
                </a:lnTo>
                <a:lnTo>
                  <a:pt x="2433" y="846"/>
                </a:lnTo>
                <a:lnTo>
                  <a:pt x="2415" y="859"/>
                </a:lnTo>
                <a:lnTo>
                  <a:pt x="2399" y="872"/>
                </a:lnTo>
                <a:lnTo>
                  <a:pt x="2385" y="885"/>
                </a:lnTo>
                <a:lnTo>
                  <a:pt x="2373" y="900"/>
                </a:lnTo>
                <a:lnTo>
                  <a:pt x="2361" y="914"/>
                </a:lnTo>
                <a:lnTo>
                  <a:pt x="2351" y="928"/>
                </a:lnTo>
                <a:lnTo>
                  <a:pt x="2342" y="943"/>
                </a:lnTo>
                <a:lnTo>
                  <a:pt x="2334" y="959"/>
                </a:lnTo>
                <a:lnTo>
                  <a:pt x="2328" y="975"/>
                </a:lnTo>
                <a:lnTo>
                  <a:pt x="2322" y="992"/>
                </a:lnTo>
                <a:lnTo>
                  <a:pt x="2318" y="1009"/>
                </a:lnTo>
                <a:lnTo>
                  <a:pt x="2314" y="1027"/>
                </a:lnTo>
                <a:lnTo>
                  <a:pt x="2312" y="1046"/>
                </a:lnTo>
                <a:lnTo>
                  <a:pt x="2311" y="1065"/>
                </a:lnTo>
                <a:lnTo>
                  <a:pt x="2310" y="1085"/>
                </a:lnTo>
                <a:lnTo>
                  <a:pt x="2310" y="1330"/>
                </a:lnTo>
                <a:lnTo>
                  <a:pt x="218" y="2649"/>
                </a:lnTo>
                <a:lnTo>
                  <a:pt x="196" y="2664"/>
                </a:lnTo>
                <a:lnTo>
                  <a:pt x="177" y="2678"/>
                </a:lnTo>
                <a:lnTo>
                  <a:pt x="157" y="2693"/>
                </a:lnTo>
                <a:lnTo>
                  <a:pt x="139" y="2709"/>
                </a:lnTo>
                <a:lnTo>
                  <a:pt x="123" y="2725"/>
                </a:lnTo>
                <a:lnTo>
                  <a:pt x="107" y="2742"/>
                </a:lnTo>
                <a:lnTo>
                  <a:pt x="93" y="2758"/>
                </a:lnTo>
                <a:lnTo>
                  <a:pt x="80" y="2776"/>
                </a:lnTo>
                <a:lnTo>
                  <a:pt x="68" y="2793"/>
                </a:lnTo>
                <a:lnTo>
                  <a:pt x="57" y="2811"/>
                </a:lnTo>
                <a:lnTo>
                  <a:pt x="48" y="2830"/>
                </a:lnTo>
                <a:lnTo>
                  <a:pt x="39" y="2847"/>
                </a:lnTo>
                <a:lnTo>
                  <a:pt x="31" y="2866"/>
                </a:lnTo>
                <a:lnTo>
                  <a:pt x="24" y="2884"/>
                </a:lnTo>
                <a:lnTo>
                  <a:pt x="18" y="2903"/>
                </a:lnTo>
                <a:lnTo>
                  <a:pt x="13" y="2922"/>
                </a:lnTo>
                <a:lnTo>
                  <a:pt x="9" y="2941"/>
                </a:lnTo>
                <a:lnTo>
                  <a:pt x="6" y="2959"/>
                </a:lnTo>
                <a:lnTo>
                  <a:pt x="3" y="2978"/>
                </a:lnTo>
                <a:lnTo>
                  <a:pt x="1" y="2997"/>
                </a:lnTo>
                <a:lnTo>
                  <a:pt x="0" y="3015"/>
                </a:lnTo>
                <a:lnTo>
                  <a:pt x="0" y="3034"/>
                </a:lnTo>
                <a:lnTo>
                  <a:pt x="1" y="3070"/>
                </a:lnTo>
                <a:lnTo>
                  <a:pt x="3" y="3105"/>
                </a:lnTo>
                <a:lnTo>
                  <a:pt x="8" y="3139"/>
                </a:lnTo>
                <a:lnTo>
                  <a:pt x="15" y="3171"/>
                </a:lnTo>
                <a:lnTo>
                  <a:pt x="23" y="3202"/>
                </a:lnTo>
                <a:lnTo>
                  <a:pt x="31" y="3232"/>
                </a:lnTo>
                <a:lnTo>
                  <a:pt x="44" y="3260"/>
                </a:lnTo>
                <a:lnTo>
                  <a:pt x="58" y="3290"/>
                </a:lnTo>
                <a:lnTo>
                  <a:pt x="75" y="3320"/>
                </a:lnTo>
                <a:lnTo>
                  <a:pt x="84" y="3334"/>
                </a:lnTo>
                <a:lnTo>
                  <a:pt x="94" y="3347"/>
                </a:lnTo>
                <a:lnTo>
                  <a:pt x="105" y="3361"/>
                </a:lnTo>
                <a:lnTo>
                  <a:pt x="117" y="3375"/>
                </a:lnTo>
                <a:lnTo>
                  <a:pt x="129" y="3389"/>
                </a:lnTo>
                <a:lnTo>
                  <a:pt x="142" y="3401"/>
                </a:lnTo>
                <a:lnTo>
                  <a:pt x="157" y="3414"/>
                </a:lnTo>
                <a:lnTo>
                  <a:pt x="171" y="3426"/>
                </a:lnTo>
                <a:lnTo>
                  <a:pt x="186" y="3438"/>
                </a:lnTo>
                <a:lnTo>
                  <a:pt x="203" y="3449"/>
                </a:lnTo>
                <a:lnTo>
                  <a:pt x="219" y="3460"/>
                </a:lnTo>
                <a:lnTo>
                  <a:pt x="237" y="3470"/>
                </a:lnTo>
                <a:lnTo>
                  <a:pt x="256" y="3480"/>
                </a:lnTo>
                <a:lnTo>
                  <a:pt x="275" y="3489"/>
                </a:lnTo>
                <a:lnTo>
                  <a:pt x="295" y="3497"/>
                </a:lnTo>
                <a:lnTo>
                  <a:pt x="317" y="3504"/>
                </a:lnTo>
                <a:lnTo>
                  <a:pt x="339" y="3511"/>
                </a:lnTo>
                <a:lnTo>
                  <a:pt x="362" y="3518"/>
                </a:lnTo>
                <a:lnTo>
                  <a:pt x="386" y="3522"/>
                </a:lnTo>
                <a:lnTo>
                  <a:pt x="411" y="3526"/>
                </a:lnTo>
                <a:lnTo>
                  <a:pt x="437" y="3530"/>
                </a:lnTo>
                <a:lnTo>
                  <a:pt x="463" y="3533"/>
                </a:lnTo>
                <a:lnTo>
                  <a:pt x="491" y="3534"/>
                </a:lnTo>
                <a:lnTo>
                  <a:pt x="519" y="3535"/>
                </a:lnTo>
                <a:lnTo>
                  <a:pt x="4466" y="3535"/>
                </a:lnTo>
                <a:lnTo>
                  <a:pt x="4468" y="3535"/>
                </a:lnTo>
                <a:lnTo>
                  <a:pt x="4493" y="3534"/>
                </a:lnTo>
                <a:lnTo>
                  <a:pt x="4518" y="3533"/>
                </a:lnTo>
                <a:lnTo>
                  <a:pt x="4542" y="3530"/>
                </a:lnTo>
                <a:lnTo>
                  <a:pt x="4567" y="3526"/>
                </a:lnTo>
                <a:lnTo>
                  <a:pt x="4588" y="3522"/>
                </a:lnTo>
                <a:lnTo>
                  <a:pt x="4612" y="3516"/>
                </a:lnTo>
                <a:lnTo>
                  <a:pt x="4632" y="3511"/>
                </a:lnTo>
                <a:lnTo>
                  <a:pt x="4653" y="3503"/>
                </a:lnTo>
                <a:lnTo>
                  <a:pt x="4673" y="3496"/>
                </a:lnTo>
                <a:lnTo>
                  <a:pt x="4693" y="3488"/>
                </a:lnTo>
                <a:lnTo>
                  <a:pt x="4712" y="3478"/>
                </a:lnTo>
                <a:lnTo>
                  <a:pt x="4729" y="3468"/>
                </a:lnTo>
                <a:lnTo>
                  <a:pt x="4746" y="3458"/>
                </a:lnTo>
                <a:lnTo>
                  <a:pt x="4763" y="3447"/>
                </a:lnTo>
                <a:lnTo>
                  <a:pt x="4779" y="3435"/>
                </a:lnTo>
                <a:lnTo>
                  <a:pt x="4794" y="3424"/>
                </a:lnTo>
                <a:lnTo>
                  <a:pt x="4808" y="3411"/>
                </a:lnTo>
                <a:lnTo>
                  <a:pt x="4822" y="3399"/>
                </a:lnTo>
                <a:lnTo>
                  <a:pt x="4835" y="3386"/>
                </a:lnTo>
                <a:lnTo>
                  <a:pt x="4848" y="3371"/>
                </a:lnTo>
                <a:lnTo>
                  <a:pt x="4859" y="3358"/>
                </a:lnTo>
                <a:lnTo>
                  <a:pt x="4870" y="3344"/>
                </a:lnTo>
                <a:lnTo>
                  <a:pt x="4891" y="3315"/>
                </a:lnTo>
                <a:lnTo>
                  <a:pt x="4907" y="3286"/>
                </a:lnTo>
                <a:lnTo>
                  <a:pt x="4923" y="3256"/>
                </a:lnTo>
                <a:lnTo>
                  <a:pt x="4935" y="3226"/>
                </a:lnTo>
                <a:lnTo>
                  <a:pt x="4945" y="3197"/>
                </a:lnTo>
                <a:lnTo>
                  <a:pt x="4951" y="3166"/>
                </a:lnTo>
                <a:lnTo>
                  <a:pt x="4957" y="3133"/>
                </a:lnTo>
                <a:lnTo>
                  <a:pt x="4960" y="3099"/>
                </a:lnTo>
                <a:lnTo>
                  <a:pt x="4961" y="3063"/>
                </a:lnTo>
                <a:lnTo>
                  <a:pt x="4960" y="3025"/>
                </a:lnTo>
                <a:lnTo>
                  <a:pt x="4956" y="2988"/>
                </a:lnTo>
                <a:lnTo>
                  <a:pt x="4952" y="2968"/>
                </a:lnTo>
                <a:lnTo>
                  <a:pt x="4948" y="2949"/>
                </a:lnTo>
                <a:lnTo>
                  <a:pt x="4944" y="2931"/>
                </a:lnTo>
                <a:lnTo>
                  <a:pt x="4939" y="2912"/>
                </a:lnTo>
                <a:lnTo>
                  <a:pt x="4933" y="2893"/>
                </a:lnTo>
                <a:lnTo>
                  <a:pt x="4926" y="2875"/>
                </a:lnTo>
                <a:lnTo>
                  <a:pt x="4918" y="2856"/>
                </a:lnTo>
                <a:lnTo>
                  <a:pt x="4911" y="2837"/>
                </a:lnTo>
                <a:lnTo>
                  <a:pt x="4901" y="2820"/>
                </a:lnTo>
                <a:lnTo>
                  <a:pt x="4891" y="2802"/>
                </a:lnTo>
                <a:lnTo>
                  <a:pt x="4881" y="2784"/>
                </a:lnTo>
                <a:lnTo>
                  <a:pt x="4869" y="2768"/>
                </a:lnTo>
                <a:lnTo>
                  <a:pt x="4857" y="2751"/>
                </a:lnTo>
                <a:lnTo>
                  <a:pt x="4843" y="2735"/>
                </a:lnTo>
                <a:lnTo>
                  <a:pt x="4829" y="2721"/>
                </a:lnTo>
                <a:lnTo>
                  <a:pt x="4814" y="2705"/>
                </a:lnTo>
                <a:lnTo>
                  <a:pt x="4797" y="2691"/>
                </a:lnTo>
                <a:lnTo>
                  <a:pt x="4781" y="2678"/>
                </a:lnTo>
                <a:lnTo>
                  <a:pt x="4762" y="2666"/>
                </a:lnTo>
                <a:lnTo>
                  <a:pt x="4743" y="2654"/>
                </a:lnTo>
                <a:close/>
                <a:moveTo>
                  <a:pt x="4461" y="3188"/>
                </a:moveTo>
                <a:lnTo>
                  <a:pt x="515" y="3188"/>
                </a:lnTo>
                <a:lnTo>
                  <a:pt x="502" y="3188"/>
                </a:lnTo>
                <a:lnTo>
                  <a:pt x="490" y="3186"/>
                </a:lnTo>
                <a:lnTo>
                  <a:pt x="478" y="3183"/>
                </a:lnTo>
                <a:lnTo>
                  <a:pt x="467" y="3180"/>
                </a:lnTo>
                <a:lnTo>
                  <a:pt x="456" y="3177"/>
                </a:lnTo>
                <a:lnTo>
                  <a:pt x="446" y="3171"/>
                </a:lnTo>
                <a:lnTo>
                  <a:pt x="436" y="3166"/>
                </a:lnTo>
                <a:lnTo>
                  <a:pt x="426" y="3160"/>
                </a:lnTo>
                <a:lnTo>
                  <a:pt x="417" y="3154"/>
                </a:lnTo>
                <a:lnTo>
                  <a:pt x="410" y="3146"/>
                </a:lnTo>
                <a:lnTo>
                  <a:pt x="402" y="3138"/>
                </a:lnTo>
                <a:lnTo>
                  <a:pt x="395" y="3130"/>
                </a:lnTo>
                <a:lnTo>
                  <a:pt x="390" y="3121"/>
                </a:lnTo>
                <a:lnTo>
                  <a:pt x="384" y="3111"/>
                </a:lnTo>
                <a:lnTo>
                  <a:pt x="380" y="3102"/>
                </a:lnTo>
                <a:lnTo>
                  <a:pt x="375" y="3092"/>
                </a:lnTo>
                <a:lnTo>
                  <a:pt x="372" y="3081"/>
                </a:lnTo>
                <a:lnTo>
                  <a:pt x="370" y="3071"/>
                </a:lnTo>
                <a:lnTo>
                  <a:pt x="369" y="3060"/>
                </a:lnTo>
                <a:lnTo>
                  <a:pt x="369" y="3050"/>
                </a:lnTo>
                <a:lnTo>
                  <a:pt x="369" y="3039"/>
                </a:lnTo>
                <a:lnTo>
                  <a:pt x="370" y="3028"/>
                </a:lnTo>
                <a:lnTo>
                  <a:pt x="372" y="3017"/>
                </a:lnTo>
                <a:lnTo>
                  <a:pt x="374" y="3006"/>
                </a:lnTo>
                <a:lnTo>
                  <a:pt x="379" y="2997"/>
                </a:lnTo>
                <a:lnTo>
                  <a:pt x="383" y="2986"/>
                </a:lnTo>
                <a:lnTo>
                  <a:pt x="390" y="2976"/>
                </a:lnTo>
                <a:lnTo>
                  <a:pt x="396" y="2966"/>
                </a:lnTo>
                <a:lnTo>
                  <a:pt x="405" y="2956"/>
                </a:lnTo>
                <a:lnTo>
                  <a:pt x="414" y="2946"/>
                </a:lnTo>
                <a:lnTo>
                  <a:pt x="424" y="2937"/>
                </a:lnTo>
                <a:lnTo>
                  <a:pt x="435" y="2928"/>
                </a:lnTo>
                <a:lnTo>
                  <a:pt x="2484" y="1647"/>
                </a:lnTo>
                <a:lnTo>
                  <a:pt x="4542" y="2934"/>
                </a:lnTo>
                <a:lnTo>
                  <a:pt x="4553" y="2942"/>
                </a:lnTo>
                <a:lnTo>
                  <a:pt x="4563" y="2949"/>
                </a:lnTo>
                <a:lnTo>
                  <a:pt x="4572" y="2958"/>
                </a:lnTo>
                <a:lnTo>
                  <a:pt x="4581" y="2968"/>
                </a:lnTo>
                <a:lnTo>
                  <a:pt x="4587" y="2977"/>
                </a:lnTo>
                <a:lnTo>
                  <a:pt x="4593" y="2987"/>
                </a:lnTo>
                <a:lnTo>
                  <a:pt x="4597" y="2998"/>
                </a:lnTo>
                <a:lnTo>
                  <a:pt x="4601" y="3008"/>
                </a:lnTo>
                <a:lnTo>
                  <a:pt x="4604" y="3019"/>
                </a:lnTo>
                <a:lnTo>
                  <a:pt x="4605" y="3028"/>
                </a:lnTo>
                <a:lnTo>
                  <a:pt x="4606" y="3039"/>
                </a:lnTo>
                <a:lnTo>
                  <a:pt x="4606" y="3050"/>
                </a:lnTo>
                <a:lnTo>
                  <a:pt x="4605" y="3061"/>
                </a:lnTo>
                <a:lnTo>
                  <a:pt x="4604" y="3071"/>
                </a:lnTo>
                <a:lnTo>
                  <a:pt x="4601" y="3082"/>
                </a:lnTo>
                <a:lnTo>
                  <a:pt x="4597" y="3092"/>
                </a:lnTo>
                <a:lnTo>
                  <a:pt x="4593" y="3102"/>
                </a:lnTo>
                <a:lnTo>
                  <a:pt x="4588" y="3112"/>
                </a:lnTo>
                <a:lnTo>
                  <a:pt x="4583" y="3122"/>
                </a:lnTo>
                <a:lnTo>
                  <a:pt x="4576" y="3131"/>
                </a:lnTo>
                <a:lnTo>
                  <a:pt x="4570" y="3139"/>
                </a:lnTo>
                <a:lnTo>
                  <a:pt x="4562" y="3147"/>
                </a:lnTo>
                <a:lnTo>
                  <a:pt x="4554" y="3155"/>
                </a:lnTo>
                <a:lnTo>
                  <a:pt x="4546" y="3161"/>
                </a:lnTo>
                <a:lnTo>
                  <a:pt x="4537" y="3168"/>
                </a:lnTo>
                <a:lnTo>
                  <a:pt x="4527" y="3174"/>
                </a:lnTo>
                <a:lnTo>
                  <a:pt x="4517" y="3178"/>
                </a:lnTo>
                <a:lnTo>
                  <a:pt x="4507" y="3182"/>
                </a:lnTo>
                <a:lnTo>
                  <a:pt x="4496" y="3185"/>
                </a:lnTo>
                <a:lnTo>
                  <a:pt x="4485" y="3187"/>
                </a:lnTo>
                <a:lnTo>
                  <a:pt x="4473" y="3188"/>
                </a:lnTo>
                <a:lnTo>
                  <a:pt x="4461" y="3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576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4400"/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118B6C8-7911-445B-89AB-073521C77520}"/>
              </a:ext>
            </a:extLst>
          </p:cNvPr>
          <p:cNvSpPr/>
          <p:nvPr/>
        </p:nvSpPr>
        <p:spPr>
          <a:xfrm>
            <a:off x="594321" y="1526354"/>
            <a:ext cx="2074828" cy="2074828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1"/>
              </a:solidFill>
            </a:endParaRPr>
          </a:p>
        </p:txBody>
      </p:sp>
      <p:pic>
        <p:nvPicPr>
          <p:cNvPr id="16" name="图片 15" descr="IMG_4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910" y="1249925"/>
            <a:ext cx="2836606" cy="2127455"/>
          </a:xfrm>
          <a:prstGeom prst="rect">
            <a:avLst/>
          </a:prstGeom>
        </p:spPr>
      </p:pic>
      <p:pic>
        <p:nvPicPr>
          <p:cNvPr id="17" name="图片 16" descr="IMG_4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8348" y="2186448"/>
            <a:ext cx="2698955" cy="2024216"/>
          </a:xfrm>
          <a:prstGeom prst="rect">
            <a:avLst/>
          </a:prstGeom>
        </p:spPr>
      </p:pic>
      <p:pic>
        <p:nvPicPr>
          <p:cNvPr id="18" name="图片 17" descr="IMG_4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7303" y="3414251"/>
            <a:ext cx="2920181" cy="21901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09420" y="4807974"/>
            <a:ext cx="351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插管积木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0983593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任意多边形 21"/>
          <p:cNvSpPr/>
          <p:nvPr/>
        </p:nvSpPr>
        <p:spPr>
          <a:xfrm rot="1780554">
            <a:off x="2769137" y="1266969"/>
            <a:ext cx="4082403" cy="5339246"/>
          </a:xfrm>
          <a:custGeom>
            <a:avLst/>
            <a:gdLst>
              <a:gd name="connsiteX0" fmla="*/ 0 w 1735667"/>
              <a:gd name="connsiteY0" fmla="*/ 0 h 2497667"/>
              <a:gd name="connsiteX1" fmla="*/ 1735667 w 1735667"/>
              <a:gd name="connsiteY1" fmla="*/ 0 h 2497667"/>
              <a:gd name="connsiteX2" fmla="*/ 1735667 w 1735667"/>
              <a:gd name="connsiteY2" fmla="*/ 2497667 h 2497667"/>
              <a:gd name="connsiteX3" fmla="*/ 1687385 w 1735667"/>
              <a:gd name="connsiteY3" fmla="*/ 2497667 h 2497667"/>
              <a:gd name="connsiteX4" fmla="*/ 1689094 w 1735667"/>
              <a:gd name="connsiteY4" fmla="*/ 2489200 h 2497667"/>
              <a:gd name="connsiteX5" fmla="*/ 1629827 w 1735667"/>
              <a:gd name="connsiteY5" fmla="*/ 2429933 h 2497667"/>
              <a:gd name="connsiteX6" fmla="*/ 1570560 w 1735667"/>
              <a:gd name="connsiteY6" fmla="*/ 2489200 h 2497667"/>
              <a:gd name="connsiteX7" fmla="*/ 1572270 w 1735667"/>
              <a:gd name="connsiteY7" fmla="*/ 2497667 h 2497667"/>
              <a:gd name="connsiteX8" fmla="*/ 1518053 w 1735667"/>
              <a:gd name="connsiteY8" fmla="*/ 2497667 h 2497667"/>
              <a:gd name="connsiteX9" fmla="*/ 1519762 w 1735667"/>
              <a:gd name="connsiteY9" fmla="*/ 2489200 h 2497667"/>
              <a:gd name="connsiteX10" fmla="*/ 1460495 w 1735667"/>
              <a:gd name="connsiteY10" fmla="*/ 2429933 h 2497667"/>
              <a:gd name="connsiteX11" fmla="*/ 1401228 w 1735667"/>
              <a:gd name="connsiteY11" fmla="*/ 2489200 h 2497667"/>
              <a:gd name="connsiteX12" fmla="*/ 1402938 w 1735667"/>
              <a:gd name="connsiteY12" fmla="*/ 2497667 h 2497667"/>
              <a:gd name="connsiteX13" fmla="*/ 1348721 w 1735667"/>
              <a:gd name="connsiteY13" fmla="*/ 2497667 h 2497667"/>
              <a:gd name="connsiteX14" fmla="*/ 1350430 w 1735667"/>
              <a:gd name="connsiteY14" fmla="*/ 2489200 h 2497667"/>
              <a:gd name="connsiteX15" fmla="*/ 1291163 w 1735667"/>
              <a:gd name="connsiteY15" fmla="*/ 2429933 h 2497667"/>
              <a:gd name="connsiteX16" fmla="*/ 1231896 w 1735667"/>
              <a:gd name="connsiteY16" fmla="*/ 2489200 h 2497667"/>
              <a:gd name="connsiteX17" fmla="*/ 1233606 w 1735667"/>
              <a:gd name="connsiteY17" fmla="*/ 2497667 h 2497667"/>
              <a:gd name="connsiteX18" fmla="*/ 1179389 w 1735667"/>
              <a:gd name="connsiteY18" fmla="*/ 2497667 h 2497667"/>
              <a:gd name="connsiteX19" fmla="*/ 1181098 w 1735667"/>
              <a:gd name="connsiteY19" fmla="*/ 2489200 h 2497667"/>
              <a:gd name="connsiteX20" fmla="*/ 1121831 w 1735667"/>
              <a:gd name="connsiteY20" fmla="*/ 2429933 h 2497667"/>
              <a:gd name="connsiteX21" fmla="*/ 1062564 w 1735667"/>
              <a:gd name="connsiteY21" fmla="*/ 2489200 h 2497667"/>
              <a:gd name="connsiteX22" fmla="*/ 1064274 w 1735667"/>
              <a:gd name="connsiteY22" fmla="*/ 2497667 h 2497667"/>
              <a:gd name="connsiteX23" fmla="*/ 1010057 w 1735667"/>
              <a:gd name="connsiteY23" fmla="*/ 2497667 h 2497667"/>
              <a:gd name="connsiteX24" fmla="*/ 1011766 w 1735667"/>
              <a:gd name="connsiteY24" fmla="*/ 2489200 h 2497667"/>
              <a:gd name="connsiteX25" fmla="*/ 952499 w 1735667"/>
              <a:gd name="connsiteY25" fmla="*/ 2429933 h 2497667"/>
              <a:gd name="connsiteX26" fmla="*/ 893232 w 1735667"/>
              <a:gd name="connsiteY26" fmla="*/ 2489200 h 2497667"/>
              <a:gd name="connsiteX27" fmla="*/ 894942 w 1735667"/>
              <a:gd name="connsiteY27" fmla="*/ 2497667 h 2497667"/>
              <a:gd name="connsiteX28" fmla="*/ 840725 w 1735667"/>
              <a:gd name="connsiteY28" fmla="*/ 2497667 h 2497667"/>
              <a:gd name="connsiteX29" fmla="*/ 842434 w 1735667"/>
              <a:gd name="connsiteY29" fmla="*/ 2489200 h 2497667"/>
              <a:gd name="connsiteX30" fmla="*/ 783167 w 1735667"/>
              <a:gd name="connsiteY30" fmla="*/ 2429933 h 2497667"/>
              <a:gd name="connsiteX31" fmla="*/ 723900 w 1735667"/>
              <a:gd name="connsiteY31" fmla="*/ 2489200 h 2497667"/>
              <a:gd name="connsiteX32" fmla="*/ 725610 w 1735667"/>
              <a:gd name="connsiteY32" fmla="*/ 2497667 h 2497667"/>
              <a:gd name="connsiteX33" fmla="*/ 671393 w 1735667"/>
              <a:gd name="connsiteY33" fmla="*/ 2497667 h 2497667"/>
              <a:gd name="connsiteX34" fmla="*/ 673102 w 1735667"/>
              <a:gd name="connsiteY34" fmla="*/ 2489200 h 2497667"/>
              <a:gd name="connsiteX35" fmla="*/ 613835 w 1735667"/>
              <a:gd name="connsiteY35" fmla="*/ 2429933 h 2497667"/>
              <a:gd name="connsiteX36" fmla="*/ 554568 w 1735667"/>
              <a:gd name="connsiteY36" fmla="*/ 2489200 h 2497667"/>
              <a:gd name="connsiteX37" fmla="*/ 556278 w 1735667"/>
              <a:gd name="connsiteY37" fmla="*/ 2497667 h 2497667"/>
              <a:gd name="connsiteX38" fmla="*/ 502061 w 1735667"/>
              <a:gd name="connsiteY38" fmla="*/ 2497667 h 2497667"/>
              <a:gd name="connsiteX39" fmla="*/ 503770 w 1735667"/>
              <a:gd name="connsiteY39" fmla="*/ 2489200 h 2497667"/>
              <a:gd name="connsiteX40" fmla="*/ 444503 w 1735667"/>
              <a:gd name="connsiteY40" fmla="*/ 2429933 h 2497667"/>
              <a:gd name="connsiteX41" fmla="*/ 385236 w 1735667"/>
              <a:gd name="connsiteY41" fmla="*/ 2489200 h 2497667"/>
              <a:gd name="connsiteX42" fmla="*/ 386946 w 1735667"/>
              <a:gd name="connsiteY42" fmla="*/ 2497667 h 2497667"/>
              <a:gd name="connsiteX43" fmla="*/ 332729 w 1735667"/>
              <a:gd name="connsiteY43" fmla="*/ 2497667 h 2497667"/>
              <a:gd name="connsiteX44" fmla="*/ 334438 w 1735667"/>
              <a:gd name="connsiteY44" fmla="*/ 2489200 h 2497667"/>
              <a:gd name="connsiteX45" fmla="*/ 275171 w 1735667"/>
              <a:gd name="connsiteY45" fmla="*/ 2429933 h 2497667"/>
              <a:gd name="connsiteX46" fmla="*/ 215904 w 1735667"/>
              <a:gd name="connsiteY46" fmla="*/ 2489200 h 2497667"/>
              <a:gd name="connsiteX47" fmla="*/ 217614 w 1735667"/>
              <a:gd name="connsiteY47" fmla="*/ 2497667 h 2497667"/>
              <a:gd name="connsiteX48" fmla="*/ 163397 w 1735667"/>
              <a:gd name="connsiteY48" fmla="*/ 2497667 h 2497667"/>
              <a:gd name="connsiteX49" fmla="*/ 165106 w 1735667"/>
              <a:gd name="connsiteY49" fmla="*/ 2489200 h 2497667"/>
              <a:gd name="connsiteX50" fmla="*/ 105839 w 1735667"/>
              <a:gd name="connsiteY50" fmla="*/ 2429933 h 2497667"/>
              <a:gd name="connsiteX51" fmla="*/ 46572 w 1735667"/>
              <a:gd name="connsiteY51" fmla="*/ 2489200 h 2497667"/>
              <a:gd name="connsiteX52" fmla="*/ 48282 w 1735667"/>
              <a:gd name="connsiteY52" fmla="*/ 2497667 h 2497667"/>
              <a:gd name="connsiteX53" fmla="*/ 0 w 1735667"/>
              <a:gd name="connsiteY53" fmla="*/ 2497667 h 249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35666" h="2497667">
                <a:moveTo>
                  <a:pt x="0" y="0"/>
                </a:moveTo>
                <a:lnTo>
                  <a:pt x="1735667" y="0"/>
                </a:lnTo>
                <a:lnTo>
                  <a:pt x="1735667" y="2497667"/>
                </a:lnTo>
                <a:lnTo>
                  <a:pt x="1687385" y="2497667"/>
                </a:lnTo>
                <a:lnTo>
                  <a:pt x="1689094" y="2489200"/>
                </a:lnTo>
                <a:cubicBezTo>
                  <a:pt x="1689094" y="2456468"/>
                  <a:pt x="1662559" y="2429933"/>
                  <a:pt x="1629827" y="2429933"/>
                </a:cubicBezTo>
                <a:cubicBezTo>
                  <a:pt x="1597095" y="2429933"/>
                  <a:pt x="1570560" y="2456468"/>
                  <a:pt x="1570560" y="2489200"/>
                </a:cubicBezTo>
                <a:lnTo>
                  <a:pt x="1572270" y="2497667"/>
                </a:lnTo>
                <a:lnTo>
                  <a:pt x="1518053" y="2497667"/>
                </a:lnTo>
                <a:lnTo>
                  <a:pt x="1519762" y="2489200"/>
                </a:lnTo>
                <a:cubicBezTo>
                  <a:pt x="1519762" y="2456468"/>
                  <a:pt x="1493227" y="2429933"/>
                  <a:pt x="1460495" y="2429933"/>
                </a:cubicBezTo>
                <a:cubicBezTo>
                  <a:pt x="1427763" y="2429933"/>
                  <a:pt x="1401228" y="2456468"/>
                  <a:pt x="1401228" y="2489200"/>
                </a:cubicBezTo>
                <a:lnTo>
                  <a:pt x="1402938" y="2497667"/>
                </a:lnTo>
                <a:lnTo>
                  <a:pt x="1348721" y="2497667"/>
                </a:lnTo>
                <a:lnTo>
                  <a:pt x="1350430" y="2489200"/>
                </a:lnTo>
                <a:cubicBezTo>
                  <a:pt x="1350430" y="2456468"/>
                  <a:pt x="1323895" y="2429933"/>
                  <a:pt x="1291163" y="2429933"/>
                </a:cubicBezTo>
                <a:cubicBezTo>
                  <a:pt x="1258431" y="2429933"/>
                  <a:pt x="1231896" y="2456468"/>
                  <a:pt x="1231896" y="2489200"/>
                </a:cubicBezTo>
                <a:lnTo>
                  <a:pt x="1233606" y="2497667"/>
                </a:lnTo>
                <a:lnTo>
                  <a:pt x="1179389" y="2497667"/>
                </a:lnTo>
                <a:lnTo>
                  <a:pt x="1181098" y="2489200"/>
                </a:lnTo>
                <a:cubicBezTo>
                  <a:pt x="1181098" y="2456468"/>
                  <a:pt x="1154563" y="2429933"/>
                  <a:pt x="1121831" y="2429933"/>
                </a:cubicBezTo>
                <a:cubicBezTo>
                  <a:pt x="1089099" y="2429933"/>
                  <a:pt x="1062564" y="2456468"/>
                  <a:pt x="1062564" y="2489200"/>
                </a:cubicBezTo>
                <a:lnTo>
                  <a:pt x="1064274" y="2497667"/>
                </a:lnTo>
                <a:lnTo>
                  <a:pt x="1010057" y="2497667"/>
                </a:lnTo>
                <a:lnTo>
                  <a:pt x="1011766" y="2489200"/>
                </a:lnTo>
                <a:cubicBezTo>
                  <a:pt x="1011766" y="2456468"/>
                  <a:pt x="985231" y="2429933"/>
                  <a:pt x="952499" y="2429933"/>
                </a:cubicBezTo>
                <a:cubicBezTo>
                  <a:pt x="919767" y="2429933"/>
                  <a:pt x="893232" y="2456468"/>
                  <a:pt x="893232" y="2489200"/>
                </a:cubicBezTo>
                <a:lnTo>
                  <a:pt x="894942" y="2497667"/>
                </a:lnTo>
                <a:lnTo>
                  <a:pt x="840725" y="2497667"/>
                </a:lnTo>
                <a:lnTo>
                  <a:pt x="842434" y="2489200"/>
                </a:lnTo>
                <a:cubicBezTo>
                  <a:pt x="842434" y="2456468"/>
                  <a:pt x="815899" y="2429933"/>
                  <a:pt x="783167" y="2429933"/>
                </a:cubicBezTo>
                <a:cubicBezTo>
                  <a:pt x="750435" y="2429933"/>
                  <a:pt x="723900" y="2456468"/>
                  <a:pt x="723900" y="2489200"/>
                </a:cubicBezTo>
                <a:lnTo>
                  <a:pt x="725610" y="2497667"/>
                </a:lnTo>
                <a:lnTo>
                  <a:pt x="671393" y="2497667"/>
                </a:lnTo>
                <a:lnTo>
                  <a:pt x="673102" y="2489200"/>
                </a:lnTo>
                <a:cubicBezTo>
                  <a:pt x="673102" y="2456468"/>
                  <a:pt x="646567" y="2429933"/>
                  <a:pt x="613835" y="2429933"/>
                </a:cubicBezTo>
                <a:cubicBezTo>
                  <a:pt x="581103" y="2429933"/>
                  <a:pt x="554568" y="2456468"/>
                  <a:pt x="554568" y="2489200"/>
                </a:cubicBezTo>
                <a:lnTo>
                  <a:pt x="556278" y="2497667"/>
                </a:lnTo>
                <a:lnTo>
                  <a:pt x="502061" y="2497667"/>
                </a:lnTo>
                <a:lnTo>
                  <a:pt x="503770" y="2489200"/>
                </a:lnTo>
                <a:cubicBezTo>
                  <a:pt x="503770" y="2456468"/>
                  <a:pt x="477235" y="2429933"/>
                  <a:pt x="444503" y="2429933"/>
                </a:cubicBezTo>
                <a:cubicBezTo>
                  <a:pt x="411771" y="2429933"/>
                  <a:pt x="385236" y="2456468"/>
                  <a:pt x="385236" y="2489200"/>
                </a:cubicBezTo>
                <a:lnTo>
                  <a:pt x="386946" y="2497667"/>
                </a:lnTo>
                <a:lnTo>
                  <a:pt x="332729" y="2497667"/>
                </a:lnTo>
                <a:lnTo>
                  <a:pt x="334438" y="2489200"/>
                </a:lnTo>
                <a:cubicBezTo>
                  <a:pt x="334438" y="2456468"/>
                  <a:pt x="307903" y="2429933"/>
                  <a:pt x="275171" y="2429933"/>
                </a:cubicBezTo>
                <a:cubicBezTo>
                  <a:pt x="242439" y="2429933"/>
                  <a:pt x="215904" y="2456468"/>
                  <a:pt x="215904" y="2489200"/>
                </a:cubicBezTo>
                <a:lnTo>
                  <a:pt x="217614" y="2497667"/>
                </a:lnTo>
                <a:lnTo>
                  <a:pt x="163397" y="2497667"/>
                </a:lnTo>
                <a:lnTo>
                  <a:pt x="165106" y="2489200"/>
                </a:lnTo>
                <a:cubicBezTo>
                  <a:pt x="165106" y="2456468"/>
                  <a:pt x="138571" y="2429933"/>
                  <a:pt x="105839" y="2429933"/>
                </a:cubicBezTo>
                <a:cubicBezTo>
                  <a:pt x="73107" y="2429933"/>
                  <a:pt x="46572" y="2456468"/>
                  <a:pt x="46572" y="2489200"/>
                </a:cubicBezTo>
                <a:lnTo>
                  <a:pt x="48282" y="2497667"/>
                </a:lnTo>
                <a:lnTo>
                  <a:pt x="0" y="2497667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44000" rtlCol="0" anchor="ctr">
            <a:normAutofit/>
          </a:bodyPr>
          <a:lstStyle/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KSO_Shape"/>
          <p:cNvSpPr/>
          <p:nvPr/>
        </p:nvSpPr>
        <p:spPr>
          <a:xfrm rot="20932376">
            <a:off x="6171798" y="1220777"/>
            <a:ext cx="640379" cy="609427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182374" y="2500587"/>
          <a:ext cx="3321665" cy="2779335"/>
        </p:xfrm>
        <a:graphic>
          <a:graphicData uri="http://schemas.openxmlformats.org/drawingml/2006/table">
            <a:tbl>
              <a:tblPr/>
              <a:tblGrid>
                <a:gridCol w="3321665"/>
              </a:tblGrid>
              <a:tr h="2779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小工匠的各种积木进行有机整合，可以通过排列成曲线延长、半围合、间隔堆叠、对称架高、错位垒高、阶梯垒高、规律垒高四项对称等模式进行排列组合。通过角色扮演诸如：医院、轮船并添加其他辅助材料进行拼搭。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15="http://schemas.microsoft.com/office/powerpoint/2012/main" xmlns="" val="28620948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视频</a:t>
            </a:r>
            <a:r>
              <a:rPr lang="en-US" altLang="zh-CN" dirty="0" smtClean="0"/>
              <a:t>1</a:t>
            </a:r>
            <a:br>
              <a:rPr lang="en-US" altLang="zh-CN" dirty="0" smtClean="0"/>
            </a:br>
            <a:r>
              <a:rPr lang="zh-CN" altLang="en-US" dirty="0" smtClean="0"/>
              <a:t>视频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8614876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56632" y="2588167"/>
            <a:ext cx="1392237" cy="13922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rgbClr val="FEFDFE"/>
                </a:solidFill>
              </a:rPr>
              <a:t>谢</a:t>
            </a:r>
          </a:p>
        </p:txBody>
      </p:sp>
      <p:sp>
        <p:nvSpPr>
          <p:cNvPr id="4" name="椭圆 3"/>
          <p:cNvSpPr/>
          <p:nvPr/>
        </p:nvSpPr>
        <p:spPr>
          <a:xfrm>
            <a:off x="4352132" y="2588167"/>
            <a:ext cx="1392237" cy="13922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rgbClr val="FEFDFE"/>
                </a:solidFill>
              </a:rPr>
              <a:t>谢</a:t>
            </a:r>
          </a:p>
        </p:txBody>
      </p:sp>
      <p:sp>
        <p:nvSpPr>
          <p:cNvPr id="5" name="椭圆 4"/>
          <p:cNvSpPr/>
          <p:nvPr/>
        </p:nvSpPr>
        <p:spPr>
          <a:xfrm>
            <a:off x="6447632" y="2588167"/>
            <a:ext cx="1392237" cy="13922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rgbClr val="FEFDFE"/>
                </a:solidFill>
              </a:rPr>
              <a:t>观</a:t>
            </a:r>
          </a:p>
        </p:txBody>
      </p:sp>
      <p:sp>
        <p:nvSpPr>
          <p:cNvPr id="6" name="椭圆 5"/>
          <p:cNvSpPr/>
          <p:nvPr/>
        </p:nvSpPr>
        <p:spPr>
          <a:xfrm>
            <a:off x="8543132" y="2588167"/>
            <a:ext cx="1392237" cy="13922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rgbClr val="FEFDFE"/>
                </a:solidFill>
              </a:rPr>
              <a:t>看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28907092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4212001"/>
  <p:tag name="MH_LIBRARY" val="GRAPHIC"/>
  <p:tag name="MH_ORDER" val="1"/>
  <p:tag name="MH_TYPE" val="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4212001"/>
  <p:tag name="MH_LIBRARY" val="GRAPHIC"/>
  <p:tag name="MH_ORDER" val="1"/>
  <p:tag name="MH_TYPE" val="Oth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4212001"/>
  <p:tag name="MH_LIBRARY" val="GRAPHIC"/>
  <p:tag name="MH_ORDER" val="1"/>
  <p:tag name="MH_TYPE" val="Other"/>
</p:tagLst>
</file>

<file path=ppt/theme/theme1.xml><?xml version="1.0" encoding="utf-8"?>
<a:theme xmlns:a="http://schemas.openxmlformats.org/drawingml/2006/main" name="A000120141119A01PPBG">
  <a:themeElements>
    <a:clrScheme name="自定义 10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4F83AD"/>
      </a:accent1>
      <a:accent2>
        <a:srgbClr val="2CB6A9"/>
      </a:accent2>
      <a:accent3>
        <a:srgbClr val="B078B4"/>
      </a:accent3>
      <a:accent4>
        <a:srgbClr val="D25AB0"/>
      </a:accent4>
      <a:accent5>
        <a:srgbClr val="D08B76"/>
      </a:accent5>
      <a:accent6>
        <a:srgbClr val="D26476"/>
      </a:accent6>
      <a:hlink>
        <a:srgbClr val="FFB14A"/>
      </a:hlink>
      <a:folHlink>
        <a:srgbClr val="7F7F7F"/>
      </a:folHlink>
    </a:clrScheme>
    <a:fontScheme name="自定义 2">
      <a:majorFont>
        <a:latin typeface="等线 Light"/>
        <a:ea typeface="微软雅黑"/>
        <a:cs typeface="Arial"/>
      </a:majorFont>
      <a:minorFont>
        <a:latin typeface="等线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560293</Template>
  <TotalTime>1019</TotalTime>
  <Words>95</Words>
  <Application>Aspose.Slides for .NET</Application>
  <PresentationFormat>自定义</PresentationFormat>
  <Paragraphs>19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A000120141119A01PPBG</vt:lpstr>
      <vt:lpstr>小工匠</vt:lpstr>
      <vt:lpstr>幻灯片 2</vt:lpstr>
      <vt:lpstr>幻灯片 3</vt:lpstr>
      <vt:lpstr>幻灯片 4</vt:lpstr>
      <vt:lpstr>幻灯片 5</vt:lpstr>
      <vt:lpstr>幻灯片 6</vt:lpstr>
      <vt:lpstr>视频1 视频2</vt:lpstr>
      <vt:lpstr>幻灯片 8</vt:lpstr>
    </vt:vector>
  </TitlesOfParts>
  <Manager>风云办公</Manager>
  <Company>上海剑姬网络科技有限公司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hp</cp:lastModifiedBy>
  <cp:revision>11</cp:revision>
  <dcterms:created xsi:type="dcterms:W3CDTF">2014-06-03T02:52:00Z</dcterms:created>
  <dcterms:modified xsi:type="dcterms:W3CDTF">2020-09-26T08:14:18Z</dcterms:modified>
</cp:coreProperties>
</file>