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6479" y="0"/>
            <a:ext cx="10219363" cy="6858317"/>
            <a:chOff x="984580" y="0"/>
            <a:chExt cx="10221255" cy="685958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56"/>
            <a:stretch>
              <a:fillRect/>
            </a:stretch>
          </p:blipFill>
          <p:spPr>
            <a:xfrm>
              <a:off x="984580" y="0"/>
              <a:ext cx="10221255" cy="244773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56"/>
            <a:stretch>
              <a:fillRect/>
            </a:stretch>
          </p:blipFill>
          <p:spPr>
            <a:xfrm flipV="1">
              <a:off x="1215251" y="4522329"/>
              <a:ext cx="9759911" cy="233725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20069" y="2578192"/>
            <a:ext cx="3950970" cy="1243965"/>
          </a:xfrm>
          <a:prstGeom prst="rect">
            <a:avLst/>
          </a:prstGeom>
          <a:noFill/>
        </p:spPr>
        <p:txBody>
          <a:bodyPr wrap="none" lIns="121876" tIns="60937" rIns="121876" bIns="60937" rtlCol="0">
            <a:spAutoFit/>
          </a:bodyPr>
          <a:lstStyle/>
          <a:p>
            <a:pPr algn="ctr"/>
            <a:r>
              <a:rPr lang="zh-CN" altLang="en-US" sz="7300" b="1" dirty="0">
                <a:solidFill>
                  <a:srgbClr val="8BB644"/>
                </a:solidFill>
                <a:latin typeface="微软雅黑" panose="020B0503020204020204" charset="-122"/>
                <a:ea typeface="微软雅黑" panose="020B0503020204020204" charset="-122"/>
              </a:rPr>
              <a:t>穿越火线</a:t>
            </a:r>
            <a:endParaRPr lang="zh-CN" altLang="en-US" sz="7300" b="1" dirty="0">
              <a:solidFill>
                <a:srgbClr val="8BB64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50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6165" y="-776019"/>
            <a:ext cx="487273" cy="487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IMG_4796(20191211-121201)"/>
          <p:cNvPicPr/>
          <p:nvPr/>
        </p:nvPicPr>
        <p:blipFill>
          <a:blip r:embed="rId1"/>
          <a:stretch>
            <a:fillRect/>
          </a:stretch>
        </p:blipFill>
        <p:spPr>
          <a:xfrm>
            <a:off x="1236345" y="188595"/>
            <a:ext cx="9720000" cy="6480000"/>
          </a:xfrm>
          <a:prstGeom prst="rect">
            <a:avLst/>
          </a:prstGeom>
        </p:spPr>
      </p:pic>
      <p:pic>
        <p:nvPicPr>
          <p:cNvPr id="7" name="图片 6" descr="IMG_4792(20191211-121035)"/>
          <p:cNvPicPr/>
          <p:nvPr/>
        </p:nvPicPr>
        <p:blipFill>
          <a:blip r:embed="rId2"/>
          <a:stretch>
            <a:fillRect/>
          </a:stretch>
        </p:blipFill>
        <p:spPr>
          <a:xfrm>
            <a:off x="1236345" y="189230"/>
            <a:ext cx="9720000" cy="6480000"/>
          </a:xfrm>
          <a:prstGeom prst="rect">
            <a:avLst/>
          </a:prstGeom>
        </p:spPr>
      </p:pic>
      <p:pic>
        <p:nvPicPr>
          <p:cNvPr id="8" name="图片 7" descr="IMG_4793(20191211-121038)"/>
          <p:cNvPicPr/>
          <p:nvPr/>
        </p:nvPicPr>
        <p:blipFill>
          <a:blip r:embed="rId3"/>
          <a:stretch>
            <a:fillRect/>
          </a:stretch>
        </p:blipFill>
        <p:spPr>
          <a:xfrm>
            <a:off x="1236345" y="188595"/>
            <a:ext cx="9720000" cy="6480000"/>
          </a:xfrm>
          <a:prstGeom prst="rect">
            <a:avLst/>
          </a:prstGeom>
        </p:spPr>
      </p:pic>
      <p:pic>
        <p:nvPicPr>
          <p:cNvPr id="9" name="图片 8" descr="IMG_4794(20191211-121040)"/>
          <p:cNvPicPr/>
          <p:nvPr/>
        </p:nvPicPr>
        <p:blipFill>
          <a:blip r:embed="rId4"/>
          <a:stretch>
            <a:fillRect/>
          </a:stretch>
        </p:blipFill>
        <p:spPr>
          <a:xfrm>
            <a:off x="1236345" y="188595"/>
            <a:ext cx="9720000" cy="6480000"/>
          </a:xfrm>
          <a:prstGeom prst="rect">
            <a:avLst/>
          </a:prstGeom>
        </p:spPr>
      </p:pic>
      <p:pic>
        <p:nvPicPr>
          <p:cNvPr id="10" name="图片 9" descr="IMG_4795(20191211-121043)"/>
          <p:cNvPicPr/>
          <p:nvPr/>
        </p:nvPicPr>
        <p:blipFill>
          <a:blip r:embed="rId5"/>
          <a:stretch>
            <a:fillRect/>
          </a:stretch>
        </p:blipFill>
        <p:spPr>
          <a:xfrm>
            <a:off x="1236345" y="188595"/>
            <a:ext cx="9720000" cy="6480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演示</Application>
  <PresentationFormat>宽屏</PresentationFormat>
  <Paragraphs>2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WK</cp:lastModifiedBy>
  <cp:revision>26</cp:revision>
  <dcterms:created xsi:type="dcterms:W3CDTF">2019-06-19T02:08:00Z</dcterms:created>
  <dcterms:modified xsi:type="dcterms:W3CDTF">2019-12-16T06:17:09Z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