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b9bfe09aa7834b82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20fba7b17c574f61" /><Relationship Type="http://schemas.openxmlformats.org/package/2006/relationships/metadata/core-properties" Target="/package/services/metadata/core-properties/edbfe267f95b4e7b99c121ee2a170dad.psmdcp" Id="Re8156a43cc0f4d8e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3716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