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3"/>
  </p:notesMasterIdLst>
  <p:handoutMasterIdLst>
    <p:handoutMasterId r:id="rId14"/>
  </p:handoutMasterIdLst>
  <p:sldIdLst>
    <p:sldId id="7596456" r:id="rId2"/>
    <p:sldId id="7596458" r:id="rId3"/>
    <p:sldId id="7596509" r:id="rId4"/>
    <p:sldId id="7596510" r:id="rId5"/>
    <p:sldId id="7596466" r:id="rId6"/>
    <p:sldId id="7596511" r:id="rId7"/>
    <p:sldId id="7596512" r:id="rId8"/>
    <p:sldId id="7596487" r:id="rId9"/>
    <p:sldId id="7596446" r:id="rId10"/>
    <p:sldId id="7596517" r:id="rId11"/>
    <p:sldId id="7596488" r:id="rId12"/>
  </p:sldIdLst>
  <p:sldSz cx="12192000" cy="6858000"/>
  <p:notesSz cx="6858000" cy="9144000"/>
  <p:embeddedFontLst>
    <p:embeddedFont>
      <p:font typeface="思源黑体 CN Normal" charset="-122"/>
      <p:regular r:id="rId15"/>
    </p:embeddedFont>
    <p:embeddedFont>
      <p:font typeface="黑体" pitchFamily="49" charset="-122"/>
      <p:regular r:id="rId16"/>
    </p:embeddedFont>
    <p:embeddedFont>
      <p:font typeface="新宋体" pitchFamily="49" charset="-122"/>
      <p:regular r:id="rId17"/>
    </p:embeddedFont>
    <p:embeddedFont>
      <p:font typeface="思源宋体 CN Heavy" charset="-122"/>
      <p:bold r:id="rId18"/>
    </p:embeddedFont>
  </p:embeddedFontLst>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6666"/>
    <a:srgbClr val="7EB568"/>
    <a:srgbClr val="265D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68" d="100"/>
          <a:sy n="68" d="100"/>
        </p:scale>
        <p:origin x="-588" y="-64"/>
      </p:cViewPr>
      <p:guideLst>
        <p:guide orient="horz" pos="2160"/>
        <p:guide pos="3840"/>
      </p:guideLst>
    </p:cSldViewPr>
  </p:slideViewPr>
  <p:notesTextViewPr>
    <p:cViewPr>
      <p:scale>
        <a:sx n="1" d="1"/>
        <a:sy n="1" d="1"/>
      </p:scale>
      <p:origin x="0" y="0"/>
    </p:cViewPr>
  </p:notesTextViewPr>
  <p:sorterViewPr>
    <p:cViewPr>
      <p:scale>
        <a:sx n="73" d="100"/>
        <a:sy n="73"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3.fntdata"/><Relationship Id="rId2" Type="http://schemas.openxmlformats.org/officeDocument/2006/relationships/slide" Target="slides/slide1.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2023/2/13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3412264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Normal" panose="020B0400000000000000" charset="-122"/>
                <a:ea typeface="思源黑体 CN Normal" panose="020B0400000000000000" charset="-122"/>
                <a:cs typeface="思源黑体 CN Normal" panose="020B04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Normal" panose="020B0400000000000000" charset="-122"/>
                <a:ea typeface="思源黑体 CN Normal" panose="020B0400000000000000" charset="-122"/>
                <a:cs typeface="思源黑体 CN Normal" panose="020B0400000000000000" charset="-122"/>
              </a:defRPr>
            </a:lvl1pPr>
          </a:lstStyle>
          <a:p>
            <a:fld id="{EE0A708D-3E77-48FF-B9D7-46D69D2C155A}" type="datetimeFigureOut">
              <a:rPr lang="zh-CN" altLang="en-US" smtClean="0"/>
              <a:t>2023/2/13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Normal" panose="020B0400000000000000" charset="-122"/>
                <a:ea typeface="思源黑体 CN Normal" panose="020B0400000000000000" charset="-122"/>
                <a:cs typeface="思源黑体 CN Normal" panose="020B04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Normal" panose="020B0400000000000000" charset="-122"/>
                <a:ea typeface="思源黑体 CN Normal" panose="020B0400000000000000" charset="-122"/>
                <a:cs typeface="思源黑体 CN Normal" panose="020B0400000000000000" charset="-122"/>
              </a:defRPr>
            </a:lvl1pPr>
          </a:lstStyle>
          <a:p>
            <a:fld id="{420E2E47-1C8A-4320-99D8-4F061129EAAF}" type="slidenum">
              <a:rPr lang="zh-CN" altLang="en-US" smtClean="0"/>
              <a:t>‹#›</a:t>
            </a:fld>
            <a:endParaRPr lang="zh-CN" altLang="en-US"/>
          </a:p>
        </p:txBody>
      </p:sp>
    </p:spTree>
    <p:extLst>
      <p:ext uri="{BB962C8B-B14F-4D97-AF65-F5344CB8AC3E}">
        <p14:creationId xmlns:p14="http://schemas.microsoft.com/office/powerpoint/2010/main" val="1811849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Normal" panose="020B0400000000000000" charset="-122"/>
        <a:ea typeface="思源黑体 CN Normal" panose="020B0400000000000000" charset="-122"/>
        <a:cs typeface="思源黑体 CN Normal" panose="020B0400000000000000" charset="-122"/>
      </a:defRPr>
    </a:lvl1pPr>
    <a:lvl2pPr marL="457200" algn="l" defTabSz="914400" rtl="0" eaLnBrk="1" latinLnBrk="0" hangingPunct="1">
      <a:defRPr sz="1200" kern="1200">
        <a:solidFill>
          <a:schemeClr val="tx1"/>
        </a:solidFill>
        <a:latin typeface="思源黑体 CN Normal" panose="020B0400000000000000" charset="-122"/>
        <a:ea typeface="思源黑体 CN Normal" panose="020B0400000000000000" charset="-122"/>
        <a:cs typeface="思源黑体 CN Normal" panose="020B0400000000000000" charset="-122"/>
      </a:defRPr>
    </a:lvl2pPr>
    <a:lvl3pPr marL="914400" algn="l" defTabSz="914400" rtl="0" eaLnBrk="1" latinLnBrk="0" hangingPunct="1">
      <a:defRPr sz="1200" kern="1200">
        <a:solidFill>
          <a:schemeClr val="tx1"/>
        </a:solidFill>
        <a:latin typeface="思源黑体 CN Normal" panose="020B0400000000000000" charset="-122"/>
        <a:ea typeface="思源黑体 CN Normal" panose="020B0400000000000000" charset="-122"/>
        <a:cs typeface="思源黑体 CN Normal" panose="020B0400000000000000" charset="-122"/>
      </a:defRPr>
    </a:lvl3pPr>
    <a:lvl4pPr marL="1371600" algn="l" defTabSz="914400" rtl="0" eaLnBrk="1" latinLnBrk="0" hangingPunct="1">
      <a:defRPr sz="1200" kern="1200">
        <a:solidFill>
          <a:schemeClr val="tx1"/>
        </a:solidFill>
        <a:latin typeface="思源黑体 CN Normal" panose="020B0400000000000000" charset="-122"/>
        <a:ea typeface="思源黑体 CN Normal" panose="020B0400000000000000" charset="-122"/>
        <a:cs typeface="思源黑体 CN Normal" panose="020B0400000000000000" charset="-122"/>
      </a:defRPr>
    </a:lvl4pPr>
    <a:lvl5pPr marL="1828800" algn="l" defTabSz="914400" rtl="0" eaLnBrk="1" latinLnBrk="0" hangingPunct="1">
      <a:defRPr sz="1200" kern="1200">
        <a:solidFill>
          <a:schemeClr val="tx1"/>
        </a:solidFill>
        <a:latin typeface="思源黑体 CN Normal" panose="020B0400000000000000" charset="-122"/>
        <a:ea typeface="思源黑体 CN Normal" panose="020B0400000000000000" charset="-122"/>
        <a:cs typeface="思源黑体 CN Normal" panose="020B04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20E2E47-1C8A-4320-99D8-4F061129EAAF}"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E8410E-617A-45B4-8292-88C0D714ED3E}"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AE8410E-617A-45B4-8292-88C0D714ED3E}"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20E2E47-1C8A-4320-99D8-4F061129EAAF}" type="slidenum">
              <a:rPr lang="zh-CN" altLang="en-US" smtClean="0"/>
              <a:t>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5B5F2F2-2F2D-45E6-BB59-26192A50287B}" type="slidenum">
              <a:rPr lang="zh-CN" altLang="en-US" smtClean="0"/>
              <a:t>9</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20E2E47-1C8A-4320-99D8-4F061129EAAF}" type="slidenum">
              <a:rPr lang="zh-CN" altLang="en-US" smtClean="0"/>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7" name="矩形 6"/>
          <p:cNvSpPr/>
          <p:nvPr userDrawn="1"/>
        </p:nvSpPr>
        <p:spPr>
          <a:xfrm>
            <a:off x="0" y="0"/>
            <a:ext cx="12192000" cy="6858000"/>
          </a:xfrm>
          <a:prstGeom prst="rect">
            <a:avLst/>
          </a:prstGeom>
          <a:solidFill>
            <a:schemeClr val="tx2">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思源黑体 CN Normal" panose="020B0400000000000000" charset="-122"/>
            </a:endParaRPr>
          </a:p>
        </p:txBody>
      </p:sp>
      <p:sp>
        <p:nvSpPr>
          <p:cNvPr id="6" name="矩形 5"/>
          <p:cNvSpPr/>
          <p:nvPr userDrawn="1"/>
        </p:nvSpPr>
        <p:spPr>
          <a:xfrm>
            <a:off x="170982" y="907704"/>
            <a:ext cx="11850037" cy="57773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思源黑体 CN Normal" panose="020B0400000000000000" charset="-122"/>
            </a:endParaRPr>
          </a:p>
        </p:txBody>
      </p:sp>
      <p:sp>
        <p:nvSpPr>
          <p:cNvPr id="2" name="标题 1"/>
          <p:cNvSpPr>
            <a:spLocks noGrp="1"/>
          </p:cNvSpPr>
          <p:nvPr>
            <p:ph type="title"/>
          </p:nvPr>
        </p:nvSpPr>
        <p:spPr>
          <a:xfrm>
            <a:off x="3673046" y="119387"/>
            <a:ext cx="4845908" cy="487491"/>
          </a:xfrm>
        </p:spPr>
        <p:txBody>
          <a:bodyPr>
            <a:normAutofit/>
          </a:bodyPr>
          <a:lstStyle>
            <a:lvl1pPr algn="ctr">
              <a:defRPr sz="2800">
                <a:solidFill>
                  <a:schemeClr val="bg1"/>
                </a:solidFill>
              </a:defRPr>
            </a:lvl1pPr>
          </a:lstStyle>
          <a:p>
            <a:r>
              <a:rPr lang="zh-CN" altLang="en-US" dirty="0"/>
              <a:t>单击此处编辑母版标题样式</a:t>
            </a:r>
          </a:p>
        </p:txBody>
      </p:sp>
      <p:sp>
        <p:nvSpPr>
          <p:cNvPr id="5" name="文本占位符 4"/>
          <p:cNvSpPr>
            <a:spLocks noGrp="1"/>
          </p:cNvSpPr>
          <p:nvPr>
            <p:ph type="body" sz="quarter" idx="10"/>
          </p:nvPr>
        </p:nvSpPr>
        <p:spPr>
          <a:xfrm>
            <a:off x="2568983" y="574056"/>
            <a:ext cx="7054034" cy="487491"/>
          </a:xfrm>
        </p:spPr>
        <p:txBody>
          <a:bodyPr>
            <a:normAutofit/>
          </a:bodyPr>
          <a:lstStyle>
            <a:lvl1pPr marL="0" indent="0" algn="ctr">
              <a:buNone/>
              <a:defRPr sz="1200">
                <a:solidFill>
                  <a:schemeClr val="bg1"/>
                </a:solidFill>
              </a:defRPr>
            </a:lvl1pPr>
          </a:lstStyle>
          <a:p>
            <a:pPr lvl="0"/>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图片与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竖排文字">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3178629" y="365126"/>
            <a:ext cx="5834743" cy="532946"/>
          </a:xfrm>
        </p:spPr>
        <p:txBody>
          <a:bodyPr>
            <a:normAutofit/>
          </a:bodyPr>
          <a:lstStyle>
            <a:lvl1pPr algn="ctr">
              <a:defRPr sz="2800"/>
            </a:lvl1pPr>
          </a:lstStyle>
          <a:p>
            <a:r>
              <a:rPr lang="zh-CN" altLang="en-US"/>
              <a:t>单击此处编辑母版标题样式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思源黑体 CN Normal" panose="020B0400000000000000" charset="-122"/>
              </a:defRPr>
            </a:lvl1pPr>
          </a:lstStyle>
          <a:p>
            <a:fld id="{68CA923E-26FD-40D5-9365-D2142D7ADD79}" type="datetimeFigureOut">
              <a:rPr lang="zh-CN" altLang="en-US" smtClean="0"/>
              <a:t>2023/2/13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思源黑体 CN Normal" panose="020B0400000000000000"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思源黑体 CN Normal" panose="020B0400000000000000" charset="-122"/>
              </a:defRPr>
            </a:lvl1pPr>
          </a:lstStyle>
          <a:p>
            <a:fld id="{B66CC85F-A81F-4DD9-B1EB-75AFB0310F9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思源黑体 CN Normal" panose="020B0400000000000000"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思源黑体 CN Normal" panose="020B04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思源黑体 CN Normal" panose="020B0400000000000000"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思源黑体 CN Normal" panose="020B0400000000000000"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思源黑体 CN Normal" panose="020B0400000000000000"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思源黑体 CN Normal" panose="020B04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image" Target="../media/image7.jpeg"/><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p:cNvSpPr/>
          <p:nvPr/>
        </p:nvSpPr>
        <p:spPr>
          <a:xfrm>
            <a:off x="6336030" y="4209897"/>
            <a:ext cx="2458085" cy="574027"/>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稻壳儿简约不简单设计 https://www.docer.com/works?userid=260803814"/>
          <p:cNvSpPr txBox="1"/>
          <p:nvPr/>
        </p:nvSpPr>
        <p:spPr>
          <a:xfrm>
            <a:off x="6336030" y="3429000"/>
            <a:ext cx="3724910" cy="521970"/>
          </a:xfrm>
          <a:prstGeom prst="rect">
            <a:avLst/>
          </a:prstGeom>
          <a:noFill/>
        </p:spPr>
        <p:txBody>
          <a:bodyPr wrap="square">
            <a:spAutoFit/>
          </a:bodyPr>
          <a:lstStyle/>
          <a:p>
            <a:pPr marL="0" indent="0">
              <a:buFont typeface="Arial" panose="020B0604020202020204" pitchFamily="34" charset="0"/>
              <a:buNone/>
            </a:pPr>
            <a:r>
              <a:rPr lang="en-US" altLang="zh-CN" sz="2800" dirty="0">
                <a:solidFill>
                  <a:schemeClr val="tx2"/>
                </a:solidFill>
              </a:rPr>
              <a:t>2O23</a:t>
            </a:r>
            <a:r>
              <a:rPr lang="zh-CN" altLang="en-US" sz="2800" dirty="0">
                <a:solidFill>
                  <a:schemeClr val="tx2"/>
                </a:solidFill>
              </a:rPr>
              <a:t>年</a:t>
            </a:r>
            <a:r>
              <a:rPr lang="en-US" altLang="zh-CN" sz="2800" dirty="0">
                <a:solidFill>
                  <a:schemeClr val="tx2"/>
                </a:solidFill>
              </a:rPr>
              <a:t>2</a:t>
            </a:r>
            <a:r>
              <a:rPr lang="zh-CN" altLang="en-US" sz="2800" dirty="0">
                <a:solidFill>
                  <a:schemeClr val="tx2"/>
                </a:solidFill>
              </a:rPr>
              <a:t>月</a:t>
            </a:r>
            <a:r>
              <a:rPr lang="en-US" altLang="zh-CN" sz="2800" dirty="0">
                <a:solidFill>
                  <a:schemeClr val="tx2"/>
                </a:solidFill>
              </a:rPr>
              <a:t>12  </a:t>
            </a:r>
            <a:endParaRPr lang="zh-CN" altLang="en-US" sz="2800" dirty="0">
              <a:solidFill>
                <a:schemeClr val="tx2"/>
              </a:solidFill>
            </a:endParaRPr>
          </a:p>
        </p:txBody>
      </p:sp>
      <p:sp>
        <p:nvSpPr>
          <p:cNvPr id="22" name="稻壳儿简约不简单设计 https://www.docer.com/works?userid=260803814"/>
          <p:cNvSpPr txBox="1"/>
          <p:nvPr/>
        </p:nvSpPr>
        <p:spPr>
          <a:xfrm>
            <a:off x="6644253" y="4322991"/>
            <a:ext cx="1668544" cy="235132"/>
          </a:xfrm>
          <a:prstGeom prst="rect">
            <a:avLst/>
          </a:prstGeom>
        </p:spPr>
        <p:txBody>
          <a:bodyPr/>
          <a:lstStyle>
            <a:defPPr>
              <a:defRPr lang="zh-CN"/>
            </a:defPPr>
            <a:lvl1pPr indent="0" algn="ctr">
              <a:lnSpc>
                <a:spcPct val="90000"/>
              </a:lnSpc>
              <a:spcBef>
                <a:spcPts val="1000"/>
              </a:spcBef>
              <a:buFont typeface="Arial" panose="020B0604020202020204" pitchFamily="34" charset="0"/>
              <a:buNone/>
              <a:defRPr sz="1200">
                <a:solidFill>
                  <a:schemeClr val="bg1"/>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dirty="0"/>
              <a:t>主持人：周琪</a:t>
            </a:r>
            <a:endParaRPr lang="en-GB" altLang="zh-CN" sz="1600" dirty="0"/>
          </a:p>
        </p:txBody>
      </p:sp>
      <p:sp>
        <p:nvSpPr>
          <p:cNvPr id="23" name="稻壳儿简约不简单设计 https://www.docer.com/works?userid=260803814"/>
          <p:cNvSpPr txBox="1"/>
          <p:nvPr/>
        </p:nvSpPr>
        <p:spPr>
          <a:xfrm>
            <a:off x="5397318" y="1528371"/>
            <a:ext cx="6541160" cy="706755"/>
          </a:xfrm>
          <a:prstGeom prst="rect">
            <a:avLst/>
          </a:prstGeom>
          <a:noFill/>
        </p:spPr>
        <p:txBody>
          <a:bodyPr wrap="square">
            <a:spAutoFit/>
          </a:bodyPr>
          <a:lstStyle>
            <a:defPPr>
              <a:defRPr lang="zh-CN"/>
            </a:defPPr>
            <a:lvl1pPr>
              <a:lnSpc>
                <a:spcPct val="100000"/>
              </a:lnSpc>
              <a:defRPr sz="4000">
                <a:solidFill>
                  <a:schemeClr val="bg1"/>
                </a:solidFill>
                <a:latin typeface="+mj-ea"/>
                <a:ea typeface="+mj-ea"/>
              </a:defRPr>
            </a:lvl1pPr>
          </a:lstStyle>
          <a:p>
            <a:r>
              <a:rPr lang="zh-CN" altLang="en-US" dirty="0">
                <a:solidFill>
                  <a:schemeClr val="tx2"/>
                </a:solidFill>
              </a:rPr>
              <a:t>文化</a:t>
            </a:r>
            <a:r>
              <a:rPr lang="zh-CN" altLang="en-US" dirty="0" smtClean="0">
                <a:solidFill>
                  <a:schemeClr val="tx2"/>
                </a:solidFill>
              </a:rPr>
              <a:t>濡染    求新在线</a:t>
            </a:r>
            <a:endParaRPr lang="zh-CN" altLang="en-US" dirty="0">
              <a:solidFill>
                <a:schemeClr val="tx2"/>
              </a:solidFill>
            </a:endParaRPr>
          </a:p>
        </p:txBody>
      </p:sp>
      <p:pic>
        <p:nvPicPr>
          <p:cNvPr id="6" name="图片 1" descr="mmexport1554688828562"/>
          <p:cNvPicPr>
            <a:picLocks noChangeAspect="1"/>
          </p:cNvPicPr>
          <p:nvPr>
            <p:custDataLst>
              <p:tags r:id="rId1"/>
            </p:custDataLst>
          </p:nvPr>
        </p:nvPicPr>
        <p:blipFill>
          <a:blip r:embed="rId3">
            <a:clrChange>
              <a:clrFrom>
                <a:srgbClr val="FFFFFF"/>
              </a:clrFrom>
              <a:clrTo>
                <a:srgbClr val="FFFFFF">
                  <a:alpha val="0"/>
                </a:srgbClr>
              </a:clrTo>
            </a:clrChange>
          </a:blip>
          <a:stretch>
            <a:fillRect/>
          </a:stretch>
        </p:blipFill>
        <p:spPr>
          <a:xfrm>
            <a:off x="195944" y="117876"/>
            <a:ext cx="1334276" cy="741914"/>
          </a:xfrm>
          <a:prstGeom prst="rect">
            <a:avLst/>
          </a:prstGeom>
          <a:noFill/>
          <a:ln>
            <a:noFill/>
          </a:ln>
        </p:spPr>
      </p:pic>
      <p:sp>
        <p:nvSpPr>
          <p:cNvPr id="7" name="文本框 6"/>
          <p:cNvSpPr txBox="1"/>
          <p:nvPr/>
        </p:nvSpPr>
        <p:spPr>
          <a:xfrm>
            <a:off x="5169159" y="2546985"/>
            <a:ext cx="6951305" cy="400110"/>
          </a:xfrm>
          <a:prstGeom prst="rect">
            <a:avLst/>
          </a:prstGeom>
          <a:noFill/>
        </p:spPr>
        <p:txBody>
          <a:bodyPr wrap="square" rtlCol="0">
            <a:spAutoFit/>
          </a:bodyPr>
          <a:lstStyle/>
          <a:p>
            <a:r>
              <a:rPr lang="en-US" altLang="zh-CN" sz="2000" dirty="0" smtClean="0"/>
              <a:t>——</a:t>
            </a:r>
            <a:r>
              <a:rPr lang="zh-CN" altLang="en-US" sz="2000" dirty="0" smtClean="0"/>
              <a:t>新</a:t>
            </a:r>
            <a:r>
              <a:rPr lang="zh-CN" altLang="en-US" sz="2000" dirty="0"/>
              <a:t>魏</a:t>
            </a:r>
            <a:r>
              <a:rPr lang="zh-CN" altLang="en-US" sz="2000" dirty="0" smtClean="0"/>
              <a:t>幼儿园第八届文化建设之班级文化建设研讨活动</a:t>
            </a:r>
            <a:endParaRPr lang="zh-CN" altLang="en-US" sz="2000" dirty="0"/>
          </a:p>
        </p:txBody>
      </p:sp>
      <p:sp>
        <p:nvSpPr>
          <p:cNvPr id="2" name="文本框 1"/>
          <p:cNvSpPr txBox="1"/>
          <p:nvPr/>
        </p:nvSpPr>
        <p:spPr>
          <a:xfrm>
            <a:off x="2116455" y="464820"/>
            <a:ext cx="4064000" cy="368300"/>
          </a:xfrm>
          <a:prstGeom prst="rect">
            <a:avLst/>
          </a:prstGeom>
          <a:noFill/>
        </p:spPr>
        <p:txBody>
          <a:bodyPr wrap="square" rtlCol="0">
            <a:spAutoFit/>
          </a:bodyPr>
          <a:lstStyle/>
          <a:p>
            <a:r>
              <a:rPr lang="zh-CN" altLang="en-US"/>
              <a:t>每一天都是新的</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277485" y="1890395"/>
            <a:ext cx="6010910" cy="368300"/>
          </a:xfrm>
          <a:prstGeom prst="rect">
            <a:avLst/>
          </a:prstGeom>
          <a:noFill/>
        </p:spPr>
        <p:txBody>
          <a:bodyPr wrap="square" rtlCol="0">
            <a:spAutoFit/>
          </a:bodyPr>
          <a:lstStyle/>
          <a:p>
            <a:endParaRPr lang="zh-CN" altLang="en-US"/>
          </a:p>
        </p:txBody>
      </p:sp>
      <p:sp>
        <p:nvSpPr>
          <p:cNvPr id="3" name="TextBox 2"/>
          <p:cNvSpPr txBox="1"/>
          <p:nvPr/>
        </p:nvSpPr>
        <p:spPr>
          <a:xfrm>
            <a:off x="5277485" y="1745511"/>
            <a:ext cx="6419461" cy="3970318"/>
          </a:xfrm>
          <a:prstGeom prst="rect">
            <a:avLst/>
          </a:prstGeom>
          <a:noFill/>
        </p:spPr>
        <p:txBody>
          <a:bodyPr wrap="square" rtlCol="0">
            <a:spAutoFit/>
          </a:bodyPr>
          <a:lstStyle/>
          <a:p>
            <a:pPr>
              <a:lnSpc>
                <a:spcPct val="150000"/>
              </a:lnSpc>
            </a:pPr>
            <a:r>
              <a:rPr lang="zh-CN" altLang="en-US" sz="2800" b="1" dirty="0" smtClean="0">
                <a:solidFill>
                  <a:schemeClr val="bg2"/>
                </a:solidFill>
              </a:rPr>
              <a:t>班级文化是一个无形的磁场，弥散在孩子心中，指引者班级前进的方向，让我们在“</a:t>
            </a:r>
            <a:r>
              <a:rPr lang="zh-CN" altLang="en-US" sz="2800" b="1" dirty="0">
                <a:solidFill>
                  <a:schemeClr val="bg2"/>
                </a:solidFill>
              </a:rPr>
              <a:t>求新</a:t>
            </a:r>
            <a:r>
              <a:rPr lang="zh-CN" altLang="en-US" sz="2800" b="1" dirty="0" smtClean="0">
                <a:solidFill>
                  <a:schemeClr val="bg2"/>
                </a:solidFill>
              </a:rPr>
              <a:t>” 文化理念背景下，</a:t>
            </a:r>
            <a:r>
              <a:rPr lang="zh-CN" altLang="en-US" sz="2800" b="1" dirty="0">
                <a:solidFill>
                  <a:schemeClr val="bg2"/>
                </a:solidFill>
              </a:rPr>
              <a:t>行走在班级文化建设的中</a:t>
            </a:r>
            <a:r>
              <a:rPr lang="zh-CN" altLang="en-US" sz="2800" b="1" dirty="0" smtClean="0">
                <a:solidFill>
                  <a:schemeClr val="bg2"/>
                </a:solidFill>
              </a:rPr>
              <a:t>，且</a:t>
            </a:r>
            <a:r>
              <a:rPr lang="zh-CN" altLang="en-US" sz="2800" b="1" dirty="0">
                <a:solidFill>
                  <a:schemeClr val="bg2"/>
                </a:solidFill>
              </a:rPr>
              <a:t>思且行</a:t>
            </a:r>
            <a:r>
              <a:rPr lang="zh-CN" altLang="en-US" sz="2800" b="1" dirty="0" smtClean="0">
                <a:solidFill>
                  <a:schemeClr val="bg2"/>
                </a:solidFill>
              </a:rPr>
              <a:t>，打造有特色的“班级文化”！相信有更多的精彩，让我们在经验分享中再见！</a:t>
            </a:r>
            <a:endParaRPr lang="zh-CN" altLang="en-US" sz="2800" b="1" dirty="0">
              <a:solidFill>
                <a:schemeClr val="bg2"/>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21647" y="271788"/>
            <a:ext cx="4948706" cy="4330864"/>
            <a:chOff x="3621647" y="271788"/>
            <a:chExt cx="4948706" cy="4330864"/>
          </a:xfrm>
        </p:grpSpPr>
        <p:sp>
          <p:nvSpPr>
            <p:cNvPr id="8" name="椭圆 7"/>
            <p:cNvSpPr/>
            <p:nvPr/>
          </p:nvSpPr>
          <p:spPr>
            <a:xfrm>
              <a:off x="4114800" y="640252"/>
              <a:ext cx="3962400" cy="3962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稻壳儿简约不简单设计 https://www.docer.com/works?userid=260803814"/>
            <p:cNvSpPr txBox="1"/>
            <p:nvPr/>
          </p:nvSpPr>
          <p:spPr>
            <a:xfrm>
              <a:off x="3621647" y="2622099"/>
              <a:ext cx="4948706" cy="806902"/>
            </a:xfrm>
            <a:prstGeom prst="rect">
              <a:avLst/>
            </a:prstGeom>
          </p:spPr>
          <p:txBody>
            <a:bodyPr/>
            <a:lstStyle>
              <a:defPPr>
                <a:defRPr lang="zh-CN"/>
              </a:defPPr>
              <a:lvl1pPr algn="ctr">
                <a:lnSpc>
                  <a:spcPct val="90000"/>
                </a:lnSpc>
                <a:spcBef>
                  <a:spcPct val="0"/>
                </a:spcBef>
                <a:buNone/>
                <a:defRPr sz="4400">
                  <a:solidFill>
                    <a:schemeClr val="tx2"/>
                  </a:solidFill>
                  <a:latin typeface="+mj-lt"/>
                  <a:ea typeface="+mj-ea"/>
                  <a:cs typeface="思源黑体 CN Normal" panose="020B0400000000000000" charset="-122"/>
                </a:defRPr>
              </a:lvl1pPr>
            </a:lstStyle>
            <a:p>
              <a:r>
                <a:rPr lang="zh-CN" altLang="en-US" dirty="0"/>
                <a:t>园长引领</a:t>
              </a:r>
              <a:endParaRPr lang="en-US" altLang="zh-CN" dirty="0"/>
            </a:p>
          </p:txBody>
        </p:sp>
        <p:sp>
          <p:nvSpPr>
            <p:cNvPr id="15" name="稻壳儿简约不简单设计 https://www.docer.com/works?userid=260803814"/>
            <p:cNvSpPr txBox="1"/>
            <p:nvPr/>
          </p:nvSpPr>
          <p:spPr>
            <a:xfrm>
              <a:off x="3621647" y="3278468"/>
              <a:ext cx="4948706" cy="3594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600" dirty="0">
                  <a:cs typeface="思源黑体 CN Normal" panose="020B0400000000000000" charset="-122"/>
                </a:rPr>
                <a:t>Work improvement</a:t>
              </a:r>
            </a:p>
          </p:txBody>
        </p:sp>
        <p:sp>
          <p:nvSpPr>
            <p:cNvPr id="16" name="稻壳儿简约不简单设计 https://www.docer.com/works?userid=260803814"/>
            <p:cNvSpPr txBox="1"/>
            <p:nvPr/>
          </p:nvSpPr>
          <p:spPr>
            <a:xfrm>
              <a:off x="5352848" y="1318593"/>
              <a:ext cx="1486304" cy="1446550"/>
            </a:xfrm>
            <a:prstGeom prst="rect">
              <a:avLst/>
            </a:prstGeom>
            <a:noFill/>
          </p:spPr>
          <p:txBody>
            <a:bodyPr wrap="none" rtlCol="0">
              <a:spAutoFit/>
            </a:bodyPr>
            <a:lstStyle/>
            <a:p>
              <a:pPr algn="ctr"/>
              <a:r>
                <a:rPr lang="en-US" altLang="zh-CN" sz="8800" b="1" dirty="0">
                  <a:solidFill>
                    <a:schemeClr val="accent1"/>
                  </a:solidFill>
                  <a:cs typeface="思源黑体 CN Normal" panose="020B0400000000000000" charset="-122"/>
                </a:rPr>
                <a:t>03</a:t>
              </a:r>
              <a:endParaRPr lang="zh-CN" altLang="en-US" sz="8800" b="1" dirty="0">
                <a:solidFill>
                  <a:schemeClr val="accent1"/>
                </a:solidFill>
                <a:cs typeface="思源黑体 CN Normal" panose="020B0400000000000000" charset="-122"/>
              </a:endParaRPr>
            </a:p>
          </p:txBody>
        </p:sp>
        <p:grpSp>
          <p:nvGrpSpPr>
            <p:cNvPr id="13" name="组合 12"/>
            <p:cNvGrpSpPr/>
            <p:nvPr/>
          </p:nvGrpSpPr>
          <p:grpSpPr>
            <a:xfrm>
              <a:off x="5684438" y="271788"/>
              <a:ext cx="823124" cy="823124"/>
              <a:chOff x="375138" y="265303"/>
              <a:chExt cx="1168719" cy="1168719"/>
            </a:xfrm>
          </p:grpSpPr>
          <p:sp>
            <p:nvSpPr>
              <p:cNvPr id="11" name="椭圆 10"/>
              <p:cNvSpPr/>
              <p:nvPr/>
            </p:nvSpPr>
            <p:spPr>
              <a:xfrm>
                <a:off x="375138" y="265303"/>
                <a:ext cx="1168719" cy="1168719"/>
              </a:xfrm>
              <a:prstGeom prst="ellipse">
                <a:avLst/>
              </a:prstGeom>
              <a:solidFill>
                <a:schemeClr val="tx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763" y="435075"/>
                <a:ext cx="643468" cy="791074"/>
              </a:xfrm>
              <a:prstGeom prst="rect">
                <a:avLst/>
              </a:prstGeom>
            </p:spPr>
          </p:pic>
        </p:gr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21647" y="271788"/>
            <a:ext cx="4948706" cy="4330864"/>
            <a:chOff x="3621647" y="271788"/>
            <a:chExt cx="4948706" cy="4330864"/>
          </a:xfrm>
        </p:grpSpPr>
        <p:sp>
          <p:nvSpPr>
            <p:cNvPr id="8" name="椭圆 7"/>
            <p:cNvSpPr/>
            <p:nvPr/>
          </p:nvSpPr>
          <p:spPr>
            <a:xfrm>
              <a:off x="4114800" y="640252"/>
              <a:ext cx="3962400" cy="3962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稻壳儿简约不简单设计 https://www.docer.com/works?userid=260803814"/>
            <p:cNvSpPr txBox="1"/>
            <p:nvPr/>
          </p:nvSpPr>
          <p:spPr>
            <a:xfrm>
              <a:off x="3621647" y="2622099"/>
              <a:ext cx="4948706" cy="806902"/>
            </a:xfrm>
            <a:prstGeom prst="rect">
              <a:avLst/>
            </a:prstGeom>
          </p:spPr>
          <p:txBody>
            <a:bodyPr/>
            <a:lstStyle>
              <a:defPPr>
                <a:defRPr lang="zh-CN"/>
              </a:defPPr>
              <a:lvl1pPr algn="ctr">
                <a:lnSpc>
                  <a:spcPct val="90000"/>
                </a:lnSpc>
                <a:spcBef>
                  <a:spcPct val="0"/>
                </a:spcBef>
                <a:buNone/>
                <a:defRPr sz="4400">
                  <a:solidFill>
                    <a:schemeClr val="tx2"/>
                  </a:solidFill>
                  <a:latin typeface="+mj-lt"/>
                  <a:ea typeface="+mj-ea"/>
                  <a:cs typeface="思源黑体 CN Normal" panose="020B0400000000000000" charset="-122"/>
                </a:defRPr>
              </a:lvl1pPr>
            </a:lstStyle>
            <a:p>
              <a:r>
                <a:rPr lang="zh-CN" altLang="en-US" dirty="0"/>
                <a:t>班级文化</a:t>
              </a:r>
              <a:endParaRPr lang="en-US" altLang="zh-CN" dirty="0"/>
            </a:p>
          </p:txBody>
        </p:sp>
        <p:sp>
          <p:nvSpPr>
            <p:cNvPr id="15" name="稻壳儿简约不简单设计 https://www.docer.com/works?userid=260803814"/>
            <p:cNvSpPr txBox="1"/>
            <p:nvPr/>
          </p:nvSpPr>
          <p:spPr>
            <a:xfrm>
              <a:off x="3621647" y="3278468"/>
              <a:ext cx="4948706" cy="35945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zh-CN" sz="1600" dirty="0">
                  <a:cs typeface="思源黑体 CN Normal" panose="020B0400000000000000" charset="-122"/>
                </a:rPr>
                <a:t>Job overview</a:t>
              </a:r>
            </a:p>
          </p:txBody>
        </p:sp>
        <p:sp>
          <p:nvSpPr>
            <p:cNvPr id="16" name="稻壳儿简约不简单设计 https://www.docer.com/works?userid=260803814"/>
            <p:cNvSpPr txBox="1"/>
            <p:nvPr/>
          </p:nvSpPr>
          <p:spPr>
            <a:xfrm>
              <a:off x="5352848" y="1318593"/>
              <a:ext cx="1486304" cy="1446550"/>
            </a:xfrm>
            <a:prstGeom prst="rect">
              <a:avLst/>
            </a:prstGeom>
            <a:noFill/>
          </p:spPr>
          <p:txBody>
            <a:bodyPr wrap="none" rtlCol="0">
              <a:spAutoFit/>
            </a:bodyPr>
            <a:lstStyle/>
            <a:p>
              <a:pPr algn="ctr"/>
              <a:r>
                <a:rPr lang="en-US" altLang="zh-CN" sz="8800" b="1" dirty="0">
                  <a:solidFill>
                    <a:schemeClr val="accent1"/>
                  </a:solidFill>
                  <a:cs typeface="思源黑体 CN Normal" panose="020B0400000000000000" charset="-122"/>
                </a:rPr>
                <a:t>01</a:t>
              </a:r>
              <a:endParaRPr lang="zh-CN" altLang="en-US" sz="8800" b="1" dirty="0">
                <a:solidFill>
                  <a:schemeClr val="accent1"/>
                </a:solidFill>
                <a:cs typeface="思源黑体 CN Normal" panose="020B0400000000000000" charset="-122"/>
              </a:endParaRPr>
            </a:p>
          </p:txBody>
        </p:sp>
        <p:grpSp>
          <p:nvGrpSpPr>
            <p:cNvPr id="13" name="组合 12"/>
            <p:cNvGrpSpPr/>
            <p:nvPr/>
          </p:nvGrpSpPr>
          <p:grpSpPr>
            <a:xfrm>
              <a:off x="5684438" y="271788"/>
              <a:ext cx="823124" cy="823124"/>
              <a:chOff x="375138" y="265303"/>
              <a:chExt cx="1168719" cy="1168719"/>
            </a:xfrm>
          </p:grpSpPr>
          <p:sp>
            <p:nvSpPr>
              <p:cNvPr id="11" name="椭圆 10"/>
              <p:cNvSpPr/>
              <p:nvPr/>
            </p:nvSpPr>
            <p:spPr>
              <a:xfrm>
                <a:off x="375138" y="265303"/>
                <a:ext cx="1168719" cy="1168719"/>
              </a:xfrm>
              <a:prstGeom prst="ellipse">
                <a:avLst/>
              </a:prstGeom>
              <a:solidFill>
                <a:schemeClr val="tx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763" y="435075"/>
                <a:ext cx="643468" cy="791074"/>
              </a:xfrm>
              <a:prstGeom prst="rect">
                <a:avLst/>
              </a:prstGeom>
            </p:spPr>
          </p:pic>
        </p:gr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稻壳儿简约不简单设计 https://www.docer.com/works?userid=260803814"/>
          <p:cNvGrpSpPr/>
          <p:nvPr/>
        </p:nvGrpSpPr>
        <p:grpSpPr>
          <a:xfrm>
            <a:off x="3241131" y="4565631"/>
            <a:ext cx="1283358" cy="1244294"/>
            <a:chOff x="6766359" y="9416415"/>
            <a:chExt cx="2486534" cy="2410848"/>
          </a:xfrm>
        </p:grpSpPr>
        <p:sp>
          <p:nvSpPr>
            <p:cNvPr id="35" name="稻壳儿简约不简单设计 https://www.docer.com/works?userid=260803814"/>
            <p:cNvSpPr txBox="1"/>
            <p:nvPr/>
          </p:nvSpPr>
          <p:spPr>
            <a:xfrm>
              <a:off x="7422619" y="10289395"/>
              <a:ext cx="1174012" cy="470475"/>
            </a:xfrm>
            <a:prstGeom prst="rect">
              <a:avLst/>
            </a:prstGeom>
            <a:noFill/>
          </p:spPr>
          <p:txBody>
            <a:bodyPr wrap="none" lIns="0" tIns="0" rIns="0" bIns="0" rtlCol="0">
              <a:spAutoFit/>
            </a:bodyPr>
            <a:lstStyle/>
            <a:p>
              <a:pPr algn="ctr">
                <a:lnSpc>
                  <a:spcPct val="150000"/>
                </a:lnSpc>
                <a:spcAft>
                  <a:spcPts val="3200"/>
                </a:spcAft>
              </a:pPr>
              <a:r>
                <a:rPr lang="en-US" sz="1200" b="1" dirty="0">
                  <a:solidFill>
                    <a:schemeClr val="bg1"/>
                  </a:solidFill>
                  <a:cs typeface="+mn-ea"/>
                  <a:sym typeface="+mn-lt"/>
                </a:rPr>
                <a:t>Pictures</a:t>
              </a:r>
            </a:p>
          </p:txBody>
        </p:sp>
        <p:sp>
          <p:nvSpPr>
            <p:cNvPr id="36" name="稻壳儿简约不简单设计 https://www.docer.com/works?userid=260803814"/>
            <p:cNvSpPr txBox="1"/>
            <p:nvPr/>
          </p:nvSpPr>
          <p:spPr>
            <a:xfrm>
              <a:off x="6766359" y="10793261"/>
              <a:ext cx="2486534" cy="1034002"/>
            </a:xfrm>
            <a:prstGeom prst="rect">
              <a:avLst/>
            </a:prstGeom>
            <a:noFill/>
          </p:spPr>
          <p:txBody>
            <a:bodyPr wrap="square" lIns="0" tIns="0" rIns="0" bIns="0" rtlCol="0">
              <a:spAutoFit/>
            </a:bodyPr>
            <a:lstStyle/>
            <a:p>
              <a:pPr algn="ctr">
                <a:lnSpc>
                  <a:spcPct val="150000"/>
                </a:lnSpc>
              </a:pPr>
              <a:r>
                <a:rPr lang="en-US" altLang="zh-CN" sz="800" dirty="0">
                  <a:solidFill>
                    <a:schemeClr val="bg1"/>
                  </a:solidFill>
                  <a:cs typeface="+mn-ea"/>
                  <a:sym typeface="+mn-lt"/>
                </a:rPr>
                <a:t>Please add the text you need here. Please add the text you need here</a:t>
              </a:r>
            </a:p>
          </p:txBody>
        </p:sp>
        <p:sp>
          <p:nvSpPr>
            <p:cNvPr id="37" name="稻壳儿简约不简单设计 https://www.docer.com/works?userid=260803814"/>
            <p:cNvSpPr>
              <a:spLocks noChangeAspect="1"/>
            </p:cNvSpPr>
            <p:nvPr/>
          </p:nvSpPr>
          <p:spPr>
            <a:xfrm>
              <a:off x="7661291" y="9416415"/>
              <a:ext cx="640080" cy="64008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bg1"/>
            </a:solidFill>
            <a:ln w="12700">
              <a:miter lim="400000"/>
            </a:ln>
          </p:spPr>
          <p:txBody>
            <a:bodyPr lIns="38090" tIns="38090" rIns="38090" bIns="38090" anchor="ctr"/>
            <a:lstStyle/>
            <a:p>
              <a:pPr defTabSz="457200">
                <a:lnSpc>
                  <a:spcPct val="15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000">
                <a:latin typeface="思源黑体 CN Normal" panose="020B0400000000000000" charset="-122"/>
                <a:ea typeface="思源黑体 CN Normal" panose="020B0400000000000000" charset="-122"/>
                <a:cs typeface="+mn-ea"/>
                <a:sym typeface="+mn-lt"/>
              </a:endParaRPr>
            </a:p>
          </p:txBody>
        </p:sp>
      </p:grpSp>
      <p:sp>
        <p:nvSpPr>
          <p:cNvPr id="3" name="标题 2"/>
          <p:cNvSpPr>
            <a:spLocks noGrp="1"/>
          </p:cNvSpPr>
          <p:nvPr>
            <p:ph type="title"/>
          </p:nvPr>
        </p:nvSpPr>
        <p:spPr/>
        <p:txBody>
          <a:bodyPr>
            <a:normAutofit/>
          </a:bodyPr>
          <a:lstStyle/>
          <a:p>
            <a:r>
              <a:rPr lang="zh-CN" altLang="en-US" dirty="0"/>
              <a:t>班级文化</a:t>
            </a:r>
            <a:endParaRPr lang="en-US" altLang="zh-CN" dirty="0"/>
          </a:p>
        </p:txBody>
      </p:sp>
      <p:sp>
        <p:nvSpPr>
          <p:cNvPr id="5" name="文本占位符 4"/>
          <p:cNvSpPr>
            <a:spLocks noGrp="1"/>
          </p:cNvSpPr>
          <p:nvPr>
            <p:ph type="body" sz="quarter" idx="10"/>
          </p:nvPr>
        </p:nvSpPr>
        <p:spPr/>
        <p:txBody>
          <a:bodyPr/>
          <a:lstStyle/>
          <a:p>
            <a:pPr marL="0" indent="0" algn="ctr">
              <a:buNone/>
            </a:pPr>
            <a:r>
              <a:rPr lang="en-US" altLang="zh-CN" sz="1200" dirty="0">
                <a:cs typeface="思源黑体 CN Normal" panose="020B0400000000000000" charset="-122"/>
              </a:rPr>
              <a:t>Job overview</a:t>
            </a:r>
          </a:p>
        </p:txBody>
      </p:sp>
      <p:pic>
        <p:nvPicPr>
          <p:cNvPr id="4" name="图片 3"/>
          <p:cNvPicPr>
            <a:picLocks noChangeAspect="1"/>
          </p:cNvPicPr>
          <p:nvPr/>
        </p:nvPicPr>
        <p:blipFill>
          <a:blip r:embed="rId3"/>
          <a:stretch>
            <a:fillRect/>
          </a:stretch>
        </p:blipFill>
        <p:spPr>
          <a:xfrm rot="16200000">
            <a:off x="4299585" y="676275"/>
            <a:ext cx="5481955" cy="6014085"/>
          </a:xfrm>
          <a:prstGeom prst="rect">
            <a:avLst/>
          </a:prstGeom>
        </p:spPr>
      </p:pic>
      <p:sp>
        <p:nvSpPr>
          <p:cNvPr id="6" name="圆角矩形 5"/>
          <p:cNvSpPr/>
          <p:nvPr/>
        </p:nvSpPr>
        <p:spPr>
          <a:xfrm>
            <a:off x="451485" y="2200910"/>
            <a:ext cx="2864485" cy="20040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latin typeface="新宋体" panose="02010609030101010101" charset="-122"/>
                <a:ea typeface="新宋体" panose="02010609030101010101" charset="-122"/>
              </a:rPr>
              <a:t>您所在的班级是否有进行班级文化建设？</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7194550" y="3429000"/>
            <a:ext cx="4064000" cy="643890"/>
          </a:xfrm>
          <a:prstGeom prst="rect">
            <a:avLst/>
          </a:prstGeom>
          <a:noFill/>
        </p:spPr>
        <p:txBody>
          <a:bodyPr wrap="square" rtlCol="0">
            <a:noAutofit/>
          </a:bodyPr>
          <a:lstStyle/>
          <a:p>
            <a:r>
              <a:rPr lang="zh-CN" altLang="en-US" sz="2800" b="1">
                <a:solidFill>
                  <a:schemeClr val="accent4">
                    <a:lumMod val="60000"/>
                    <a:lumOff val="40000"/>
                  </a:schemeClr>
                </a:solidFill>
                <a:latin typeface="黑体" panose="02010609060101010101" charset="-122"/>
                <a:ea typeface="黑体" panose="02010609060101010101" charset="-122"/>
              </a:rPr>
              <a:t>精神文化：</a:t>
            </a:r>
            <a:r>
              <a:rPr lang="zh-CN" altLang="en-US" sz="2000"/>
              <a:t>亲子游、人际交往</a:t>
            </a:r>
            <a:endParaRPr lang="zh-CN" altLang="en-US"/>
          </a:p>
          <a:p>
            <a:endParaRPr lang="en-US" altLang="zh-CN"/>
          </a:p>
        </p:txBody>
      </p:sp>
      <p:sp>
        <p:nvSpPr>
          <p:cNvPr id="3" name="文本框 2"/>
          <p:cNvSpPr txBox="1"/>
          <p:nvPr/>
        </p:nvSpPr>
        <p:spPr>
          <a:xfrm>
            <a:off x="7279005" y="1187450"/>
            <a:ext cx="4064000" cy="1445260"/>
          </a:xfrm>
          <a:prstGeom prst="rect">
            <a:avLst/>
          </a:prstGeom>
          <a:noFill/>
        </p:spPr>
        <p:txBody>
          <a:bodyPr wrap="square" rtlCol="0">
            <a:spAutoFit/>
          </a:bodyPr>
          <a:lstStyle/>
          <a:p>
            <a:r>
              <a:rPr lang="zh-CN" altLang="en-US" sz="2800" b="1">
                <a:solidFill>
                  <a:schemeClr val="accent4">
                    <a:lumMod val="60000"/>
                    <a:lumOff val="40000"/>
                  </a:schemeClr>
                </a:solidFill>
                <a:latin typeface="黑体" panose="02010609060101010101" charset="-122"/>
                <a:ea typeface="黑体" panose="02010609060101010101" charset="-122"/>
              </a:rPr>
              <a:t>物质文化：</a:t>
            </a:r>
            <a:r>
              <a:rPr lang="zh-CN" altLang="en-US" sz="2000"/>
              <a:t>种植园地、环境打造（班级区域）、物品摆放（整理、收拾）</a:t>
            </a:r>
          </a:p>
          <a:p>
            <a:endParaRPr lang="en-US" altLang="zh-CN" sz="2000"/>
          </a:p>
        </p:txBody>
      </p:sp>
      <p:sp>
        <p:nvSpPr>
          <p:cNvPr id="4" name="文本框 3"/>
          <p:cNvSpPr txBox="1"/>
          <p:nvPr/>
        </p:nvSpPr>
        <p:spPr>
          <a:xfrm>
            <a:off x="7279005" y="5841365"/>
            <a:ext cx="4064000" cy="521970"/>
          </a:xfrm>
          <a:prstGeom prst="rect">
            <a:avLst/>
          </a:prstGeom>
          <a:noFill/>
        </p:spPr>
        <p:txBody>
          <a:bodyPr wrap="square" rtlCol="0">
            <a:spAutoFit/>
          </a:bodyPr>
          <a:lstStyle/>
          <a:p>
            <a:r>
              <a:rPr lang="zh-CN" altLang="en-US" sz="2800" b="1">
                <a:solidFill>
                  <a:schemeClr val="accent4">
                    <a:lumMod val="60000"/>
                    <a:lumOff val="40000"/>
                  </a:schemeClr>
                </a:solidFill>
                <a:latin typeface="黑体" panose="02010609060101010101" charset="-122"/>
                <a:ea typeface="黑体" panose="02010609060101010101" charset="-122"/>
              </a:rPr>
              <a:t>制度文化：</a:t>
            </a:r>
            <a:r>
              <a:rPr lang="zh-CN" altLang="en-US" sz="2000"/>
              <a:t>班级规则等</a:t>
            </a:r>
            <a:endParaRPr lang="en-US" altLang="zh-CN" sz="2000"/>
          </a:p>
        </p:txBody>
      </p:sp>
      <p:cxnSp>
        <p:nvCxnSpPr>
          <p:cNvPr id="5" name="直接箭头连接符 4"/>
          <p:cNvCxnSpPr/>
          <p:nvPr/>
        </p:nvCxnSpPr>
        <p:spPr>
          <a:xfrm flipV="1">
            <a:off x="5051425" y="1622425"/>
            <a:ext cx="1820545" cy="1637030"/>
          </a:xfrm>
          <a:prstGeom prst="straightConnector1">
            <a:avLst/>
          </a:prstGeom>
          <a:ln w="57150">
            <a:prstDash val="dashDot"/>
            <a:tailEnd type="arrow"/>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V="1">
            <a:off x="5291455" y="3724910"/>
            <a:ext cx="1622425" cy="70485"/>
          </a:xfrm>
          <a:prstGeom prst="straightConnector1">
            <a:avLst/>
          </a:prstGeom>
          <a:ln w="57150">
            <a:prstDash val="dashDot"/>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5559425" y="4374515"/>
            <a:ext cx="1820545" cy="1466850"/>
          </a:xfrm>
          <a:prstGeom prst="straightConnector1">
            <a:avLst/>
          </a:prstGeom>
          <a:ln w="57150">
            <a:prstDash val="dashDot"/>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to="" calcmode="lin" valueType="num">
                                      <p:cBhvr>
                                        <p:cTn id="17" dur="1" fill="hold"/>
                                        <p:tgtEl>
                                          <p:spTgt spid="6"/>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to="" calcmode="lin" valueType="num">
                                      <p:cBhvr>
                                        <p:cTn id="22" dur="1" fill="hold"/>
                                        <p:tgtEl>
                                          <p:spTgt spid="2"/>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to="" calcmode="lin" valueType="num">
                                      <p:cBhvr>
                                        <p:cTn id="27" dur="1" fill="hold"/>
                                        <p:tgtEl>
                                          <p:spTgt spid="7"/>
                                        </p:tgtEl>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 to="" calcmode="lin" valueType="num">
                                      <p:cBhvr>
                                        <p:cTn id="32"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稻壳儿简约不简单设计 https://www.docer.com/works?userid=260803814"/>
          <p:cNvGrpSpPr/>
          <p:nvPr/>
        </p:nvGrpSpPr>
        <p:grpSpPr>
          <a:xfrm>
            <a:off x="3241131" y="4565631"/>
            <a:ext cx="1283358" cy="1244294"/>
            <a:chOff x="6766359" y="9416415"/>
            <a:chExt cx="2486534" cy="2410848"/>
          </a:xfrm>
        </p:grpSpPr>
        <p:sp>
          <p:nvSpPr>
            <p:cNvPr id="35" name="稻壳儿简约不简单设计 https://www.docer.com/works?userid=260803814"/>
            <p:cNvSpPr txBox="1"/>
            <p:nvPr/>
          </p:nvSpPr>
          <p:spPr>
            <a:xfrm>
              <a:off x="7422619" y="10289395"/>
              <a:ext cx="1174012" cy="470475"/>
            </a:xfrm>
            <a:prstGeom prst="rect">
              <a:avLst/>
            </a:prstGeom>
            <a:noFill/>
          </p:spPr>
          <p:txBody>
            <a:bodyPr wrap="none" lIns="0" tIns="0" rIns="0" bIns="0" rtlCol="0">
              <a:spAutoFit/>
            </a:bodyPr>
            <a:lstStyle/>
            <a:p>
              <a:pPr algn="ctr">
                <a:lnSpc>
                  <a:spcPct val="150000"/>
                </a:lnSpc>
                <a:spcAft>
                  <a:spcPts val="3200"/>
                </a:spcAft>
              </a:pPr>
              <a:r>
                <a:rPr lang="en-US" sz="1200" b="1" dirty="0">
                  <a:solidFill>
                    <a:schemeClr val="bg1"/>
                  </a:solidFill>
                  <a:cs typeface="+mn-ea"/>
                  <a:sym typeface="+mn-lt"/>
                </a:rPr>
                <a:t>Pictures</a:t>
              </a:r>
            </a:p>
          </p:txBody>
        </p:sp>
        <p:sp>
          <p:nvSpPr>
            <p:cNvPr id="36" name="稻壳儿简约不简单设计 https://www.docer.com/works?userid=260803814"/>
            <p:cNvSpPr txBox="1"/>
            <p:nvPr/>
          </p:nvSpPr>
          <p:spPr>
            <a:xfrm>
              <a:off x="6766359" y="10793261"/>
              <a:ext cx="2486534" cy="1034002"/>
            </a:xfrm>
            <a:prstGeom prst="rect">
              <a:avLst/>
            </a:prstGeom>
            <a:noFill/>
          </p:spPr>
          <p:txBody>
            <a:bodyPr wrap="square" lIns="0" tIns="0" rIns="0" bIns="0" rtlCol="0">
              <a:spAutoFit/>
            </a:bodyPr>
            <a:lstStyle/>
            <a:p>
              <a:pPr algn="ctr">
                <a:lnSpc>
                  <a:spcPct val="150000"/>
                </a:lnSpc>
              </a:pPr>
              <a:r>
                <a:rPr lang="en-US" altLang="zh-CN" sz="800" dirty="0">
                  <a:solidFill>
                    <a:schemeClr val="bg1"/>
                  </a:solidFill>
                  <a:cs typeface="+mn-ea"/>
                  <a:sym typeface="+mn-lt"/>
                </a:rPr>
                <a:t>Please add the text you need here. Please add the text you need here</a:t>
              </a:r>
            </a:p>
          </p:txBody>
        </p:sp>
        <p:sp>
          <p:nvSpPr>
            <p:cNvPr id="37" name="稻壳儿简约不简单设计 https://www.docer.com/works?userid=260803814"/>
            <p:cNvSpPr>
              <a:spLocks noChangeAspect="1"/>
            </p:cNvSpPr>
            <p:nvPr/>
          </p:nvSpPr>
          <p:spPr>
            <a:xfrm>
              <a:off x="7661291" y="9416415"/>
              <a:ext cx="640080" cy="64008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bg1"/>
            </a:solidFill>
            <a:ln w="12700">
              <a:miter lim="400000"/>
            </a:ln>
          </p:spPr>
          <p:txBody>
            <a:bodyPr lIns="38090" tIns="38090" rIns="38090" bIns="38090" anchor="ctr"/>
            <a:lstStyle/>
            <a:p>
              <a:pPr defTabSz="457200">
                <a:lnSpc>
                  <a:spcPct val="150000"/>
                </a:lnSpc>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000">
                <a:latin typeface="思源黑体 CN Normal" panose="020B0400000000000000" charset="-122"/>
                <a:ea typeface="思源黑体 CN Normal" panose="020B0400000000000000" charset="-122"/>
                <a:cs typeface="+mn-ea"/>
                <a:sym typeface="+mn-lt"/>
              </a:endParaRPr>
            </a:p>
          </p:txBody>
        </p:sp>
      </p:grpSp>
      <p:grpSp>
        <p:nvGrpSpPr>
          <p:cNvPr id="49" name="稻壳儿简约不简单设计 https://www.docer.com/works?userid=260803814"/>
          <p:cNvGrpSpPr/>
          <p:nvPr/>
        </p:nvGrpSpPr>
        <p:grpSpPr>
          <a:xfrm>
            <a:off x="4020267" y="1316606"/>
            <a:ext cx="675000" cy="675005"/>
            <a:chOff x="7209746" y="4153276"/>
            <a:chExt cx="675000" cy="675005"/>
          </a:xfrm>
        </p:grpSpPr>
        <p:sp>
          <p:nvSpPr>
            <p:cNvPr id="50" name="稻壳儿简约不简单设计 https://www.docer.com/works?userid=260803814"/>
            <p:cNvSpPr/>
            <p:nvPr/>
          </p:nvSpPr>
          <p:spPr>
            <a:xfrm>
              <a:off x="7209746" y="4153276"/>
              <a:ext cx="675000" cy="675005"/>
            </a:xfrm>
            <a:prstGeom prst="ellipse">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54" name="稻壳儿简约不简单设计 https://www.docer.com/works?userid=260803814"/>
            <p:cNvSpPr/>
            <p:nvPr/>
          </p:nvSpPr>
          <p:spPr bwMode="auto">
            <a:xfrm>
              <a:off x="7375153" y="4335237"/>
              <a:ext cx="344185" cy="311079"/>
            </a:xfrm>
            <a:custGeom>
              <a:avLst/>
              <a:gdLst>
                <a:gd name="T0" fmla="*/ 282 w 475"/>
                <a:gd name="T1" fmla="*/ 111 h 430"/>
                <a:gd name="T2" fmla="*/ 244 w 475"/>
                <a:gd name="T3" fmla="*/ 114 h 430"/>
                <a:gd name="T4" fmla="*/ 187 w 475"/>
                <a:gd name="T5" fmla="*/ 129 h 430"/>
                <a:gd name="T6" fmla="*/ 133 w 475"/>
                <a:gd name="T7" fmla="*/ 211 h 430"/>
                <a:gd name="T8" fmla="*/ 208 w 475"/>
                <a:gd name="T9" fmla="*/ 290 h 430"/>
                <a:gd name="T10" fmla="*/ 244 w 475"/>
                <a:gd name="T11" fmla="*/ 285 h 430"/>
                <a:gd name="T12" fmla="*/ 292 w 475"/>
                <a:gd name="T13" fmla="*/ 253 h 430"/>
                <a:gd name="T14" fmla="*/ 321 w 475"/>
                <a:gd name="T15" fmla="*/ 286 h 430"/>
                <a:gd name="T16" fmla="*/ 333 w 475"/>
                <a:gd name="T17" fmla="*/ 285 h 430"/>
                <a:gd name="T18" fmla="*/ 372 w 475"/>
                <a:gd name="T19" fmla="*/ 252 h 430"/>
                <a:gd name="T20" fmla="*/ 373 w 475"/>
                <a:gd name="T21" fmla="*/ 239 h 430"/>
                <a:gd name="T22" fmla="*/ 354 w 475"/>
                <a:gd name="T23" fmla="*/ 192 h 430"/>
                <a:gd name="T24" fmla="*/ 354 w 475"/>
                <a:gd name="T25" fmla="*/ 113 h 430"/>
                <a:gd name="T26" fmla="*/ 332 w 475"/>
                <a:gd name="T27" fmla="*/ 26 h 430"/>
                <a:gd name="T28" fmla="*/ 255 w 475"/>
                <a:gd name="T29" fmla="*/ 0 h 430"/>
                <a:gd name="T30" fmla="*/ 245 w 475"/>
                <a:gd name="T31" fmla="*/ 0 h 430"/>
                <a:gd name="T32" fmla="*/ 142 w 475"/>
                <a:gd name="T33" fmla="*/ 78 h 430"/>
                <a:gd name="T34" fmla="*/ 149 w 475"/>
                <a:gd name="T35" fmla="*/ 88 h 430"/>
                <a:gd name="T36" fmla="*/ 198 w 475"/>
                <a:gd name="T37" fmla="*/ 94 h 430"/>
                <a:gd name="T38" fmla="*/ 207 w 475"/>
                <a:gd name="T39" fmla="*/ 85 h 430"/>
                <a:gd name="T40" fmla="*/ 245 w 475"/>
                <a:gd name="T41" fmla="*/ 54 h 430"/>
                <a:gd name="T42" fmla="*/ 248 w 475"/>
                <a:gd name="T43" fmla="*/ 54 h 430"/>
                <a:gd name="T44" fmla="*/ 276 w 475"/>
                <a:gd name="T45" fmla="*/ 67 h 430"/>
                <a:gd name="T46" fmla="*/ 282 w 475"/>
                <a:gd name="T47" fmla="*/ 104 h 430"/>
                <a:gd name="T48" fmla="*/ 282 w 475"/>
                <a:gd name="T49" fmla="*/ 111 h 430"/>
                <a:gd name="T50" fmla="*/ 282 w 475"/>
                <a:gd name="T51" fmla="*/ 111 h 430"/>
                <a:gd name="T52" fmla="*/ 273 w 475"/>
                <a:gd name="T53" fmla="*/ 216 h 430"/>
                <a:gd name="T54" fmla="*/ 245 w 475"/>
                <a:gd name="T55" fmla="*/ 239 h 430"/>
                <a:gd name="T56" fmla="*/ 237 w 475"/>
                <a:gd name="T57" fmla="*/ 239 h 430"/>
                <a:gd name="T58" fmla="*/ 207 w 475"/>
                <a:gd name="T59" fmla="*/ 202 h 430"/>
                <a:gd name="T60" fmla="*/ 245 w 475"/>
                <a:gd name="T61" fmla="*/ 155 h 430"/>
                <a:gd name="T62" fmla="*/ 282 w 475"/>
                <a:gd name="T63" fmla="*/ 151 h 430"/>
                <a:gd name="T64" fmla="*/ 282 w 475"/>
                <a:gd name="T65" fmla="*/ 162 h 430"/>
                <a:gd name="T66" fmla="*/ 273 w 475"/>
                <a:gd name="T67" fmla="*/ 216 h 430"/>
                <a:gd name="T68" fmla="*/ 475 w 475"/>
                <a:gd name="T69" fmla="*/ 338 h 430"/>
                <a:gd name="T70" fmla="*/ 475 w 475"/>
                <a:gd name="T71" fmla="*/ 341 h 430"/>
                <a:gd name="T72" fmla="*/ 444 w 475"/>
                <a:gd name="T73" fmla="*/ 409 h 430"/>
                <a:gd name="T74" fmla="*/ 437 w 475"/>
                <a:gd name="T75" fmla="*/ 406 h 430"/>
                <a:gd name="T76" fmla="*/ 451 w 475"/>
                <a:gd name="T77" fmla="*/ 347 h 430"/>
                <a:gd name="T78" fmla="*/ 410 w 475"/>
                <a:gd name="T79" fmla="*/ 343 h 430"/>
                <a:gd name="T80" fmla="*/ 391 w 475"/>
                <a:gd name="T81" fmla="*/ 345 h 430"/>
                <a:gd name="T82" fmla="*/ 390 w 475"/>
                <a:gd name="T83" fmla="*/ 338 h 430"/>
                <a:gd name="T84" fmla="*/ 410 w 475"/>
                <a:gd name="T85" fmla="*/ 328 h 430"/>
                <a:gd name="T86" fmla="*/ 473 w 475"/>
                <a:gd name="T87" fmla="*/ 330 h 430"/>
                <a:gd name="T88" fmla="*/ 475 w 475"/>
                <a:gd name="T89" fmla="*/ 338 h 430"/>
                <a:gd name="T90" fmla="*/ 430 w 475"/>
                <a:gd name="T91" fmla="*/ 371 h 430"/>
                <a:gd name="T92" fmla="*/ 410 w 475"/>
                <a:gd name="T93" fmla="*/ 384 h 430"/>
                <a:gd name="T94" fmla="*/ 239 w 475"/>
                <a:gd name="T95" fmla="*/ 430 h 430"/>
                <a:gd name="T96" fmla="*/ 5 w 475"/>
                <a:gd name="T97" fmla="*/ 341 h 430"/>
                <a:gd name="T98" fmla="*/ 11 w 475"/>
                <a:gd name="T99" fmla="*/ 334 h 430"/>
                <a:gd name="T100" fmla="*/ 244 w 475"/>
                <a:gd name="T101" fmla="*/ 396 h 430"/>
                <a:gd name="T102" fmla="*/ 410 w 475"/>
                <a:gd name="T103" fmla="*/ 364 h 430"/>
                <a:gd name="T104" fmla="*/ 422 w 475"/>
                <a:gd name="T105" fmla="*/ 359 h 430"/>
                <a:gd name="T106" fmla="*/ 430 w 475"/>
                <a:gd name="T107" fmla="*/ 371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75" h="430">
                  <a:moveTo>
                    <a:pt x="282" y="111"/>
                  </a:moveTo>
                  <a:cubicBezTo>
                    <a:pt x="271" y="112"/>
                    <a:pt x="258" y="113"/>
                    <a:pt x="244" y="114"/>
                  </a:cubicBezTo>
                  <a:cubicBezTo>
                    <a:pt x="224" y="117"/>
                    <a:pt x="204" y="121"/>
                    <a:pt x="187" y="129"/>
                  </a:cubicBezTo>
                  <a:cubicBezTo>
                    <a:pt x="155" y="142"/>
                    <a:pt x="133" y="170"/>
                    <a:pt x="133" y="211"/>
                  </a:cubicBezTo>
                  <a:cubicBezTo>
                    <a:pt x="133" y="263"/>
                    <a:pt x="166" y="290"/>
                    <a:pt x="208" y="290"/>
                  </a:cubicBezTo>
                  <a:cubicBezTo>
                    <a:pt x="223" y="290"/>
                    <a:pt x="234" y="288"/>
                    <a:pt x="244" y="285"/>
                  </a:cubicBezTo>
                  <a:cubicBezTo>
                    <a:pt x="261" y="280"/>
                    <a:pt x="275" y="270"/>
                    <a:pt x="292" y="253"/>
                  </a:cubicBezTo>
                  <a:cubicBezTo>
                    <a:pt x="302" y="266"/>
                    <a:pt x="304" y="272"/>
                    <a:pt x="321" y="286"/>
                  </a:cubicBezTo>
                  <a:cubicBezTo>
                    <a:pt x="325" y="288"/>
                    <a:pt x="330" y="288"/>
                    <a:pt x="333" y="285"/>
                  </a:cubicBezTo>
                  <a:cubicBezTo>
                    <a:pt x="344" y="276"/>
                    <a:pt x="362" y="261"/>
                    <a:pt x="372" y="252"/>
                  </a:cubicBezTo>
                  <a:cubicBezTo>
                    <a:pt x="376" y="248"/>
                    <a:pt x="375" y="243"/>
                    <a:pt x="373" y="239"/>
                  </a:cubicBezTo>
                  <a:cubicBezTo>
                    <a:pt x="363" y="226"/>
                    <a:pt x="354" y="216"/>
                    <a:pt x="354" y="192"/>
                  </a:cubicBezTo>
                  <a:lnTo>
                    <a:pt x="354" y="113"/>
                  </a:lnTo>
                  <a:cubicBezTo>
                    <a:pt x="354" y="79"/>
                    <a:pt x="356" y="48"/>
                    <a:pt x="332" y="26"/>
                  </a:cubicBezTo>
                  <a:cubicBezTo>
                    <a:pt x="311" y="7"/>
                    <a:pt x="280" y="0"/>
                    <a:pt x="255" y="0"/>
                  </a:cubicBezTo>
                  <a:lnTo>
                    <a:pt x="245" y="0"/>
                  </a:lnTo>
                  <a:cubicBezTo>
                    <a:pt x="200" y="3"/>
                    <a:pt x="152" y="22"/>
                    <a:pt x="142" y="78"/>
                  </a:cubicBezTo>
                  <a:cubicBezTo>
                    <a:pt x="140" y="85"/>
                    <a:pt x="145" y="87"/>
                    <a:pt x="149" y="88"/>
                  </a:cubicBezTo>
                  <a:lnTo>
                    <a:pt x="198" y="94"/>
                  </a:lnTo>
                  <a:cubicBezTo>
                    <a:pt x="203" y="93"/>
                    <a:pt x="206" y="89"/>
                    <a:pt x="207" y="85"/>
                  </a:cubicBezTo>
                  <a:cubicBezTo>
                    <a:pt x="211" y="65"/>
                    <a:pt x="227" y="56"/>
                    <a:pt x="245" y="54"/>
                  </a:cubicBezTo>
                  <a:lnTo>
                    <a:pt x="248" y="54"/>
                  </a:lnTo>
                  <a:cubicBezTo>
                    <a:pt x="259" y="54"/>
                    <a:pt x="270" y="58"/>
                    <a:pt x="276" y="67"/>
                  </a:cubicBezTo>
                  <a:cubicBezTo>
                    <a:pt x="283" y="78"/>
                    <a:pt x="282" y="92"/>
                    <a:pt x="282" y="104"/>
                  </a:cubicBezTo>
                  <a:lnTo>
                    <a:pt x="282" y="111"/>
                  </a:lnTo>
                  <a:lnTo>
                    <a:pt x="282" y="111"/>
                  </a:lnTo>
                  <a:close/>
                  <a:moveTo>
                    <a:pt x="273" y="216"/>
                  </a:moveTo>
                  <a:cubicBezTo>
                    <a:pt x="266" y="228"/>
                    <a:pt x="256" y="236"/>
                    <a:pt x="245" y="239"/>
                  </a:cubicBezTo>
                  <a:cubicBezTo>
                    <a:pt x="243" y="239"/>
                    <a:pt x="240" y="239"/>
                    <a:pt x="237" y="239"/>
                  </a:cubicBezTo>
                  <a:cubicBezTo>
                    <a:pt x="218" y="239"/>
                    <a:pt x="207" y="224"/>
                    <a:pt x="207" y="202"/>
                  </a:cubicBezTo>
                  <a:cubicBezTo>
                    <a:pt x="207" y="174"/>
                    <a:pt x="223" y="161"/>
                    <a:pt x="245" y="155"/>
                  </a:cubicBezTo>
                  <a:cubicBezTo>
                    <a:pt x="256" y="152"/>
                    <a:pt x="269" y="151"/>
                    <a:pt x="282" y="151"/>
                  </a:cubicBezTo>
                  <a:lnTo>
                    <a:pt x="282" y="162"/>
                  </a:lnTo>
                  <a:cubicBezTo>
                    <a:pt x="282" y="182"/>
                    <a:pt x="283" y="198"/>
                    <a:pt x="273" y="216"/>
                  </a:cubicBezTo>
                  <a:close/>
                  <a:moveTo>
                    <a:pt x="475" y="338"/>
                  </a:moveTo>
                  <a:lnTo>
                    <a:pt x="475" y="341"/>
                  </a:lnTo>
                  <a:cubicBezTo>
                    <a:pt x="475" y="358"/>
                    <a:pt x="466" y="391"/>
                    <a:pt x="444" y="409"/>
                  </a:cubicBezTo>
                  <a:cubicBezTo>
                    <a:pt x="440" y="413"/>
                    <a:pt x="436" y="411"/>
                    <a:pt x="437" y="406"/>
                  </a:cubicBezTo>
                  <a:cubicBezTo>
                    <a:pt x="444" y="391"/>
                    <a:pt x="458" y="355"/>
                    <a:pt x="451" y="347"/>
                  </a:cubicBezTo>
                  <a:cubicBezTo>
                    <a:pt x="447" y="341"/>
                    <a:pt x="427" y="341"/>
                    <a:pt x="410" y="343"/>
                  </a:cubicBezTo>
                  <a:cubicBezTo>
                    <a:pt x="403" y="344"/>
                    <a:pt x="396" y="344"/>
                    <a:pt x="391" y="345"/>
                  </a:cubicBezTo>
                  <a:cubicBezTo>
                    <a:pt x="386" y="346"/>
                    <a:pt x="385" y="341"/>
                    <a:pt x="390" y="338"/>
                  </a:cubicBezTo>
                  <a:cubicBezTo>
                    <a:pt x="396" y="334"/>
                    <a:pt x="403" y="330"/>
                    <a:pt x="410" y="328"/>
                  </a:cubicBezTo>
                  <a:cubicBezTo>
                    <a:pt x="438" y="320"/>
                    <a:pt x="469" y="325"/>
                    <a:pt x="473" y="330"/>
                  </a:cubicBezTo>
                  <a:cubicBezTo>
                    <a:pt x="474" y="331"/>
                    <a:pt x="475" y="334"/>
                    <a:pt x="475" y="338"/>
                  </a:cubicBezTo>
                  <a:close/>
                  <a:moveTo>
                    <a:pt x="430" y="371"/>
                  </a:moveTo>
                  <a:cubicBezTo>
                    <a:pt x="424" y="376"/>
                    <a:pt x="417" y="380"/>
                    <a:pt x="410" y="384"/>
                  </a:cubicBezTo>
                  <a:cubicBezTo>
                    <a:pt x="360" y="414"/>
                    <a:pt x="295" y="430"/>
                    <a:pt x="239" y="430"/>
                  </a:cubicBezTo>
                  <a:cubicBezTo>
                    <a:pt x="148" y="430"/>
                    <a:pt x="67" y="397"/>
                    <a:pt x="5" y="341"/>
                  </a:cubicBezTo>
                  <a:cubicBezTo>
                    <a:pt x="0" y="336"/>
                    <a:pt x="4" y="330"/>
                    <a:pt x="11" y="334"/>
                  </a:cubicBezTo>
                  <a:cubicBezTo>
                    <a:pt x="77" y="372"/>
                    <a:pt x="159" y="396"/>
                    <a:pt x="244" y="396"/>
                  </a:cubicBezTo>
                  <a:cubicBezTo>
                    <a:pt x="298" y="396"/>
                    <a:pt x="355" y="386"/>
                    <a:pt x="410" y="364"/>
                  </a:cubicBezTo>
                  <a:cubicBezTo>
                    <a:pt x="414" y="363"/>
                    <a:pt x="418" y="361"/>
                    <a:pt x="422" y="359"/>
                  </a:cubicBezTo>
                  <a:cubicBezTo>
                    <a:pt x="431" y="356"/>
                    <a:pt x="438" y="365"/>
                    <a:pt x="430" y="371"/>
                  </a:cubicBez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7200" dirty="0">
                <a:cs typeface="+mn-ea"/>
                <a:sym typeface="+mn-lt"/>
              </a:endParaRPr>
            </a:p>
          </p:txBody>
        </p:sp>
      </p:grpSp>
      <p:grpSp>
        <p:nvGrpSpPr>
          <p:cNvPr id="55" name="稻壳儿简约不简单设计 https://www.docer.com/works?userid=260803814"/>
          <p:cNvGrpSpPr/>
          <p:nvPr/>
        </p:nvGrpSpPr>
        <p:grpSpPr>
          <a:xfrm>
            <a:off x="4064717" y="2701556"/>
            <a:ext cx="675000" cy="675005"/>
            <a:chOff x="7209746" y="4153276"/>
            <a:chExt cx="675000" cy="675005"/>
          </a:xfrm>
        </p:grpSpPr>
        <p:sp>
          <p:nvSpPr>
            <p:cNvPr id="59" name="稻壳儿简约不简单设计 https://www.docer.com/works?userid=260803814"/>
            <p:cNvSpPr/>
            <p:nvPr/>
          </p:nvSpPr>
          <p:spPr>
            <a:xfrm>
              <a:off x="7209746" y="4153276"/>
              <a:ext cx="675000" cy="675005"/>
            </a:xfrm>
            <a:prstGeom prst="ellipse">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cs typeface="+mn-ea"/>
                <a:sym typeface="+mn-lt"/>
              </a:endParaRPr>
            </a:p>
          </p:txBody>
        </p:sp>
        <p:sp>
          <p:nvSpPr>
            <p:cNvPr id="60" name="稻壳儿简约不简单设计 https://www.docer.com/works?userid=260803814"/>
            <p:cNvSpPr/>
            <p:nvPr/>
          </p:nvSpPr>
          <p:spPr bwMode="auto">
            <a:xfrm>
              <a:off x="7405800" y="4318684"/>
              <a:ext cx="282890" cy="344185"/>
            </a:xfrm>
            <a:custGeom>
              <a:avLst/>
              <a:gdLst>
                <a:gd name="T0" fmla="*/ 860 w 5370"/>
                <a:gd name="T1" fmla="*/ 2865 h 6544"/>
                <a:gd name="T2" fmla="*/ 2685 w 5370"/>
                <a:gd name="T3" fmla="*/ 1404 h 6544"/>
                <a:gd name="T4" fmla="*/ 2685 w 5370"/>
                <a:gd name="T5" fmla="*/ 1989 h 6544"/>
                <a:gd name="T6" fmla="*/ 4158 w 5370"/>
                <a:gd name="T7" fmla="*/ 995 h 6544"/>
                <a:gd name="T8" fmla="*/ 2685 w 5370"/>
                <a:gd name="T9" fmla="*/ 0 h 6544"/>
                <a:gd name="T10" fmla="*/ 2685 w 5370"/>
                <a:gd name="T11" fmla="*/ 585 h 6544"/>
                <a:gd name="T12" fmla="*/ 0 w 5370"/>
                <a:gd name="T13" fmla="*/ 3272 h 6544"/>
                <a:gd name="T14" fmla="*/ 0 w 5370"/>
                <a:gd name="T15" fmla="*/ 3680 h 6544"/>
                <a:gd name="T16" fmla="*/ 4510 w 5370"/>
                <a:gd name="T17" fmla="*/ 3680 h 6544"/>
                <a:gd name="T18" fmla="*/ 2685 w 5370"/>
                <a:gd name="T19" fmla="*/ 5141 h 6544"/>
                <a:gd name="T20" fmla="*/ 2685 w 5370"/>
                <a:gd name="T21" fmla="*/ 4556 h 6544"/>
                <a:gd name="T22" fmla="*/ 1212 w 5370"/>
                <a:gd name="T23" fmla="*/ 5549 h 6544"/>
                <a:gd name="T24" fmla="*/ 2685 w 5370"/>
                <a:gd name="T25" fmla="*/ 6544 h 6544"/>
                <a:gd name="T26" fmla="*/ 2685 w 5370"/>
                <a:gd name="T27" fmla="*/ 5959 h 6544"/>
                <a:gd name="T28" fmla="*/ 5370 w 5370"/>
                <a:gd name="T29" fmla="*/ 3273 h 6544"/>
                <a:gd name="T30" fmla="*/ 5370 w 5370"/>
                <a:gd name="T31" fmla="*/ 2865 h 6544"/>
                <a:gd name="T32" fmla="*/ 860 w 5370"/>
                <a:gd name="T33" fmla="*/ 2865 h 6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70" h="6544">
                  <a:moveTo>
                    <a:pt x="860" y="2865"/>
                  </a:moveTo>
                  <a:cubicBezTo>
                    <a:pt x="1046" y="2029"/>
                    <a:pt x="1794" y="1404"/>
                    <a:pt x="2685" y="1404"/>
                  </a:cubicBezTo>
                  <a:lnTo>
                    <a:pt x="2685" y="1989"/>
                  </a:lnTo>
                  <a:lnTo>
                    <a:pt x="4158" y="995"/>
                  </a:lnTo>
                  <a:lnTo>
                    <a:pt x="2685" y="0"/>
                  </a:lnTo>
                  <a:lnTo>
                    <a:pt x="2685" y="585"/>
                  </a:lnTo>
                  <a:cubicBezTo>
                    <a:pt x="1204" y="587"/>
                    <a:pt x="0" y="1791"/>
                    <a:pt x="0" y="3272"/>
                  </a:cubicBezTo>
                  <a:lnTo>
                    <a:pt x="0" y="3680"/>
                  </a:lnTo>
                  <a:lnTo>
                    <a:pt x="4510" y="3680"/>
                  </a:lnTo>
                  <a:cubicBezTo>
                    <a:pt x="4324" y="4516"/>
                    <a:pt x="3576" y="5141"/>
                    <a:pt x="2685" y="5141"/>
                  </a:cubicBezTo>
                  <a:lnTo>
                    <a:pt x="2685" y="4556"/>
                  </a:lnTo>
                  <a:lnTo>
                    <a:pt x="1212" y="5549"/>
                  </a:lnTo>
                  <a:lnTo>
                    <a:pt x="2685" y="6544"/>
                  </a:lnTo>
                  <a:lnTo>
                    <a:pt x="2685" y="5959"/>
                  </a:lnTo>
                  <a:cubicBezTo>
                    <a:pt x="4166" y="5959"/>
                    <a:pt x="5370" y="4753"/>
                    <a:pt x="5370" y="3273"/>
                  </a:cubicBezTo>
                  <a:lnTo>
                    <a:pt x="5370" y="2865"/>
                  </a:lnTo>
                  <a:lnTo>
                    <a:pt x="860" y="2865"/>
                  </a:lnTo>
                  <a:close/>
                </a:path>
              </a:pathLst>
            </a:custGeom>
            <a:solidFill>
              <a:schemeClr val="bg1"/>
            </a:solidFill>
            <a:ln>
              <a:noFill/>
            </a:ln>
          </p:spPr>
          <p:txBody>
            <a:bodyPr vert="horz" wrap="square" lIns="182832" tIns="91416" rIns="182832" bIns="9141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7200" dirty="0">
                <a:cs typeface="+mn-ea"/>
                <a:sym typeface="+mn-lt"/>
              </a:endParaRPr>
            </a:p>
          </p:txBody>
        </p:sp>
      </p:grpSp>
      <p:sp>
        <p:nvSpPr>
          <p:cNvPr id="3" name="标题 2"/>
          <p:cNvSpPr>
            <a:spLocks noGrp="1"/>
          </p:cNvSpPr>
          <p:nvPr>
            <p:ph type="title"/>
          </p:nvPr>
        </p:nvSpPr>
        <p:spPr/>
        <p:txBody>
          <a:bodyPr>
            <a:normAutofit/>
          </a:bodyPr>
          <a:lstStyle/>
          <a:p>
            <a:r>
              <a:rPr lang="zh-CN" altLang="en-US" dirty="0"/>
              <a:t>班级文化</a:t>
            </a:r>
            <a:endParaRPr lang="en-US" altLang="zh-CN" dirty="0"/>
          </a:p>
        </p:txBody>
      </p:sp>
      <p:sp>
        <p:nvSpPr>
          <p:cNvPr id="5" name="文本占位符 4"/>
          <p:cNvSpPr>
            <a:spLocks noGrp="1"/>
          </p:cNvSpPr>
          <p:nvPr>
            <p:ph type="body" sz="quarter" idx="10"/>
          </p:nvPr>
        </p:nvSpPr>
        <p:spPr/>
        <p:txBody>
          <a:bodyPr/>
          <a:lstStyle/>
          <a:p>
            <a:pPr marL="0" indent="0" algn="ctr">
              <a:buNone/>
            </a:pPr>
            <a:r>
              <a:rPr lang="en-US" altLang="zh-CN" sz="1200" dirty="0">
                <a:cs typeface="思源黑体 CN Normal" panose="020B0400000000000000" charset="-122"/>
              </a:rPr>
              <a:t>Job overview</a:t>
            </a:r>
          </a:p>
        </p:txBody>
      </p:sp>
      <p:sp>
        <p:nvSpPr>
          <p:cNvPr id="63" name="稻壳儿简约不简单设计 https://www.docer.com/works?userid=260803814"/>
          <p:cNvSpPr/>
          <p:nvPr>
            <p:custDataLst>
              <p:tags r:id="rId1"/>
            </p:custDataLst>
          </p:nvPr>
        </p:nvSpPr>
        <p:spPr>
          <a:xfrm>
            <a:off x="4801235" y="1510030"/>
            <a:ext cx="5560060" cy="398780"/>
          </a:xfrm>
          <a:prstGeom prst="rect">
            <a:avLst/>
          </a:prstGeom>
          <a:noFill/>
        </p:spPr>
        <p:txBody>
          <a:bodyPr wrap="square">
            <a:spAutoFit/>
          </a:bodyPr>
          <a:lstStyle/>
          <a:p>
            <a:r>
              <a:rPr lang="zh-CN" altLang="en-US" sz="2000" dirty="0">
                <a:solidFill>
                  <a:schemeClr val="bg2"/>
                </a:solidFill>
                <a:cs typeface="+mn-ea"/>
                <a:sym typeface="+mn-lt"/>
              </a:rPr>
              <a:t>你理解班级文化是什么？它有什么重要意义？</a:t>
            </a:r>
            <a:endParaRPr lang="id-ID" altLang="zh-CN" sz="1200" dirty="0">
              <a:solidFill>
                <a:schemeClr val="bg2"/>
              </a:solidFill>
              <a:cs typeface="+mn-ea"/>
              <a:sym typeface="+mn-lt"/>
            </a:endParaRPr>
          </a:p>
        </p:txBody>
      </p:sp>
      <p:sp>
        <p:nvSpPr>
          <p:cNvPr id="66" name="稻壳儿简约不简单设计 https://www.docer.com/works?userid=260803814"/>
          <p:cNvSpPr/>
          <p:nvPr>
            <p:custDataLst>
              <p:tags r:id="rId2"/>
            </p:custDataLst>
          </p:nvPr>
        </p:nvSpPr>
        <p:spPr>
          <a:xfrm>
            <a:off x="4801235" y="3409950"/>
            <a:ext cx="6144895" cy="2768600"/>
          </a:xfrm>
          <a:prstGeom prst="rect">
            <a:avLst/>
          </a:prstGeom>
        </p:spPr>
        <p:txBody>
          <a:bodyPr wrap="square">
            <a:spAutoFit/>
          </a:bodyPr>
          <a:lstStyle/>
          <a:p>
            <a:pPr>
              <a:lnSpc>
                <a:spcPct val="150000"/>
              </a:lnSpc>
            </a:pPr>
            <a:r>
              <a:rPr lang="en-US" altLang="zh-CN" sz="2000" b="1"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lt"/>
              </a:rPr>
              <a:t>班级文化</a:t>
            </a:r>
            <a:r>
              <a:rPr lang="en-US" altLang="zh-CN" sz="20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lt"/>
              </a:rPr>
              <a:t>是“班级群体文化”的简称。是社会群体的班级所有或部分成员共有的</a:t>
            </a:r>
            <a:r>
              <a:rPr lang="en-US" altLang="zh-CN" sz="2400" b="1" dirty="0">
                <a:solidFill>
                  <a:schemeClr val="tx1"/>
                </a:solidFill>
                <a:latin typeface="宋体" panose="02010600030101010101" pitchFamily="2" charset="-122"/>
                <a:ea typeface="宋体" panose="02010600030101010101" pitchFamily="2" charset="-122"/>
                <a:cs typeface="宋体" panose="02010600030101010101" pitchFamily="2" charset="-122"/>
                <a:sym typeface="+mn-lt"/>
              </a:rPr>
              <a:t>信念、价值观、态度</a:t>
            </a:r>
            <a:r>
              <a:rPr lang="en-US" altLang="zh-CN" sz="20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lt"/>
              </a:rPr>
              <a:t>的复合体。班级成员的</a:t>
            </a:r>
            <a:r>
              <a:rPr lang="en-US" altLang="zh-CN"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言行倾向、班级人际环境、班级风气</a:t>
            </a:r>
            <a:r>
              <a:rPr lang="en-US" altLang="zh-CN" sz="20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lt"/>
              </a:rPr>
              <a:t>等为其主体标识，班级的</a:t>
            </a:r>
            <a:r>
              <a:rPr lang="en-US" altLang="zh-CN" sz="2400" dirty="0">
                <a:solidFill>
                  <a:srgbClr val="FF0000"/>
                </a:solidFill>
                <a:latin typeface="宋体" panose="02010600030101010101" pitchFamily="2" charset="-122"/>
                <a:ea typeface="宋体" panose="02010600030101010101" pitchFamily="2" charset="-122"/>
                <a:cs typeface="宋体" panose="02010600030101010101" pitchFamily="2" charset="-122"/>
                <a:sym typeface="+mn-lt"/>
              </a:rPr>
              <a:t>墙报、黑板报、活动角及教室内外环境布置</a:t>
            </a:r>
            <a:r>
              <a:rPr lang="en-US" altLang="zh-CN" sz="2000" dirty="0">
                <a:solidFill>
                  <a:schemeClr val="tx1">
                    <a:lumMod val="85000"/>
                    <a:lumOff val="15000"/>
                  </a:schemeClr>
                </a:solidFill>
                <a:latin typeface="宋体" panose="02010600030101010101" pitchFamily="2" charset="-122"/>
                <a:ea typeface="宋体" panose="02010600030101010101" pitchFamily="2" charset="-122"/>
                <a:cs typeface="宋体" panose="02010600030101010101" pitchFamily="2" charset="-122"/>
                <a:sym typeface="+mn-lt"/>
              </a:rPr>
              <a:t>等则为其物化反映。</a:t>
            </a:r>
          </a:p>
        </p:txBody>
      </p:sp>
      <p:sp>
        <p:nvSpPr>
          <p:cNvPr id="2" name="稻壳儿简约不简单设计 https://www.docer.com/works?userid=260803814"/>
          <p:cNvSpPr/>
          <p:nvPr>
            <p:custDataLst>
              <p:tags r:id="rId3"/>
            </p:custDataLst>
          </p:nvPr>
        </p:nvSpPr>
        <p:spPr>
          <a:xfrm>
            <a:off x="4941380" y="2812040"/>
            <a:ext cx="2776855" cy="398780"/>
          </a:xfrm>
          <a:prstGeom prst="rect">
            <a:avLst/>
          </a:prstGeom>
          <a:noFill/>
        </p:spPr>
        <p:txBody>
          <a:bodyPr wrap="square">
            <a:spAutoFit/>
          </a:bodyPr>
          <a:lstStyle/>
          <a:p>
            <a:r>
              <a:rPr lang="zh-CN" altLang="en-US" sz="2000" dirty="0">
                <a:solidFill>
                  <a:schemeClr val="bg2"/>
                </a:solidFill>
                <a:cs typeface="+mn-ea"/>
                <a:sym typeface="+mn-lt"/>
              </a:rPr>
              <a:t>百度解释：</a:t>
            </a:r>
            <a:endParaRPr lang="id-ID" altLang="zh-CN" sz="1200" dirty="0">
              <a:solidFill>
                <a:schemeClr val="bg2"/>
              </a:solidFill>
              <a:cs typeface="+mn-ea"/>
              <a:sym typeface="+mn-lt"/>
            </a:endParaRPr>
          </a:p>
        </p:txBody>
      </p:sp>
      <p:pic>
        <p:nvPicPr>
          <p:cNvPr id="8" name="图片 7" descr="田野上白色开花植物的特写"/>
          <p:cNvPicPr>
            <a:picLocks noChangeAspect="1"/>
          </p:cNvPicPr>
          <p:nvPr/>
        </p:nvPicPr>
        <p:blipFill>
          <a:blip r:embed="rId6"/>
          <a:srcRect l="277" t="-1008" r="40879" b="1008"/>
          <a:stretch>
            <a:fillRect/>
          </a:stretch>
        </p:blipFill>
        <p:spPr>
          <a:xfrm>
            <a:off x="614045" y="2201545"/>
            <a:ext cx="2966085" cy="3074670"/>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3" presetClass="entr" presetSubtype="16" fill="hold" nodeType="click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plus(in)">
                                      <p:cBhvr>
                                        <p:cTn id="11" dur="2000"/>
                                        <p:tgtEl>
                                          <p:spTgt spid="55"/>
                                        </p:tgtEl>
                                      </p:cBhvr>
                                    </p:animEffect>
                                  </p:childTnLst>
                                </p:cTn>
                              </p:par>
                            </p:childTnLst>
                          </p:cTn>
                        </p:par>
                      </p:childTnLst>
                    </p:cTn>
                  </p:par>
                  <p:par>
                    <p:cTn id="12" fill="hold">
                      <p:stCondLst>
                        <p:cond delay="indefinite"/>
                      </p:stCondLst>
                      <p:childTnLst>
                        <p:par>
                          <p:cTn id="13" fill="hold">
                            <p:stCondLst>
                              <p:cond delay="0"/>
                            </p:stCondLst>
                            <p:childTnLst>
                              <p:par>
                                <p:cTn id="14" presetID="13" presetClass="entr" presetSubtype="16" fill="hold" grpId="0"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plus(in)">
                                      <p:cBhvr>
                                        <p:cTn id="16" dur="20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3" presetClass="entr" presetSubtype="16" fill="hold" grpId="0" nodeType="clickEffect">
                                  <p:stCondLst>
                                    <p:cond delay="0"/>
                                  </p:stCondLst>
                                  <p:childTnLst>
                                    <p:set>
                                      <p:cBhvr>
                                        <p:cTn id="20" dur="1" fill="hold">
                                          <p:stCondLst>
                                            <p:cond delay="0"/>
                                          </p:stCondLst>
                                        </p:cTn>
                                        <p:tgtEl>
                                          <p:spTgt spid="66"/>
                                        </p:tgtEl>
                                        <p:attrNameLst>
                                          <p:attrName>style.visibility</p:attrName>
                                        </p:attrNameLst>
                                      </p:cBhvr>
                                      <p:to>
                                        <p:strVal val="visible"/>
                                      </p:to>
                                    </p:set>
                                    <p:animEffect transition="in" filter="plus(in)">
                                      <p:cBhvr>
                                        <p:cTn id="21"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6"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36665" y="921385"/>
            <a:ext cx="5445760" cy="1537970"/>
          </a:xfrm>
          <a:prstGeom prst="rect">
            <a:avLst/>
          </a:prstGeom>
          <a:noFill/>
        </p:spPr>
        <p:txBody>
          <a:bodyPr wrap="square" rtlCol="0" anchor="t">
            <a:spAutoFit/>
          </a:bodyPr>
          <a:lstStyle/>
          <a:p>
            <a:r>
              <a:rPr lang="zh-CN" altLang="en-US" sz="2800" b="1">
                <a:solidFill>
                  <a:schemeClr val="accent4">
                    <a:lumMod val="60000"/>
                    <a:lumOff val="40000"/>
                  </a:schemeClr>
                </a:solidFill>
                <a:latin typeface="黑体" panose="02010609060101010101" charset="-122"/>
                <a:ea typeface="黑体" panose="02010609060101010101" charset="-122"/>
                <a:sym typeface="+mn-ea"/>
              </a:rPr>
              <a:t>物质文化：</a:t>
            </a:r>
            <a:r>
              <a:rPr lang="zh-CN" altLang="en-US" sz="2400">
                <a:sym typeface="+mn-ea"/>
              </a:rPr>
              <a:t>种植园地（自然角）、班级区域、户外劳动（由班级承包的整理活动等）</a:t>
            </a:r>
            <a:endParaRPr lang="zh-CN" altLang="en-US"/>
          </a:p>
          <a:p>
            <a:endParaRPr lang="zh-CN" altLang="en-US">
              <a:sym typeface="+mn-ea"/>
            </a:endParaRPr>
          </a:p>
        </p:txBody>
      </p:sp>
      <p:sp>
        <p:nvSpPr>
          <p:cNvPr id="3" name="文本框 2"/>
          <p:cNvSpPr txBox="1"/>
          <p:nvPr/>
        </p:nvSpPr>
        <p:spPr>
          <a:xfrm>
            <a:off x="6251575" y="3026410"/>
            <a:ext cx="5615940" cy="891540"/>
          </a:xfrm>
          <a:prstGeom prst="rect">
            <a:avLst/>
          </a:prstGeom>
          <a:noFill/>
        </p:spPr>
        <p:txBody>
          <a:bodyPr wrap="square" rtlCol="0" anchor="t">
            <a:spAutoFit/>
          </a:bodyPr>
          <a:lstStyle/>
          <a:p>
            <a:r>
              <a:rPr lang="zh-CN" altLang="en-US" sz="2800" b="1">
                <a:solidFill>
                  <a:schemeClr val="accent4">
                    <a:lumMod val="60000"/>
                    <a:lumOff val="40000"/>
                  </a:schemeClr>
                </a:solidFill>
                <a:latin typeface="黑体" panose="02010609060101010101" charset="-122"/>
                <a:ea typeface="黑体" panose="02010609060101010101" charset="-122"/>
                <a:sym typeface="+mn-ea"/>
              </a:rPr>
              <a:t>精神文化：</a:t>
            </a:r>
            <a:r>
              <a:rPr lang="zh-CN" altLang="en-US" sz="2400">
                <a:sym typeface="+mn-ea"/>
              </a:rPr>
              <a:t>积极向上、乐观、团结、有凝聚力的等</a:t>
            </a:r>
          </a:p>
        </p:txBody>
      </p:sp>
      <p:sp>
        <p:nvSpPr>
          <p:cNvPr id="4" name="文本框 3"/>
          <p:cNvSpPr txBox="1"/>
          <p:nvPr/>
        </p:nvSpPr>
        <p:spPr>
          <a:xfrm>
            <a:off x="6435090" y="5307330"/>
            <a:ext cx="5530215" cy="891540"/>
          </a:xfrm>
          <a:prstGeom prst="rect">
            <a:avLst/>
          </a:prstGeom>
          <a:noFill/>
        </p:spPr>
        <p:txBody>
          <a:bodyPr wrap="square" rtlCol="0" anchor="t">
            <a:spAutoFit/>
          </a:bodyPr>
          <a:lstStyle/>
          <a:p>
            <a:r>
              <a:rPr lang="zh-CN" altLang="en-US" sz="2800" b="1">
                <a:solidFill>
                  <a:schemeClr val="accent4">
                    <a:lumMod val="60000"/>
                    <a:lumOff val="40000"/>
                  </a:schemeClr>
                </a:solidFill>
                <a:latin typeface="黑体" panose="02010609060101010101" charset="-122"/>
                <a:ea typeface="黑体" panose="02010609060101010101" charset="-122"/>
                <a:sym typeface="+mn-ea"/>
              </a:rPr>
              <a:t>制度文化：</a:t>
            </a:r>
            <a:r>
              <a:rPr lang="zh-CN" altLang="en-US" sz="2400">
                <a:latin typeface="黑体" panose="02010609060101010101" charset="-122"/>
                <a:ea typeface="黑体" panose="02010609060101010101" charset="-122"/>
                <a:sym typeface="+mn-ea"/>
              </a:rPr>
              <a:t>我们的约定、区域规则、每日签到、照顾自然角等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to="" calcmode="lin" valueType="num">
                                      <p:cBhvr>
                                        <p:cTn id="1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19090" y="742950"/>
            <a:ext cx="5645150" cy="657225"/>
          </a:xfrm>
          <a:prstGeom prst="rect">
            <a:avLst/>
          </a:prstGeom>
          <a:noFill/>
        </p:spPr>
        <p:txBody>
          <a:bodyPr wrap="square" rtlCol="0" anchor="t">
            <a:noAutofit/>
          </a:bodyPr>
          <a:lstStyle/>
          <a:p>
            <a:r>
              <a:rPr lang="zh-CN" altLang="en-US" sz="2800">
                <a:solidFill>
                  <a:schemeClr val="accent4">
                    <a:lumMod val="60000"/>
                    <a:lumOff val="40000"/>
                  </a:schemeClr>
                </a:solidFill>
                <a:latin typeface="黑体" panose="02010609060101010101" charset="-122"/>
                <a:ea typeface="黑体" panose="02010609060101010101" charset="-122"/>
                <a:sym typeface="+mn-ea"/>
              </a:rPr>
              <a:t>班级文化的意义：</a:t>
            </a:r>
          </a:p>
          <a:p>
            <a:r>
              <a:rPr lang="zh-CN" altLang="en-US" sz="2800">
                <a:solidFill>
                  <a:schemeClr val="accent4">
                    <a:lumMod val="60000"/>
                    <a:lumOff val="40000"/>
                  </a:schemeClr>
                </a:solidFill>
                <a:latin typeface="黑体" panose="02010609060101010101" charset="-122"/>
                <a:ea typeface="黑体" panose="02010609060101010101" charset="-122"/>
                <a:sym typeface="+mn-ea"/>
              </a:rPr>
              <a:t> </a:t>
            </a:r>
            <a:r>
              <a:rPr lang="en-US" altLang="zh-CN" sz="2800">
                <a:solidFill>
                  <a:schemeClr val="accent4">
                    <a:lumMod val="60000"/>
                    <a:lumOff val="40000"/>
                  </a:schemeClr>
                </a:solidFill>
                <a:latin typeface="黑体" panose="02010609060101010101" charset="-122"/>
                <a:ea typeface="黑体" panose="02010609060101010101" charset="-122"/>
                <a:sym typeface="+mn-ea"/>
              </a:rPr>
              <a:t>  </a:t>
            </a:r>
            <a:endParaRPr lang="zh-CN" altLang="en-US">
              <a:sym typeface="+mn-ea"/>
            </a:endParaRPr>
          </a:p>
        </p:txBody>
      </p:sp>
      <p:sp>
        <p:nvSpPr>
          <p:cNvPr id="4" name="文本框 3"/>
          <p:cNvSpPr txBox="1"/>
          <p:nvPr/>
        </p:nvSpPr>
        <p:spPr>
          <a:xfrm>
            <a:off x="5419090" y="1850390"/>
            <a:ext cx="6096000" cy="3907790"/>
          </a:xfrm>
          <a:prstGeom prst="rect">
            <a:avLst/>
          </a:prstGeom>
          <a:noFill/>
        </p:spPr>
        <p:txBody>
          <a:bodyPr wrap="square" rtlCol="0" anchor="t">
            <a:spAutoFit/>
          </a:bodyPr>
          <a:lstStyle/>
          <a:p>
            <a:r>
              <a:rPr lang="zh-CN" altLang="en-US" sz="2400" b="1">
                <a:latin typeface="黑体" panose="02010609060101010101" charset="-122"/>
                <a:ea typeface="黑体" panose="02010609060101010101" charset="-122"/>
                <a:sym typeface="+mn-ea"/>
              </a:rPr>
              <a:t>第一</a:t>
            </a:r>
            <a:r>
              <a:rPr lang="zh-CN" altLang="en-US" b="1">
                <a:latin typeface="黑体" panose="02010609060101010101" charset="-122"/>
                <a:ea typeface="黑体" panose="02010609060101010101" charset="-122"/>
                <a:sym typeface="+mn-ea"/>
              </a:rPr>
              <a:t>、</a:t>
            </a:r>
            <a:r>
              <a:rPr lang="zh-CN" altLang="en-US" sz="2000">
                <a:latin typeface="宋体" panose="02010600030101010101" pitchFamily="2" charset="-122"/>
                <a:ea typeface="宋体" panose="02010600030101010101" pitchFamily="2" charset="-122"/>
                <a:sym typeface="+mn-ea"/>
              </a:rPr>
              <a:t>凝聚、感染力。班级属于一种组织形态，本身具有一种凝聚力，班级文化维系班级班级凝聚力的主要力量。</a:t>
            </a:r>
            <a:endParaRPr lang="zh-CN" altLang="en-US">
              <a:sym typeface="+mn-ea"/>
            </a:endParaRPr>
          </a:p>
          <a:p>
            <a:endParaRPr lang="zh-CN" altLang="en-US" b="1">
              <a:latin typeface="黑体" panose="02010609060101010101" charset="-122"/>
              <a:ea typeface="黑体" panose="02010609060101010101" charset="-122"/>
              <a:sym typeface="+mn-ea"/>
            </a:endParaRPr>
          </a:p>
          <a:p>
            <a:r>
              <a:rPr lang="zh-CN" altLang="en-US" sz="2400" b="1">
                <a:latin typeface="黑体" panose="02010609060101010101" charset="-122"/>
                <a:ea typeface="黑体" panose="02010609060101010101" charset="-122"/>
                <a:sym typeface="+mn-ea"/>
              </a:rPr>
              <a:t>第二、</a:t>
            </a:r>
            <a:r>
              <a:rPr lang="zh-CN" altLang="en-US" sz="2000">
                <a:latin typeface="宋体" panose="02010600030101010101" pitchFamily="2" charset="-122"/>
                <a:ea typeface="宋体" panose="02010600030101010101" pitchFamily="2" charset="-122"/>
                <a:sym typeface="+mn-ea"/>
              </a:rPr>
              <a:t>教育、引导功能。班级文化对人的教育引导功能主要表现为其能培养人的综合素质和能力。</a:t>
            </a:r>
          </a:p>
          <a:p>
            <a:endParaRPr lang="zh-CN" altLang="en-US" b="1">
              <a:latin typeface="黑体" panose="02010609060101010101" charset="-122"/>
              <a:ea typeface="黑体" panose="02010609060101010101" charset="-122"/>
              <a:sym typeface="+mn-ea"/>
            </a:endParaRPr>
          </a:p>
          <a:p>
            <a:r>
              <a:rPr lang="zh-CN" altLang="en-US" sz="2400" b="1">
                <a:latin typeface="黑体" panose="02010609060101010101" charset="-122"/>
                <a:ea typeface="黑体" panose="02010609060101010101" charset="-122"/>
                <a:sym typeface="+mn-ea"/>
              </a:rPr>
              <a:t>第三、</a:t>
            </a:r>
            <a:r>
              <a:rPr lang="zh-CN" altLang="en-US" sz="2000">
                <a:latin typeface="宋体" panose="02010600030101010101" pitchFamily="2" charset="-122"/>
                <a:ea typeface="宋体" panose="02010600030101010101" pitchFamily="2" charset="-122"/>
                <a:sym typeface="+mn-ea"/>
              </a:rPr>
              <a:t>规范、约束功能。健康文明的班级文化离不开组织纪律的规范约束。</a:t>
            </a:r>
          </a:p>
          <a:p>
            <a:endParaRPr lang="zh-CN" altLang="en-US" sz="2000">
              <a:latin typeface="宋体" panose="02010600030101010101" pitchFamily="2" charset="-122"/>
              <a:ea typeface="宋体" panose="02010600030101010101" pitchFamily="2" charset="-122"/>
              <a:sym typeface="+mn-ea"/>
            </a:endParaRPr>
          </a:p>
          <a:p>
            <a:r>
              <a:rPr lang="zh-CN" altLang="en-US" sz="2000" b="1">
                <a:latin typeface="黑体" panose="02010609060101010101" charset="-122"/>
                <a:ea typeface="黑体" panose="02010609060101010101" charset="-122"/>
                <a:sym typeface="+mn-ea"/>
              </a:rPr>
              <a:t>第四、</a:t>
            </a:r>
            <a:r>
              <a:rPr lang="zh-CN" altLang="en-US" sz="2000">
                <a:latin typeface="宋体" panose="02010600030101010101" pitchFamily="2" charset="-122"/>
                <a:ea typeface="宋体" panose="02010600030101010101" pitchFamily="2" charset="-122"/>
                <a:sym typeface="+mn-ea"/>
              </a:rPr>
              <a:t>和谐功能。班级文化是把幼儿连接在一起的纽带，是相互联系、沟通的桥梁。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621646" y="640252"/>
            <a:ext cx="5363733" cy="3962400"/>
            <a:chOff x="3621646" y="640252"/>
            <a:chExt cx="5363733" cy="3962400"/>
          </a:xfrm>
        </p:grpSpPr>
        <p:sp>
          <p:nvSpPr>
            <p:cNvPr id="8" name="椭圆 7"/>
            <p:cNvSpPr/>
            <p:nvPr/>
          </p:nvSpPr>
          <p:spPr>
            <a:xfrm>
              <a:off x="4114800" y="640252"/>
              <a:ext cx="3962400" cy="3962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稻壳儿简约不简单设计 https://www.docer.com/works?userid=260803814"/>
            <p:cNvSpPr txBox="1"/>
            <p:nvPr/>
          </p:nvSpPr>
          <p:spPr>
            <a:xfrm>
              <a:off x="3621646" y="2622099"/>
              <a:ext cx="5363733" cy="806902"/>
            </a:xfrm>
            <a:prstGeom prst="rect">
              <a:avLst/>
            </a:prstGeom>
          </p:spPr>
          <p:txBody>
            <a:bodyPr/>
            <a:lstStyle>
              <a:defPPr>
                <a:defRPr lang="zh-CN"/>
              </a:defPPr>
              <a:lvl1pPr algn="ctr">
                <a:lnSpc>
                  <a:spcPct val="90000"/>
                </a:lnSpc>
                <a:spcBef>
                  <a:spcPct val="0"/>
                </a:spcBef>
                <a:buNone/>
                <a:defRPr sz="4400">
                  <a:solidFill>
                    <a:schemeClr val="tx2"/>
                  </a:solidFill>
                  <a:latin typeface="+mj-lt"/>
                  <a:ea typeface="+mj-ea"/>
                  <a:cs typeface="思源黑体 CN Normal" panose="020B0400000000000000" charset="-122"/>
                </a:defRPr>
              </a:lvl1pPr>
            </a:lstStyle>
            <a:p>
              <a:r>
                <a:rPr lang="zh-CN" altLang="en-US" dirty="0"/>
                <a:t>班级</a:t>
              </a:r>
              <a:r>
                <a:rPr lang="zh-CN" altLang="en-US" dirty="0" smtClean="0"/>
                <a:t>文化建设大家</a:t>
              </a:r>
              <a:r>
                <a:rPr lang="zh-CN" altLang="en-US" dirty="0"/>
                <a:t>谈</a:t>
              </a:r>
            </a:p>
          </p:txBody>
        </p:sp>
        <p:sp>
          <p:nvSpPr>
            <p:cNvPr id="16" name="稻壳儿简约不简单设计 https://www.docer.com/works?userid=260803814"/>
            <p:cNvSpPr txBox="1"/>
            <p:nvPr/>
          </p:nvSpPr>
          <p:spPr>
            <a:xfrm>
              <a:off x="5352848" y="1318593"/>
              <a:ext cx="1486304" cy="1446550"/>
            </a:xfrm>
            <a:prstGeom prst="rect">
              <a:avLst/>
            </a:prstGeom>
            <a:noFill/>
          </p:spPr>
          <p:txBody>
            <a:bodyPr wrap="none" rtlCol="0">
              <a:spAutoFit/>
            </a:bodyPr>
            <a:lstStyle/>
            <a:p>
              <a:pPr algn="ctr"/>
              <a:r>
                <a:rPr lang="en-US" altLang="zh-CN" sz="8800" b="1" dirty="0">
                  <a:solidFill>
                    <a:schemeClr val="accent1"/>
                  </a:solidFill>
                  <a:cs typeface="思源黑体 CN Normal" panose="020B0400000000000000" charset="-122"/>
                </a:rPr>
                <a:t>02</a:t>
              </a:r>
              <a:endParaRPr lang="zh-CN" altLang="en-US" sz="8800" b="1" dirty="0">
                <a:solidFill>
                  <a:schemeClr val="accent1"/>
                </a:solidFill>
                <a:cs typeface="思源黑体 CN Normal" panose="020B0400000000000000" charset="-122"/>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稻壳儿简约不简单设计 https://www.docer.com/works?userid=260803814"/>
          <p:cNvGrpSpPr/>
          <p:nvPr/>
        </p:nvGrpSpPr>
        <p:grpSpPr>
          <a:xfrm>
            <a:off x="2956021" y="2218371"/>
            <a:ext cx="716283" cy="764188"/>
            <a:chOff x="6025477" y="5703965"/>
            <a:chExt cx="522158" cy="557080"/>
          </a:xfrm>
          <a:solidFill>
            <a:schemeClr val="bg1"/>
          </a:solidFill>
        </p:grpSpPr>
        <p:sp>
          <p:nvSpPr>
            <p:cNvPr id="10" name="稻壳儿简约不简单设计 https://www.docer.com/works?userid=260803814"/>
            <p:cNvSpPr/>
            <p:nvPr/>
          </p:nvSpPr>
          <p:spPr bwMode="auto">
            <a:xfrm>
              <a:off x="6278241" y="5703965"/>
              <a:ext cx="31596" cy="78158"/>
            </a:xfrm>
            <a:custGeom>
              <a:avLst/>
              <a:gdLst>
                <a:gd name="T0" fmla="*/ 8 w 15"/>
                <a:gd name="T1" fmla="*/ 38 h 38"/>
                <a:gd name="T2" fmla="*/ 0 w 15"/>
                <a:gd name="T3" fmla="*/ 30 h 38"/>
                <a:gd name="T4" fmla="*/ 0 w 15"/>
                <a:gd name="T5" fmla="*/ 7 h 38"/>
                <a:gd name="T6" fmla="*/ 8 w 15"/>
                <a:gd name="T7" fmla="*/ 0 h 38"/>
                <a:gd name="T8" fmla="*/ 15 w 15"/>
                <a:gd name="T9" fmla="*/ 7 h 38"/>
                <a:gd name="T10" fmla="*/ 15 w 15"/>
                <a:gd name="T11" fmla="*/ 30 h 38"/>
                <a:gd name="T12" fmla="*/ 8 w 15"/>
                <a:gd name="T13" fmla="*/ 38 h 38"/>
              </a:gdLst>
              <a:ahLst/>
              <a:cxnLst>
                <a:cxn ang="0">
                  <a:pos x="T0" y="T1"/>
                </a:cxn>
                <a:cxn ang="0">
                  <a:pos x="T2" y="T3"/>
                </a:cxn>
                <a:cxn ang="0">
                  <a:pos x="T4" y="T5"/>
                </a:cxn>
                <a:cxn ang="0">
                  <a:pos x="T6" y="T7"/>
                </a:cxn>
                <a:cxn ang="0">
                  <a:pos x="T8" y="T9"/>
                </a:cxn>
                <a:cxn ang="0">
                  <a:pos x="T10" y="T11"/>
                </a:cxn>
                <a:cxn ang="0">
                  <a:pos x="T12" y="T13"/>
                </a:cxn>
              </a:cxnLst>
              <a:rect l="0" t="0" r="r" b="b"/>
              <a:pathLst>
                <a:path w="15" h="38">
                  <a:moveTo>
                    <a:pt x="8" y="38"/>
                  </a:moveTo>
                  <a:cubicBezTo>
                    <a:pt x="4" y="38"/>
                    <a:pt x="0" y="34"/>
                    <a:pt x="0" y="30"/>
                  </a:cubicBezTo>
                  <a:cubicBezTo>
                    <a:pt x="0" y="7"/>
                    <a:pt x="0" y="7"/>
                    <a:pt x="0" y="7"/>
                  </a:cubicBezTo>
                  <a:cubicBezTo>
                    <a:pt x="0" y="3"/>
                    <a:pt x="4" y="0"/>
                    <a:pt x="8" y="0"/>
                  </a:cubicBezTo>
                  <a:cubicBezTo>
                    <a:pt x="12" y="0"/>
                    <a:pt x="15" y="3"/>
                    <a:pt x="15" y="7"/>
                  </a:cubicBezTo>
                  <a:cubicBezTo>
                    <a:pt x="15" y="30"/>
                    <a:pt x="15" y="30"/>
                    <a:pt x="15" y="30"/>
                  </a:cubicBezTo>
                  <a:cubicBezTo>
                    <a:pt x="15" y="34"/>
                    <a:pt x="12" y="38"/>
                    <a:pt x="8" y="38"/>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1" name="稻壳儿简约不简单设计 https://www.docer.com/works?userid=260803814"/>
            <p:cNvSpPr/>
            <p:nvPr/>
          </p:nvSpPr>
          <p:spPr bwMode="auto">
            <a:xfrm>
              <a:off x="6153521" y="5730572"/>
              <a:ext cx="58203" cy="73169"/>
            </a:xfrm>
            <a:custGeom>
              <a:avLst/>
              <a:gdLst>
                <a:gd name="T0" fmla="*/ 20 w 28"/>
                <a:gd name="T1" fmla="*/ 35 h 35"/>
                <a:gd name="T2" fmla="*/ 13 w 28"/>
                <a:gd name="T3" fmla="*/ 32 h 35"/>
                <a:gd name="T4" fmla="*/ 2 w 28"/>
                <a:gd name="T5" fmla="*/ 12 h 35"/>
                <a:gd name="T6" fmla="*/ 4 w 28"/>
                <a:gd name="T7" fmla="*/ 2 h 35"/>
                <a:gd name="T8" fmla="*/ 14 w 28"/>
                <a:gd name="T9" fmla="*/ 5 h 35"/>
                <a:gd name="T10" fmla="*/ 26 w 28"/>
                <a:gd name="T11" fmla="*/ 25 h 35"/>
                <a:gd name="T12" fmla="*/ 23 w 28"/>
                <a:gd name="T13" fmla="*/ 35 h 35"/>
                <a:gd name="T14" fmla="*/ 20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20" y="35"/>
                  </a:moveTo>
                  <a:cubicBezTo>
                    <a:pt x="17" y="35"/>
                    <a:pt x="15" y="34"/>
                    <a:pt x="13" y="32"/>
                  </a:cubicBezTo>
                  <a:cubicBezTo>
                    <a:pt x="2" y="12"/>
                    <a:pt x="2" y="12"/>
                    <a:pt x="2" y="12"/>
                  </a:cubicBezTo>
                  <a:cubicBezTo>
                    <a:pt x="0" y="8"/>
                    <a:pt x="1" y="4"/>
                    <a:pt x="4" y="2"/>
                  </a:cubicBezTo>
                  <a:cubicBezTo>
                    <a:pt x="8" y="0"/>
                    <a:pt x="12" y="1"/>
                    <a:pt x="14" y="5"/>
                  </a:cubicBezTo>
                  <a:cubicBezTo>
                    <a:pt x="26" y="25"/>
                    <a:pt x="26" y="25"/>
                    <a:pt x="26" y="25"/>
                  </a:cubicBezTo>
                  <a:cubicBezTo>
                    <a:pt x="28" y="28"/>
                    <a:pt x="27" y="33"/>
                    <a:pt x="23" y="35"/>
                  </a:cubicBezTo>
                  <a:cubicBezTo>
                    <a:pt x="22" y="35"/>
                    <a:pt x="21" y="35"/>
                    <a:pt x="20"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2" name="稻壳儿简约不简单设计 https://www.docer.com/works?userid=260803814"/>
            <p:cNvSpPr/>
            <p:nvPr/>
          </p:nvSpPr>
          <p:spPr bwMode="auto">
            <a:xfrm>
              <a:off x="6060397" y="5818707"/>
              <a:ext cx="76495" cy="56539"/>
            </a:xfrm>
            <a:custGeom>
              <a:avLst/>
              <a:gdLst>
                <a:gd name="T0" fmla="*/ 28 w 37"/>
                <a:gd name="T1" fmla="*/ 27 h 27"/>
                <a:gd name="T2" fmla="*/ 25 w 37"/>
                <a:gd name="T3" fmla="*/ 26 h 27"/>
                <a:gd name="T4" fmla="*/ 5 w 37"/>
                <a:gd name="T5" fmla="*/ 14 h 27"/>
                <a:gd name="T6" fmla="*/ 2 w 37"/>
                <a:gd name="T7" fmla="*/ 5 h 27"/>
                <a:gd name="T8" fmla="*/ 12 w 37"/>
                <a:gd name="T9" fmla="*/ 2 h 27"/>
                <a:gd name="T10" fmla="*/ 32 w 37"/>
                <a:gd name="T11" fmla="*/ 14 h 27"/>
                <a:gd name="T12" fmla="*/ 35 w 37"/>
                <a:gd name="T13" fmla="*/ 23 h 27"/>
                <a:gd name="T14" fmla="*/ 2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8" y="27"/>
                  </a:moveTo>
                  <a:cubicBezTo>
                    <a:pt x="27" y="27"/>
                    <a:pt x="26" y="27"/>
                    <a:pt x="25" y="26"/>
                  </a:cubicBezTo>
                  <a:cubicBezTo>
                    <a:pt x="5" y="14"/>
                    <a:pt x="5" y="14"/>
                    <a:pt x="5" y="14"/>
                  </a:cubicBezTo>
                  <a:cubicBezTo>
                    <a:pt x="1" y="12"/>
                    <a:pt x="0" y="8"/>
                    <a:pt x="2" y="5"/>
                  </a:cubicBezTo>
                  <a:cubicBezTo>
                    <a:pt x="4" y="1"/>
                    <a:pt x="9" y="0"/>
                    <a:pt x="12" y="2"/>
                  </a:cubicBezTo>
                  <a:cubicBezTo>
                    <a:pt x="32" y="14"/>
                    <a:pt x="32" y="14"/>
                    <a:pt x="32" y="14"/>
                  </a:cubicBezTo>
                  <a:cubicBezTo>
                    <a:pt x="35" y="16"/>
                    <a:pt x="37" y="20"/>
                    <a:pt x="35" y="23"/>
                  </a:cubicBezTo>
                  <a:cubicBezTo>
                    <a:pt x="33" y="26"/>
                    <a:pt x="31" y="27"/>
                    <a:pt x="28" y="27"/>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3" name="稻壳儿简约不简单设计 https://www.docer.com/works?userid=260803814"/>
            <p:cNvSpPr/>
            <p:nvPr/>
          </p:nvSpPr>
          <p:spPr bwMode="auto">
            <a:xfrm>
              <a:off x="6025477" y="5943426"/>
              <a:ext cx="78158" cy="28270"/>
            </a:xfrm>
            <a:custGeom>
              <a:avLst/>
              <a:gdLst>
                <a:gd name="T0" fmla="*/ 31 w 38"/>
                <a:gd name="T1" fmla="*/ 14 h 14"/>
                <a:gd name="T2" fmla="*/ 8 w 38"/>
                <a:gd name="T3" fmla="*/ 14 h 14"/>
                <a:gd name="T4" fmla="*/ 0 w 38"/>
                <a:gd name="T5" fmla="*/ 7 h 14"/>
                <a:gd name="T6" fmla="*/ 8 w 38"/>
                <a:gd name="T7" fmla="*/ 0 h 14"/>
                <a:gd name="T8" fmla="*/ 31 w 38"/>
                <a:gd name="T9" fmla="*/ 0 h 14"/>
                <a:gd name="T10" fmla="*/ 38 w 38"/>
                <a:gd name="T11" fmla="*/ 7 h 14"/>
                <a:gd name="T12" fmla="*/ 31 w 38"/>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8" h="14">
                  <a:moveTo>
                    <a:pt x="31" y="14"/>
                  </a:moveTo>
                  <a:cubicBezTo>
                    <a:pt x="8" y="14"/>
                    <a:pt x="8" y="14"/>
                    <a:pt x="8" y="14"/>
                  </a:cubicBezTo>
                  <a:cubicBezTo>
                    <a:pt x="4" y="14"/>
                    <a:pt x="0" y="11"/>
                    <a:pt x="0" y="7"/>
                  </a:cubicBezTo>
                  <a:cubicBezTo>
                    <a:pt x="0" y="3"/>
                    <a:pt x="4" y="0"/>
                    <a:pt x="8" y="0"/>
                  </a:cubicBezTo>
                  <a:cubicBezTo>
                    <a:pt x="31" y="0"/>
                    <a:pt x="31" y="0"/>
                    <a:pt x="31" y="0"/>
                  </a:cubicBezTo>
                  <a:cubicBezTo>
                    <a:pt x="35" y="0"/>
                    <a:pt x="38" y="3"/>
                    <a:pt x="38" y="7"/>
                  </a:cubicBezTo>
                  <a:cubicBezTo>
                    <a:pt x="38" y="11"/>
                    <a:pt x="35" y="14"/>
                    <a:pt x="31" y="1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4" name="稻壳儿简约不简单设计 https://www.docer.com/works?userid=260803814"/>
            <p:cNvSpPr/>
            <p:nvPr/>
          </p:nvSpPr>
          <p:spPr bwMode="auto">
            <a:xfrm>
              <a:off x="6052083" y="6041539"/>
              <a:ext cx="76495" cy="56539"/>
            </a:xfrm>
            <a:custGeom>
              <a:avLst/>
              <a:gdLst>
                <a:gd name="T0" fmla="*/ 9 w 37"/>
                <a:gd name="T1" fmla="*/ 27 h 27"/>
                <a:gd name="T2" fmla="*/ 2 w 37"/>
                <a:gd name="T3" fmla="*/ 23 h 27"/>
                <a:gd name="T4" fmla="*/ 5 w 37"/>
                <a:gd name="T5" fmla="*/ 13 h 27"/>
                <a:gd name="T6" fmla="*/ 25 w 37"/>
                <a:gd name="T7" fmla="*/ 2 h 27"/>
                <a:gd name="T8" fmla="*/ 35 w 37"/>
                <a:gd name="T9" fmla="*/ 4 h 27"/>
                <a:gd name="T10" fmla="*/ 32 w 37"/>
                <a:gd name="T11" fmla="*/ 14 h 27"/>
                <a:gd name="T12" fmla="*/ 12 w 37"/>
                <a:gd name="T13" fmla="*/ 26 h 27"/>
                <a:gd name="T14" fmla="*/ 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9" y="27"/>
                  </a:moveTo>
                  <a:cubicBezTo>
                    <a:pt x="6" y="27"/>
                    <a:pt x="4" y="25"/>
                    <a:pt x="2" y="23"/>
                  </a:cubicBezTo>
                  <a:cubicBezTo>
                    <a:pt x="0" y="20"/>
                    <a:pt x="2" y="15"/>
                    <a:pt x="5" y="13"/>
                  </a:cubicBezTo>
                  <a:cubicBezTo>
                    <a:pt x="25" y="2"/>
                    <a:pt x="25" y="2"/>
                    <a:pt x="25" y="2"/>
                  </a:cubicBezTo>
                  <a:cubicBezTo>
                    <a:pt x="29" y="0"/>
                    <a:pt x="33" y="1"/>
                    <a:pt x="35" y="4"/>
                  </a:cubicBezTo>
                  <a:cubicBezTo>
                    <a:pt x="37" y="8"/>
                    <a:pt x="36" y="12"/>
                    <a:pt x="32" y="14"/>
                  </a:cubicBezTo>
                  <a:cubicBezTo>
                    <a:pt x="12" y="26"/>
                    <a:pt x="12" y="26"/>
                    <a:pt x="12" y="26"/>
                  </a:cubicBezTo>
                  <a:cubicBezTo>
                    <a:pt x="11" y="26"/>
                    <a:pt x="10" y="27"/>
                    <a:pt x="9" y="27"/>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5" name="稻壳儿简约不简单设计 https://www.docer.com/works?userid=260803814"/>
            <p:cNvSpPr/>
            <p:nvPr/>
          </p:nvSpPr>
          <p:spPr bwMode="auto">
            <a:xfrm>
              <a:off x="6437882" y="6053179"/>
              <a:ext cx="76495" cy="56539"/>
            </a:xfrm>
            <a:custGeom>
              <a:avLst/>
              <a:gdLst>
                <a:gd name="T0" fmla="*/ 29 w 37"/>
                <a:gd name="T1" fmla="*/ 27 h 27"/>
                <a:gd name="T2" fmla="*/ 25 w 37"/>
                <a:gd name="T3" fmla="*/ 26 h 27"/>
                <a:gd name="T4" fmla="*/ 5 w 37"/>
                <a:gd name="T5" fmla="*/ 15 h 27"/>
                <a:gd name="T6" fmla="*/ 2 w 37"/>
                <a:gd name="T7" fmla="*/ 5 h 27"/>
                <a:gd name="T8" fmla="*/ 12 w 37"/>
                <a:gd name="T9" fmla="*/ 2 h 27"/>
                <a:gd name="T10" fmla="*/ 32 w 37"/>
                <a:gd name="T11" fmla="*/ 14 h 27"/>
                <a:gd name="T12" fmla="*/ 35 w 37"/>
                <a:gd name="T13" fmla="*/ 23 h 27"/>
                <a:gd name="T14" fmla="*/ 29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29" y="27"/>
                  </a:moveTo>
                  <a:cubicBezTo>
                    <a:pt x="27" y="27"/>
                    <a:pt x="26" y="27"/>
                    <a:pt x="25" y="26"/>
                  </a:cubicBezTo>
                  <a:cubicBezTo>
                    <a:pt x="5" y="15"/>
                    <a:pt x="5" y="15"/>
                    <a:pt x="5" y="15"/>
                  </a:cubicBezTo>
                  <a:cubicBezTo>
                    <a:pt x="1" y="13"/>
                    <a:pt x="0" y="8"/>
                    <a:pt x="2" y="5"/>
                  </a:cubicBezTo>
                  <a:cubicBezTo>
                    <a:pt x="4" y="1"/>
                    <a:pt x="9" y="0"/>
                    <a:pt x="12" y="2"/>
                  </a:cubicBezTo>
                  <a:cubicBezTo>
                    <a:pt x="32" y="14"/>
                    <a:pt x="32" y="14"/>
                    <a:pt x="32" y="14"/>
                  </a:cubicBezTo>
                  <a:cubicBezTo>
                    <a:pt x="36" y="16"/>
                    <a:pt x="37" y="20"/>
                    <a:pt x="35" y="23"/>
                  </a:cubicBezTo>
                  <a:cubicBezTo>
                    <a:pt x="34" y="26"/>
                    <a:pt x="31" y="27"/>
                    <a:pt x="29" y="27"/>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6" name="稻壳儿简约不简单设计 https://www.docer.com/works?userid=260803814"/>
            <p:cNvSpPr/>
            <p:nvPr/>
          </p:nvSpPr>
          <p:spPr bwMode="auto">
            <a:xfrm>
              <a:off x="6471140" y="5958393"/>
              <a:ext cx="76495" cy="28270"/>
            </a:xfrm>
            <a:custGeom>
              <a:avLst/>
              <a:gdLst>
                <a:gd name="T0" fmla="*/ 30 w 37"/>
                <a:gd name="T1" fmla="*/ 14 h 14"/>
                <a:gd name="T2" fmla="*/ 7 w 37"/>
                <a:gd name="T3" fmla="*/ 14 h 14"/>
                <a:gd name="T4" fmla="*/ 0 w 37"/>
                <a:gd name="T5" fmla="*/ 7 h 14"/>
                <a:gd name="T6" fmla="*/ 7 w 37"/>
                <a:gd name="T7" fmla="*/ 0 h 14"/>
                <a:gd name="T8" fmla="*/ 30 w 37"/>
                <a:gd name="T9" fmla="*/ 0 h 14"/>
                <a:gd name="T10" fmla="*/ 37 w 37"/>
                <a:gd name="T11" fmla="*/ 7 h 14"/>
                <a:gd name="T12" fmla="*/ 30 w 3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30" y="14"/>
                  </a:moveTo>
                  <a:cubicBezTo>
                    <a:pt x="7" y="14"/>
                    <a:pt x="7" y="14"/>
                    <a:pt x="7" y="14"/>
                  </a:cubicBezTo>
                  <a:cubicBezTo>
                    <a:pt x="3" y="14"/>
                    <a:pt x="0" y="11"/>
                    <a:pt x="0" y="7"/>
                  </a:cubicBezTo>
                  <a:cubicBezTo>
                    <a:pt x="0" y="3"/>
                    <a:pt x="3" y="0"/>
                    <a:pt x="7" y="0"/>
                  </a:cubicBezTo>
                  <a:cubicBezTo>
                    <a:pt x="30" y="0"/>
                    <a:pt x="30" y="0"/>
                    <a:pt x="30" y="0"/>
                  </a:cubicBezTo>
                  <a:cubicBezTo>
                    <a:pt x="34" y="0"/>
                    <a:pt x="37" y="3"/>
                    <a:pt x="37" y="7"/>
                  </a:cubicBezTo>
                  <a:cubicBezTo>
                    <a:pt x="37" y="11"/>
                    <a:pt x="34" y="14"/>
                    <a:pt x="30" y="1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7" name="稻壳儿简约不简单设计 https://www.docer.com/works?userid=260803814"/>
            <p:cNvSpPr/>
            <p:nvPr/>
          </p:nvSpPr>
          <p:spPr bwMode="auto">
            <a:xfrm>
              <a:off x="6446196" y="5830347"/>
              <a:ext cx="76495" cy="56539"/>
            </a:xfrm>
            <a:custGeom>
              <a:avLst/>
              <a:gdLst>
                <a:gd name="T0" fmla="*/ 8 w 37"/>
                <a:gd name="T1" fmla="*/ 27 h 27"/>
                <a:gd name="T2" fmla="*/ 2 w 37"/>
                <a:gd name="T3" fmla="*/ 24 h 27"/>
                <a:gd name="T4" fmla="*/ 5 w 37"/>
                <a:gd name="T5" fmla="*/ 14 h 27"/>
                <a:gd name="T6" fmla="*/ 25 w 37"/>
                <a:gd name="T7" fmla="*/ 2 h 27"/>
                <a:gd name="T8" fmla="*/ 35 w 37"/>
                <a:gd name="T9" fmla="*/ 5 h 27"/>
                <a:gd name="T10" fmla="*/ 32 w 37"/>
                <a:gd name="T11" fmla="*/ 15 h 27"/>
                <a:gd name="T12" fmla="*/ 12 w 37"/>
                <a:gd name="T13" fmla="*/ 26 h 27"/>
                <a:gd name="T14" fmla="*/ 8 w 37"/>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27">
                  <a:moveTo>
                    <a:pt x="8" y="27"/>
                  </a:moveTo>
                  <a:cubicBezTo>
                    <a:pt x="6" y="27"/>
                    <a:pt x="3" y="26"/>
                    <a:pt x="2" y="24"/>
                  </a:cubicBezTo>
                  <a:cubicBezTo>
                    <a:pt x="0" y="20"/>
                    <a:pt x="1" y="16"/>
                    <a:pt x="5" y="14"/>
                  </a:cubicBezTo>
                  <a:cubicBezTo>
                    <a:pt x="25" y="2"/>
                    <a:pt x="25" y="2"/>
                    <a:pt x="25" y="2"/>
                  </a:cubicBezTo>
                  <a:cubicBezTo>
                    <a:pt x="28" y="0"/>
                    <a:pt x="33" y="1"/>
                    <a:pt x="35" y="5"/>
                  </a:cubicBezTo>
                  <a:cubicBezTo>
                    <a:pt x="37" y="8"/>
                    <a:pt x="35" y="13"/>
                    <a:pt x="32" y="15"/>
                  </a:cubicBezTo>
                  <a:cubicBezTo>
                    <a:pt x="12" y="26"/>
                    <a:pt x="12" y="26"/>
                    <a:pt x="12" y="26"/>
                  </a:cubicBezTo>
                  <a:cubicBezTo>
                    <a:pt x="11" y="27"/>
                    <a:pt x="9" y="27"/>
                    <a:pt x="8" y="27"/>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8" name="稻壳儿简约不简单设计 https://www.docer.com/works?userid=260803814"/>
            <p:cNvSpPr/>
            <p:nvPr/>
          </p:nvSpPr>
          <p:spPr bwMode="auto">
            <a:xfrm>
              <a:off x="6376353" y="5738887"/>
              <a:ext cx="59865" cy="73169"/>
            </a:xfrm>
            <a:custGeom>
              <a:avLst/>
              <a:gdLst>
                <a:gd name="T0" fmla="*/ 8 w 28"/>
                <a:gd name="T1" fmla="*/ 35 h 35"/>
                <a:gd name="T2" fmla="*/ 4 w 28"/>
                <a:gd name="T3" fmla="*/ 34 h 35"/>
                <a:gd name="T4" fmla="*/ 2 w 28"/>
                <a:gd name="T5" fmla="*/ 24 h 35"/>
                <a:gd name="T6" fmla="*/ 13 w 28"/>
                <a:gd name="T7" fmla="*/ 4 h 35"/>
                <a:gd name="T8" fmla="*/ 23 w 28"/>
                <a:gd name="T9" fmla="*/ 2 h 35"/>
                <a:gd name="T10" fmla="*/ 26 w 28"/>
                <a:gd name="T11" fmla="*/ 11 h 35"/>
                <a:gd name="T12" fmla="*/ 14 w 28"/>
                <a:gd name="T13" fmla="*/ 32 h 35"/>
                <a:gd name="T14" fmla="*/ 8 w 28"/>
                <a:gd name="T15" fmla="*/ 35 h 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35">
                  <a:moveTo>
                    <a:pt x="8" y="35"/>
                  </a:moveTo>
                  <a:cubicBezTo>
                    <a:pt x="7" y="35"/>
                    <a:pt x="5" y="35"/>
                    <a:pt x="4" y="34"/>
                  </a:cubicBezTo>
                  <a:cubicBezTo>
                    <a:pt x="1" y="32"/>
                    <a:pt x="0" y="28"/>
                    <a:pt x="2" y="24"/>
                  </a:cubicBezTo>
                  <a:cubicBezTo>
                    <a:pt x="13" y="4"/>
                    <a:pt x="13" y="4"/>
                    <a:pt x="13" y="4"/>
                  </a:cubicBezTo>
                  <a:cubicBezTo>
                    <a:pt x="15" y="1"/>
                    <a:pt x="19" y="0"/>
                    <a:pt x="23" y="2"/>
                  </a:cubicBezTo>
                  <a:cubicBezTo>
                    <a:pt x="26" y="4"/>
                    <a:pt x="28" y="8"/>
                    <a:pt x="26" y="11"/>
                  </a:cubicBezTo>
                  <a:cubicBezTo>
                    <a:pt x="14" y="32"/>
                    <a:pt x="14" y="32"/>
                    <a:pt x="14" y="32"/>
                  </a:cubicBezTo>
                  <a:cubicBezTo>
                    <a:pt x="13" y="34"/>
                    <a:pt x="10" y="35"/>
                    <a:pt x="8" y="3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19" name="稻壳儿简约不简单设计 https://www.docer.com/works?userid=260803814"/>
            <p:cNvSpPr>
              <a:spLocks noEditPoints="1"/>
            </p:cNvSpPr>
            <p:nvPr/>
          </p:nvSpPr>
          <p:spPr bwMode="auto">
            <a:xfrm>
              <a:off x="6146870" y="5828685"/>
              <a:ext cx="281035" cy="337574"/>
            </a:xfrm>
            <a:custGeom>
              <a:avLst/>
              <a:gdLst>
                <a:gd name="T0" fmla="*/ 67 w 134"/>
                <a:gd name="T1" fmla="*/ 0 h 162"/>
                <a:gd name="T2" fmla="*/ 0 w 134"/>
                <a:gd name="T3" fmla="*/ 73 h 162"/>
                <a:gd name="T4" fmla="*/ 31 w 134"/>
                <a:gd name="T5" fmla="*/ 162 h 162"/>
                <a:gd name="T6" fmla="*/ 71 w 134"/>
                <a:gd name="T7" fmla="*/ 162 h 162"/>
                <a:gd name="T8" fmla="*/ 107 w 134"/>
                <a:gd name="T9" fmla="*/ 132 h 162"/>
                <a:gd name="T10" fmla="*/ 134 w 134"/>
                <a:gd name="T11" fmla="*/ 67 h 162"/>
                <a:gd name="T12" fmla="*/ 59 w 134"/>
                <a:gd name="T13" fmla="*/ 118 h 162"/>
                <a:gd name="T14" fmla="*/ 45 w 134"/>
                <a:gd name="T15" fmla="*/ 91 h 162"/>
                <a:gd name="T16" fmla="*/ 54 w 134"/>
                <a:gd name="T17" fmla="*/ 87 h 162"/>
                <a:gd name="T18" fmla="*/ 73 w 134"/>
                <a:gd name="T19" fmla="*/ 87 h 162"/>
                <a:gd name="T20" fmla="*/ 80 w 134"/>
                <a:gd name="T21" fmla="*/ 92 h 162"/>
                <a:gd name="T22" fmla="*/ 84 w 134"/>
                <a:gd name="T23" fmla="*/ 91 h 162"/>
                <a:gd name="T24" fmla="*/ 71 w 134"/>
                <a:gd name="T25" fmla="*/ 118 h 162"/>
                <a:gd name="T26" fmla="*/ 59 w 134"/>
                <a:gd name="T27" fmla="*/ 150 h 162"/>
                <a:gd name="T28" fmla="*/ 55 w 134"/>
                <a:gd name="T29" fmla="*/ 72 h 162"/>
                <a:gd name="T30" fmla="*/ 57 w 134"/>
                <a:gd name="T31" fmla="*/ 74 h 162"/>
                <a:gd name="T32" fmla="*/ 55 w 134"/>
                <a:gd name="T33" fmla="*/ 72 h 162"/>
                <a:gd name="T34" fmla="*/ 75 w 134"/>
                <a:gd name="T35" fmla="*/ 70 h 162"/>
                <a:gd name="T36" fmla="*/ 76 w 134"/>
                <a:gd name="T37" fmla="*/ 70 h 162"/>
                <a:gd name="T38" fmla="*/ 74 w 134"/>
                <a:gd name="T39" fmla="*/ 71 h 162"/>
                <a:gd name="T40" fmla="*/ 121 w 134"/>
                <a:gd name="T41" fmla="*/ 77 h 162"/>
                <a:gd name="T42" fmla="*/ 98 w 134"/>
                <a:gd name="T43" fmla="*/ 125 h 162"/>
                <a:gd name="T44" fmla="*/ 79 w 134"/>
                <a:gd name="T45" fmla="*/ 150 h 162"/>
                <a:gd name="T46" fmla="*/ 94 w 134"/>
                <a:gd name="T47" fmla="*/ 90 h 162"/>
                <a:gd name="T48" fmla="*/ 87 w 134"/>
                <a:gd name="T49" fmla="*/ 86 h 162"/>
                <a:gd name="T50" fmla="*/ 77 w 134"/>
                <a:gd name="T51" fmla="*/ 85 h 162"/>
                <a:gd name="T52" fmla="*/ 75 w 134"/>
                <a:gd name="T53" fmla="*/ 83 h 162"/>
                <a:gd name="T54" fmla="*/ 75 w 134"/>
                <a:gd name="T55" fmla="*/ 66 h 162"/>
                <a:gd name="T56" fmla="*/ 71 w 134"/>
                <a:gd name="T57" fmla="*/ 82 h 162"/>
                <a:gd name="T58" fmla="*/ 57 w 134"/>
                <a:gd name="T59" fmla="*/ 84 h 162"/>
                <a:gd name="T60" fmla="*/ 57 w 134"/>
                <a:gd name="T61" fmla="*/ 68 h 162"/>
                <a:gd name="T62" fmla="*/ 51 w 134"/>
                <a:gd name="T63" fmla="*/ 81 h 162"/>
                <a:gd name="T64" fmla="*/ 47 w 134"/>
                <a:gd name="T65" fmla="*/ 87 h 162"/>
                <a:gd name="T66" fmla="*/ 43 w 134"/>
                <a:gd name="T67" fmla="*/ 86 h 162"/>
                <a:gd name="T68" fmla="*/ 37 w 134"/>
                <a:gd name="T69" fmla="*/ 84 h 162"/>
                <a:gd name="T70" fmla="*/ 37 w 134"/>
                <a:gd name="T71" fmla="*/ 84 h 162"/>
                <a:gd name="T72" fmla="*/ 37 w 134"/>
                <a:gd name="T73" fmla="*/ 84 h 162"/>
                <a:gd name="T74" fmla="*/ 51 w 134"/>
                <a:gd name="T75" fmla="*/ 119 h 162"/>
                <a:gd name="T76" fmla="*/ 43 w 134"/>
                <a:gd name="T77" fmla="*/ 150 h 162"/>
                <a:gd name="T78" fmla="*/ 12 w 134"/>
                <a:gd name="T79" fmla="*/ 77 h 162"/>
                <a:gd name="T80" fmla="*/ 11 w 134"/>
                <a:gd name="T81" fmla="*/ 69 h 162"/>
                <a:gd name="T82" fmla="*/ 67 w 134"/>
                <a:gd name="T83" fmla="*/ 11 h 162"/>
                <a:gd name="T84" fmla="*/ 122 w 134"/>
                <a:gd name="T85" fmla="*/ 6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4" h="162">
                  <a:moveTo>
                    <a:pt x="134" y="67"/>
                  </a:moveTo>
                  <a:cubicBezTo>
                    <a:pt x="134" y="30"/>
                    <a:pt x="104" y="0"/>
                    <a:pt x="67" y="0"/>
                  </a:cubicBezTo>
                  <a:cubicBezTo>
                    <a:pt x="30" y="0"/>
                    <a:pt x="0" y="30"/>
                    <a:pt x="0" y="67"/>
                  </a:cubicBezTo>
                  <a:cubicBezTo>
                    <a:pt x="0" y="69"/>
                    <a:pt x="0" y="71"/>
                    <a:pt x="0" y="73"/>
                  </a:cubicBezTo>
                  <a:cubicBezTo>
                    <a:pt x="0" y="74"/>
                    <a:pt x="1" y="100"/>
                    <a:pt x="26" y="132"/>
                  </a:cubicBezTo>
                  <a:cubicBezTo>
                    <a:pt x="34" y="142"/>
                    <a:pt x="31" y="162"/>
                    <a:pt x="31" y="162"/>
                  </a:cubicBezTo>
                  <a:cubicBezTo>
                    <a:pt x="41" y="162"/>
                    <a:pt x="51" y="162"/>
                    <a:pt x="62" y="162"/>
                  </a:cubicBezTo>
                  <a:cubicBezTo>
                    <a:pt x="65" y="162"/>
                    <a:pt x="68" y="162"/>
                    <a:pt x="71" y="162"/>
                  </a:cubicBezTo>
                  <a:cubicBezTo>
                    <a:pt x="82" y="162"/>
                    <a:pt x="92" y="162"/>
                    <a:pt x="102" y="162"/>
                  </a:cubicBezTo>
                  <a:cubicBezTo>
                    <a:pt x="102" y="162"/>
                    <a:pt x="99" y="142"/>
                    <a:pt x="107" y="132"/>
                  </a:cubicBezTo>
                  <a:cubicBezTo>
                    <a:pt x="132" y="100"/>
                    <a:pt x="134" y="74"/>
                    <a:pt x="133" y="73"/>
                  </a:cubicBezTo>
                  <a:cubicBezTo>
                    <a:pt x="133" y="71"/>
                    <a:pt x="134" y="69"/>
                    <a:pt x="134" y="67"/>
                  </a:cubicBezTo>
                  <a:close/>
                  <a:moveTo>
                    <a:pt x="59" y="150"/>
                  </a:moveTo>
                  <a:cubicBezTo>
                    <a:pt x="59" y="118"/>
                    <a:pt x="59" y="118"/>
                    <a:pt x="59" y="118"/>
                  </a:cubicBezTo>
                  <a:cubicBezTo>
                    <a:pt x="59" y="117"/>
                    <a:pt x="59" y="117"/>
                    <a:pt x="58" y="116"/>
                  </a:cubicBezTo>
                  <a:cubicBezTo>
                    <a:pt x="45" y="91"/>
                    <a:pt x="45" y="91"/>
                    <a:pt x="45" y="91"/>
                  </a:cubicBezTo>
                  <a:cubicBezTo>
                    <a:pt x="46" y="91"/>
                    <a:pt x="47" y="91"/>
                    <a:pt x="48" y="90"/>
                  </a:cubicBezTo>
                  <a:cubicBezTo>
                    <a:pt x="50" y="90"/>
                    <a:pt x="52" y="88"/>
                    <a:pt x="54" y="87"/>
                  </a:cubicBezTo>
                  <a:cubicBezTo>
                    <a:pt x="56" y="89"/>
                    <a:pt x="59" y="91"/>
                    <a:pt x="61" y="91"/>
                  </a:cubicBezTo>
                  <a:cubicBezTo>
                    <a:pt x="65" y="92"/>
                    <a:pt x="69" y="90"/>
                    <a:pt x="73" y="87"/>
                  </a:cubicBezTo>
                  <a:cubicBezTo>
                    <a:pt x="73" y="87"/>
                    <a:pt x="73" y="87"/>
                    <a:pt x="73" y="88"/>
                  </a:cubicBezTo>
                  <a:cubicBezTo>
                    <a:pt x="75" y="91"/>
                    <a:pt x="78" y="92"/>
                    <a:pt x="80" y="92"/>
                  </a:cubicBezTo>
                  <a:cubicBezTo>
                    <a:pt x="81" y="92"/>
                    <a:pt x="81" y="92"/>
                    <a:pt x="81" y="92"/>
                  </a:cubicBezTo>
                  <a:cubicBezTo>
                    <a:pt x="82" y="92"/>
                    <a:pt x="83" y="92"/>
                    <a:pt x="84" y="91"/>
                  </a:cubicBezTo>
                  <a:cubicBezTo>
                    <a:pt x="71" y="116"/>
                    <a:pt x="71" y="116"/>
                    <a:pt x="71" y="116"/>
                  </a:cubicBezTo>
                  <a:cubicBezTo>
                    <a:pt x="71" y="117"/>
                    <a:pt x="71" y="117"/>
                    <a:pt x="71" y="118"/>
                  </a:cubicBezTo>
                  <a:cubicBezTo>
                    <a:pt x="71" y="150"/>
                    <a:pt x="71" y="150"/>
                    <a:pt x="71" y="150"/>
                  </a:cubicBezTo>
                  <a:lnTo>
                    <a:pt x="59" y="150"/>
                  </a:lnTo>
                  <a:close/>
                  <a:moveTo>
                    <a:pt x="55" y="72"/>
                  </a:moveTo>
                  <a:cubicBezTo>
                    <a:pt x="55" y="72"/>
                    <a:pt x="55" y="72"/>
                    <a:pt x="55" y="72"/>
                  </a:cubicBezTo>
                  <a:cubicBezTo>
                    <a:pt x="55" y="72"/>
                    <a:pt x="55" y="72"/>
                    <a:pt x="56" y="72"/>
                  </a:cubicBezTo>
                  <a:cubicBezTo>
                    <a:pt x="57" y="72"/>
                    <a:pt x="57" y="72"/>
                    <a:pt x="57" y="74"/>
                  </a:cubicBezTo>
                  <a:cubicBezTo>
                    <a:pt x="57" y="75"/>
                    <a:pt x="56" y="77"/>
                    <a:pt x="55" y="80"/>
                  </a:cubicBezTo>
                  <a:cubicBezTo>
                    <a:pt x="54" y="76"/>
                    <a:pt x="54" y="73"/>
                    <a:pt x="55" y="72"/>
                  </a:cubicBezTo>
                  <a:close/>
                  <a:moveTo>
                    <a:pt x="74" y="71"/>
                  </a:moveTo>
                  <a:cubicBezTo>
                    <a:pt x="74" y="70"/>
                    <a:pt x="75" y="70"/>
                    <a:pt x="75" y="70"/>
                  </a:cubicBezTo>
                  <a:cubicBezTo>
                    <a:pt x="75" y="70"/>
                    <a:pt x="75" y="70"/>
                    <a:pt x="75" y="70"/>
                  </a:cubicBezTo>
                  <a:cubicBezTo>
                    <a:pt x="76" y="70"/>
                    <a:pt x="76" y="70"/>
                    <a:pt x="76" y="70"/>
                  </a:cubicBezTo>
                  <a:cubicBezTo>
                    <a:pt x="76" y="71"/>
                    <a:pt x="76" y="74"/>
                    <a:pt x="74" y="78"/>
                  </a:cubicBezTo>
                  <a:cubicBezTo>
                    <a:pt x="73" y="75"/>
                    <a:pt x="73" y="72"/>
                    <a:pt x="74" y="71"/>
                  </a:cubicBezTo>
                  <a:close/>
                  <a:moveTo>
                    <a:pt x="122" y="69"/>
                  </a:moveTo>
                  <a:cubicBezTo>
                    <a:pt x="121" y="77"/>
                    <a:pt x="121" y="77"/>
                    <a:pt x="121" y="77"/>
                  </a:cubicBezTo>
                  <a:cubicBezTo>
                    <a:pt x="121" y="77"/>
                    <a:pt x="121" y="77"/>
                    <a:pt x="121" y="77"/>
                  </a:cubicBezTo>
                  <a:cubicBezTo>
                    <a:pt x="120" y="84"/>
                    <a:pt x="115" y="103"/>
                    <a:pt x="98" y="125"/>
                  </a:cubicBezTo>
                  <a:cubicBezTo>
                    <a:pt x="92" y="132"/>
                    <a:pt x="90" y="142"/>
                    <a:pt x="90" y="150"/>
                  </a:cubicBezTo>
                  <a:cubicBezTo>
                    <a:pt x="79" y="150"/>
                    <a:pt x="79" y="150"/>
                    <a:pt x="79" y="150"/>
                  </a:cubicBezTo>
                  <a:cubicBezTo>
                    <a:pt x="79" y="119"/>
                    <a:pt x="79" y="119"/>
                    <a:pt x="79" y="119"/>
                  </a:cubicBezTo>
                  <a:cubicBezTo>
                    <a:pt x="94" y="90"/>
                    <a:pt x="94" y="90"/>
                    <a:pt x="94" y="90"/>
                  </a:cubicBezTo>
                  <a:cubicBezTo>
                    <a:pt x="95" y="88"/>
                    <a:pt x="94" y="85"/>
                    <a:pt x="92" y="84"/>
                  </a:cubicBezTo>
                  <a:cubicBezTo>
                    <a:pt x="90" y="83"/>
                    <a:pt x="88" y="84"/>
                    <a:pt x="87" y="86"/>
                  </a:cubicBezTo>
                  <a:cubicBezTo>
                    <a:pt x="85" y="87"/>
                    <a:pt x="83" y="88"/>
                    <a:pt x="81" y="88"/>
                  </a:cubicBezTo>
                  <a:cubicBezTo>
                    <a:pt x="79" y="88"/>
                    <a:pt x="78" y="87"/>
                    <a:pt x="77" y="85"/>
                  </a:cubicBezTo>
                  <a:cubicBezTo>
                    <a:pt x="76" y="85"/>
                    <a:pt x="76" y="84"/>
                    <a:pt x="75" y="83"/>
                  </a:cubicBezTo>
                  <a:cubicBezTo>
                    <a:pt x="75" y="83"/>
                    <a:pt x="75" y="83"/>
                    <a:pt x="75" y="83"/>
                  </a:cubicBezTo>
                  <a:cubicBezTo>
                    <a:pt x="79" y="78"/>
                    <a:pt x="81" y="72"/>
                    <a:pt x="79" y="68"/>
                  </a:cubicBezTo>
                  <a:cubicBezTo>
                    <a:pt x="79" y="66"/>
                    <a:pt x="77" y="65"/>
                    <a:pt x="75" y="66"/>
                  </a:cubicBezTo>
                  <a:cubicBezTo>
                    <a:pt x="73" y="66"/>
                    <a:pt x="71" y="67"/>
                    <a:pt x="70" y="69"/>
                  </a:cubicBezTo>
                  <a:cubicBezTo>
                    <a:pt x="69" y="72"/>
                    <a:pt x="69" y="78"/>
                    <a:pt x="71" y="82"/>
                  </a:cubicBezTo>
                  <a:cubicBezTo>
                    <a:pt x="68" y="85"/>
                    <a:pt x="65" y="88"/>
                    <a:pt x="62" y="87"/>
                  </a:cubicBezTo>
                  <a:cubicBezTo>
                    <a:pt x="60" y="87"/>
                    <a:pt x="58" y="86"/>
                    <a:pt x="57" y="84"/>
                  </a:cubicBezTo>
                  <a:cubicBezTo>
                    <a:pt x="60" y="80"/>
                    <a:pt x="61" y="77"/>
                    <a:pt x="61" y="73"/>
                  </a:cubicBezTo>
                  <a:cubicBezTo>
                    <a:pt x="61" y="71"/>
                    <a:pt x="60" y="68"/>
                    <a:pt x="57" y="68"/>
                  </a:cubicBezTo>
                  <a:cubicBezTo>
                    <a:pt x="55" y="67"/>
                    <a:pt x="53" y="68"/>
                    <a:pt x="52" y="69"/>
                  </a:cubicBezTo>
                  <a:cubicBezTo>
                    <a:pt x="49" y="72"/>
                    <a:pt x="50" y="77"/>
                    <a:pt x="51" y="81"/>
                  </a:cubicBezTo>
                  <a:cubicBezTo>
                    <a:pt x="51" y="82"/>
                    <a:pt x="51" y="83"/>
                    <a:pt x="52" y="83"/>
                  </a:cubicBezTo>
                  <a:cubicBezTo>
                    <a:pt x="50" y="85"/>
                    <a:pt x="48" y="86"/>
                    <a:pt x="47" y="87"/>
                  </a:cubicBezTo>
                  <a:cubicBezTo>
                    <a:pt x="45" y="87"/>
                    <a:pt x="44" y="87"/>
                    <a:pt x="43" y="87"/>
                  </a:cubicBezTo>
                  <a:cubicBezTo>
                    <a:pt x="43" y="86"/>
                    <a:pt x="43" y="86"/>
                    <a:pt x="43" y="86"/>
                  </a:cubicBezTo>
                  <a:cubicBezTo>
                    <a:pt x="42" y="84"/>
                    <a:pt x="40" y="83"/>
                    <a:pt x="38" y="84"/>
                  </a:cubicBezTo>
                  <a:cubicBezTo>
                    <a:pt x="38" y="84"/>
                    <a:pt x="38" y="84"/>
                    <a:pt x="37" y="84"/>
                  </a:cubicBezTo>
                  <a:cubicBezTo>
                    <a:pt x="37" y="84"/>
                    <a:pt x="37" y="84"/>
                    <a:pt x="37" y="84"/>
                  </a:cubicBezTo>
                  <a:cubicBezTo>
                    <a:pt x="37" y="84"/>
                    <a:pt x="37" y="84"/>
                    <a:pt x="37" y="84"/>
                  </a:cubicBezTo>
                  <a:cubicBezTo>
                    <a:pt x="37" y="84"/>
                    <a:pt x="37" y="84"/>
                    <a:pt x="37" y="84"/>
                  </a:cubicBezTo>
                  <a:cubicBezTo>
                    <a:pt x="37" y="84"/>
                    <a:pt x="37" y="84"/>
                    <a:pt x="37" y="84"/>
                  </a:cubicBezTo>
                  <a:cubicBezTo>
                    <a:pt x="35" y="85"/>
                    <a:pt x="35" y="88"/>
                    <a:pt x="36" y="90"/>
                  </a:cubicBezTo>
                  <a:cubicBezTo>
                    <a:pt x="51" y="119"/>
                    <a:pt x="51" y="119"/>
                    <a:pt x="51" y="119"/>
                  </a:cubicBezTo>
                  <a:cubicBezTo>
                    <a:pt x="51" y="150"/>
                    <a:pt x="51" y="150"/>
                    <a:pt x="51" y="150"/>
                  </a:cubicBezTo>
                  <a:cubicBezTo>
                    <a:pt x="43" y="150"/>
                    <a:pt x="43" y="150"/>
                    <a:pt x="43" y="150"/>
                  </a:cubicBezTo>
                  <a:cubicBezTo>
                    <a:pt x="43" y="142"/>
                    <a:pt x="41" y="132"/>
                    <a:pt x="36" y="125"/>
                  </a:cubicBezTo>
                  <a:cubicBezTo>
                    <a:pt x="18" y="103"/>
                    <a:pt x="13" y="84"/>
                    <a:pt x="12" y="77"/>
                  </a:cubicBezTo>
                  <a:cubicBezTo>
                    <a:pt x="12" y="77"/>
                    <a:pt x="12" y="77"/>
                    <a:pt x="12" y="77"/>
                  </a:cubicBezTo>
                  <a:cubicBezTo>
                    <a:pt x="11" y="69"/>
                    <a:pt x="11" y="69"/>
                    <a:pt x="11" y="69"/>
                  </a:cubicBezTo>
                  <a:cubicBezTo>
                    <a:pt x="11" y="68"/>
                    <a:pt x="11" y="67"/>
                    <a:pt x="11" y="67"/>
                  </a:cubicBezTo>
                  <a:cubicBezTo>
                    <a:pt x="11" y="36"/>
                    <a:pt x="36" y="11"/>
                    <a:pt x="67" y="11"/>
                  </a:cubicBezTo>
                  <a:cubicBezTo>
                    <a:pt x="97" y="11"/>
                    <a:pt x="122" y="36"/>
                    <a:pt x="122" y="67"/>
                  </a:cubicBezTo>
                  <a:cubicBezTo>
                    <a:pt x="122" y="67"/>
                    <a:pt x="122" y="68"/>
                    <a:pt x="122" y="69"/>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0" name="稻壳儿简约不简单设计 https://www.docer.com/works?userid=260803814"/>
            <p:cNvSpPr/>
            <p:nvPr/>
          </p:nvSpPr>
          <p:spPr bwMode="auto">
            <a:xfrm>
              <a:off x="6211724" y="6176235"/>
              <a:ext cx="148001" cy="84810"/>
            </a:xfrm>
            <a:custGeom>
              <a:avLst/>
              <a:gdLst>
                <a:gd name="T0" fmla="*/ 0 w 71"/>
                <a:gd name="T1" fmla="*/ 6 h 40"/>
                <a:gd name="T2" fmla="*/ 3 w 71"/>
                <a:gd name="T3" fmla="*/ 6 h 40"/>
                <a:gd name="T4" fmla="*/ 3 w 71"/>
                <a:gd name="T5" fmla="*/ 11 h 40"/>
                <a:gd name="T6" fmla="*/ 0 w 71"/>
                <a:gd name="T7" fmla="*/ 11 h 40"/>
                <a:gd name="T8" fmla="*/ 0 w 71"/>
                <a:gd name="T9" fmla="*/ 17 h 40"/>
                <a:gd name="T10" fmla="*/ 3 w 71"/>
                <a:gd name="T11" fmla="*/ 17 h 40"/>
                <a:gd name="T12" fmla="*/ 3 w 71"/>
                <a:gd name="T13" fmla="*/ 22 h 40"/>
                <a:gd name="T14" fmla="*/ 0 w 71"/>
                <a:gd name="T15" fmla="*/ 22 h 40"/>
                <a:gd name="T16" fmla="*/ 16 w 71"/>
                <a:gd name="T17" fmla="*/ 34 h 40"/>
                <a:gd name="T18" fmla="*/ 24 w 71"/>
                <a:gd name="T19" fmla="*/ 40 h 40"/>
                <a:gd name="T20" fmla="*/ 47 w 71"/>
                <a:gd name="T21" fmla="*/ 40 h 40"/>
                <a:gd name="T22" fmla="*/ 56 w 71"/>
                <a:gd name="T23" fmla="*/ 34 h 40"/>
                <a:gd name="T24" fmla="*/ 71 w 71"/>
                <a:gd name="T25" fmla="*/ 22 h 40"/>
                <a:gd name="T26" fmla="*/ 68 w 71"/>
                <a:gd name="T27" fmla="*/ 22 h 40"/>
                <a:gd name="T28" fmla="*/ 68 w 71"/>
                <a:gd name="T29" fmla="*/ 17 h 40"/>
                <a:gd name="T30" fmla="*/ 71 w 71"/>
                <a:gd name="T31" fmla="*/ 17 h 40"/>
                <a:gd name="T32" fmla="*/ 71 w 71"/>
                <a:gd name="T33" fmla="*/ 11 h 40"/>
                <a:gd name="T34" fmla="*/ 68 w 71"/>
                <a:gd name="T35" fmla="*/ 11 h 40"/>
                <a:gd name="T36" fmla="*/ 68 w 71"/>
                <a:gd name="T37" fmla="*/ 6 h 40"/>
                <a:gd name="T38" fmla="*/ 71 w 71"/>
                <a:gd name="T39" fmla="*/ 6 h 40"/>
                <a:gd name="T40" fmla="*/ 71 w 71"/>
                <a:gd name="T41" fmla="*/ 0 h 40"/>
                <a:gd name="T42" fmla="*/ 0 w 71"/>
                <a:gd name="T43" fmla="*/ 0 h 40"/>
                <a:gd name="T44" fmla="*/ 0 w 71"/>
                <a:gd name="T45"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1" h="40">
                  <a:moveTo>
                    <a:pt x="0" y="6"/>
                  </a:moveTo>
                  <a:cubicBezTo>
                    <a:pt x="3" y="6"/>
                    <a:pt x="3" y="6"/>
                    <a:pt x="3" y="6"/>
                  </a:cubicBezTo>
                  <a:cubicBezTo>
                    <a:pt x="3" y="11"/>
                    <a:pt x="3" y="11"/>
                    <a:pt x="3" y="11"/>
                  </a:cubicBezTo>
                  <a:cubicBezTo>
                    <a:pt x="0" y="11"/>
                    <a:pt x="0" y="11"/>
                    <a:pt x="0" y="11"/>
                  </a:cubicBezTo>
                  <a:cubicBezTo>
                    <a:pt x="0" y="17"/>
                    <a:pt x="0" y="17"/>
                    <a:pt x="0" y="17"/>
                  </a:cubicBezTo>
                  <a:cubicBezTo>
                    <a:pt x="3" y="17"/>
                    <a:pt x="3" y="17"/>
                    <a:pt x="3" y="17"/>
                  </a:cubicBezTo>
                  <a:cubicBezTo>
                    <a:pt x="3" y="22"/>
                    <a:pt x="3" y="22"/>
                    <a:pt x="3" y="22"/>
                  </a:cubicBezTo>
                  <a:cubicBezTo>
                    <a:pt x="0" y="22"/>
                    <a:pt x="0" y="22"/>
                    <a:pt x="0" y="22"/>
                  </a:cubicBezTo>
                  <a:cubicBezTo>
                    <a:pt x="1" y="28"/>
                    <a:pt x="7" y="34"/>
                    <a:pt x="16" y="34"/>
                  </a:cubicBezTo>
                  <a:cubicBezTo>
                    <a:pt x="17" y="38"/>
                    <a:pt x="20" y="40"/>
                    <a:pt x="24" y="40"/>
                  </a:cubicBezTo>
                  <a:cubicBezTo>
                    <a:pt x="47" y="40"/>
                    <a:pt x="47" y="40"/>
                    <a:pt x="47" y="40"/>
                  </a:cubicBezTo>
                  <a:cubicBezTo>
                    <a:pt x="51" y="40"/>
                    <a:pt x="54" y="38"/>
                    <a:pt x="56" y="34"/>
                  </a:cubicBezTo>
                  <a:cubicBezTo>
                    <a:pt x="64" y="34"/>
                    <a:pt x="70" y="28"/>
                    <a:pt x="71" y="22"/>
                  </a:cubicBezTo>
                  <a:cubicBezTo>
                    <a:pt x="68" y="22"/>
                    <a:pt x="68" y="22"/>
                    <a:pt x="68" y="22"/>
                  </a:cubicBezTo>
                  <a:cubicBezTo>
                    <a:pt x="68" y="17"/>
                    <a:pt x="68" y="17"/>
                    <a:pt x="68" y="17"/>
                  </a:cubicBezTo>
                  <a:cubicBezTo>
                    <a:pt x="71" y="17"/>
                    <a:pt x="71" y="17"/>
                    <a:pt x="71" y="17"/>
                  </a:cubicBezTo>
                  <a:cubicBezTo>
                    <a:pt x="71" y="11"/>
                    <a:pt x="71" y="11"/>
                    <a:pt x="71" y="11"/>
                  </a:cubicBezTo>
                  <a:cubicBezTo>
                    <a:pt x="68" y="11"/>
                    <a:pt x="68" y="11"/>
                    <a:pt x="68" y="11"/>
                  </a:cubicBezTo>
                  <a:cubicBezTo>
                    <a:pt x="68" y="6"/>
                    <a:pt x="68" y="6"/>
                    <a:pt x="68" y="6"/>
                  </a:cubicBezTo>
                  <a:cubicBezTo>
                    <a:pt x="71" y="6"/>
                    <a:pt x="71" y="6"/>
                    <a:pt x="71" y="6"/>
                  </a:cubicBezTo>
                  <a:cubicBezTo>
                    <a:pt x="71" y="0"/>
                    <a:pt x="71" y="0"/>
                    <a:pt x="71" y="0"/>
                  </a:cubicBezTo>
                  <a:cubicBezTo>
                    <a:pt x="0" y="0"/>
                    <a:pt x="0" y="0"/>
                    <a:pt x="0" y="0"/>
                  </a:cubicBezTo>
                  <a:lnTo>
                    <a:pt x="0" y="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sp>
        <p:nvSpPr>
          <p:cNvPr id="21" name="稻壳儿简约不简单设计 https://www.docer.com/works?userid=260803814"/>
          <p:cNvSpPr txBox="1"/>
          <p:nvPr/>
        </p:nvSpPr>
        <p:spPr>
          <a:xfrm>
            <a:off x="2506550" y="3091649"/>
            <a:ext cx="1615224" cy="436914"/>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dist"/>
            <a:r>
              <a:rPr lang="zh-CN" altLang="en-US" sz="2000" b="0">
                <a:solidFill>
                  <a:schemeClr val="bg1"/>
                </a:solidFill>
                <a:latin typeface="+mn-lt"/>
                <a:ea typeface="+mn-ea"/>
                <a:cs typeface="+mn-ea"/>
                <a:sym typeface="+mn-lt"/>
              </a:rPr>
              <a:t>添加文字</a:t>
            </a:r>
            <a:endParaRPr lang="zh-CN" altLang="en-US" sz="2000" b="0" dirty="0">
              <a:solidFill>
                <a:schemeClr val="bg1"/>
              </a:solidFill>
              <a:latin typeface="+mn-lt"/>
              <a:ea typeface="+mn-ea"/>
              <a:cs typeface="+mn-ea"/>
              <a:sym typeface="+mn-lt"/>
            </a:endParaRPr>
          </a:p>
        </p:txBody>
      </p:sp>
      <p:cxnSp>
        <p:nvCxnSpPr>
          <p:cNvPr id="22" name="稻壳儿简约不简单设计 https://www.docer.com/works?userid=260803814"/>
          <p:cNvCxnSpPr/>
          <p:nvPr/>
        </p:nvCxnSpPr>
        <p:spPr>
          <a:xfrm>
            <a:off x="2978832" y="3631576"/>
            <a:ext cx="67066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稻壳儿简约不简单设计 https://www.docer.com/works?userid=260803814"/>
          <p:cNvSpPr txBox="1"/>
          <p:nvPr/>
        </p:nvSpPr>
        <p:spPr>
          <a:xfrm>
            <a:off x="3525753" y="4964919"/>
            <a:ext cx="1615224" cy="436914"/>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dist"/>
            <a:r>
              <a:rPr lang="zh-CN" altLang="en-US" sz="2000" b="0" dirty="0">
                <a:solidFill>
                  <a:schemeClr val="bg1"/>
                </a:solidFill>
                <a:latin typeface="+mn-lt"/>
                <a:ea typeface="+mn-ea"/>
                <a:cs typeface="+mn-ea"/>
                <a:sym typeface="+mn-lt"/>
              </a:rPr>
              <a:t>添加文字</a:t>
            </a:r>
          </a:p>
        </p:txBody>
      </p:sp>
      <p:cxnSp>
        <p:nvCxnSpPr>
          <p:cNvPr id="24" name="稻壳儿简约不简单设计 https://www.docer.com/works?userid=260803814"/>
          <p:cNvCxnSpPr/>
          <p:nvPr/>
        </p:nvCxnSpPr>
        <p:spPr>
          <a:xfrm>
            <a:off x="3998035" y="5504846"/>
            <a:ext cx="67066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稻壳儿简约不简单设计 https://www.docer.com/works?userid=260803814"/>
          <p:cNvSpPr txBox="1"/>
          <p:nvPr/>
        </p:nvSpPr>
        <p:spPr>
          <a:xfrm>
            <a:off x="1516444" y="4964919"/>
            <a:ext cx="1615224" cy="436914"/>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dist"/>
            <a:r>
              <a:rPr lang="zh-CN" altLang="en-US" sz="2000" b="0">
                <a:solidFill>
                  <a:schemeClr val="bg1"/>
                </a:solidFill>
                <a:latin typeface="+mn-lt"/>
                <a:ea typeface="+mn-ea"/>
                <a:cs typeface="+mn-ea"/>
                <a:sym typeface="+mn-lt"/>
              </a:rPr>
              <a:t>添加文字</a:t>
            </a:r>
            <a:endParaRPr lang="zh-CN" altLang="en-US" sz="2000" b="0" dirty="0">
              <a:solidFill>
                <a:schemeClr val="bg1"/>
              </a:solidFill>
              <a:latin typeface="+mn-lt"/>
              <a:ea typeface="+mn-ea"/>
              <a:cs typeface="+mn-ea"/>
              <a:sym typeface="+mn-lt"/>
            </a:endParaRPr>
          </a:p>
        </p:txBody>
      </p:sp>
      <p:cxnSp>
        <p:nvCxnSpPr>
          <p:cNvPr id="26" name="稻壳儿简约不简单设计 https://www.docer.com/works?userid=260803814"/>
          <p:cNvCxnSpPr/>
          <p:nvPr/>
        </p:nvCxnSpPr>
        <p:spPr>
          <a:xfrm>
            <a:off x="1988726" y="5504846"/>
            <a:ext cx="670661"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稻壳儿简约不简单设计 https://www.docer.com/works?userid=260803814"/>
          <p:cNvGrpSpPr/>
          <p:nvPr/>
        </p:nvGrpSpPr>
        <p:grpSpPr>
          <a:xfrm>
            <a:off x="1869741" y="4184650"/>
            <a:ext cx="850436" cy="622821"/>
            <a:chOff x="7147950" y="1910835"/>
            <a:chExt cx="565394" cy="414069"/>
          </a:xfrm>
          <a:solidFill>
            <a:schemeClr val="bg1"/>
          </a:solidFill>
        </p:grpSpPr>
        <p:sp>
          <p:nvSpPr>
            <p:cNvPr id="28" name="稻壳儿简约不简单设计 https://www.docer.com/works?userid=260803814"/>
            <p:cNvSpPr/>
            <p:nvPr/>
          </p:nvSpPr>
          <p:spPr bwMode="auto">
            <a:xfrm>
              <a:off x="7147950" y="1910835"/>
              <a:ext cx="394114" cy="377484"/>
            </a:xfrm>
            <a:custGeom>
              <a:avLst/>
              <a:gdLst>
                <a:gd name="T0" fmla="*/ 79 w 189"/>
                <a:gd name="T1" fmla="*/ 136 h 181"/>
                <a:gd name="T2" fmla="*/ 69 w 189"/>
                <a:gd name="T3" fmla="*/ 134 h 181"/>
                <a:gd name="T4" fmla="*/ 68 w 189"/>
                <a:gd name="T5" fmla="*/ 133 h 181"/>
                <a:gd name="T6" fmla="*/ 66 w 189"/>
                <a:gd name="T7" fmla="*/ 133 h 181"/>
                <a:gd name="T8" fmla="*/ 43 w 189"/>
                <a:gd name="T9" fmla="*/ 143 h 181"/>
                <a:gd name="T10" fmla="*/ 49 w 189"/>
                <a:gd name="T11" fmla="*/ 125 h 181"/>
                <a:gd name="T12" fmla="*/ 43 w 189"/>
                <a:gd name="T13" fmla="*/ 122 h 181"/>
                <a:gd name="T14" fmla="*/ 17 w 189"/>
                <a:gd name="T15" fmla="*/ 78 h 181"/>
                <a:gd name="T16" fmla="*/ 102 w 189"/>
                <a:gd name="T17" fmla="*/ 17 h 181"/>
                <a:gd name="T18" fmla="*/ 166 w 189"/>
                <a:gd name="T19" fmla="*/ 38 h 181"/>
                <a:gd name="T20" fmla="*/ 177 w 189"/>
                <a:gd name="T21" fmla="*/ 37 h 181"/>
                <a:gd name="T22" fmla="*/ 189 w 189"/>
                <a:gd name="T23" fmla="*/ 38 h 181"/>
                <a:gd name="T24" fmla="*/ 102 w 189"/>
                <a:gd name="T25" fmla="*/ 0 h 181"/>
                <a:gd name="T26" fmla="*/ 0 w 189"/>
                <a:gd name="T27" fmla="*/ 78 h 181"/>
                <a:gd name="T28" fmla="*/ 28 w 189"/>
                <a:gd name="T29" fmla="*/ 132 h 181"/>
                <a:gd name="T30" fmla="*/ 11 w 189"/>
                <a:gd name="T31" fmla="*/ 181 h 181"/>
                <a:gd name="T32" fmla="*/ 31 w 189"/>
                <a:gd name="T33" fmla="*/ 169 h 181"/>
                <a:gd name="T34" fmla="*/ 66 w 189"/>
                <a:gd name="T35" fmla="*/ 151 h 181"/>
                <a:gd name="T36" fmla="*/ 90 w 189"/>
                <a:gd name="T37" fmla="*/ 155 h 181"/>
                <a:gd name="T38" fmla="*/ 79 w 189"/>
                <a:gd name="T39" fmla="*/ 136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9" h="181">
                  <a:moveTo>
                    <a:pt x="79" y="136"/>
                  </a:moveTo>
                  <a:cubicBezTo>
                    <a:pt x="76" y="136"/>
                    <a:pt x="72" y="135"/>
                    <a:pt x="69" y="134"/>
                  </a:cubicBezTo>
                  <a:cubicBezTo>
                    <a:pt x="68" y="133"/>
                    <a:pt x="68" y="133"/>
                    <a:pt x="68" y="133"/>
                  </a:cubicBezTo>
                  <a:cubicBezTo>
                    <a:pt x="66" y="133"/>
                    <a:pt x="66" y="133"/>
                    <a:pt x="66" y="133"/>
                  </a:cubicBezTo>
                  <a:cubicBezTo>
                    <a:pt x="65" y="133"/>
                    <a:pt x="61" y="133"/>
                    <a:pt x="43" y="143"/>
                  </a:cubicBezTo>
                  <a:cubicBezTo>
                    <a:pt x="49" y="125"/>
                    <a:pt x="49" y="125"/>
                    <a:pt x="49" y="125"/>
                  </a:cubicBezTo>
                  <a:cubicBezTo>
                    <a:pt x="43" y="122"/>
                    <a:pt x="43" y="122"/>
                    <a:pt x="43" y="122"/>
                  </a:cubicBezTo>
                  <a:cubicBezTo>
                    <a:pt x="26" y="110"/>
                    <a:pt x="17" y="94"/>
                    <a:pt x="17" y="78"/>
                  </a:cubicBezTo>
                  <a:cubicBezTo>
                    <a:pt x="17" y="44"/>
                    <a:pt x="55" y="17"/>
                    <a:pt x="102" y="17"/>
                  </a:cubicBezTo>
                  <a:cubicBezTo>
                    <a:pt x="127" y="17"/>
                    <a:pt x="150" y="25"/>
                    <a:pt x="166" y="38"/>
                  </a:cubicBezTo>
                  <a:cubicBezTo>
                    <a:pt x="169" y="37"/>
                    <a:pt x="173" y="37"/>
                    <a:pt x="177" y="37"/>
                  </a:cubicBezTo>
                  <a:cubicBezTo>
                    <a:pt x="181" y="37"/>
                    <a:pt x="185" y="37"/>
                    <a:pt x="189" y="38"/>
                  </a:cubicBezTo>
                  <a:cubicBezTo>
                    <a:pt x="172" y="15"/>
                    <a:pt x="139" y="0"/>
                    <a:pt x="102" y="0"/>
                  </a:cubicBezTo>
                  <a:cubicBezTo>
                    <a:pt x="45" y="0"/>
                    <a:pt x="0" y="35"/>
                    <a:pt x="0" y="78"/>
                  </a:cubicBezTo>
                  <a:cubicBezTo>
                    <a:pt x="0" y="98"/>
                    <a:pt x="10" y="117"/>
                    <a:pt x="28" y="132"/>
                  </a:cubicBezTo>
                  <a:cubicBezTo>
                    <a:pt x="11" y="181"/>
                    <a:pt x="11" y="181"/>
                    <a:pt x="11" y="181"/>
                  </a:cubicBezTo>
                  <a:cubicBezTo>
                    <a:pt x="31" y="169"/>
                    <a:pt x="31" y="169"/>
                    <a:pt x="31" y="169"/>
                  </a:cubicBezTo>
                  <a:cubicBezTo>
                    <a:pt x="44" y="162"/>
                    <a:pt x="61" y="153"/>
                    <a:pt x="66" y="151"/>
                  </a:cubicBezTo>
                  <a:cubicBezTo>
                    <a:pt x="74" y="153"/>
                    <a:pt x="82" y="154"/>
                    <a:pt x="90" y="155"/>
                  </a:cubicBezTo>
                  <a:cubicBezTo>
                    <a:pt x="85" y="149"/>
                    <a:pt x="81" y="143"/>
                    <a:pt x="79" y="136"/>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sp>
          <p:nvSpPr>
            <p:cNvPr id="29" name="稻壳儿简约不简单设计 https://www.docer.com/works?userid=260803814"/>
            <p:cNvSpPr>
              <a:spLocks noEditPoints="1"/>
            </p:cNvSpPr>
            <p:nvPr/>
          </p:nvSpPr>
          <p:spPr bwMode="auto">
            <a:xfrm>
              <a:off x="7324220" y="2007285"/>
              <a:ext cx="389124" cy="317619"/>
            </a:xfrm>
            <a:custGeom>
              <a:avLst/>
              <a:gdLst>
                <a:gd name="T0" fmla="*/ 187 w 187"/>
                <a:gd name="T1" fmla="*/ 69 h 153"/>
                <a:gd name="T2" fmla="*/ 93 w 187"/>
                <a:gd name="T3" fmla="*/ 0 h 153"/>
                <a:gd name="T4" fmla="*/ 0 w 187"/>
                <a:gd name="T5" fmla="*/ 69 h 153"/>
                <a:gd name="T6" fmla="*/ 93 w 187"/>
                <a:gd name="T7" fmla="*/ 139 h 153"/>
                <a:gd name="T8" fmla="*/ 128 w 187"/>
                <a:gd name="T9" fmla="*/ 134 h 153"/>
                <a:gd name="T10" fmla="*/ 168 w 187"/>
                <a:gd name="T11" fmla="*/ 153 h 153"/>
                <a:gd name="T12" fmla="*/ 156 w 187"/>
                <a:gd name="T13" fmla="*/ 120 h 153"/>
                <a:gd name="T14" fmla="*/ 187 w 187"/>
                <a:gd name="T15" fmla="*/ 69 h 153"/>
                <a:gd name="T16" fmla="*/ 57 w 187"/>
                <a:gd name="T17" fmla="*/ 79 h 153"/>
                <a:gd name="T18" fmla="*/ 49 w 187"/>
                <a:gd name="T19" fmla="*/ 75 h 153"/>
                <a:gd name="T20" fmla="*/ 40 w 187"/>
                <a:gd name="T21" fmla="*/ 79 h 153"/>
                <a:gd name="T22" fmla="*/ 42 w 187"/>
                <a:gd name="T23" fmla="*/ 70 h 153"/>
                <a:gd name="T24" fmla="*/ 35 w 187"/>
                <a:gd name="T25" fmla="*/ 63 h 153"/>
                <a:gd name="T26" fmla="*/ 45 w 187"/>
                <a:gd name="T27" fmla="*/ 62 h 153"/>
                <a:gd name="T28" fmla="*/ 49 w 187"/>
                <a:gd name="T29" fmla="*/ 53 h 153"/>
                <a:gd name="T30" fmla="*/ 53 w 187"/>
                <a:gd name="T31" fmla="*/ 62 h 153"/>
                <a:gd name="T32" fmla="*/ 62 w 187"/>
                <a:gd name="T33" fmla="*/ 63 h 153"/>
                <a:gd name="T34" fmla="*/ 56 w 187"/>
                <a:gd name="T35" fmla="*/ 70 h 153"/>
                <a:gd name="T36" fmla="*/ 57 w 187"/>
                <a:gd name="T37" fmla="*/ 79 h 153"/>
                <a:gd name="T38" fmla="*/ 106 w 187"/>
                <a:gd name="T39" fmla="*/ 83 h 153"/>
                <a:gd name="T40" fmla="*/ 93 w 187"/>
                <a:gd name="T41" fmla="*/ 76 h 153"/>
                <a:gd name="T42" fmla="*/ 80 w 187"/>
                <a:gd name="T43" fmla="*/ 83 h 153"/>
                <a:gd name="T44" fmla="*/ 82 w 187"/>
                <a:gd name="T45" fmla="*/ 68 h 153"/>
                <a:gd name="T46" fmla="*/ 72 w 187"/>
                <a:gd name="T47" fmla="*/ 58 h 153"/>
                <a:gd name="T48" fmla="*/ 86 w 187"/>
                <a:gd name="T49" fmla="*/ 56 h 153"/>
                <a:gd name="T50" fmla="*/ 93 w 187"/>
                <a:gd name="T51" fmla="*/ 43 h 153"/>
                <a:gd name="T52" fmla="*/ 100 w 187"/>
                <a:gd name="T53" fmla="*/ 56 h 153"/>
                <a:gd name="T54" fmla="*/ 114 w 187"/>
                <a:gd name="T55" fmla="*/ 58 h 153"/>
                <a:gd name="T56" fmla="*/ 104 w 187"/>
                <a:gd name="T57" fmla="*/ 68 h 153"/>
                <a:gd name="T58" fmla="*/ 106 w 187"/>
                <a:gd name="T59" fmla="*/ 83 h 153"/>
                <a:gd name="T60" fmla="*/ 145 w 187"/>
                <a:gd name="T61" fmla="*/ 79 h 153"/>
                <a:gd name="T62" fmla="*/ 137 w 187"/>
                <a:gd name="T63" fmla="*/ 75 h 153"/>
                <a:gd name="T64" fmla="*/ 129 w 187"/>
                <a:gd name="T65" fmla="*/ 79 h 153"/>
                <a:gd name="T66" fmla="*/ 130 w 187"/>
                <a:gd name="T67" fmla="*/ 70 h 153"/>
                <a:gd name="T68" fmla="*/ 123 w 187"/>
                <a:gd name="T69" fmla="*/ 63 h 153"/>
                <a:gd name="T70" fmla="*/ 133 w 187"/>
                <a:gd name="T71" fmla="*/ 62 h 153"/>
                <a:gd name="T72" fmla="*/ 137 w 187"/>
                <a:gd name="T73" fmla="*/ 53 h 153"/>
                <a:gd name="T74" fmla="*/ 141 w 187"/>
                <a:gd name="T75" fmla="*/ 62 h 153"/>
                <a:gd name="T76" fmla="*/ 151 w 187"/>
                <a:gd name="T77" fmla="*/ 63 h 153"/>
                <a:gd name="T78" fmla="*/ 144 w 187"/>
                <a:gd name="T79" fmla="*/ 70 h 153"/>
                <a:gd name="T80" fmla="*/ 145 w 187"/>
                <a:gd name="T81" fmla="*/ 7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7" h="153">
                  <a:moveTo>
                    <a:pt x="187" y="69"/>
                  </a:moveTo>
                  <a:cubicBezTo>
                    <a:pt x="187" y="31"/>
                    <a:pt x="145" y="0"/>
                    <a:pt x="93" y="0"/>
                  </a:cubicBezTo>
                  <a:cubicBezTo>
                    <a:pt x="42" y="0"/>
                    <a:pt x="0" y="31"/>
                    <a:pt x="0" y="69"/>
                  </a:cubicBezTo>
                  <a:cubicBezTo>
                    <a:pt x="0" y="108"/>
                    <a:pt x="42" y="139"/>
                    <a:pt x="93" y="139"/>
                  </a:cubicBezTo>
                  <a:cubicBezTo>
                    <a:pt x="106" y="139"/>
                    <a:pt x="118" y="137"/>
                    <a:pt x="128" y="134"/>
                  </a:cubicBezTo>
                  <a:cubicBezTo>
                    <a:pt x="132" y="133"/>
                    <a:pt x="168" y="153"/>
                    <a:pt x="168" y="153"/>
                  </a:cubicBezTo>
                  <a:cubicBezTo>
                    <a:pt x="156" y="120"/>
                    <a:pt x="156" y="120"/>
                    <a:pt x="156" y="120"/>
                  </a:cubicBezTo>
                  <a:cubicBezTo>
                    <a:pt x="175" y="108"/>
                    <a:pt x="187" y="90"/>
                    <a:pt x="187" y="69"/>
                  </a:cubicBezTo>
                  <a:close/>
                  <a:moveTo>
                    <a:pt x="57" y="79"/>
                  </a:moveTo>
                  <a:cubicBezTo>
                    <a:pt x="49" y="75"/>
                    <a:pt x="49" y="75"/>
                    <a:pt x="49" y="75"/>
                  </a:cubicBezTo>
                  <a:cubicBezTo>
                    <a:pt x="40" y="79"/>
                    <a:pt x="40" y="79"/>
                    <a:pt x="40" y="79"/>
                  </a:cubicBezTo>
                  <a:cubicBezTo>
                    <a:pt x="42" y="70"/>
                    <a:pt x="42" y="70"/>
                    <a:pt x="42" y="70"/>
                  </a:cubicBezTo>
                  <a:cubicBezTo>
                    <a:pt x="35" y="63"/>
                    <a:pt x="35" y="63"/>
                    <a:pt x="35" y="63"/>
                  </a:cubicBezTo>
                  <a:cubicBezTo>
                    <a:pt x="45" y="62"/>
                    <a:pt x="45" y="62"/>
                    <a:pt x="45" y="62"/>
                  </a:cubicBezTo>
                  <a:cubicBezTo>
                    <a:pt x="49" y="53"/>
                    <a:pt x="49" y="53"/>
                    <a:pt x="49" y="53"/>
                  </a:cubicBezTo>
                  <a:cubicBezTo>
                    <a:pt x="53" y="62"/>
                    <a:pt x="53" y="62"/>
                    <a:pt x="53" y="62"/>
                  </a:cubicBezTo>
                  <a:cubicBezTo>
                    <a:pt x="62" y="63"/>
                    <a:pt x="62" y="63"/>
                    <a:pt x="62" y="63"/>
                  </a:cubicBezTo>
                  <a:cubicBezTo>
                    <a:pt x="56" y="70"/>
                    <a:pt x="56" y="70"/>
                    <a:pt x="56" y="70"/>
                  </a:cubicBezTo>
                  <a:lnTo>
                    <a:pt x="57" y="79"/>
                  </a:lnTo>
                  <a:close/>
                  <a:moveTo>
                    <a:pt x="106" y="83"/>
                  </a:moveTo>
                  <a:cubicBezTo>
                    <a:pt x="93" y="76"/>
                    <a:pt x="93" y="76"/>
                    <a:pt x="93" y="76"/>
                  </a:cubicBezTo>
                  <a:cubicBezTo>
                    <a:pt x="80" y="83"/>
                    <a:pt x="80" y="83"/>
                    <a:pt x="80" y="83"/>
                  </a:cubicBezTo>
                  <a:cubicBezTo>
                    <a:pt x="82" y="68"/>
                    <a:pt x="82" y="68"/>
                    <a:pt x="82" y="68"/>
                  </a:cubicBezTo>
                  <a:cubicBezTo>
                    <a:pt x="72" y="58"/>
                    <a:pt x="72" y="58"/>
                    <a:pt x="72" y="58"/>
                  </a:cubicBezTo>
                  <a:cubicBezTo>
                    <a:pt x="86" y="56"/>
                    <a:pt x="86" y="56"/>
                    <a:pt x="86" y="56"/>
                  </a:cubicBezTo>
                  <a:cubicBezTo>
                    <a:pt x="93" y="43"/>
                    <a:pt x="93" y="43"/>
                    <a:pt x="93" y="43"/>
                  </a:cubicBezTo>
                  <a:cubicBezTo>
                    <a:pt x="100" y="56"/>
                    <a:pt x="100" y="56"/>
                    <a:pt x="100" y="56"/>
                  </a:cubicBezTo>
                  <a:cubicBezTo>
                    <a:pt x="114" y="58"/>
                    <a:pt x="114" y="58"/>
                    <a:pt x="114" y="58"/>
                  </a:cubicBezTo>
                  <a:cubicBezTo>
                    <a:pt x="104" y="68"/>
                    <a:pt x="104" y="68"/>
                    <a:pt x="104" y="68"/>
                  </a:cubicBezTo>
                  <a:lnTo>
                    <a:pt x="106" y="83"/>
                  </a:lnTo>
                  <a:close/>
                  <a:moveTo>
                    <a:pt x="145" y="79"/>
                  </a:moveTo>
                  <a:cubicBezTo>
                    <a:pt x="137" y="75"/>
                    <a:pt x="137" y="75"/>
                    <a:pt x="137" y="75"/>
                  </a:cubicBezTo>
                  <a:cubicBezTo>
                    <a:pt x="129" y="79"/>
                    <a:pt x="129" y="79"/>
                    <a:pt x="129" y="79"/>
                  </a:cubicBezTo>
                  <a:cubicBezTo>
                    <a:pt x="130" y="70"/>
                    <a:pt x="130" y="70"/>
                    <a:pt x="130" y="70"/>
                  </a:cubicBezTo>
                  <a:cubicBezTo>
                    <a:pt x="123" y="63"/>
                    <a:pt x="123" y="63"/>
                    <a:pt x="123" y="63"/>
                  </a:cubicBezTo>
                  <a:cubicBezTo>
                    <a:pt x="133" y="62"/>
                    <a:pt x="133" y="62"/>
                    <a:pt x="133" y="62"/>
                  </a:cubicBezTo>
                  <a:cubicBezTo>
                    <a:pt x="137" y="53"/>
                    <a:pt x="137" y="53"/>
                    <a:pt x="137" y="53"/>
                  </a:cubicBezTo>
                  <a:cubicBezTo>
                    <a:pt x="141" y="62"/>
                    <a:pt x="141" y="62"/>
                    <a:pt x="141" y="62"/>
                  </a:cubicBezTo>
                  <a:cubicBezTo>
                    <a:pt x="151" y="63"/>
                    <a:pt x="151" y="63"/>
                    <a:pt x="151" y="63"/>
                  </a:cubicBezTo>
                  <a:cubicBezTo>
                    <a:pt x="144" y="70"/>
                    <a:pt x="144" y="70"/>
                    <a:pt x="144" y="70"/>
                  </a:cubicBezTo>
                  <a:lnTo>
                    <a:pt x="145" y="79"/>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cs typeface="+mn-ea"/>
                <a:sym typeface="+mn-lt"/>
              </a:endParaRPr>
            </a:p>
          </p:txBody>
        </p:sp>
      </p:grpSp>
      <p:sp>
        <p:nvSpPr>
          <p:cNvPr id="3" name="标题 2"/>
          <p:cNvSpPr>
            <a:spLocks noGrp="1"/>
          </p:cNvSpPr>
          <p:nvPr>
            <p:ph type="title"/>
          </p:nvPr>
        </p:nvSpPr>
        <p:spPr/>
        <p:txBody>
          <a:bodyPr>
            <a:normAutofit/>
          </a:bodyPr>
          <a:lstStyle/>
          <a:p>
            <a:r>
              <a:rPr lang="zh-CN" altLang="en-US" dirty="0" smtClean="0"/>
              <a:t>大家谈</a:t>
            </a:r>
            <a:endParaRPr lang="en-US" altLang="zh-CN" dirty="0"/>
          </a:p>
        </p:txBody>
      </p:sp>
      <p:sp>
        <p:nvSpPr>
          <p:cNvPr id="4" name="文本占位符 3"/>
          <p:cNvSpPr>
            <a:spLocks noGrp="1"/>
          </p:cNvSpPr>
          <p:nvPr>
            <p:ph type="body" sz="quarter" idx="10"/>
          </p:nvPr>
        </p:nvSpPr>
        <p:spPr/>
        <p:txBody>
          <a:bodyPr/>
          <a:lstStyle/>
          <a:p>
            <a:pPr marL="0" indent="0" algn="ctr">
              <a:buNone/>
            </a:pPr>
            <a:r>
              <a:rPr lang="en-US" altLang="zh-CN" sz="1200" dirty="0">
                <a:cs typeface="思源黑体 CN Normal" panose="020B0400000000000000" charset="-122"/>
              </a:rPr>
              <a:t>job content</a:t>
            </a:r>
          </a:p>
        </p:txBody>
      </p:sp>
      <p:sp>
        <p:nvSpPr>
          <p:cNvPr id="5" name="文本框 4"/>
          <p:cNvSpPr txBox="1"/>
          <p:nvPr/>
        </p:nvSpPr>
        <p:spPr>
          <a:xfrm>
            <a:off x="831850" y="1776095"/>
            <a:ext cx="4077970" cy="521970"/>
          </a:xfrm>
          <a:prstGeom prst="rect">
            <a:avLst/>
          </a:prstGeom>
          <a:noFill/>
        </p:spPr>
        <p:txBody>
          <a:bodyPr wrap="square" rtlCol="0">
            <a:spAutoFit/>
          </a:bodyPr>
          <a:lstStyle/>
          <a:p>
            <a:r>
              <a:rPr lang="en-US" altLang="zh-CN" sz="2800"/>
              <a:t>  </a:t>
            </a:r>
            <a:endParaRPr lang="zh-CN" altLang="en-US" sz="2800"/>
          </a:p>
        </p:txBody>
      </p:sp>
      <p:sp>
        <p:nvSpPr>
          <p:cNvPr id="63" name="稻壳儿简约不简单设计 https://www.docer.com/works?userid=260803814"/>
          <p:cNvSpPr/>
          <p:nvPr>
            <p:custDataLst>
              <p:tags r:id="rId1"/>
            </p:custDataLst>
          </p:nvPr>
        </p:nvSpPr>
        <p:spPr>
          <a:xfrm>
            <a:off x="2134870" y="1778000"/>
            <a:ext cx="7855585" cy="2908489"/>
          </a:xfrm>
          <a:prstGeom prst="rect">
            <a:avLst/>
          </a:prstGeom>
          <a:noFill/>
        </p:spPr>
        <p:txBody>
          <a:bodyPr wrap="square">
            <a:spAutoFit/>
          </a:bodyPr>
          <a:lstStyle/>
          <a:p>
            <a:pPr>
              <a:lnSpc>
                <a:spcPct val="150000"/>
              </a:lnSpc>
            </a:pPr>
            <a:r>
              <a:rPr lang="zh-CN" altLang="en-US" sz="3200" b="1" dirty="0" smtClean="0">
                <a:solidFill>
                  <a:schemeClr val="bg2"/>
                </a:solidFill>
                <a:cs typeface="+mn-ea"/>
                <a:sym typeface="+mn-lt"/>
              </a:rPr>
              <a:t>班本文化大家谈：</a:t>
            </a:r>
          </a:p>
          <a:p>
            <a:pPr>
              <a:lnSpc>
                <a:spcPct val="150000"/>
              </a:lnSpc>
            </a:pPr>
            <a:r>
              <a:rPr lang="zh-CN" altLang="en-US" dirty="0" smtClean="0">
                <a:solidFill>
                  <a:schemeClr val="bg2"/>
                </a:solidFill>
                <a:cs typeface="+mn-ea"/>
                <a:sym typeface="+mn-lt"/>
              </a:rPr>
              <a:t> </a:t>
            </a:r>
            <a:r>
              <a:rPr lang="en-US" altLang="zh-CN" dirty="0" smtClean="0">
                <a:solidFill>
                  <a:schemeClr val="bg2"/>
                </a:solidFill>
                <a:cs typeface="+mn-ea"/>
                <a:sym typeface="+mn-lt"/>
              </a:rPr>
              <a:t>      </a:t>
            </a:r>
          </a:p>
          <a:p>
            <a:pPr>
              <a:lnSpc>
                <a:spcPct val="150000"/>
              </a:lnSpc>
            </a:pPr>
            <a:r>
              <a:rPr lang="en-US" altLang="zh-CN" b="1" dirty="0">
                <a:solidFill>
                  <a:schemeClr val="bg2"/>
                </a:solidFill>
                <a:cs typeface="+mn-ea"/>
                <a:sym typeface="+mn-lt"/>
              </a:rPr>
              <a:t> </a:t>
            </a:r>
            <a:r>
              <a:rPr lang="en-US" altLang="zh-CN" b="1" dirty="0" smtClean="0">
                <a:solidFill>
                  <a:schemeClr val="bg2"/>
                </a:solidFill>
                <a:cs typeface="+mn-ea"/>
                <a:sym typeface="+mn-lt"/>
              </a:rPr>
              <a:t>             </a:t>
            </a:r>
            <a:r>
              <a:rPr lang="zh-CN" altLang="en-US" sz="2400" b="1" dirty="0" smtClean="0">
                <a:solidFill>
                  <a:schemeClr val="bg2"/>
                </a:solidFill>
                <a:cs typeface="+mn-ea"/>
                <a:sym typeface="+mn-lt"/>
              </a:rPr>
              <a:t>我们可以怎么</a:t>
            </a:r>
            <a:r>
              <a:rPr lang="zh-CN" altLang="en-US" sz="2400" b="1" dirty="0">
                <a:solidFill>
                  <a:schemeClr val="bg2"/>
                </a:solidFill>
                <a:cs typeface="+mn-ea"/>
                <a:sym typeface="+mn-lt"/>
              </a:rPr>
              <a:t>建设</a:t>
            </a:r>
            <a:r>
              <a:rPr lang="zh-CN" altLang="en-US" sz="2400" b="1" dirty="0" smtClean="0">
                <a:solidFill>
                  <a:schemeClr val="bg2"/>
                </a:solidFill>
                <a:cs typeface="+mn-ea"/>
                <a:sym typeface="+mn-lt"/>
              </a:rPr>
              <a:t>班级文化？在班级文化</a:t>
            </a:r>
            <a:r>
              <a:rPr lang="zh-CN" altLang="en-US" sz="2400" b="1" dirty="0">
                <a:solidFill>
                  <a:schemeClr val="bg2"/>
                </a:solidFill>
                <a:cs typeface="+mn-ea"/>
                <a:sym typeface="+mn-lt"/>
              </a:rPr>
              <a:t>建设时可以从哪些方面、怎样的形式开展</a:t>
            </a:r>
            <a:r>
              <a:rPr lang="zh-CN" altLang="en-US" sz="2400" b="1" dirty="0" smtClean="0">
                <a:solidFill>
                  <a:schemeClr val="bg2"/>
                </a:solidFill>
                <a:cs typeface="+mn-ea"/>
                <a:sym typeface="+mn-lt"/>
              </a:rPr>
              <a:t>？</a:t>
            </a:r>
            <a:r>
              <a:rPr lang="zh-CN" altLang="en-US" sz="2400" b="1" dirty="0">
                <a:solidFill>
                  <a:schemeClr val="bg2"/>
                </a:solidFill>
                <a:cs typeface="+mn-ea"/>
                <a:sym typeface="+mn-lt"/>
              </a:rPr>
              <a:t>（可以从依据、定位、目标方面进行阐述）</a:t>
            </a:r>
            <a:endParaRPr lang="id-ID" altLang="zh-CN" sz="2400" b="1" dirty="0">
              <a:solidFill>
                <a:schemeClr val="bg2"/>
              </a:solidFill>
              <a:cs typeface="+mn-ea"/>
              <a:sym typeface="+mn-lt"/>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1f355d5f-5526-49eb-afa0-ce553ca287ad"/>
  <p:tag name="COMMONDATA" val="eyJjb3VudCI6MTAsImhkaWQiOiI3ZDZiM2NjMDRjNGRlMjQyZjI4NGExMDFmYjFjM2I1OCIsInVzZXJDb3VudCI6MTB9"/>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PA" val="v5.2.5"/>
</p:tagLst>
</file>

<file path=ppt/tags/tag4.xml><?xml version="1.0" encoding="utf-8"?>
<p:tagLst xmlns:a="http://schemas.openxmlformats.org/drawingml/2006/main" xmlns:r="http://schemas.openxmlformats.org/officeDocument/2006/relationships" xmlns:p="http://schemas.openxmlformats.org/presentationml/2006/main">
  <p:tag name="PA" val="v5.2.5"/>
</p:tagLst>
</file>

<file path=ppt/tags/tag5.xml><?xml version="1.0" encoding="utf-8"?>
<p:tagLst xmlns:a="http://schemas.openxmlformats.org/drawingml/2006/main" xmlns:r="http://schemas.openxmlformats.org/officeDocument/2006/relationships" xmlns:p="http://schemas.openxmlformats.org/presentationml/2006/main">
  <p:tag name="PA" val="v5.2.5"/>
</p:tagLst>
</file>

<file path=ppt/tags/tag6.xml><?xml version="1.0" encoding="utf-8"?>
<p:tagLst xmlns:a="http://schemas.openxmlformats.org/drawingml/2006/main" xmlns:r="http://schemas.openxmlformats.org/officeDocument/2006/relationships" xmlns:p="http://schemas.openxmlformats.org/presentationml/2006/main">
  <p:tag name="PA" val="v5.2.5"/>
  <p:tag name="KSO_WM_BEAUTIFY_FLAG" val=""/>
</p:tagLst>
</file>

<file path=ppt/theme/theme1.xml><?xml version="1.0" encoding="utf-8"?>
<a:theme xmlns:a="http://schemas.openxmlformats.org/drawingml/2006/main" name="Office 主题​​">
  <a:themeElements>
    <a:clrScheme name="自定义 421">
      <a:dk1>
        <a:sysClr val="windowText" lastClr="000000"/>
      </a:dk1>
      <a:lt1>
        <a:sysClr val="window" lastClr="FFFFFF"/>
      </a:lt1>
      <a:dk2>
        <a:srgbClr val="265D1B"/>
      </a:dk2>
      <a:lt2>
        <a:srgbClr val="265D1B"/>
      </a:lt2>
      <a:accent1>
        <a:srgbClr val="7EB568"/>
      </a:accent1>
      <a:accent2>
        <a:srgbClr val="265D1B"/>
      </a:accent2>
      <a:accent3>
        <a:srgbClr val="7EB568"/>
      </a:accent3>
      <a:accent4>
        <a:srgbClr val="265D1B"/>
      </a:accent4>
      <a:accent5>
        <a:srgbClr val="7EB568"/>
      </a:accent5>
      <a:accent6>
        <a:srgbClr val="265D1B"/>
      </a:accent6>
      <a:hlink>
        <a:srgbClr val="0563C1"/>
      </a:hlink>
      <a:folHlink>
        <a:srgbClr val="954F72"/>
      </a:folHlink>
    </a:clrScheme>
    <a:fontScheme name="思源宋体+黑体">
      <a:majorFont>
        <a:latin typeface="思源黑体 CN Normal"/>
        <a:ea typeface="思源宋体 CN Heavy"/>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Normal"/>
        <a:ea typeface=""/>
        <a:cs typeface=""/>
        <a:font script="Jpan" typeface="游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Normal"/>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Normal"/>
        <a:ea typeface=""/>
        <a:cs typeface=""/>
        <a:font script="Jpan" typeface="ＭＳ Ｐゴシック"/>
        <a:font script="Hang" typeface="맑은 고딕"/>
        <a:font script="Hans" typeface="思源黑体 CN Normal"/>
        <a:font script="Hant" typeface="新細明體"/>
        <a:font script="Arab" typeface="思源黑体 CN Normal"/>
        <a:font script="Hebr" typeface="思源黑体 CN Norm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Norm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454</Words>
  <Application>Microsoft Office PowerPoint</Application>
  <PresentationFormat>自定义</PresentationFormat>
  <Paragraphs>56</Paragraphs>
  <Slides>11</Slides>
  <Notes>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Arial</vt:lpstr>
      <vt:lpstr>宋体</vt:lpstr>
      <vt:lpstr>思源黑体 CN Normal</vt:lpstr>
      <vt:lpstr>黑体</vt:lpstr>
      <vt:lpstr>新宋体</vt:lpstr>
      <vt:lpstr>思源宋体 CN Heavy</vt:lpstr>
      <vt:lpstr>Office 主题​​</vt:lpstr>
      <vt:lpstr>PowerPoint 演示文稿</vt:lpstr>
      <vt:lpstr>PowerPoint 演示文稿</vt:lpstr>
      <vt:lpstr>班级文化</vt:lpstr>
      <vt:lpstr>PowerPoint 演示文稿</vt:lpstr>
      <vt:lpstr>班级文化</vt:lpstr>
      <vt:lpstr>PowerPoint 演示文稿</vt:lpstr>
      <vt:lpstr>PowerPoint 演示文稿</vt:lpstr>
      <vt:lpstr>PowerPoint 演示文稿</vt:lpstr>
      <vt:lpstr>大家谈</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陈 先生</dc:creator>
  <cp:lastModifiedBy>Lenovo</cp:lastModifiedBy>
  <cp:revision>91</cp:revision>
  <dcterms:created xsi:type="dcterms:W3CDTF">2022-04-26T15:56:00Z</dcterms:created>
  <dcterms:modified xsi:type="dcterms:W3CDTF">2023-02-13T08:05:23Z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KSOTemplateUUID">
    <vt:lpwstr>v1.0_mb_6EReqSt3gsGARe5jS/gPCg==</vt:lpwstr>
  </property>
  <property fmtid="{D5CDD505-2E9C-101B-9397-08002B2CF9AE}" pid="4" name="ICV">
    <vt:lpwstr>FA0679845DF244D5B3A6D79333B08BCF</vt:lpwstr>
  </property>
</Properties>
</file>