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3"/>
    <p:sldId id="397" r:id="rId4"/>
    <p:sldId id="396" r:id="rId5"/>
    <p:sldId id="374" r:id="rId6"/>
    <p:sldId id="277" r:id="rId7"/>
    <p:sldId id="324" r:id="rId8"/>
    <p:sldId id="325" r:id="rId9"/>
    <p:sldId id="378" r:id="rId10"/>
    <p:sldId id="398" r:id="rId11"/>
    <p:sldId id="399" r:id="rId12"/>
    <p:sldId id="400" r:id="rId13"/>
    <p:sldId id="401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75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AF89F-A4E5-4B31-A387-224A3C728E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E9A84-0BA2-422E-A170-CE5056F993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875552" y="900000"/>
            <a:ext cx="8440895" cy="5058000"/>
            <a:chOff x="2339400" y="900000"/>
            <a:chExt cx="7513200" cy="5058000"/>
          </a:xfrm>
        </p:grpSpPr>
        <p:sp>
          <p:nvSpPr>
            <p:cNvPr id="20" name="직사각형 19"/>
            <p:cNvSpPr/>
            <p:nvPr userDrawn="1"/>
          </p:nvSpPr>
          <p:spPr>
            <a:xfrm>
              <a:off x="2339400" y="900000"/>
              <a:ext cx="7513200" cy="5058000"/>
            </a:xfrm>
            <a:prstGeom prst="rect">
              <a:avLst/>
            </a:prstGeom>
            <a:solidFill>
              <a:srgbClr val="204026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37" name="직사각형 36"/>
            <p:cNvSpPr/>
            <p:nvPr userDrawn="1"/>
          </p:nvSpPr>
          <p:spPr>
            <a:xfrm>
              <a:off x="2519400" y="1080000"/>
              <a:ext cx="7153200" cy="4698000"/>
            </a:xfrm>
            <a:prstGeom prst="rect">
              <a:avLst/>
            </a:prstGeom>
            <a:noFill/>
            <a:ln w="9525" cap="flat">
              <a:solidFill>
                <a:srgbClr val="EFEFE7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</p:grpSp>
      <p:pic>
        <p:nvPicPr>
          <p:cNvPr id="22" name="그림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9" t="-22" r="33718" b="74544"/>
          <a:stretch>
            <a:fillRect/>
          </a:stretch>
        </p:blipFill>
        <p:spPr>
          <a:xfrm rot="16200000">
            <a:off x="10992200" y="1835500"/>
            <a:ext cx="1346200" cy="105340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3" t="29417" b="47254"/>
          <a:stretch>
            <a:fillRect/>
          </a:stretch>
        </p:blipFill>
        <p:spPr>
          <a:xfrm rot="5400000" flipV="1">
            <a:off x="304801" y="-304799"/>
            <a:ext cx="736599" cy="13462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9" b="28051"/>
          <a:stretch>
            <a:fillRect/>
          </a:stretch>
        </p:blipFill>
        <p:spPr>
          <a:xfrm>
            <a:off x="0" y="4382373"/>
            <a:ext cx="3111500" cy="247562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6" r="25403" b="1"/>
          <a:stretch>
            <a:fillRect/>
          </a:stretch>
        </p:blipFill>
        <p:spPr>
          <a:xfrm>
            <a:off x="9579183" y="0"/>
            <a:ext cx="2612817" cy="3035300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2" t="-22" r="-2" b="36828"/>
          <a:stretch>
            <a:fillRect/>
          </a:stretch>
        </p:blipFill>
        <p:spPr>
          <a:xfrm rot="16200000">
            <a:off x="10490135" y="5156134"/>
            <a:ext cx="790913" cy="26128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204026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2" name="직사각형 11"/>
          <p:cNvSpPr/>
          <p:nvPr userDrawn="1"/>
        </p:nvSpPr>
        <p:spPr>
          <a:xfrm>
            <a:off x="719400" y="720000"/>
            <a:ext cx="10753200" cy="5418000"/>
          </a:xfrm>
          <a:prstGeom prst="rect">
            <a:avLst/>
          </a:prstGeom>
          <a:noFill/>
          <a:ln w="9525" cap="flat">
            <a:solidFill>
              <a:srgbClr val="EFEFE7"/>
            </a:solidFill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2" r="20339"/>
          <a:stretch>
            <a:fillRect/>
          </a:stretch>
        </p:blipFill>
        <p:spPr>
          <a:xfrm rot="10800000">
            <a:off x="0" y="4512169"/>
            <a:ext cx="2859314" cy="234583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9" b="60447"/>
          <a:stretch>
            <a:fillRect/>
          </a:stretch>
        </p:blipFill>
        <p:spPr>
          <a:xfrm rot="10800000">
            <a:off x="9792842" y="0"/>
            <a:ext cx="2399158" cy="1492252"/>
          </a:xfrm>
          <a:prstGeom prst="rect">
            <a:avLst/>
          </a:prstGeom>
        </p:spPr>
      </p:pic>
      <p:sp>
        <p:nvSpPr>
          <p:cNvPr id="8" name="그림 개체 틀 5"/>
          <p:cNvSpPr>
            <a:spLocks noGrp="1"/>
          </p:cNvSpPr>
          <p:nvPr>
            <p:ph type="pic" sz="quarter" idx="10" hasCustomPrompt="1"/>
          </p:nvPr>
        </p:nvSpPr>
        <p:spPr>
          <a:xfrm>
            <a:off x="7083234" y="1075009"/>
            <a:ext cx="3578606" cy="4785138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204026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719400" y="720000"/>
            <a:ext cx="10753200" cy="5418000"/>
          </a:xfrm>
          <a:prstGeom prst="rect">
            <a:avLst/>
          </a:prstGeom>
          <a:noFill/>
          <a:ln w="9525" cap="flat">
            <a:solidFill>
              <a:srgbClr val="EFEFE7"/>
            </a:solidFill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9" b="28051"/>
          <a:stretch>
            <a:fillRect/>
          </a:stretch>
        </p:blipFill>
        <p:spPr>
          <a:xfrm>
            <a:off x="0" y="5011267"/>
            <a:ext cx="2321072" cy="184673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6" r="25403" b="1"/>
          <a:stretch>
            <a:fillRect/>
          </a:stretch>
        </p:blipFill>
        <p:spPr>
          <a:xfrm>
            <a:off x="10242929" y="0"/>
            <a:ext cx="1949071" cy="2264229"/>
          </a:xfrm>
          <a:prstGeom prst="rect">
            <a:avLst/>
          </a:prstGeom>
        </p:spPr>
      </p:pic>
      <p:sp>
        <p:nvSpPr>
          <p:cNvPr id="9" name="그림 개체 틀 8"/>
          <p:cNvSpPr>
            <a:spLocks noGrp="1"/>
          </p:cNvSpPr>
          <p:nvPr>
            <p:ph type="pic" sz="quarter" idx="10" hasCustomPrompt="1"/>
          </p:nvPr>
        </p:nvSpPr>
        <p:spPr>
          <a:xfrm>
            <a:off x="4809498" y="1082361"/>
            <a:ext cx="5775960" cy="348428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204026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719400" y="720000"/>
            <a:ext cx="10753200" cy="5418000"/>
          </a:xfrm>
          <a:prstGeom prst="rect">
            <a:avLst/>
          </a:prstGeom>
          <a:noFill/>
          <a:ln w="9525" cap="flat">
            <a:solidFill>
              <a:srgbClr val="EFEFE7"/>
            </a:solidFill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9" b="28051"/>
          <a:stretch>
            <a:fillRect/>
          </a:stretch>
        </p:blipFill>
        <p:spPr>
          <a:xfrm>
            <a:off x="0" y="5011267"/>
            <a:ext cx="2321072" cy="184673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6" r="25403" b="1"/>
          <a:stretch>
            <a:fillRect/>
          </a:stretch>
        </p:blipFill>
        <p:spPr>
          <a:xfrm>
            <a:off x="10242929" y="0"/>
            <a:ext cx="1949071" cy="22642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2339400" y="900000"/>
            <a:ext cx="7513200" cy="5058000"/>
          </a:xfrm>
          <a:prstGeom prst="rect">
            <a:avLst/>
          </a:prstGeom>
          <a:solidFill>
            <a:srgbClr val="204026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2519400" y="1080000"/>
            <a:ext cx="7153200" cy="4698000"/>
          </a:xfrm>
          <a:prstGeom prst="rect">
            <a:avLst/>
          </a:prstGeom>
          <a:noFill/>
          <a:ln w="9525" cap="flat">
            <a:solidFill>
              <a:srgbClr val="EFEFE7"/>
            </a:solidFill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5368"/>
          <a:stretch>
            <a:fillRect/>
          </a:stretch>
        </p:blipFill>
        <p:spPr>
          <a:xfrm rot="16200000" flipH="1">
            <a:off x="8247158" y="2169300"/>
            <a:ext cx="5370288" cy="251940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53"/>
          <a:stretch>
            <a:fillRect/>
          </a:stretch>
        </p:blipFill>
        <p:spPr>
          <a:xfrm rot="16200000" flipH="1">
            <a:off x="-970645" y="1714499"/>
            <a:ext cx="5370288" cy="3429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204026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2" name="직사각형 11"/>
          <p:cNvSpPr/>
          <p:nvPr userDrawn="1"/>
        </p:nvSpPr>
        <p:spPr>
          <a:xfrm>
            <a:off x="719400" y="720000"/>
            <a:ext cx="10753200" cy="5418000"/>
          </a:xfrm>
          <a:prstGeom prst="rect">
            <a:avLst/>
          </a:prstGeom>
          <a:noFill/>
          <a:ln w="9525" cap="flat">
            <a:solidFill>
              <a:srgbClr val="EFEFE7"/>
            </a:solidFill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2" r="20339"/>
          <a:stretch>
            <a:fillRect/>
          </a:stretch>
        </p:blipFill>
        <p:spPr>
          <a:xfrm rot="10800000">
            <a:off x="0" y="4512169"/>
            <a:ext cx="2859314" cy="234583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9" b="60447"/>
          <a:stretch>
            <a:fillRect/>
          </a:stretch>
        </p:blipFill>
        <p:spPr>
          <a:xfrm rot="10800000">
            <a:off x="9792842" y="0"/>
            <a:ext cx="2399158" cy="1492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204026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719400" y="720000"/>
            <a:ext cx="10753200" cy="5418000"/>
          </a:xfrm>
          <a:prstGeom prst="rect">
            <a:avLst/>
          </a:prstGeom>
          <a:noFill/>
          <a:ln w="9525" cap="flat">
            <a:solidFill>
              <a:srgbClr val="EFEFE7"/>
            </a:solidFill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9" b="28051"/>
          <a:stretch>
            <a:fillRect/>
          </a:stretch>
        </p:blipFill>
        <p:spPr>
          <a:xfrm>
            <a:off x="0" y="5011267"/>
            <a:ext cx="2321072" cy="184673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6" r="25403" b="1"/>
          <a:stretch>
            <a:fillRect/>
          </a:stretch>
        </p:blipFill>
        <p:spPr>
          <a:xfrm>
            <a:off x="10242929" y="0"/>
            <a:ext cx="1949071" cy="2264229"/>
          </a:xfrm>
          <a:prstGeom prst="rect">
            <a:avLst/>
          </a:prstGeom>
        </p:spPr>
      </p:pic>
      <p:sp>
        <p:nvSpPr>
          <p:cNvPr id="9" name="그림 개체 틀 4"/>
          <p:cNvSpPr>
            <a:spLocks noGrp="1"/>
          </p:cNvSpPr>
          <p:nvPr>
            <p:ph type="pic" sz="quarter" idx="11" hasCustomPrompt="1"/>
          </p:nvPr>
        </p:nvSpPr>
        <p:spPr>
          <a:xfrm>
            <a:off x="1838912" y="2236558"/>
            <a:ext cx="4015082" cy="173741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/>
          <p:cNvSpPr>
            <a:spLocks noGrp="1"/>
          </p:cNvSpPr>
          <p:nvPr>
            <p:ph type="pic" sz="quarter" idx="12" hasCustomPrompt="1"/>
          </p:nvPr>
        </p:nvSpPr>
        <p:spPr>
          <a:xfrm>
            <a:off x="6405266" y="2236558"/>
            <a:ext cx="4015082" cy="173741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204026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2" name="직사각형 11"/>
          <p:cNvSpPr/>
          <p:nvPr userDrawn="1"/>
        </p:nvSpPr>
        <p:spPr>
          <a:xfrm>
            <a:off x="719400" y="720000"/>
            <a:ext cx="10753200" cy="5418000"/>
          </a:xfrm>
          <a:prstGeom prst="rect">
            <a:avLst/>
          </a:prstGeom>
          <a:noFill/>
          <a:ln w="9525" cap="flat">
            <a:solidFill>
              <a:srgbClr val="EFEFE7"/>
            </a:solidFill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9" b="60447"/>
          <a:stretch>
            <a:fillRect/>
          </a:stretch>
        </p:blipFill>
        <p:spPr>
          <a:xfrm rot="10800000">
            <a:off x="9792842" y="0"/>
            <a:ext cx="2399158" cy="1492252"/>
          </a:xfrm>
          <a:prstGeom prst="rect">
            <a:avLst/>
          </a:prstGeom>
        </p:spPr>
      </p:pic>
      <p:sp>
        <p:nvSpPr>
          <p:cNvPr id="8" name="그림 개체 틀 4"/>
          <p:cNvSpPr>
            <a:spLocks noGrp="1"/>
          </p:cNvSpPr>
          <p:nvPr>
            <p:ph type="pic" sz="quarter" idx="10" hasCustomPrompt="1"/>
          </p:nvPr>
        </p:nvSpPr>
        <p:spPr>
          <a:xfrm>
            <a:off x="1166445" y="1233501"/>
            <a:ext cx="3782926" cy="441762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204026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719400" y="720000"/>
            <a:ext cx="10753200" cy="5418000"/>
          </a:xfrm>
          <a:prstGeom prst="rect">
            <a:avLst/>
          </a:prstGeom>
          <a:noFill/>
          <a:ln w="9525" cap="flat">
            <a:solidFill>
              <a:srgbClr val="EFEFE7"/>
            </a:solidFill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9" b="28051"/>
          <a:stretch>
            <a:fillRect/>
          </a:stretch>
        </p:blipFill>
        <p:spPr>
          <a:xfrm>
            <a:off x="0" y="5011267"/>
            <a:ext cx="2321072" cy="184673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6" r="25403" b="1"/>
          <a:stretch>
            <a:fillRect/>
          </a:stretch>
        </p:blipFill>
        <p:spPr>
          <a:xfrm>
            <a:off x="10242929" y="0"/>
            <a:ext cx="1949071" cy="2264229"/>
          </a:xfrm>
          <a:prstGeom prst="rect">
            <a:avLst/>
          </a:prstGeom>
        </p:spPr>
      </p:pic>
      <p:sp>
        <p:nvSpPr>
          <p:cNvPr id="9" name="그림 개체 틀 12"/>
          <p:cNvSpPr>
            <a:spLocks noGrp="1"/>
          </p:cNvSpPr>
          <p:nvPr>
            <p:ph type="pic" sz="quarter" idx="23" hasCustomPrompt="1"/>
          </p:nvPr>
        </p:nvSpPr>
        <p:spPr>
          <a:xfrm>
            <a:off x="1503476" y="2345366"/>
            <a:ext cx="1947086" cy="194708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12"/>
          <p:cNvSpPr>
            <a:spLocks noGrp="1"/>
          </p:cNvSpPr>
          <p:nvPr>
            <p:ph type="pic" sz="quarter" idx="24" hasCustomPrompt="1"/>
          </p:nvPr>
        </p:nvSpPr>
        <p:spPr>
          <a:xfrm>
            <a:off x="8741438" y="2345366"/>
            <a:ext cx="1947086" cy="194708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12"/>
          <p:cNvSpPr>
            <a:spLocks noGrp="1"/>
          </p:cNvSpPr>
          <p:nvPr>
            <p:ph type="pic" sz="quarter" idx="25" hasCustomPrompt="1"/>
          </p:nvPr>
        </p:nvSpPr>
        <p:spPr>
          <a:xfrm>
            <a:off x="6328784" y="2345366"/>
            <a:ext cx="1947086" cy="194708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12"/>
          <p:cNvSpPr>
            <a:spLocks noGrp="1"/>
          </p:cNvSpPr>
          <p:nvPr>
            <p:ph type="pic" sz="quarter" idx="26" hasCustomPrompt="1"/>
          </p:nvPr>
        </p:nvSpPr>
        <p:spPr>
          <a:xfrm>
            <a:off x="3916130" y="2345366"/>
            <a:ext cx="1947086" cy="194708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204026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2" name="직사각형 11"/>
          <p:cNvSpPr/>
          <p:nvPr userDrawn="1"/>
        </p:nvSpPr>
        <p:spPr>
          <a:xfrm>
            <a:off x="719400" y="720000"/>
            <a:ext cx="10753200" cy="5418000"/>
          </a:xfrm>
          <a:prstGeom prst="rect">
            <a:avLst/>
          </a:prstGeom>
          <a:noFill/>
          <a:ln w="9525" cap="flat">
            <a:solidFill>
              <a:srgbClr val="EFEFE7"/>
            </a:solidFill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2" r="20339"/>
          <a:stretch>
            <a:fillRect/>
          </a:stretch>
        </p:blipFill>
        <p:spPr>
          <a:xfrm rot="10800000">
            <a:off x="0" y="4512169"/>
            <a:ext cx="2859314" cy="234583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9" b="60447"/>
          <a:stretch>
            <a:fillRect/>
          </a:stretch>
        </p:blipFill>
        <p:spPr>
          <a:xfrm rot="10800000">
            <a:off x="9792842" y="0"/>
            <a:ext cx="2399158" cy="1492252"/>
          </a:xfrm>
          <a:prstGeom prst="rect">
            <a:avLst/>
          </a:prstGeom>
        </p:spPr>
      </p:pic>
      <p:sp>
        <p:nvSpPr>
          <p:cNvPr id="8" name="그림 개체 틀 17"/>
          <p:cNvSpPr>
            <a:spLocks noGrp="1"/>
          </p:cNvSpPr>
          <p:nvPr>
            <p:ph type="pic" sz="quarter" idx="11" hasCustomPrompt="1"/>
          </p:nvPr>
        </p:nvSpPr>
        <p:spPr>
          <a:xfrm>
            <a:off x="1103130" y="1155123"/>
            <a:ext cx="1976212" cy="19762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17"/>
          <p:cNvSpPr>
            <a:spLocks noGrp="1"/>
          </p:cNvSpPr>
          <p:nvPr>
            <p:ph type="pic" sz="quarter" idx="12" hasCustomPrompt="1"/>
          </p:nvPr>
        </p:nvSpPr>
        <p:spPr>
          <a:xfrm>
            <a:off x="1103130" y="3726667"/>
            <a:ext cx="1976212" cy="19762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17"/>
          <p:cNvSpPr>
            <a:spLocks noGrp="1"/>
          </p:cNvSpPr>
          <p:nvPr>
            <p:ph type="pic" sz="quarter" idx="13" hasCustomPrompt="1"/>
          </p:nvPr>
        </p:nvSpPr>
        <p:spPr>
          <a:xfrm>
            <a:off x="6246630" y="1155123"/>
            <a:ext cx="1976212" cy="19762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5" name="그림 개체 틀 17"/>
          <p:cNvSpPr>
            <a:spLocks noGrp="1"/>
          </p:cNvSpPr>
          <p:nvPr>
            <p:ph type="pic" sz="quarter" idx="14" hasCustomPrompt="1"/>
          </p:nvPr>
        </p:nvSpPr>
        <p:spPr>
          <a:xfrm>
            <a:off x="6246630" y="3726667"/>
            <a:ext cx="1976212" cy="19762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204026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719400" y="720000"/>
            <a:ext cx="10753200" cy="5418000"/>
          </a:xfrm>
          <a:prstGeom prst="rect">
            <a:avLst/>
          </a:prstGeom>
          <a:noFill/>
          <a:ln w="9525" cap="flat">
            <a:solidFill>
              <a:srgbClr val="EFEFE7"/>
            </a:solidFill>
            <a:prstDash val="solid"/>
            <a:miter/>
          </a:ln>
          <a:effectLst/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9" b="28051"/>
          <a:stretch>
            <a:fillRect/>
          </a:stretch>
        </p:blipFill>
        <p:spPr>
          <a:xfrm>
            <a:off x="0" y="5011267"/>
            <a:ext cx="2321072" cy="184673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6" r="25403" b="1"/>
          <a:stretch>
            <a:fillRect/>
          </a:stretch>
        </p:blipFill>
        <p:spPr>
          <a:xfrm>
            <a:off x="10242929" y="0"/>
            <a:ext cx="1949071" cy="2264229"/>
          </a:xfrm>
          <a:prstGeom prst="rect">
            <a:avLst/>
          </a:prstGeom>
        </p:spPr>
      </p:pic>
      <p:sp>
        <p:nvSpPr>
          <p:cNvPr id="9" name="그림 개체 틀 11"/>
          <p:cNvSpPr>
            <a:spLocks noGrp="1"/>
          </p:cNvSpPr>
          <p:nvPr>
            <p:ph type="pic" sz="quarter" idx="10" hasCustomPrompt="1"/>
          </p:nvPr>
        </p:nvSpPr>
        <p:spPr>
          <a:xfrm>
            <a:off x="7507989" y="1071562"/>
            <a:ext cx="2179320" cy="4714876"/>
          </a:xfrm>
          <a:prstGeom prst="roundRect">
            <a:avLst>
              <a:gd name="adj" fmla="val 732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55545" y="2106930"/>
            <a:ext cx="77641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ko-KR" sz="4000" b="1" u="none" strike="noStrike" kern="1200" cap="none" spc="0" normalizeH="0" baseline="0" noProof="0" dirty="0">
                <a:ln>
                  <a:noFill/>
                </a:ln>
                <a:solidFill>
                  <a:srgbClr val="EFEFE7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" pitchFamily="34" charset="0"/>
                <a:sym typeface="Calibri" pitchFamily="34" charset="0"/>
              </a:rPr>
              <a:t>不是固定的值，可以改变数值的</a:t>
            </a:r>
            <a:r>
              <a:rPr kumimoji="0" lang="en-US" altLang="zh-CN" sz="4000" b="1" u="none" strike="noStrike" kern="1200" cap="none" spc="0" normalizeH="0" baseline="0" noProof="0" dirty="0">
                <a:ln>
                  <a:noFill/>
                </a:ln>
                <a:solidFill>
                  <a:srgbClr val="EFEFE7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" pitchFamily="34" charset="0"/>
                <a:sym typeface="Calibri" pitchFamily="34" charset="0"/>
              </a:rPr>
              <a:t>“</a:t>
            </a: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EFEFE7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" pitchFamily="34" charset="0"/>
                <a:sym typeface="Calibri" pitchFamily="34" charset="0"/>
              </a:rPr>
              <a:t>量</a:t>
            </a:r>
            <a:r>
              <a:rPr kumimoji="0" lang="en-US" altLang="zh-CN" sz="4000" b="1" u="none" strike="noStrike" kern="1200" cap="none" spc="0" normalizeH="0" baseline="0" noProof="0" dirty="0">
                <a:ln>
                  <a:noFill/>
                </a:ln>
                <a:solidFill>
                  <a:srgbClr val="EFEFE7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" pitchFamily="34" charset="0"/>
                <a:sym typeface="Calibri" pitchFamily="34" charset="0"/>
              </a:rPr>
              <a:t>”</a:t>
            </a: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EFEFE7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" pitchFamily="34" charset="0"/>
                <a:sym typeface="Calibri" pitchFamily="34" charset="0"/>
              </a:rPr>
              <a:t>称为</a:t>
            </a: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" pitchFamily="34" charset="0"/>
                <a:sym typeface="Calibri" pitchFamily="34" charset="0"/>
              </a:rPr>
              <a:t>变量</a:t>
            </a:r>
            <a:r>
              <a:rPr kumimoji="0" lang="zh-CN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EFEFE7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" pitchFamily="34" charset="0"/>
                <a:sym typeface="Calibri" pitchFamily="34" charset="0"/>
              </a:rPr>
              <a:t>。</a:t>
            </a:r>
            <a:endParaRPr kumimoji="0" lang="zh-CN" altLang="en-US" sz="4000" b="1" u="none" strike="noStrike" kern="1200" cap="none" spc="0" normalizeH="0" baseline="0" noProof="0" dirty="0">
              <a:ln>
                <a:noFill/>
              </a:ln>
              <a:solidFill>
                <a:srgbClr val="EFEFE7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Arial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5"/>
          <p:cNvSpPr txBox="1"/>
          <p:nvPr/>
        </p:nvSpPr>
        <p:spPr>
          <a:xfrm>
            <a:off x="2603945" y="1634928"/>
            <a:ext cx="6984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 b="1">
                <a:solidFill>
                  <a:srgbClr val="404931"/>
                </a:solidFill>
                <a:latin typeface="+mj-lt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ko-KR" sz="3600" b="1" u="none" strike="noStrike" kern="1200" cap="none" spc="0" normalizeH="0" baseline="0" noProof="0" dirty="0">
                <a:ln>
                  <a:noFill/>
                </a:ln>
                <a:solidFill>
                  <a:srgbClr val="EFEFE7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sym typeface="Calibri" pitchFamily="34" charset="0"/>
              </a:rPr>
              <a:t>第三关：最佳程序员</a:t>
            </a:r>
            <a:endParaRPr kumimoji="0" lang="zh-CN" altLang="ko-KR" sz="3600" b="1" u="none" strike="noStrike" kern="1200" cap="none" spc="0" normalizeH="0" baseline="0" noProof="0" dirty="0">
              <a:ln>
                <a:noFill/>
              </a:ln>
              <a:solidFill>
                <a:srgbClr val="EFEFE7"/>
              </a:solidFill>
              <a:effectLst/>
              <a:uLnTx/>
              <a:uFillTx/>
              <a:latin typeface="Calibri" pitchFamily="34" charset="0"/>
              <a:ea typeface="宋体" pitchFamily="2" charset="-122"/>
              <a:sym typeface="Calibri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954530" y="2529840"/>
            <a:ext cx="7966075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楷体" charset="0"/>
                <a:ea typeface="楷体" charset="0"/>
              </a:rPr>
              <a:t>根据流程图搭建脚本</a:t>
            </a:r>
            <a:endParaRPr lang="zh-CN" altLang="en-US" sz="2800">
              <a:solidFill>
                <a:schemeClr val="bg1"/>
              </a:solidFill>
              <a:latin typeface="楷体" charset="0"/>
              <a:ea typeface="楷体" charset="0"/>
            </a:endParaRPr>
          </a:p>
          <a:p>
            <a:endParaRPr lang="zh-CN" altLang="en-US" sz="2800">
              <a:solidFill>
                <a:schemeClr val="bg1"/>
              </a:solidFill>
              <a:latin typeface="楷体" charset="0"/>
              <a:ea typeface="楷体" charset="0"/>
            </a:endParaRPr>
          </a:p>
          <a:p>
            <a:r>
              <a:rPr lang="zh-CN" altLang="en-US" sz="2800">
                <a:solidFill>
                  <a:schemeClr val="bg1"/>
                </a:solidFill>
                <a:latin typeface="楷体" charset="0"/>
                <a:ea typeface="楷体" charset="0"/>
              </a:rPr>
              <a:t>调整、完善脚本</a:t>
            </a:r>
            <a:endParaRPr lang="zh-CN" altLang="en-US" sz="2800">
              <a:solidFill>
                <a:schemeClr val="bg1"/>
              </a:solidFill>
              <a:latin typeface="楷体" charset="0"/>
              <a:ea typeface="楷体" charset="0"/>
            </a:endParaRPr>
          </a:p>
          <a:p>
            <a:endParaRPr lang="zh-CN" altLang="en-US" sz="2800">
              <a:solidFill>
                <a:schemeClr val="bg1"/>
              </a:solidFill>
              <a:ea typeface="宋体" pitchFamily="2" charset="-122"/>
            </a:endParaRPr>
          </a:p>
          <a:p>
            <a:endParaRPr lang="zh-CN" altLang="en-US" sz="28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0598" y="2659559"/>
            <a:ext cx="5050888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EFEFE7"/>
                </a:solidFill>
                <a:effectLst/>
                <a:uLnTx/>
                <a:uFillTx/>
                <a:latin typeface="Calibri" pitchFamily="34" charset="0"/>
                <a:ea typeface="思源黑体 CN Regular" panose="020B0500000000000000" pitchFamily="34" charset="-122"/>
                <a:cs typeface="Arial" pitchFamily="34" charset="0"/>
                <a:sym typeface="Calibri" pitchFamily="34" charset="0"/>
              </a:rPr>
              <a:t>第四关</a:t>
            </a:r>
            <a:endParaRPr kumimoji="0" lang="zh-CN" altLang="en-US" sz="4400" b="1" u="none" strike="noStrike" kern="1200" cap="none" spc="0" normalizeH="0" baseline="0" noProof="0" dirty="0">
              <a:ln>
                <a:noFill/>
              </a:ln>
              <a:solidFill>
                <a:srgbClr val="EFEFE7"/>
              </a:solidFill>
              <a:effectLst/>
              <a:uLnTx/>
              <a:uFillTx/>
              <a:latin typeface="Calibri" pitchFamily="34" charset="0"/>
              <a:ea typeface="思源黑体 CN Regular" panose="020B0500000000000000" pitchFamily="34" charset="-122"/>
              <a:cs typeface="Arial" pitchFamily="34" charset="0"/>
              <a:sym typeface="Calibri" pitchFamily="34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EFEFE7"/>
                </a:solidFill>
                <a:effectLst/>
                <a:uLnTx/>
                <a:uFillTx/>
                <a:latin typeface="Calibri" pitchFamily="34" charset="0"/>
                <a:ea typeface="思源黑体 CN Regular" panose="020B0500000000000000" pitchFamily="34" charset="-122"/>
                <a:cs typeface="Arial" pitchFamily="34" charset="0"/>
                <a:sym typeface="Calibri" pitchFamily="34" charset="0"/>
              </a:rPr>
              <a:t>最牛出题官</a:t>
            </a:r>
            <a:endParaRPr kumimoji="0" lang="zh-CN" altLang="en-US" sz="4400" b="1" u="none" strike="noStrike" kern="1200" cap="none" spc="0" normalizeH="0" baseline="0" noProof="0" dirty="0">
              <a:ln>
                <a:noFill/>
              </a:ln>
              <a:solidFill>
                <a:srgbClr val="EFEFE7"/>
              </a:solidFill>
              <a:effectLst/>
              <a:uLnTx/>
              <a:uFillTx/>
              <a:latin typeface="Calibri" pitchFamily="34" charset="0"/>
              <a:ea typeface="思源黑体 CN Regular" panose="020B0500000000000000" pitchFamily="34" charset="-122"/>
              <a:cs typeface="Arial" pitchFamily="34" charset="0"/>
              <a:sym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5"/>
          <p:cNvSpPr txBox="1"/>
          <p:nvPr/>
        </p:nvSpPr>
        <p:spPr>
          <a:xfrm>
            <a:off x="2603945" y="1634928"/>
            <a:ext cx="6984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 b="1">
                <a:solidFill>
                  <a:srgbClr val="404931"/>
                </a:solidFill>
                <a:latin typeface="+mj-lt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ko-KR" sz="3600" b="1" u="none" strike="noStrike" kern="1200" cap="none" spc="0" normalizeH="0" baseline="0" noProof="0" dirty="0">
                <a:ln>
                  <a:noFill/>
                </a:ln>
                <a:solidFill>
                  <a:srgbClr val="EFEFE7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sym typeface="Calibri" pitchFamily="34" charset="0"/>
              </a:rPr>
              <a:t>第四关：最牛出题官</a:t>
            </a:r>
            <a:endParaRPr kumimoji="0" lang="zh-CN" altLang="ko-KR" sz="3600" b="1" u="none" strike="noStrike" kern="1200" cap="none" spc="0" normalizeH="0" baseline="0" noProof="0" dirty="0">
              <a:ln>
                <a:noFill/>
              </a:ln>
              <a:solidFill>
                <a:srgbClr val="EFEFE7"/>
              </a:solidFill>
              <a:effectLst/>
              <a:uLnTx/>
              <a:uFillTx/>
              <a:latin typeface="Calibri" pitchFamily="34" charset="0"/>
              <a:ea typeface="宋体" pitchFamily="2" charset="-122"/>
              <a:sym typeface="Calibri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51000" y="2553970"/>
            <a:ext cx="7625715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楷体" charset="0"/>
                <a:ea typeface="楷体" charset="0"/>
              </a:rPr>
              <a:t>第一题：</a:t>
            </a:r>
            <a:r>
              <a:rPr lang="zh-CN" sz="2800">
                <a:solidFill>
                  <a:schemeClr val="bg1"/>
                </a:solidFill>
                <a:latin typeface="楷体" charset="0"/>
                <a:ea typeface="楷体" charset="0"/>
                <a:sym typeface="+mn-ea"/>
              </a:rPr>
              <a:t>设计答题计分功能，答对</a:t>
            </a:r>
            <a:r>
              <a:rPr lang="en-US" altLang="zh-CN" sz="2800">
                <a:solidFill>
                  <a:schemeClr val="bg1"/>
                </a:solidFill>
                <a:latin typeface="楷体" charset="0"/>
                <a:ea typeface="楷体" charset="0"/>
                <a:sym typeface="+mn-ea"/>
              </a:rPr>
              <a:t>1</a:t>
            </a:r>
            <a:r>
              <a:rPr lang="zh-CN" altLang="en-US" sz="2800">
                <a:solidFill>
                  <a:schemeClr val="bg1"/>
                </a:solidFill>
                <a:latin typeface="楷体" charset="0"/>
                <a:ea typeface="楷体" charset="0"/>
                <a:sym typeface="+mn-ea"/>
              </a:rPr>
              <a:t>题加</a:t>
            </a:r>
            <a:r>
              <a:rPr lang="en-US" altLang="zh-CN" sz="2800">
                <a:solidFill>
                  <a:schemeClr val="bg1"/>
                </a:solidFill>
                <a:latin typeface="楷体" charset="0"/>
                <a:ea typeface="楷体" charset="0"/>
                <a:sym typeface="+mn-ea"/>
              </a:rPr>
              <a:t>1</a:t>
            </a:r>
            <a:r>
              <a:rPr lang="zh-CN" altLang="en-US" sz="2800">
                <a:solidFill>
                  <a:schemeClr val="bg1"/>
                </a:solidFill>
                <a:latin typeface="楷体" charset="0"/>
                <a:ea typeface="楷体" charset="0"/>
                <a:sym typeface="+mn-ea"/>
              </a:rPr>
              <a:t>分，答错</a:t>
            </a:r>
            <a:r>
              <a:rPr lang="en-US" altLang="zh-CN" sz="2800">
                <a:solidFill>
                  <a:schemeClr val="bg1"/>
                </a:solidFill>
                <a:latin typeface="楷体" charset="0"/>
                <a:ea typeface="楷体" charset="0"/>
                <a:sym typeface="+mn-ea"/>
              </a:rPr>
              <a:t>1</a:t>
            </a:r>
            <a:r>
              <a:rPr lang="zh-CN" altLang="en-US" sz="2800">
                <a:solidFill>
                  <a:schemeClr val="bg1"/>
                </a:solidFill>
                <a:latin typeface="楷体" charset="0"/>
                <a:ea typeface="楷体" charset="0"/>
                <a:sym typeface="+mn-ea"/>
              </a:rPr>
              <a:t>题</a:t>
            </a:r>
            <a:r>
              <a:rPr lang="zh-CN" sz="2800">
                <a:solidFill>
                  <a:schemeClr val="bg1"/>
                </a:solidFill>
                <a:latin typeface="楷体" charset="0"/>
                <a:ea typeface="楷体" charset="0"/>
                <a:sym typeface="+mn-ea"/>
              </a:rPr>
              <a:t>不加分；</a:t>
            </a:r>
            <a:endParaRPr lang="zh-CN" sz="2800">
              <a:solidFill>
                <a:schemeClr val="bg1"/>
              </a:solidFill>
              <a:latin typeface="楷体" charset="0"/>
              <a:ea typeface="楷体" charset="0"/>
              <a:sym typeface="+mn-ea"/>
            </a:endParaRPr>
          </a:p>
          <a:p>
            <a:endParaRPr lang="zh-CN" altLang="en-US" sz="2800">
              <a:solidFill>
                <a:schemeClr val="bg1"/>
              </a:solidFill>
              <a:latin typeface="楷体" charset="0"/>
              <a:ea typeface="楷体" charset="0"/>
            </a:endParaRPr>
          </a:p>
          <a:p>
            <a:r>
              <a:rPr lang="zh-CN" altLang="en-US" sz="2800">
                <a:solidFill>
                  <a:schemeClr val="bg1"/>
                </a:solidFill>
                <a:latin typeface="楷体" charset="0"/>
                <a:ea typeface="楷体" charset="0"/>
              </a:rPr>
              <a:t>第二题：</a:t>
            </a:r>
            <a:r>
              <a:rPr lang="zh-CN" altLang="en-US" sz="2800">
                <a:solidFill>
                  <a:schemeClr val="bg1"/>
                </a:solidFill>
                <a:latin typeface="楷体" charset="0"/>
                <a:ea typeface="楷体" charset="0"/>
                <a:sym typeface="+mn-ea"/>
              </a:rPr>
              <a:t>改为两位数加两位数的加法题。</a:t>
            </a:r>
            <a:endParaRPr lang="zh-CN" altLang="en-US" sz="2800">
              <a:solidFill>
                <a:schemeClr val="bg1"/>
              </a:solidFill>
              <a:latin typeface="楷体" charset="0"/>
              <a:ea typeface="楷体" charset="0"/>
            </a:endParaRPr>
          </a:p>
          <a:p>
            <a:endParaRPr lang="zh-CN" sz="2800">
              <a:solidFill>
                <a:schemeClr val="bg1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0598" y="2659559"/>
            <a:ext cx="5050888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u="none" strike="noStrike" kern="1200" cap="none" spc="0" normalizeH="0" baseline="0" noProof="0" dirty="0">
                <a:ln>
                  <a:noFill/>
                </a:ln>
                <a:solidFill>
                  <a:srgbClr val="EFEFE7"/>
                </a:solidFill>
                <a:effectLst/>
                <a:uLnTx/>
                <a:uFillTx/>
                <a:latin typeface="Calibri" pitchFamily="34" charset="0"/>
                <a:ea typeface="思源黑体 CN Regular" panose="020B0500000000000000" pitchFamily="34" charset="-122"/>
                <a:cs typeface="Arial" pitchFamily="34" charset="0"/>
                <a:sym typeface="Calibri" pitchFamily="34" charset="0"/>
              </a:rPr>
              <a:t>闯关游戏</a:t>
            </a:r>
            <a:endParaRPr kumimoji="0" lang="zh-CN" altLang="en-US" sz="6600" b="1" u="none" strike="noStrike" kern="1200" cap="none" spc="0" normalizeH="0" baseline="0" noProof="0" dirty="0">
              <a:ln>
                <a:noFill/>
              </a:ln>
              <a:solidFill>
                <a:srgbClr val="EFEFE7"/>
              </a:solidFill>
              <a:effectLst/>
              <a:uLnTx/>
              <a:uFillTx/>
              <a:latin typeface="Calibri" pitchFamily="34" charset="0"/>
              <a:ea typeface="思源黑体 CN Regular" panose="020B0500000000000000" pitchFamily="34" charset="-122"/>
              <a:cs typeface="Arial" pitchFamily="34" charset="0"/>
              <a:sym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0598" y="2659559"/>
            <a:ext cx="5050888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EFEFE7"/>
                </a:solidFill>
                <a:effectLst/>
                <a:uLnTx/>
                <a:uFillTx/>
                <a:latin typeface="Calibri" pitchFamily="34" charset="0"/>
                <a:ea typeface="思源黑体 CN Regular" panose="020B0500000000000000" pitchFamily="34" charset="-122"/>
                <a:cs typeface="Arial" pitchFamily="34" charset="0"/>
                <a:sym typeface="Calibri" pitchFamily="34" charset="0"/>
              </a:rPr>
              <a:t>第一关</a:t>
            </a:r>
            <a:endParaRPr kumimoji="0" lang="zh-CN" altLang="en-US" sz="4400" b="1" u="none" strike="noStrike" kern="1200" cap="none" spc="0" normalizeH="0" baseline="0" noProof="0" dirty="0">
              <a:ln>
                <a:noFill/>
              </a:ln>
              <a:solidFill>
                <a:srgbClr val="EFEFE7"/>
              </a:solidFill>
              <a:effectLst/>
              <a:uLnTx/>
              <a:uFillTx/>
              <a:latin typeface="Calibri" pitchFamily="34" charset="0"/>
              <a:ea typeface="思源黑体 CN Regular" panose="020B0500000000000000" pitchFamily="34" charset="-122"/>
              <a:cs typeface="Arial" pitchFamily="34" charset="0"/>
              <a:sym typeface="Calibri" pitchFamily="34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EFEFE7"/>
                </a:solidFill>
                <a:effectLst/>
                <a:uLnTx/>
                <a:uFillTx/>
                <a:latin typeface="Calibri" pitchFamily="34" charset="0"/>
                <a:ea typeface="思源黑体 CN Regular" panose="020B0500000000000000" pitchFamily="34" charset="-122"/>
                <a:cs typeface="Arial" pitchFamily="34" charset="0"/>
                <a:sym typeface="Calibri" pitchFamily="34" charset="0"/>
              </a:rPr>
              <a:t>最快心算师</a:t>
            </a:r>
            <a:endParaRPr kumimoji="0" lang="zh-CN" altLang="en-US" sz="4400" b="1" u="none" strike="noStrike" kern="1200" cap="none" spc="0" normalizeH="0" baseline="0" noProof="0" dirty="0">
              <a:ln>
                <a:noFill/>
              </a:ln>
              <a:solidFill>
                <a:srgbClr val="EFEFE7"/>
              </a:solidFill>
              <a:effectLst/>
              <a:uLnTx/>
              <a:uFillTx/>
              <a:latin typeface="Calibri" pitchFamily="34" charset="0"/>
              <a:ea typeface="思源黑体 CN Regular" panose="020B0500000000000000" pitchFamily="34" charset="-122"/>
              <a:cs typeface="Arial" pitchFamily="34" charset="0"/>
              <a:sym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94971" y="1492605"/>
            <a:ext cx="9202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u="none" strike="noStrike" kern="1200" cap="none" spc="0" normalizeH="0" baseline="0" noProof="0" dirty="0">
                <a:ln>
                  <a:noFill/>
                </a:ln>
                <a:solidFill>
                  <a:srgbClr val="EFEFE7"/>
                </a:solidFill>
                <a:effectLst/>
                <a:uLnTx/>
                <a:uFillTx/>
                <a:latin typeface="Calibri" pitchFamily="34" charset="0"/>
                <a:ea typeface="思源黑体 CN Regular" panose="020B0500000000000000" pitchFamily="34" charset="-122"/>
                <a:cs typeface="Arial" pitchFamily="34" charset="0"/>
                <a:sym typeface="Calibri" pitchFamily="34" charset="0"/>
              </a:rPr>
              <a:t>规则</a:t>
            </a:r>
            <a:endParaRPr kumimoji="0" lang="ko-KR" altLang="en-US" sz="3600" b="1" u="none" strike="noStrike" kern="1200" cap="none" spc="0" normalizeH="0" baseline="0" noProof="0" dirty="0">
              <a:ln>
                <a:noFill/>
              </a:ln>
              <a:solidFill>
                <a:srgbClr val="EFEFE7"/>
              </a:solidFill>
              <a:effectLst/>
              <a:uLnTx/>
              <a:uFillTx/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81505" y="2469515"/>
            <a:ext cx="894969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</a:rPr>
              <a:t>1.</a:t>
            </a:r>
            <a:r>
              <a:rPr lang="zh-CN" altLang="en-US" sz="2800" b="1">
                <a:solidFill>
                  <a:schemeClr val="bg1"/>
                </a:solidFill>
                <a:ea typeface="宋体" pitchFamily="2" charset="-122"/>
              </a:rPr>
              <a:t>老师说</a:t>
            </a:r>
            <a:r>
              <a:rPr lang="en-US" altLang="zh-CN" sz="2800" b="1">
                <a:solidFill>
                  <a:schemeClr val="bg1"/>
                </a:solidFill>
                <a:ea typeface="宋体" pitchFamily="2" charset="-122"/>
              </a:rPr>
              <a:t>“</a:t>
            </a:r>
            <a:r>
              <a:rPr lang="zh-CN" altLang="en-US" sz="2800" b="1">
                <a:solidFill>
                  <a:schemeClr val="bg1"/>
                </a:solidFill>
                <a:ea typeface="宋体" pitchFamily="2" charset="-122"/>
              </a:rPr>
              <a:t>开始</a:t>
            </a:r>
            <a:r>
              <a:rPr lang="en-US" altLang="zh-CN" sz="2800" b="1">
                <a:solidFill>
                  <a:schemeClr val="bg1"/>
                </a:solidFill>
                <a:ea typeface="宋体" pitchFamily="2" charset="-122"/>
              </a:rPr>
              <a:t>”</a:t>
            </a:r>
            <a:r>
              <a:rPr lang="zh-CN" altLang="en-US" sz="2800" b="1">
                <a:solidFill>
                  <a:schemeClr val="bg1"/>
                </a:solidFill>
                <a:ea typeface="宋体" pitchFamily="2" charset="-122"/>
              </a:rPr>
              <a:t>，出题官抽取数字卡片，说出算式；</a:t>
            </a:r>
            <a:endParaRPr lang="zh-CN" altLang="en-US" sz="2800" b="1">
              <a:solidFill>
                <a:schemeClr val="bg1"/>
              </a:solidFill>
              <a:ea typeface="宋体" pitchFamily="2" charset="-122"/>
            </a:endParaRPr>
          </a:p>
          <a:p>
            <a:endParaRPr lang="zh-CN" altLang="en-US" sz="2800" b="1">
              <a:solidFill>
                <a:schemeClr val="bg1"/>
              </a:solidFill>
              <a:ea typeface="宋体" pitchFamily="2" charset="-122"/>
            </a:endParaRPr>
          </a:p>
          <a:p>
            <a:r>
              <a:rPr lang="en-US" altLang="zh-CN" sz="2800" b="1">
                <a:solidFill>
                  <a:schemeClr val="bg1"/>
                </a:solidFill>
                <a:ea typeface="宋体" pitchFamily="2" charset="-122"/>
              </a:rPr>
              <a:t>2.</a:t>
            </a:r>
            <a:r>
              <a:rPr lang="zh-CN" altLang="en-US" sz="2800" b="1">
                <a:solidFill>
                  <a:schemeClr val="bg1"/>
                </a:solidFill>
                <a:ea typeface="宋体" pitchFamily="2" charset="-122"/>
              </a:rPr>
              <a:t>老师问</a:t>
            </a:r>
            <a:r>
              <a:rPr lang="en-US" altLang="zh-CN" sz="2800" b="1">
                <a:solidFill>
                  <a:schemeClr val="bg1"/>
                </a:solidFill>
                <a:ea typeface="宋体" pitchFamily="2" charset="-122"/>
              </a:rPr>
              <a:t>“</a:t>
            </a:r>
            <a:r>
              <a:rPr lang="zh-CN" altLang="en-US" sz="2800" b="1">
                <a:solidFill>
                  <a:schemeClr val="bg1"/>
                </a:solidFill>
                <a:ea typeface="宋体" pitchFamily="2" charset="-122"/>
              </a:rPr>
              <a:t>请回答</a:t>
            </a:r>
            <a:r>
              <a:rPr lang="en-US" altLang="zh-CN" sz="2800" b="1">
                <a:solidFill>
                  <a:schemeClr val="bg1"/>
                </a:solidFill>
                <a:ea typeface="宋体" pitchFamily="2" charset="-122"/>
              </a:rPr>
              <a:t>”</a:t>
            </a:r>
            <a:r>
              <a:rPr lang="zh-CN" altLang="en-US" sz="2800" b="1">
                <a:solidFill>
                  <a:schemeClr val="bg1"/>
                </a:solidFill>
                <a:ea typeface="宋体" pitchFamily="2" charset="-122"/>
              </a:rPr>
              <a:t>，请同学站起来回答；</a:t>
            </a:r>
            <a:endParaRPr lang="zh-CN" altLang="en-US" sz="2800" b="1">
              <a:solidFill>
                <a:schemeClr val="bg1"/>
              </a:solidFill>
              <a:ea typeface="宋体" pitchFamily="2" charset="-122"/>
            </a:endParaRPr>
          </a:p>
          <a:p>
            <a:endParaRPr lang="zh-CN" altLang="en-US" sz="2800" b="1">
              <a:solidFill>
                <a:schemeClr val="bg1"/>
              </a:solidFill>
              <a:ea typeface="宋体" pitchFamily="2" charset="-122"/>
            </a:endParaRPr>
          </a:p>
          <a:p>
            <a:r>
              <a:rPr lang="en-US" altLang="zh-CN" sz="2800" b="1">
                <a:solidFill>
                  <a:schemeClr val="bg1"/>
                </a:solidFill>
                <a:ea typeface="宋体" pitchFamily="2" charset="-122"/>
              </a:rPr>
              <a:t>3.</a:t>
            </a:r>
            <a:r>
              <a:rPr lang="zh-CN" altLang="en-US" sz="2800" b="1">
                <a:solidFill>
                  <a:schemeClr val="bg1"/>
                </a:solidFill>
                <a:ea typeface="宋体" pitchFamily="2" charset="-122"/>
              </a:rPr>
              <a:t>判断对错；</a:t>
            </a:r>
            <a:endParaRPr lang="zh-CN" altLang="en-US" sz="2800" b="1">
              <a:solidFill>
                <a:schemeClr val="bg1"/>
              </a:solidFill>
              <a:ea typeface="宋体" pitchFamily="2" charset="-122"/>
            </a:endParaRPr>
          </a:p>
          <a:p>
            <a:endParaRPr lang="zh-CN" altLang="en-US" sz="2800" b="1">
              <a:solidFill>
                <a:schemeClr val="bg1"/>
              </a:solidFill>
              <a:ea typeface="宋体" pitchFamily="2" charset="-122"/>
            </a:endParaRPr>
          </a:p>
          <a:p>
            <a:r>
              <a:rPr lang="en-US" altLang="zh-CN" sz="2800" b="1">
                <a:solidFill>
                  <a:schemeClr val="bg1"/>
                </a:solidFill>
                <a:ea typeface="宋体" pitchFamily="2" charset="-122"/>
              </a:rPr>
              <a:t>4.</a:t>
            </a:r>
            <a:r>
              <a:rPr lang="zh-CN" altLang="en-US" sz="2800" b="1">
                <a:solidFill>
                  <a:schemeClr val="bg1"/>
                </a:solidFill>
                <a:ea typeface="宋体" pitchFamily="2" charset="-122"/>
              </a:rPr>
              <a:t>总共做</a:t>
            </a:r>
            <a:r>
              <a:rPr lang="en-US" altLang="zh-CN" sz="2800" b="1">
                <a:solidFill>
                  <a:schemeClr val="bg1"/>
                </a:solidFill>
                <a:ea typeface="宋体" pitchFamily="2" charset="-122"/>
              </a:rPr>
              <a:t>3</a:t>
            </a:r>
            <a:r>
              <a:rPr lang="zh-CN" altLang="en-US" sz="2800" b="1">
                <a:solidFill>
                  <a:schemeClr val="bg1"/>
                </a:solidFill>
                <a:ea typeface="宋体" pitchFamily="2" charset="-122"/>
              </a:rPr>
              <a:t>道题。</a:t>
            </a:r>
            <a:endParaRPr lang="zh-CN" altLang="en-US" sz="2800" b="1">
              <a:solidFill>
                <a:schemeClr val="bg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36800" y="2600285"/>
            <a:ext cx="75184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7200" b="1" i="1">
                <a:latin typeface="+mj-lt"/>
                <a:cs typeface="Arial" pitchFamily="34" charset="0"/>
              </a:defRPr>
            </a:lvl1pPr>
          </a:lstStyle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i="0" u="none" strike="noStrike" kern="1200" cap="none" spc="0" normalizeH="0" baseline="0" noProof="0" dirty="0">
                <a:ln>
                  <a:noFill/>
                </a:ln>
                <a:solidFill>
                  <a:srgbClr val="EFEFE7"/>
                </a:solidFill>
                <a:effectLst/>
                <a:uLnTx/>
                <a:uFillTx/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  <a:sym typeface="Calibri" pitchFamily="34" charset="0"/>
              </a:rPr>
              <a:t>小</a:t>
            </a:r>
            <a:r>
              <a:rPr kumimoji="0" lang="zh-CN" altLang="zh-CN" sz="9600" i="0" u="none" strike="noStrike" kern="1200" cap="none" spc="0" normalizeH="0" baseline="0" noProof="0" dirty="0">
                <a:ln>
                  <a:noFill/>
                </a:ln>
                <a:solidFill>
                  <a:srgbClr val="EFEFE7"/>
                </a:solidFill>
                <a:effectLst/>
                <a:uLnTx/>
                <a:uFillTx/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  <a:sym typeface="Calibri" pitchFamily="34" charset="0"/>
              </a:rPr>
              <a:t>猫出题</a:t>
            </a:r>
            <a:endParaRPr kumimoji="0" lang="zh-CN" altLang="zh-CN" sz="9600" i="0" u="none" strike="noStrike" kern="1200" cap="none" spc="0" normalizeH="0" baseline="0" noProof="0" dirty="0">
              <a:ln>
                <a:noFill/>
              </a:ln>
              <a:solidFill>
                <a:srgbClr val="EFEFE7"/>
              </a:solidFill>
              <a:effectLst/>
              <a:uLnTx/>
              <a:uFillTx/>
              <a:latin typeface="胡晓波男神体" panose="02010600030101010101" pitchFamily="2" charset="-122"/>
              <a:ea typeface="胡晓波男神体" panose="02010600030101010101" pitchFamily="2" charset="-122"/>
              <a:cs typeface="胡晓波男神体" panose="02010600030101010101" pitchFamily="2" charset="-122"/>
              <a:sym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0598" y="2659559"/>
            <a:ext cx="5050888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EFEFE7"/>
                </a:solidFill>
                <a:effectLst/>
                <a:uLnTx/>
                <a:uFillTx/>
                <a:latin typeface="Calibri" pitchFamily="34" charset="0"/>
                <a:ea typeface="思源黑体 CN Regular" panose="020B0500000000000000" pitchFamily="34" charset="-122"/>
                <a:cs typeface="Arial" pitchFamily="34" charset="0"/>
                <a:sym typeface="Calibri" pitchFamily="34" charset="0"/>
              </a:rPr>
              <a:t>第二关</a:t>
            </a:r>
            <a:endParaRPr kumimoji="0" lang="zh-CN" altLang="en-US" sz="4400" b="1" u="none" strike="noStrike" kern="1200" cap="none" spc="0" normalizeH="0" baseline="0" noProof="0" dirty="0">
              <a:ln>
                <a:noFill/>
              </a:ln>
              <a:solidFill>
                <a:srgbClr val="EFEFE7"/>
              </a:solidFill>
              <a:effectLst/>
              <a:uLnTx/>
              <a:uFillTx/>
              <a:latin typeface="Calibri" pitchFamily="34" charset="0"/>
              <a:ea typeface="思源黑体 CN Regular" panose="020B0500000000000000" pitchFamily="34" charset="-122"/>
              <a:cs typeface="Arial" pitchFamily="34" charset="0"/>
              <a:sym typeface="Calibri" pitchFamily="34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EFEFE7"/>
                </a:solidFill>
                <a:effectLst/>
                <a:uLnTx/>
                <a:uFillTx/>
                <a:latin typeface="Calibri" pitchFamily="34" charset="0"/>
                <a:ea typeface="思源黑体 CN Regular" panose="020B0500000000000000" pitchFamily="34" charset="-122"/>
                <a:cs typeface="Arial" pitchFamily="34" charset="0"/>
                <a:sym typeface="Calibri" pitchFamily="34" charset="0"/>
              </a:rPr>
              <a:t>最强答题王</a:t>
            </a:r>
            <a:endParaRPr kumimoji="0" lang="zh-CN" altLang="en-US" sz="4400" b="1" u="none" strike="noStrike" kern="1200" cap="none" spc="0" normalizeH="0" baseline="0" noProof="0" dirty="0">
              <a:ln>
                <a:noFill/>
              </a:ln>
              <a:solidFill>
                <a:srgbClr val="EFEFE7"/>
              </a:solidFill>
              <a:effectLst/>
              <a:uLnTx/>
              <a:uFillTx/>
              <a:latin typeface="Calibri" pitchFamily="34" charset="0"/>
              <a:ea typeface="思源黑体 CN Regular" panose="020B0500000000000000" pitchFamily="34" charset="-122"/>
              <a:cs typeface="Arial" pitchFamily="34" charset="0"/>
              <a:sym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603945" y="1634928"/>
            <a:ext cx="6984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 b="1">
                <a:solidFill>
                  <a:srgbClr val="404931"/>
                </a:solidFill>
                <a:latin typeface="+mj-lt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ko-KR" sz="3600" b="1" u="none" strike="noStrike" kern="1200" cap="none" spc="0" normalizeH="0" baseline="0" noProof="0" dirty="0">
                <a:ln>
                  <a:noFill/>
                </a:ln>
                <a:solidFill>
                  <a:srgbClr val="EFEFE7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sym typeface="Calibri" pitchFamily="34" charset="0"/>
              </a:rPr>
              <a:t>第二关：最强答题王</a:t>
            </a:r>
            <a:endParaRPr kumimoji="0" lang="zh-CN" altLang="ko-KR" sz="3600" b="1" u="none" strike="noStrike" kern="1200" cap="none" spc="0" normalizeH="0" baseline="0" noProof="0" dirty="0">
              <a:ln>
                <a:noFill/>
              </a:ln>
              <a:solidFill>
                <a:srgbClr val="EFEFE7"/>
              </a:solidFill>
              <a:effectLst/>
              <a:uLnTx/>
              <a:uFillTx/>
              <a:latin typeface="Calibri" pitchFamily="34" charset="0"/>
              <a:ea typeface="宋体" pitchFamily="2" charset="-122"/>
              <a:sym typeface="Calibri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51000" y="2553970"/>
            <a:ext cx="6411595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楷体" charset="0"/>
                <a:ea typeface="楷体" charset="0"/>
              </a:rPr>
              <a:t>第一题：开始可以用什么控件来表示？</a:t>
            </a:r>
            <a:endParaRPr lang="zh-CN" altLang="en-US" sz="2800">
              <a:solidFill>
                <a:schemeClr val="bg1"/>
              </a:solidFill>
              <a:latin typeface="楷体" charset="0"/>
              <a:ea typeface="楷体" charset="0"/>
            </a:endParaRPr>
          </a:p>
          <a:p>
            <a:endParaRPr lang="zh-CN" altLang="en-US" sz="2800">
              <a:solidFill>
                <a:schemeClr val="bg1"/>
              </a:solidFill>
              <a:latin typeface="楷体" charset="0"/>
              <a:ea typeface="楷体" charset="0"/>
            </a:endParaRPr>
          </a:p>
          <a:p>
            <a:r>
              <a:rPr lang="zh-CN" altLang="en-US" sz="2800">
                <a:solidFill>
                  <a:schemeClr val="bg1"/>
                </a:solidFill>
                <a:latin typeface="楷体" charset="0"/>
                <a:ea typeface="楷体" charset="0"/>
              </a:rPr>
              <a:t>第二题：</a:t>
            </a:r>
            <a:r>
              <a:rPr lang="en-US" altLang="zh-CN" sz="2800">
                <a:solidFill>
                  <a:schemeClr val="bg1"/>
                </a:solidFill>
                <a:latin typeface="楷体" charset="0"/>
                <a:ea typeface="楷体" charset="0"/>
              </a:rPr>
              <a:t>“</a:t>
            </a:r>
            <a:r>
              <a:rPr lang="zh-CN" altLang="en-US" sz="2800">
                <a:solidFill>
                  <a:schemeClr val="bg1"/>
                </a:solidFill>
                <a:latin typeface="楷体" charset="0"/>
                <a:ea typeface="楷体" charset="0"/>
              </a:rPr>
              <a:t>变量</a:t>
            </a:r>
            <a:r>
              <a:rPr lang="en-US" altLang="zh-CN" sz="2800">
                <a:solidFill>
                  <a:schemeClr val="bg1"/>
                </a:solidFill>
                <a:latin typeface="楷体" charset="0"/>
                <a:ea typeface="楷体" charset="0"/>
              </a:rPr>
              <a:t>”</a:t>
            </a:r>
            <a:r>
              <a:rPr lang="zh-CN" altLang="en-US" sz="2800">
                <a:solidFill>
                  <a:schemeClr val="bg1"/>
                </a:solidFill>
                <a:latin typeface="楷体" charset="0"/>
                <a:ea typeface="楷体" charset="0"/>
              </a:rPr>
              <a:t>在哪一个环节使用？</a:t>
            </a:r>
            <a:endParaRPr lang="zh-CN" altLang="en-US" sz="2800">
              <a:solidFill>
                <a:schemeClr val="bg1"/>
              </a:solidFill>
              <a:latin typeface="楷体" charset="0"/>
              <a:ea typeface="楷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5"/>
          <p:cNvSpPr txBox="1"/>
          <p:nvPr/>
        </p:nvSpPr>
        <p:spPr>
          <a:xfrm>
            <a:off x="2603945" y="1634928"/>
            <a:ext cx="6984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 b="1">
                <a:solidFill>
                  <a:srgbClr val="404931"/>
                </a:solidFill>
                <a:latin typeface="+mj-lt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ko-KR" sz="3600" b="1" u="none" strike="noStrike" kern="1200" cap="none" spc="0" normalizeH="0" baseline="0" noProof="0" dirty="0">
                <a:ln>
                  <a:noFill/>
                </a:ln>
                <a:solidFill>
                  <a:srgbClr val="EFEFE7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sym typeface="Calibri" pitchFamily="34" charset="0"/>
              </a:rPr>
              <a:t>第二关：最强答题王</a:t>
            </a:r>
            <a:endParaRPr kumimoji="0" lang="zh-CN" altLang="ko-KR" sz="3600" b="1" u="none" strike="noStrike" kern="1200" cap="none" spc="0" normalizeH="0" baseline="0" noProof="0" dirty="0">
              <a:ln>
                <a:noFill/>
              </a:ln>
              <a:solidFill>
                <a:srgbClr val="EFEFE7"/>
              </a:solidFill>
              <a:effectLst/>
              <a:uLnTx/>
              <a:uFillTx/>
              <a:latin typeface="Calibri" pitchFamily="34" charset="0"/>
              <a:ea typeface="宋体" pitchFamily="2" charset="-122"/>
              <a:sym typeface="Calibri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53515" y="2546350"/>
            <a:ext cx="9455150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楷体" charset="0"/>
                <a:ea typeface="楷体" charset="0"/>
              </a:rPr>
              <a:t>第三题：建立并命名变量</a:t>
            </a:r>
            <a:r>
              <a:rPr lang="en-US" altLang="zh-CN" sz="2800">
                <a:solidFill>
                  <a:schemeClr val="bg1"/>
                </a:solidFill>
                <a:latin typeface="楷体" charset="0"/>
                <a:ea typeface="楷体" charset="0"/>
              </a:rPr>
              <a:t>“</a:t>
            </a:r>
            <a:r>
              <a:rPr lang="zh-CN" altLang="en-US" sz="2800">
                <a:solidFill>
                  <a:schemeClr val="bg1"/>
                </a:solidFill>
                <a:latin typeface="楷体" charset="0"/>
                <a:ea typeface="楷体" charset="0"/>
              </a:rPr>
              <a:t>乘数</a:t>
            </a:r>
            <a:r>
              <a:rPr lang="en-US" altLang="zh-CN" sz="2800">
                <a:solidFill>
                  <a:schemeClr val="bg1"/>
                </a:solidFill>
                <a:latin typeface="楷体" charset="0"/>
                <a:ea typeface="楷体" charset="0"/>
              </a:rPr>
              <a:t>1”</a:t>
            </a:r>
            <a:r>
              <a:rPr lang="zh-CN" altLang="en-US" sz="2800">
                <a:solidFill>
                  <a:schemeClr val="bg1"/>
                </a:solidFill>
                <a:latin typeface="楷体" charset="0"/>
                <a:ea typeface="楷体" charset="0"/>
              </a:rPr>
              <a:t>、</a:t>
            </a:r>
            <a:r>
              <a:rPr lang="en-US" altLang="zh-CN" sz="2800">
                <a:solidFill>
                  <a:schemeClr val="bg1"/>
                </a:solidFill>
                <a:latin typeface="楷体" charset="0"/>
                <a:ea typeface="楷体" charset="0"/>
              </a:rPr>
              <a:t>“</a:t>
            </a:r>
            <a:r>
              <a:rPr lang="zh-CN" altLang="en-US" sz="2800">
                <a:solidFill>
                  <a:schemeClr val="bg1"/>
                </a:solidFill>
                <a:latin typeface="楷体" charset="0"/>
                <a:ea typeface="楷体" charset="0"/>
              </a:rPr>
              <a:t>乘数</a:t>
            </a:r>
            <a:r>
              <a:rPr lang="en-US" altLang="zh-CN" sz="2800">
                <a:solidFill>
                  <a:schemeClr val="bg1"/>
                </a:solidFill>
                <a:latin typeface="楷体" charset="0"/>
                <a:ea typeface="楷体" charset="0"/>
              </a:rPr>
              <a:t>2”</a:t>
            </a:r>
            <a:r>
              <a:rPr lang="zh-CN" altLang="en-US" sz="2800">
                <a:solidFill>
                  <a:schemeClr val="bg1"/>
                </a:solidFill>
                <a:latin typeface="楷体" charset="0"/>
                <a:ea typeface="楷体" charset="0"/>
              </a:rPr>
              <a:t>、</a:t>
            </a:r>
            <a:r>
              <a:rPr lang="en-US" altLang="zh-CN" sz="2800">
                <a:solidFill>
                  <a:schemeClr val="bg1"/>
                </a:solidFill>
                <a:latin typeface="楷体" charset="0"/>
                <a:ea typeface="楷体" charset="0"/>
              </a:rPr>
              <a:t>“</a:t>
            </a:r>
            <a:r>
              <a:rPr lang="zh-CN" altLang="zh-CN" sz="2800">
                <a:solidFill>
                  <a:schemeClr val="bg1"/>
                </a:solidFill>
                <a:latin typeface="楷体" charset="0"/>
                <a:ea typeface="楷体" charset="0"/>
              </a:rPr>
              <a:t>积</a:t>
            </a:r>
            <a:r>
              <a:rPr lang="en-US" altLang="zh-CN" sz="2800">
                <a:solidFill>
                  <a:schemeClr val="bg1"/>
                </a:solidFill>
                <a:latin typeface="楷体" charset="0"/>
                <a:ea typeface="楷体" charset="0"/>
              </a:rPr>
              <a:t>”</a:t>
            </a:r>
            <a:endParaRPr lang="en-US" altLang="zh-CN" sz="2800">
              <a:solidFill>
                <a:schemeClr val="bg1"/>
              </a:solidFill>
              <a:latin typeface="楷体" charset="0"/>
              <a:ea typeface="楷体" charset="0"/>
            </a:endParaRPr>
          </a:p>
          <a:p>
            <a:endParaRPr lang="en-US" altLang="zh-CN" sz="2800">
              <a:solidFill>
                <a:schemeClr val="bg1"/>
              </a:solidFill>
              <a:latin typeface="楷体" charset="0"/>
              <a:ea typeface="楷体" charset="0"/>
            </a:endParaRPr>
          </a:p>
          <a:p>
            <a:r>
              <a:rPr lang="zh-CN" altLang="en-US" sz="2800">
                <a:solidFill>
                  <a:schemeClr val="bg1"/>
                </a:solidFill>
                <a:latin typeface="楷体" charset="0"/>
                <a:ea typeface="楷体" charset="0"/>
                <a:sym typeface="+mn-ea"/>
              </a:rPr>
              <a:t>第四题：给变量</a:t>
            </a:r>
            <a:r>
              <a:rPr lang="en-US" altLang="zh-CN" sz="2800">
                <a:solidFill>
                  <a:schemeClr val="bg1"/>
                </a:solidFill>
                <a:latin typeface="楷体" charset="0"/>
                <a:ea typeface="楷体" charset="0"/>
                <a:sym typeface="+mn-ea"/>
              </a:rPr>
              <a:t>“</a:t>
            </a:r>
            <a:r>
              <a:rPr lang="zh-CN" altLang="en-US" sz="2800">
                <a:solidFill>
                  <a:schemeClr val="bg1"/>
                </a:solidFill>
                <a:latin typeface="楷体" charset="0"/>
                <a:ea typeface="楷体" charset="0"/>
                <a:sym typeface="+mn-ea"/>
              </a:rPr>
              <a:t>乘数</a:t>
            </a:r>
            <a:r>
              <a:rPr lang="en-US" altLang="zh-CN" sz="2800">
                <a:solidFill>
                  <a:schemeClr val="bg1"/>
                </a:solidFill>
                <a:latin typeface="楷体" charset="0"/>
                <a:ea typeface="楷体" charset="0"/>
                <a:sym typeface="+mn-ea"/>
              </a:rPr>
              <a:t>1”</a:t>
            </a:r>
            <a:r>
              <a:rPr lang="zh-CN" altLang="en-US" sz="2800">
                <a:solidFill>
                  <a:schemeClr val="bg1"/>
                </a:solidFill>
                <a:latin typeface="楷体" charset="0"/>
                <a:ea typeface="楷体" charset="0"/>
                <a:sym typeface="+mn-ea"/>
              </a:rPr>
              <a:t>、</a:t>
            </a:r>
            <a:r>
              <a:rPr lang="en-US" altLang="zh-CN" sz="2800">
                <a:solidFill>
                  <a:schemeClr val="bg1"/>
                </a:solidFill>
                <a:latin typeface="楷体" charset="0"/>
                <a:ea typeface="楷体" charset="0"/>
                <a:sym typeface="+mn-ea"/>
              </a:rPr>
              <a:t>“</a:t>
            </a:r>
            <a:r>
              <a:rPr lang="zh-CN" altLang="en-US" sz="2800">
                <a:solidFill>
                  <a:schemeClr val="bg1"/>
                </a:solidFill>
                <a:latin typeface="楷体" charset="0"/>
                <a:ea typeface="楷体" charset="0"/>
                <a:sym typeface="+mn-ea"/>
              </a:rPr>
              <a:t>乘数</a:t>
            </a:r>
            <a:r>
              <a:rPr lang="en-US" altLang="zh-CN" sz="2800">
                <a:solidFill>
                  <a:schemeClr val="bg1"/>
                </a:solidFill>
                <a:latin typeface="楷体" charset="0"/>
                <a:ea typeface="楷体" charset="0"/>
                <a:sym typeface="+mn-ea"/>
              </a:rPr>
              <a:t>2”</a:t>
            </a:r>
            <a:r>
              <a:rPr lang="zh-CN" altLang="en-US" sz="2800">
                <a:solidFill>
                  <a:schemeClr val="bg1"/>
                </a:solidFill>
                <a:latin typeface="楷体" charset="0"/>
                <a:ea typeface="楷体" charset="0"/>
                <a:sym typeface="+mn-ea"/>
              </a:rPr>
              <a:t>、</a:t>
            </a:r>
            <a:r>
              <a:rPr lang="en-US" altLang="zh-CN" sz="2800">
                <a:solidFill>
                  <a:schemeClr val="bg1"/>
                </a:solidFill>
                <a:latin typeface="楷体" charset="0"/>
                <a:ea typeface="楷体" charset="0"/>
                <a:sym typeface="+mn-ea"/>
              </a:rPr>
              <a:t>“</a:t>
            </a:r>
            <a:r>
              <a:rPr lang="zh-CN" altLang="zh-CN" sz="2800">
                <a:solidFill>
                  <a:schemeClr val="bg1"/>
                </a:solidFill>
                <a:latin typeface="楷体" charset="0"/>
                <a:ea typeface="楷体" charset="0"/>
                <a:sym typeface="+mn-ea"/>
              </a:rPr>
              <a:t>积</a:t>
            </a:r>
            <a:r>
              <a:rPr lang="en-US" altLang="zh-CN" sz="2800">
                <a:solidFill>
                  <a:schemeClr val="bg1"/>
                </a:solidFill>
                <a:latin typeface="楷体" charset="0"/>
                <a:ea typeface="楷体" charset="0"/>
                <a:sym typeface="+mn-ea"/>
              </a:rPr>
              <a:t>”</a:t>
            </a:r>
            <a:r>
              <a:rPr lang="zh-CN" altLang="en-US" sz="2800">
                <a:solidFill>
                  <a:schemeClr val="bg1"/>
                </a:solidFill>
                <a:latin typeface="楷体" charset="0"/>
                <a:ea typeface="楷体" charset="0"/>
                <a:sym typeface="+mn-ea"/>
              </a:rPr>
              <a:t>设定范围</a:t>
            </a:r>
            <a:endParaRPr lang="zh-CN" altLang="en-US" sz="2800">
              <a:solidFill>
                <a:schemeClr val="bg1"/>
              </a:solidFill>
              <a:latin typeface="楷体" charset="0"/>
              <a:ea typeface="楷体" charset="0"/>
              <a:sym typeface="+mn-ea"/>
            </a:endParaRPr>
          </a:p>
          <a:p>
            <a:endParaRPr lang="zh-CN" altLang="en-US" sz="2800">
              <a:solidFill>
                <a:schemeClr val="bg1"/>
              </a:solidFill>
              <a:latin typeface="楷体" charset="0"/>
              <a:ea typeface="楷体" charset="0"/>
            </a:endParaRPr>
          </a:p>
          <a:p>
            <a:r>
              <a:rPr lang="zh-CN" altLang="en-US" sz="2800">
                <a:solidFill>
                  <a:schemeClr val="bg1"/>
                </a:solidFill>
                <a:latin typeface="楷体" charset="0"/>
                <a:ea typeface="楷体" charset="0"/>
              </a:rPr>
              <a:t>                </a:t>
            </a:r>
            <a:r>
              <a:rPr lang="en-US" altLang="zh-CN" sz="2800">
                <a:solidFill>
                  <a:schemeClr val="bg1"/>
                </a:solidFill>
                <a:latin typeface="楷体" charset="0"/>
                <a:ea typeface="楷体" charset="0"/>
              </a:rPr>
              <a:t>0-9        10-99     </a:t>
            </a:r>
            <a:r>
              <a:rPr lang="zh-CN" altLang="en-US" sz="2800" b="1">
                <a:solidFill>
                  <a:srgbClr val="FF0000"/>
                </a:solidFill>
                <a:latin typeface="楷体" charset="0"/>
                <a:ea typeface="楷体" charset="0"/>
              </a:rPr>
              <a:t>乘数</a:t>
            </a:r>
            <a:r>
              <a:rPr lang="en-US" altLang="zh-CN" sz="2800" b="1">
                <a:solidFill>
                  <a:srgbClr val="FF0000"/>
                </a:solidFill>
                <a:latin typeface="楷体" charset="0"/>
                <a:ea typeface="楷体" charset="0"/>
              </a:rPr>
              <a:t>1*</a:t>
            </a:r>
            <a:r>
              <a:rPr lang="zh-CN" altLang="en-US" sz="2800" b="1">
                <a:solidFill>
                  <a:srgbClr val="FF0000"/>
                </a:solidFill>
                <a:latin typeface="楷体" charset="0"/>
                <a:ea typeface="楷体" charset="0"/>
              </a:rPr>
              <a:t>乘数</a:t>
            </a:r>
            <a:r>
              <a:rPr lang="en-US" altLang="zh-CN" sz="2800" b="1">
                <a:solidFill>
                  <a:srgbClr val="FF0000"/>
                </a:solidFill>
                <a:latin typeface="楷体" charset="0"/>
                <a:ea typeface="楷体" charset="0"/>
              </a:rPr>
              <a:t>2</a:t>
            </a:r>
            <a:endParaRPr lang="en-US" altLang="zh-CN" sz="2800" b="1">
              <a:solidFill>
                <a:srgbClr val="FF0000"/>
              </a:solidFill>
              <a:latin typeface="楷体" charset="0"/>
              <a:ea typeface="楷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0598" y="2659559"/>
            <a:ext cx="5050888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EFEFE7"/>
                </a:solidFill>
                <a:effectLst/>
                <a:uLnTx/>
                <a:uFillTx/>
                <a:latin typeface="Calibri" pitchFamily="34" charset="0"/>
                <a:ea typeface="思源黑体 CN Regular" panose="020B0500000000000000" pitchFamily="34" charset="-122"/>
                <a:cs typeface="Arial" pitchFamily="34" charset="0"/>
                <a:sym typeface="Calibri" pitchFamily="34" charset="0"/>
              </a:rPr>
              <a:t>第三关</a:t>
            </a:r>
            <a:endParaRPr kumimoji="0" lang="zh-CN" altLang="en-US" sz="4400" b="1" u="none" strike="noStrike" kern="1200" cap="none" spc="0" normalizeH="0" baseline="0" noProof="0" dirty="0">
              <a:ln>
                <a:noFill/>
              </a:ln>
              <a:solidFill>
                <a:srgbClr val="EFEFE7"/>
              </a:solidFill>
              <a:effectLst/>
              <a:uLnTx/>
              <a:uFillTx/>
              <a:latin typeface="Calibri" pitchFamily="34" charset="0"/>
              <a:ea typeface="思源黑体 CN Regular" panose="020B0500000000000000" pitchFamily="34" charset="-122"/>
              <a:cs typeface="Arial" pitchFamily="34" charset="0"/>
              <a:sym typeface="Calibri" pitchFamily="34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EFEFE7"/>
                </a:solidFill>
                <a:effectLst/>
                <a:uLnTx/>
                <a:uFillTx/>
                <a:latin typeface="Calibri" pitchFamily="34" charset="0"/>
                <a:ea typeface="思源黑体 CN Regular" panose="020B0500000000000000" pitchFamily="34" charset="-122"/>
                <a:cs typeface="Arial" pitchFamily="34" charset="0"/>
                <a:sym typeface="Calibri" pitchFamily="34" charset="0"/>
              </a:rPr>
              <a:t>最佳程序员</a:t>
            </a:r>
            <a:endParaRPr kumimoji="0" lang="zh-CN" altLang="en-US" sz="4400" b="1" u="none" strike="noStrike" kern="1200" cap="none" spc="0" normalizeH="0" baseline="0" noProof="0" dirty="0">
              <a:ln>
                <a:noFill/>
              </a:ln>
              <a:solidFill>
                <a:srgbClr val="EFEFE7"/>
              </a:solidFill>
              <a:effectLst/>
              <a:uLnTx/>
              <a:uFillTx/>
              <a:latin typeface="Calibri" pitchFamily="34" charset="0"/>
              <a:ea typeface="思源黑体 CN Regular" panose="020B0500000000000000" pitchFamily="34" charset="-122"/>
              <a:cs typeface="Arial" pitchFamily="34" charset="0"/>
              <a:sym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 - Calibri Light">
      <a:majorFont>
        <a:latin typeface="Times New Roman"/>
        <a:ea typeface="Arial Unicode MS"/>
        <a:cs typeface=""/>
      </a:majorFont>
      <a:minorFont>
        <a:latin typeface="Calibri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AC15"/>
        </a:solid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Kingsoft Office WPP</Application>
  <PresentationFormat>宽屏</PresentationFormat>
  <Paragraphs>57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素材来源网站当图网-www.99ppt.com</dc:title>
  <dc:creator>素材来源网站当图网-www.99ppt.com</dc:creator>
  <dc:description>素材来源网站当图网-www.99ppt.com</dc:description>
  <dc:subject>素材来源网站当图网-www.99ppt.com</dc:subject>
  <cp:lastModifiedBy>Administrator</cp:lastModifiedBy>
  <cp:revision>43</cp:revision>
  <dcterms:created xsi:type="dcterms:W3CDTF">2021-09-15T05:58:00Z</dcterms:created>
  <dcterms:modified xsi:type="dcterms:W3CDTF">2023-03-01T06:43:09Z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8C4EA1B859F74A6F9F109607FB513C36</vt:lpwstr>
  </property>
  <property fmtid="{D5CDD505-2E9C-101B-9397-08002B2CF9AE}" pid="3" name="KSOProductBuildVer">
    <vt:lpwstr>2052-10.8.0.5391</vt:lpwstr>
  </property>
</Properties>
</file>