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  <p:sldId id="287" r:id="rId19"/>
    <p:sldId id="28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7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howOutlineIcons="0" horzBarState="maximized">
    <p:restoredLeft sz="15620"/>
    <p:restoredTop sz="95910"/>
  </p:normalViewPr>
  <p:slideViewPr>
    <p:cSldViewPr showGuides="1">
      <p:cViewPr varScale="1">
        <p:scale>
          <a:sx n="80" d="100"/>
          <a:sy n="80" d="100"/>
        </p:scale>
        <p:origin x="102" y="5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58F8040-B98A-48F9-ADC4-3A0A4BAE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D8D60E1-1B77-4612-B739-9CCF3A2B87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渐渐失望的哈利大哭起来，他讨厌被嘲笑，讨厌饿肚子，看着所有的小动物都有牙齿，而他没有，他该怎么办？小朋友你们来帮哈利想想办法吧! </a:t>
            </a: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你们真会动脑筋想到了这么多的办法，我们来看看后来哈利又梦到了谁，它帮哈利想到了什么办法。一只在森林里盘旋的猫头鹰向他飞来，坐在他身边，然后问道：“哈利，没有牙齿是件很痛苦的事情吧？你应该把牙齿找回来啊。但是，你能保证会把你的牙齿刷得干干净净的吗？而且保证能做到每天早晚都刷牙吗？”“嗯，是的，我一定能做到！”哈利大声说道?? </a:t>
            </a: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梦醒了，其实所有的牙齿都乖乖的长在哈利的嘴里。</a:t>
            </a:r>
            <a:endParaRPr lang="en-US" altLang="zh-CN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从这一天起，哈利就一直坚持天天刷牙，早晚刷牙，牙齿就一直都是干干净净的，爸爸妈妈也很高兴：“哈利，这样多好，不是吗！”现在哈利终于有一口洁白坚硬的牙齿了，它再也不必为吃东西而烦恼了。 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这个故事的题目叫做《小熊不刷牙》，大家猜猜哈利为什么不刷牙？（他不喜欢牙膏的味道，他不喜欢牙刷硬硬的,牙刷太大了，会戳到他的嘴巴，所以他就不喜欢了??哈利因为许多的原因不想刷牙，可是妈妈偏偏又让它每天刷牙，这可怎么办呢？它想出了一个什么办法呢？我们接着往下看。 </a:t>
            </a: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你看，小熊哈利躲在浴室里了，哈利在做什么？（把牙膏偷偷用水冲掉），耍小聪明的哈利为什么要骗妈妈在刷牙？（他不想被妈妈知道他没有刷牙，知道了会挨骂） </a:t>
            </a:r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一天晚上，小熊哈利在干吗？哈利睡着了做了一个梦，梦里会发生什么事呢？</a:t>
            </a:r>
            <a:endParaRPr lang="zh-CN" altLang="en-US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晚上小熊做梦，梦到自己的牙齿怎么了？它一开始心情怎么样？ </a:t>
            </a:r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哈利会梦见谁？大灰狼和小兔子看见了，嘲笑他：“哇，你连牙齿都没有了，你还是一只熊吗？你怎么说话，怎么吃东西呀？所有人都会笑话你的。哈哈哈哈哈哈哈哈。”</a:t>
            </a:r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那到底没有牙齿的小熊还能吃东西吗？小熊听了小白兔和大灰狼的嘲笑，心里很不服气，就挠挠头，走回家。桌上摆放了许多好吃的食物，我们来看看有什么？鲜鱼、坚果、还有干蘑菇。全都是小熊最爱吃的，它馋得直流口水，用叉子叉起了一块鱼排，可是却没有牙齿咬，鱼排吃不到肚子里去，它又不服气地想吃其它的食物，可是却都没有成功。</a:t>
            </a:r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单击以编辑母版副标题样式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B32A0B-4CF5-4D9D-998B-19822D2552B7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43BFA8-5B13-4F8D-9CB6-E96864EF6449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3000">
    <p:random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4049713" y="211138"/>
            <a:ext cx="30956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638" y="3128963"/>
            <a:ext cx="2808287" cy="356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38" y="2959100"/>
            <a:ext cx="4929187" cy="3898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0" name="当图网 www.99ppt.com"/>
          <p:cNvGrpSpPr/>
          <p:nvPr/>
        </p:nvGrpSpPr>
        <p:grpSpPr>
          <a:xfrm>
            <a:off x="2566988" y="955675"/>
            <a:ext cx="6027737" cy="1635125"/>
            <a:chOff x="2567608" y="955813"/>
            <a:chExt cx="6026832" cy="1635298"/>
          </a:xfrm>
        </p:grpSpPr>
        <p:pic>
          <p:nvPicPr>
            <p:cNvPr id="4101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7608" y="955813"/>
              <a:ext cx="5932986" cy="11050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文本框 6"/>
            <p:cNvSpPr txBox="1"/>
            <p:nvPr/>
          </p:nvSpPr>
          <p:spPr>
            <a:xfrm>
              <a:off x="3143671" y="2252557"/>
              <a:ext cx="5450769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r"/>
              <a:r>
                <a:rPr lang="en-US" altLang="zh-CN" sz="1600" dirty="0">
                  <a:latin typeface="华文细黑" pitchFamily="2" charset="-122"/>
                  <a:ea typeface="华文细黑" pitchFamily="2" charset="-122"/>
                </a:rPr>
                <a:t>[</a:t>
              </a:r>
              <a:r>
                <a:rPr lang="zh-CN" altLang="en-US" sz="1600" dirty="0">
                  <a:latin typeface="华文细黑" pitchFamily="2" charset="-122"/>
                  <a:ea typeface="华文细黑" pitchFamily="2" charset="-122"/>
                </a:rPr>
                <a:t>瑞士</a:t>
              </a:r>
              <a:r>
                <a:rPr lang="en-US" altLang="zh-CN" sz="1600" dirty="0">
                  <a:latin typeface="华文细黑" pitchFamily="2" charset="-122"/>
                  <a:ea typeface="华文细黑" pitchFamily="2" charset="-122"/>
                </a:rPr>
                <a:t>]</a:t>
              </a:r>
              <a:r>
                <a:rPr lang="zh-CN" altLang="en-US" sz="1600" dirty="0">
                  <a:latin typeface="华文细黑" pitchFamily="2" charset="-122"/>
                  <a:ea typeface="华文细黑" pitchFamily="2" charset="-122"/>
                </a:rPr>
                <a:t>斯伐拉纳</a:t>
              </a:r>
              <a:r>
                <a:rPr lang="en-US" altLang="zh-CN" sz="1600" dirty="0"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600" dirty="0">
                  <a:latin typeface="华文细黑" pitchFamily="2" charset="-122"/>
                  <a:ea typeface="华文细黑" pitchFamily="2" charset="-122"/>
                </a:rPr>
                <a:t>提欧利那</a:t>
              </a:r>
              <a:r>
                <a:rPr lang="en-US" altLang="zh-CN" sz="1600" dirty="0">
                  <a:latin typeface="华文细黑" pitchFamily="2" charset="-122"/>
                  <a:ea typeface="华文细黑" pitchFamily="2" charset="-122"/>
                </a:rPr>
                <a:t>/</a:t>
              </a:r>
              <a:r>
                <a:rPr lang="zh-CN" altLang="en-US" sz="1600" dirty="0">
                  <a:latin typeface="华文细黑" pitchFamily="2" charset="-122"/>
                  <a:ea typeface="华文细黑" pitchFamily="2" charset="-122"/>
                </a:rPr>
                <a:t>文</a:t>
              </a:r>
              <a:r>
                <a:rPr lang="en-US" altLang="zh-CN" sz="1600" dirty="0"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600" dirty="0">
                  <a:latin typeface="华文细黑" pitchFamily="2" charset="-122"/>
                  <a:ea typeface="华文细黑" pitchFamily="2" charset="-122"/>
                </a:rPr>
                <a:t>图    曾璇</a:t>
              </a:r>
              <a:r>
                <a:rPr lang="en-US" altLang="zh-CN" sz="1600" dirty="0">
                  <a:latin typeface="华文细黑" pitchFamily="2" charset="-122"/>
                  <a:ea typeface="华文细黑" pitchFamily="2" charset="-122"/>
                </a:rPr>
                <a:t>/</a:t>
              </a:r>
              <a:r>
                <a:rPr lang="zh-CN" altLang="en-US" sz="1600" dirty="0">
                  <a:latin typeface="华文细黑" pitchFamily="2" charset="-122"/>
                  <a:ea typeface="华文细黑" pitchFamily="2" charset="-122"/>
                </a:rPr>
                <a:t>译 </a:t>
              </a:r>
              <a:endParaRPr lang="zh-CN" altLang="en-US" sz="1600" dirty="0"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</p:cSld>
  <p:clrMapOvr>
    <a:masterClrMapping/>
  </p:clrMapOvr>
  <p:transition spd="slow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404813"/>
            <a:ext cx="5370513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852738"/>
            <a:ext cx="6148388" cy="223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-25400"/>
            <a:ext cx="5691187" cy="688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5876925"/>
            <a:ext cx="4657725" cy="98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765175"/>
            <a:ext cx="5437188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03525"/>
            <a:ext cx="5368925" cy="405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0"/>
            <a:ext cx="56911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3" y="12700"/>
            <a:ext cx="3533775" cy="176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333625"/>
            <a:ext cx="5400675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4149725"/>
            <a:ext cx="3552825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63" y="0"/>
            <a:ext cx="5730875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84325" cy="297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3228975"/>
            <a:ext cx="6161088" cy="181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0"/>
            <a:ext cx="56467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5300663"/>
            <a:ext cx="4414837" cy="1557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rcRect t="64700"/>
          <a:stretch>
            <a:fillRect/>
          </a:stretch>
        </p:blipFill>
        <p:spPr>
          <a:xfrm>
            <a:off x="0" y="1163638"/>
            <a:ext cx="12192000" cy="5694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2"/>
          <p:cNvSpPr txBox="1"/>
          <p:nvPr/>
        </p:nvSpPr>
        <p:spPr>
          <a:xfrm>
            <a:off x="4835525" y="549275"/>
            <a:ext cx="252095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刷牙方法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773238"/>
            <a:ext cx="5046663" cy="388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1749425"/>
            <a:ext cx="5332412" cy="4033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788" y="1341438"/>
            <a:ext cx="5222875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1231900"/>
            <a:ext cx="5184775" cy="4033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8" y="1557338"/>
            <a:ext cx="6162675" cy="395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549275"/>
            <a:ext cx="5545138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2373313"/>
            <a:ext cx="4656137" cy="448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75" y="0"/>
            <a:ext cx="56737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052513"/>
            <a:ext cx="5019675" cy="117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2522538"/>
            <a:ext cx="6318250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4"/>
          <p:cNvPicPr>
            <a:picLocks noChangeAspect="1"/>
          </p:cNvPicPr>
          <p:nvPr/>
        </p:nvPicPr>
        <p:blipFill>
          <a:blip r:embed="rId2"/>
          <a:srcRect r="7774" b="1703"/>
          <a:stretch>
            <a:fillRect/>
          </a:stretch>
        </p:blipFill>
        <p:spPr>
          <a:xfrm rot="1540872">
            <a:off x="625475" y="488950"/>
            <a:ext cx="2573338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5661025"/>
            <a:ext cx="4865687" cy="119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75" y="11113"/>
            <a:ext cx="5618163" cy="6846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2"/>
          <p:cNvPicPr>
            <a:picLocks noChangeAspect="1"/>
          </p:cNvPicPr>
          <p:nvPr/>
        </p:nvPicPr>
        <p:blipFill>
          <a:blip r:embed="rId1"/>
          <a:srcRect b="15213"/>
          <a:stretch>
            <a:fillRect/>
          </a:stretch>
        </p:blipFill>
        <p:spPr>
          <a:xfrm>
            <a:off x="0" y="0"/>
            <a:ext cx="2997200" cy="335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63" y="3621088"/>
            <a:ext cx="5414962" cy="218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13" y="0"/>
            <a:ext cx="574198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163" y="5992813"/>
            <a:ext cx="3351212" cy="865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8" y="2060575"/>
            <a:ext cx="5735637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15888"/>
            <a:ext cx="1800225" cy="164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63" y="0"/>
            <a:ext cx="569753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4"/>
          <p:cNvPicPr>
            <a:picLocks noChangeAspect="1"/>
          </p:cNvPicPr>
          <p:nvPr/>
        </p:nvPicPr>
        <p:blipFill>
          <a:blip r:embed="rId4"/>
          <a:srcRect l="20222"/>
          <a:stretch>
            <a:fillRect/>
          </a:stretch>
        </p:blipFill>
        <p:spPr>
          <a:xfrm>
            <a:off x="1487488" y="5743575"/>
            <a:ext cx="3692525" cy="111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1196975"/>
            <a:ext cx="5722937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0" y="0"/>
            <a:ext cx="56705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5075238"/>
            <a:ext cx="2682875" cy="178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412875"/>
            <a:ext cx="5573713" cy="230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4905375"/>
            <a:ext cx="4476750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113" y="0"/>
            <a:ext cx="57038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265113"/>
            <a:ext cx="2303462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3" y="2593975"/>
            <a:ext cx="5689600" cy="340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50" y="0"/>
            <a:ext cx="56705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5997575"/>
            <a:ext cx="3671888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788" y="0"/>
            <a:ext cx="1381125" cy="393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8" y="4160838"/>
            <a:ext cx="6042025" cy="156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50" y="0"/>
            <a:ext cx="56705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5949950"/>
            <a:ext cx="5067300" cy="90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</p:sld>
</file>

<file path=ppt/tags/tag1.xml><?xml version="1.0" encoding="utf-8"?>
<p:tagLst xmlns:p="http://schemas.openxmlformats.org/presentationml/2006/main">
  <p:tag name="KSO_WPP_MARK_KEY" val="d7f425aa-98f0-4199-bfe2-ad3e4a6890aa"/>
</p:tagLst>
</file>

<file path=ppt/theme/theme1.xml><?xml version="1.0" encoding="utf-8"?>
<a:theme xmlns:a="http://schemas.openxmlformats.org/drawingml/2006/main" name="当图网 www.99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WPS 演示</Application>
  <PresentationFormat>宽屏</PresentationFormat>
  <Paragraphs>4</Paragraphs>
  <Slides>17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Calibri Light</vt:lpstr>
      <vt:lpstr>等线 Light</vt:lpstr>
      <vt:lpstr>Calibri</vt:lpstr>
      <vt:lpstr>等线</vt:lpstr>
      <vt:lpstr>华文细黑</vt:lpstr>
      <vt:lpstr>微软雅黑</vt:lpstr>
      <vt:lpstr>Arial Unicode MS</vt:lpstr>
      <vt:lpstr>当图网 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当图网 www.99ppt.com</Company>
  <LinksUpToDate>false</LinksUpToDate>
  <SharedDoc>false</SharedDoc>
  <HyperlinksChanged>false</HyperlinksChanged>
  <AppVersion>14.0000</AppVersion>
  <Manager>当图网 www.99ppt.com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 www.99ppt.com</dc:title>
  <dc:creator>当图网 www.99ppt.com</dc:creator>
  <cp:keywords>当图网 www.99ppt.com</cp:keywords>
  <dc:description>当图网 www.99ppt.com</dc:description>
  <cp:category>当图网 www.99ppt.com</cp:category>
  <cp:lastModifiedBy>x喵p</cp:lastModifiedBy>
  <cp:revision>16</cp:revision>
  <dcterms:created xsi:type="dcterms:W3CDTF">2011-11-07T13:42:22Z</dcterms:created>
  <dcterms:modified xsi:type="dcterms:W3CDTF">2023-02-09T06:01:38Z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36227767723A4C4DAA6DBC3F126D1B4D</vt:lpwstr>
  </property>
</Properties>
</file>