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5" r:id="rId3"/>
  </p:sldMasterIdLst>
  <p:notesMasterIdLst>
    <p:notesMasterId r:id="rId5"/>
  </p:notesMasterIdLst>
  <p:sldIdLst>
    <p:sldId id="383" r:id="rId4"/>
    <p:sldId id="346" r:id="rId6"/>
    <p:sldId id="341" r:id="rId7"/>
    <p:sldId id="258" r:id="rId8"/>
    <p:sldId id="396" r:id="rId9"/>
    <p:sldId id="397" r:id="rId10"/>
    <p:sldId id="399" r:id="rId11"/>
    <p:sldId id="400" r:id="rId12"/>
    <p:sldId id="363" r:id="rId13"/>
    <p:sldId id="406" r:id="rId14"/>
    <p:sldId id="408" r:id="rId15"/>
    <p:sldId id="407" r:id="rId16"/>
    <p:sldId id="411" r:id="rId17"/>
    <p:sldId id="366" r:id="rId18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0B821018-21B9-4E50-814A-058CE598A5BE}">
          <p14:sldIdLst>
            <p14:sldId id="383"/>
            <p14:sldId id="346"/>
            <p14:sldId id="341"/>
            <p14:sldId id="258"/>
            <p14:sldId id="396"/>
            <p14:sldId id="397"/>
            <p14:sldId id="399"/>
            <p14:sldId id="400"/>
            <p14:sldId id="363"/>
            <p14:sldId id="406"/>
            <p14:sldId id="408"/>
            <p14:sldId id="407"/>
            <p14:sldId id="411"/>
            <p14:sldId id="3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993" userDrawn="1">
          <p15:clr>
            <a:srgbClr val="A4A3A4"/>
          </p15:clr>
        </p15:guide>
        <p15:guide id="2" pos="383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4650" initials="" lastIdx="0" clrIdx="0"/>
  <p:cmAuthor id="1" name="Administrator" initials="A" lastIdx="0" clrIdx="0"/>
  <p:cmAuthor id="2" name="xhl" initials="xhl" lastIdx="0" clrIdx="1"/>
  <p:cmAuthor id="3" name="王 雪琴" initials="王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01" y="72"/>
      </p:cViewPr>
      <p:guideLst>
        <p:guide orient="horz" pos="1993"/>
        <p:guide pos="383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171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99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8B28D-7CE4-4656-8CB7-8CC64E1809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F4662-5B5C-428E-B17F-E5F1DA75BBC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364654" y="64363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file:///D:\qq&#25991;&#20214;\712321467\Image\C2C\Image2\%7b75232B38-A165-1FB7-499C-2E1C792CACB5%7d.png" TargetMode="External"/><Relationship Id="rId17" Type="http://schemas.openxmlformats.org/officeDocument/2006/relationships/image" Target="../media/image1.pn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image" Target="file:///D:\qq&#25991;&#20214;\712321467\Image\C2C\Image2\%7b75232B38-A165-1FB7-499C-2E1C792CACB5%7d.png" TargetMode="Externa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D:\qq文件\712321467\Image\C2C\Image2\{75232B38-A165-1FB7-499C-2E1C792CACB5}.png"/>
          <p:cNvPicPr>
            <a:picLocks noChangeAspect="1"/>
          </p:cNvPicPr>
          <p:nvPr/>
        </p:nvPicPr>
        <p:blipFill>
          <a:blip r:embed="rId17" r:link="rId1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D:\qq文件\712321467\Image\C2C\Image2\{75232B38-A165-1FB7-499C-2E1C792CACB5}.png"/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image" Target="../media/image7.jpeg"/><Relationship Id="rId1" Type="http://schemas.openxmlformats.org/officeDocument/2006/relationships/tags" Target="../tags/tag9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1" Type="http://schemas.openxmlformats.org/officeDocument/2006/relationships/slideLayout" Target="../slideLayouts/slideLayout16.xml"/><Relationship Id="rId60" Type="http://schemas.openxmlformats.org/officeDocument/2006/relationships/tags" Target="../tags/tag56.xml"/><Relationship Id="rId6" Type="http://schemas.openxmlformats.org/officeDocument/2006/relationships/image" Target="../media/image8.png"/><Relationship Id="rId59" Type="http://schemas.openxmlformats.org/officeDocument/2006/relationships/tags" Target="../tags/tag55.xml"/><Relationship Id="rId58" Type="http://schemas.openxmlformats.org/officeDocument/2006/relationships/tags" Target="../tags/tag54.xml"/><Relationship Id="rId57" Type="http://schemas.openxmlformats.org/officeDocument/2006/relationships/tags" Target="../tags/tag53.xml"/><Relationship Id="rId56" Type="http://schemas.openxmlformats.org/officeDocument/2006/relationships/tags" Target="../tags/tag52.xml"/><Relationship Id="rId55" Type="http://schemas.openxmlformats.org/officeDocument/2006/relationships/tags" Target="../tags/tag51.xml"/><Relationship Id="rId54" Type="http://schemas.openxmlformats.org/officeDocument/2006/relationships/tags" Target="../tags/tag50.xml"/><Relationship Id="rId53" Type="http://schemas.openxmlformats.org/officeDocument/2006/relationships/tags" Target="../tags/tag49.xml"/><Relationship Id="rId52" Type="http://schemas.openxmlformats.org/officeDocument/2006/relationships/tags" Target="../tags/tag48.xml"/><Relationship Id="rId51" Type="http://schemas.openxmlformats.org/officeDocument/2006/relationships/tags" Target="../tags/tag47.xml"/><Relationship Id="rId50" Type="http://schemas.openxmlformats.org/officeDocument/2006/relationships/tags" Target="../tags/tag46.xml"/><Relationship Id="rId5" Type="http://schemas.openxmlformats.org/officeDocument/2006/relationships/tags" Target="../tags/tag3.xml"/><Relationship Id="rId49" Type="http://schemas.openxmlformats.org/officeDocument/2006/relationships/tags" Target="../tags/tag45.xml"/><Relationship Id="rId48" Type="http://schemas.openxmlformats.org/officeDocument/2006/relationships/tags" Target="../tags/tag44.xml"/><Relationship Id="rId47" Type="http://schemas.openxmlformats.org/officeDocument/2006/relationships/tags" Target="../tags/tag43.xml"/><Relationship Id="rId46" Type="http://schemas.openxmlformats.org/officeDocument/2006/relationships/tags" Target="../tags/tag42.xml"/><Relationship Id="rId45" Type="http://schemas.openxmlformats.org/officeDocument/2006/relationships/tags" Target="../tags/tag41.xml"/><Relationship Id="rId44" Type="http://schemas.openxmlformats.org/officeDocument/2006/relationships/tags" Target="../tags/tag40.xml"/><Relationship Id="rId43" Type="http://schemas.openxmlformats.org/officeDocument/2006/relationships/tags" Target="../tags/tag39.xml"/><Relationship Id="rId42" Type="http://schemas.openxmlformats.org/officeDocument/2006/relationships/image" Target="../media/image9.jpeg"/><Relationship Id="rId41" Type="http://schemas.openxmlformats.org/officeDocument/2006/relationships/tags" Target="../tags/tag38.xml"/><Relationship Id="rId40" Type="http://schemas.openxmlformats.org/officeDocument/2006/relationships/tags" Target="../tags/tag37.xml"/><Relationship Id="rId4" Type="http://schemas.openxmlformats.org/officeDocument/2006/relationships/image" Target="../media/image7.jpeg"/><Relationship Id="rId39" Type="http://schemas.openxmlformats.org/officeDocument/2006/relationships/tags" Target="../tags/tag36.xml"/><Relationship Id="rId38" Type="http://schemas.openxmlformats.org/officeDocument/2006/relationships/tags" Target="../tags/tag35.xml"/><Relationship Id="rId37" Type="http://schemas.openxmlformats.org/officeDocument/2006/relationships/tags" Target="../tags/tag34.xml"/><Relationship Id="rId36" Type="http://schemas.openxmlformats.org/officeDocument/2006/relationships/tags" Target="../tags/tag33.xml"/><Relationship Id="rId35" Type="http://schemas.openxmlformats.org/officeDocument/2006/relationships/tags" Target="../tags/tag32.xml"/><Relationship Id="rId34" Type="http://schemas.openxmlformats.org/officeDocument/2006/relationships/tags" Target="../tags/tag31.xml"/><Relationship Id="rId33" Type="http://schemas.openxmlformats.org/officeDocument/2006/relationships/tags" Target="../tags/tag30.xml"/><Relationship Id="rId32" Type="http://schemas.openxmlformats.org/officeDocument/2006/relationships/tags" Target="../tags/tag29.xml"/><Relationship Id="rId31" Type="http://schemas.openxmlformats.org/officeDocument/2006/relationships/tags" Target="../tags/tag28.xml"/><Relationship Id="rId30" Type="http://schemas.openxmlformats.org/officeDocument/2006/relationships/tags" Target="../tags/tag27.xml"/><Relationship Id="rId3" Type="http://schemas.openxmlformats.org/officeDocument/2006/relationships/tags" Target="../tags/tag2.xml"/><Relationship Id="rId29" Type="http://schemas.openxmlformats.org/officeDocument/2006/relationships/tags" Target="../tags/tag26.xml"/><Relationship Id="rId28" Type="http://schemas.openxmlformats.org/officeDocument/2006/relationships/tags" Target="../tags/tag25.xml"/><Relationship Id="rId27" Type="http://schemas.openxmlformats.org/officeDocument/2006/relationships/tags" Target="../tags/tag24.xml"/><Relationship Id="rId26" Type="http://schemas.openxmlformats.org/officeDocument/2006/relationships/tags" Target="../tags/tag23.xml"/><Relationship Id="rId25" Type="http://schemas.openxmlformats.org/officeDocument/2006/relationships/tags" Target="../tags/tag22.xml"/><Relationship Id="rId24" Type="http://schemas.openxmlformats.org/officeDocument/2006/relationships/tags" Target="../tags/tag21.xml"/><Relationship Id="rId23" Type="http://schemas.openxmlformats.org/officeDocument/2006/relationships/tags" Target="../tags/tag20.xml"/><Relationship Id="rId22" Type="http://schemas.openxmlformats.org/officeDocument/2006/relationships/tags" Target="../tags/tag19.xml"/><Relationship Id="rId21" Type="http://schemas.openxmlformats.org/officeDocument/2006/relationships/tags" Target="../tags/tag18.xml"/><Relationship Id="rId20" Type="http://schemas.openxmlformats.org/officeDocument/2006/relationships/tags" Target="../tags/tag17.xml"/><Relationship Id="rId2" Type="http://schemas.openxmlformats.org/officeDocument/2006/relationships/image" Target="../media/image6.png"/><Relationship Id="rId19" Type="http://schemas.openxmlformats.org/officeDocument/2006/relationships/tags" Target="../tags/tag16.xml"/><Relationship Id="rId18" Type="http://schemas.openxmlformats.org/officeDocument/2006/relationships/tags" Target="../tags/tag15.xml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tags" Target="../tags/tag12.xml"/><Relationship Id="rId14" Type="http://schemas.openxmlformats.org/officeDocument/2006/relationships/tags" Target="../tags/tag11.xml"/><Relationship Id="rId13" Type="http://schemas.openxmlformats.org/officeDocument/2006/relationships/tags" Target="../tags/tag10.xml"/><Relationship Id="rId12" Type="http://schemas.openxmlformats.org/officeDocument/2006/relationships/tags" Target="../tags/tag9.xml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image" Target="../media/image6.png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image" Target="../media/image10.jpeg"/><Relationship Id="rId12" Type="http://schemas.openxmlformats.org/officeDocument/2006/relationships/slideLayout" Target="../slideLayouts/slideLayout16.xml"/><Relationship Id="rId11" Type="http://schemas.openxmlformats.org/officeDocument/2006/relationships/tags" Target="../tags/tag65.xml"/><Relationship Id="rId10" Type="http://schemas.openxmlformats.org/officeDocument/2006/relationships/tags" Target="../tags/tag64.xml"/><Relationship Id="rId1" Type="http://schemas.openxmlformats.org/officeDocument/2006/relationships/tags" Target="../tags/tag5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4" Type="http://schemas.openxmlformats.org/officeDocument/2006/relationships/slideLayout" Target="../slideLayouts/slideLayout16.xml"/><Relationship Id="rId23" Type="http://schemas.openxmlformats.org/officeDocument/2006/relationships/tags" Target="../tags/tag88.xml"/><Relationship Id="rId22" Type="http://schemas.openxmlformats.org/officeDocument/2006/relationships/tags" Target="../tags/tag87.xml"/><Relationship Id="rId21" Type="http://schemas.openxmlformats.org/officeDocument/2006/relationships/tags" Target="../tags/tag86.xml"/><Relationship Id="rId20" Type="http://schemas.openxmlformats.org/officeDocument/2006/relationships/tags" Target="../tags/tag85.xml"/><Relationship Id="rId2" Type="http://schemas.openxmlformats.org/officeDocument/2006/relationships/tags" Target="../tags/tag67.xml"/><Relationship Id="rId19" Type="http://schemas.openxmlformats.org/officeDocument/2006/relationships/tags" Target="../tags/tag84.xml"/><Relationship Id="rId18" Type="http://schemas.openxmlformats.org/officeDocument/2006/relationships/tags" Target="../tags/tag83.xml"/><Relationship Id="rId17" Type="http://schemas.openxmlformats.org/officeDocument/2006/relationships/tags" Target="../tags/tag82.xml"/><Relationship Id="rId16" Type="http://schemas.openxmlformats.org/officeDocument/2006/relationships/tags" Target="../tags/tag81.xml"/><Relationship Id="rId15" Type="http://schemas.openxmlformats.org/officeDocument/2006/relationships/tags" Target="../tags/tag80.xml"/><Relationship Id="rId14" Type="http://schemas.openxmlformats.org/officeDocument/2006/relationships/tags" Target="../tags/tag79.xml"/><Relationship Id="rId13" Type="http://schemas.openxmlformats.org/officeDocument/2006/relationships/tags" Target="../tags/tag78.xml"/><Relationship Id="rId12" Type="http://schemas.openxmlformats.org/officeDocument/2006/relationships/tags" Target="../tags/tag77.xml"/><Relationship Id="rId11" Type="http://schemas.openxmlformats.org/officeDocument/2006/relationships/tags" Target="../tags/tag76.xml"/><Relationship Id="rId10" Type="http://schemas.openxmlformats.org/officeDocument/2006/relationships/tags" Target="../tags/tag75.xml"/><Relationship Id="rId1" Type="http://schemas.openxmlformats.org/officeDocument/2006/relationships/tags" Target="../tags/tag6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image" Target="../media/image7.jpeg"/><Relationship Id="rId1" Type="http://schemas.openxmlformats.org/officeDocument/2006/relationships/tags" Target="../tags/tag89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tags" Target="../tags/tag95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0" y="-1143000"/>
            <a:ext cx="12213167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 flipV="1">
            <a:off x="7835199" y="7115960"/>
            <a:ext cx="4367808" cy="516567"/>
          </a:xfrm>
          <a:prstGeom prst="rect">
            <a:avLst/>
          </a:prstGeom>
          <a:solidFill>
            <a:srgbClr val="FBD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sz="100"/>
          </a:p>
        </p:txBody>
      </p:sp>
      <p:sp>
        <p:nvSpPr>
          <p:cNvPr id="6" name="任意多边形: 形状 11"/>
          <p:cNvSpPr/>
          <p:nvPr/>
        </p:nvSpPr>
        <p:spPr>
          <a:xfrm flipV="1">
            <a:off x="7776033" y="7115960"/>
            <a:ext cx="1164905" cy="516567"/>
          </a:xfrm>
          <a:custGeom>
            <a:avLst/>
            <a:gdLst>
              <a:gd name="connsiteX0" fmla="*/ 0 w 10965543"/>
              <a:gd name="connsiteY0" fmla="*/ 0 h 3542400"/>
              <a:gd name="connsiteX1" fmla="*/ 508000 w 10965543"/>
              <a:gd name="connsiteY1" fmla="*/ 0 h 3542400"/>
              <a:gd name="connsiteX2" fmla="*/ 508000 w 10965543"/>
              <a:gd name="connsiteY2" fmla="*/ 592 h 3542400"/>
              <a:gd name="connsiteX3" fmla="*/ 1764391 w 10965543"/>
              <a:gd name="connsiteY3" fmla="*/ 592 h 3542400"/>
              <a:gd name="connsiteX4" fmla="*/ 1764391 w 10965543"/>
              <a:gd name="connsiteY4" fmla="*/ 4518 h 3542400"/>
              <a:gd name="connsiteX5" fmla="*/ 8215747 w 10965543"/>
              <a:gd name="connsiteY5" fmla="*/ 4518 h 3542400"/>
              <a:gd name="connsiteX6" fmla="*/ 8215747 w 10965543"/>
              <a:gd name="connsiteY6" fmla="*/ 4517 h 3542400"/>
              <a:gd name="connsiteX7" fmla="*/ 10965543 w 10965543"/>
              <a:gd name="connsiteY7" fmla="*/ 3541808 h 3542400"/>
              <a:gd name="connsiteX8" fmla="*/ 8215747 w 10965543"/>
              <a:gd name="connsiteY8" fmla="*/ 3541808 h 3542400"/>
              <a:gd name="connsiteX9" fmla="*/ 1535793 w 10965543"/>
              <a:gd name="connsiteY9" fmla="*/ 3541808 h 3542400"/>
              <a:gd name="connsiteX10" fmla="*/ 1535793 w 10965543"/>
              <a:gd name="connsiteY10" fmla="*/ 3539392 h 3542400"/>
              <a:gd name="connsiteX11" fmla="*/ 508000 w 10965543"/>
              <a:gd name="connsiteY11" fmla="*/ 3539392 h 3542400"/>
              <a:gd name="connsiteX12" fmla="*/ 508000 w 10965543"/>
              <a:gd name="connsiteY12" fmla="*/ 3542400 h 3542400"/>
              <a:gd name="connsiteX13" fmla="*/ 0 w 10965543"/>
              <a:gd name="connsiteY13" fmla="*/ 3542400 h 354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965543" h="3542400">
                <a:moveTo>
                  <a:pt x="0" y="0"/>
                </a:moveTo>
                <a:lnTo>
                  <a:pt x="508000" y="0"/>
                </a:lnTo>
                <a:lnTo>
                  <a:pt x="508000" y="592"/>
                </a:lnTo>
                <a:lnTo>
                  <a:pt x="1764391" y="592"/>
                </a:lnTo>
                <a:lnTo>
                  <a:pt x="1764391" y="4518"/>
                </a:lnTo>
                <a:lnTo>
                  <a:pt x="8215747" y="4518"/>
                </a:lnTo>
                <a:lnTo>
                  <a:pt x="8215747" y="4517"/>
                </a:lnTo>
                <a:lnTo>
                  <a:pt x="10965543" y="3541808"/>
                </a:lnTo>
                <a:lnTo>
                  <a:pt x="8215747" y="3541808"/>
                </a:lnTo>
                <a:lnTo>
                  <a:pt x="1535793" y="3541808"/>
                </a:lnTo>
                <a:lnTo>
                  <a:pt x="1535793" y="3539392"/>
                </a:lnTo>
                <a:lnTo>
                  <a:pt x="508000" y="3539392"/>
                </a:lnTo>
                <a:lnTo>
                  <a:pt x="508000" y="3542400"/>
                </a:lnTo>
                <a:lnTo>
                  <a:pt x="0" y="3542400"/>
                </a:lnTo>
                <a:close/>
              </a:path>
            </a:pathLst>
          </a:custGeom>
          <a:solidFill>
            <a:srgbClr val="F25E04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051" name="标题 1"/>
          <p:cNvSpPr txBox="1"/>
          <p:nvPr/>
        </p:nvSpPr>
        <p:spPr>
          <a:xfrm>
            <a:off x="143339" y="4452289"/>
            <a:ext cx="12213167" cy="2536996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>
              <a:lnSpc>
                <a:spcPts val="5800"/>
              </a:lnSpc>
            </a:pPr>
            <a:r>
              <a:rPr lang="en-US" altLang="zh-CN" sz="6400" b="1">
                <a:solidFill>
                  <a:srgbClr val="000000"/>
                </a:solidFill>
                <a:latin typeface="Times New Roman" panose="02020603050405020304" charset="0"/>
                <a:cs typeface="Times New Roman" panose="02020603050405020304" charset="0"/>
              </a:rPr>
              <a:t>Unit 1 Honesty and responsibility</a:t>
            </a:r>
            <a:endParaRPr lang="en-US" altLang="zh-CN" sz="6400" b="1">
              <a:solidFill>
                <a:srgbClr val="000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ts val="5800"/>
              </a:lnSpc>
            </a:pPr>
            <a:r>
              <a:rPr lang="en-US" altLang="zh-CN" sz="5335">
                <a:solidFill>
                  <a:srgbClr val="00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E</a:t>
            </a:r>
            <a:r>
              <a:rPr lang="en-US" altLang="zh-CN" sz="5335">
                <a:solidFill>
                  <a:srgbClr val="00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xtended reading</a:t>
            </a:r>
            <a:endParaRPr lang="en-US" altLang="zh-CN" sz="5335">
              <a:solidFill>
                <a:srgbClr val="00000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 flipH="1">
            <a:off x="1974850" y="190500"/>
            <a:ext cx="306387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Discussion</a:t>
            </a:r>
            <a:endParaRPr lang="en-US" altLang="zh-CN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0" y="190406"/>
            <a:ext cx="334370" cy="668740"/>
          </a:xfrm>
          <a:custGeom>
            <a:avLst/>
            <a:gdLst>
              <a:gd name="connsiteX0" fmla="*/ 0 w 334370"/>
              <a:gd name="connsiteY0" fmla="*/ 0 h 668740"/>
              <a:gd name="connsiteX1" fmla="*/ 334370 w 334370"/>
              <a:gd name="connsiteY1" fmla="*/ 334370 h 668740"/>
              <a:gd name="connsiteX2" fmla="*/ 0 w 334370"/>
              <a:gd name="connsiteY2" fmla="*/ 668740 h 66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370" h="668740">
                <a:moveTo>
                  <a:pt x="0" y="0"/>
                </a:moveTo>
                <a:cubicBezTo>
                  <a:pt x="184667" y="0"/>
                  <a:pt x="334370" y="149703"/>
                  <a:pt x="334370" y="334370"/>
                </a:cubicBezTo>
                <a:cubicBezTo>
                  <a:pt x="334370" y="519037"/>
                  <a:pt x="184667" y="668740"/>
                  <a:pt x="0" y="668740"/>
                </a:cubicBezTo>
                <a:close/>
              </a:path>
            </a:pathLst>
          </a:cu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7269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12403" y="190406"/>
            <a:ext cx="668740" cy="668740"/>
          </a:xfrm>
          <a:prstGeom prst="ellipse">
            <a:avLst/>
          </a:pr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51182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7000" y="1167130"/>
            <a:ext cx="11734800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sz="3200">
                <a:latin typeface="Times New Roman" panose="02020603050405020304" charset="0"/>
                <a:cs typeface="Times New Roman" panose="02020603050405020304" charset="0"/>
              </a:rPr>
              <a:t>As a responsible person, who should we take responsibility for</a:t>
            </a:r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 and what could we do?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4645" y="2574925"/>
            <a:ext cx="1146429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What is the relationship between taking responsibility for yourself and taking responsibility for society?</a:t>
            </a:r>
            <a:endParaRPr kumimoji="0" lang="zh-CN" altLang="en-US" sz="3200" b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  <a:p>
            <a:endParaRPr kumimoji="0" lang="zh-CN" altLang="en-US" sz="3200" b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</p:txBody>
      </p:sp>
      <p:pic>
        <p:nvPicPr>
          <p:cNvPr id="40" name="图片 39" descr="aa2a4ec8c4491bf449072c23bdb5a9e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16877"/>
          <a:stretch>
            <a:fillRect/>
          </a:stretch>
        </p:blipFill>
        <p:spPr>
          <a:xfrm>
            <a:off x="62230" y="3701415"/>
            <a:ext cx="1129030" cy="19196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11350" y="409829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 made up of </a:t>
            </a:r>
            <a:endParaRPr lang="en-US" altLang="zh-CN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1911350" y="470408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 turn  </a:t>
            </a:r>
            <a:endParaRPr lang="en-US" altLang="zh-CN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974850" y="530987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altLang="zh-CN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661410" y="190500"/>
            <a:ext cx="4850765" cy="64516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S</a:t>
            </a:r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ense of Responsibility</a:t>
            </a:r>
            <a:endParaRPr lang="en-US" altLang="zh-CN" sz="3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 flipH="1">
            <a:off x="1974850" y="190500"/>
            <a:ext cx="306387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W</a:t>
            </a:r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riting</a:t>
            </a:r>
            <a:endParaRPr lang="en-US" altLang="zh-CN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0" y="190406"/>
            <a:ext cx="334370" cy="668740"/>
          </a:xfrm>
          <a:custGeom>
            <a:avLst/>
            <a:gdLst>
              <a:gd name="connsiteX0" fmla="*/ 0 w 334370"/>
              <a:gd name="connsiteY0" fmla="*/ 0 h 668740"/>
              <a:gd name="connsiteX1" fmla="*/ 334370 w 334370"/>
              <a:gd name="connsiteY1" fmla="*/ 334370 h 668740"/>
              <a:gd name="connsiteX2" fmla="*/ 0 w 334370"/>
              <a:gd name="connsiteY2" fmla="*/ 668740 h 66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370" h="668740">
                <a:moveTo>
                  <a:pt x="0" y="0"/>
                </a:moveTo>
                <a:cubicBezTo>
                  <a:pt x="184667" y="0"/>
                  <a:pt x="334370" y="149703"/>
                  <a:pt x="334370" y="334370"/>
                </a:cubicBezTo>
                <a:cubicBezTo>
                  <a:pt x="334370" y="519037"/>
                  <a:pt x="184667" y="668740"/>
                  <a:pt x="0" y="668740"/>
                </a:cubicBezTo>
                <a:close/>
              </a:path>
            </a:pathLst>
          </a:cu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7269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12403" y="190406"/>
            <a:ext cx="668740" cy="668740"/>
          </a:xfrm>
          <a:prstGeom prst="ellipse">
            <a:avLst/>
          </a:pr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51182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7000" y="1167130"/>
            <a:ext cx="1173480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   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Whether it is for the home, the country or the world, we should 高度重视责任.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It is tradition for us to take care of our parents. 我们非常感谢他们在我们成长过程中给予我们的爱. When they are old, it’s our duty to see that they are well cared for.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作为忠诚的中国公民，我们应该对国家有强烈的责任感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.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We should study and work hard to make our country strong.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Finally, we must remember that we have responsibility for the world. It is important that 我们必须学会与世界其他国家和平相处，保护我们的环境.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661410" y="190500"/>
            <a:ext cx="4850765" cy="64516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S</a:t>
            </a:r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  <a:sym typeface="+mn-ea"/>
              </a:rPr>
              <a:t>ense of Responsibility</a:t>
            </a:r>
            <a:endParaRPr lang="en-US" altLang="zh-CN" sz="36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 flipH="1">
            <a:off x="1974850" y="190500"/>
            <a:ext cx="306387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W</a:t>
            </a:r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riting</a:t>
            </a:r>
            <a:endParaRPr lang="en-US" altLang="zh-CN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0" y="190406"/>
            <a:ext cx="334370" cy="668740"/>
          </a:xfrm>
          <a:custGeom>
            <a:avLst/>
            <a:gdLst>
              <a:gd name="connsiteX0" fmla="*/ 0 w 334370"/>
              <a:gd name="connsiteY0" fmla="*/ 0 h 668740"/>
              <a:gd name="connsiteX1" fmla="*/ 334370 w 334370"/>
              <a:gd name="connsiteY1" fmla="*/ 334370 h 668740"/>
              <a:gd name="connsiteX2" fmla="*/ 0 w 334370"/>
              <a:gd name="connsiteY2" fmla="*/ 668740 h 66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370" h="668740">
                <a:moveTo>
                  <a:pt x="0" y="0"/>
                </a:moveTo>
                <a:cubicBezTo>
                  <a:pt x="184667" y="0"/>
                  <a:pt x="334370" y="149703"/>
                  <a:pt x="334370" y="334370"/>
                </a:cubicBezTo>
                <a:cubicBezTo>
                  <a:pt x="334370" y="519037"/>
                  <a:pt x="184667" y="668740"/>
                  <a:pt x="0" y="668740"/>
                </a:cubicBezTo>
                <a:close/>
              </a:path>
            </a:pathLst>
          </a:cu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7269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12403" y="190406"/>
            <a:ext cx="668740" cy="668740"/>
          </a:xfrm>
          <a:prstGeom prst="ellipse">
            <a:avLst/>
          </a:pr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51182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7000" y="1167130"/>
            <a:ext cx="11734800" cy="55079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   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Whether it is for the home, the country or the world,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we should place a high value on  responsibility.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 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     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It is tradition for us to take care of our parents. 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We owe them a great deal for the love they give us while we are growing up.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When they are old, it’s our duty to see that they are well cared for.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As loyal Chinese citizens, we should have a strong sense of responsibility for our country.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We should study and work hard to make our country strong.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Finally, we must remember that we have responsibility for the world.</a:t>
            </a:r>
            <a:r>
              <a:rPr lang="zh-CN" altLang="en-US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It is important that we learn to live in peace with the other nations of the world and to protect our environment.</a:t>
            </a:r>
            <a:endParaRPr lang="zh-CN" altLang="en-US" sz="320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 flipH="1">
            <a:off x="1974850" y="190500"/>
            <a:ext cx="306387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D</a:t>
            </a:r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esign</a:t>
            </a:r>
            <a:endParaRPr lang="en-US" altLang="zh-CN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0" y="190406"/>
            <a:ext cx="334370" cy="668740"/>
          </a:xfrm>
          <a:custGeom>
            <a:avLst/>
            <a:gdLst>
              <a:gd name="connsiteX0" fmla="*/ 0 w 334370"/>
              <a:gd name="connsiteY0" fmla="*/ 0 h 668740"/>
              <a:gd name="connsiteX1" fmla="*/ 334370 w 334370"/>
              <a:gd name="connsiteY1" fmla="*/ 334370 h 668740"/>
              <a:gd name="connsiteX2" fmla="*/ 0 w 334370"/>
              <a:gd name="connsiteY2" fmla="*/ 668740 h 66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370" h="668740">
                <a:moveTo>
                  <a:pt x="0" y="0"/>
                </a:moveTo>
                <a:cubicBezTo>
                  <a:pt x="184667" y="0"/>
                  <a:pt x="334370" y="149703"/>
                  <a:pt x="334370" y="334370"/>
                </a:cubicBezTo>
                <a:cubicBezTo>
                  <a:pt x="334370" y="519037"/>
                  <a:pt x="184667" y="668740"/>
                  <a:pt x="0" y="668740"/>
                </a:cubicBezTo>
                <a:close/>
              </a:path>
            </a:pathLst>
          </a:cu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7269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12403" y="190406"/>
            <a:ext cx="668740" cy="668740"/>
          </a:xfrm>
          <a:prstGeom prst="ellipse">
            <a:avLst/>
          </a:pr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51182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7000" y="1157605"/>
            <a:ext cx="11297920" cy="1076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3200"/>
              <a:t>  To live a life of honesty and integrity is a responsibility of every decent person.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 34"/>
          <p:cNvSpPr/>
          <p:nvPr/>
        </p:nvSpPr>
        <p:spPr>
          <a:xfrm rot="16200000">
            <a:off x="4381500" y="-952500"/>
            <a:ext cx="3429000" cy="12192000"/>
          </a:xfrm>
          <a:custGeom>
            <a:avLst/>
            <a:gdLst>
              <a:gd name="connsiteX0" fmla="*/ 0 w 5597353"/>
              <a:gd name="connsiteY0" fmla="*/ 0 h 6858000"/>
              <a:gd name="connsiteX1" fmla="*/ 5597353 w 5597353"/>
              <a:gd name="connsiteY1" fmla="*/ 0 h 6858000"/>
              <a:gd name="connsiteX2" fmla="*/ 5540061 w 5597353"/>
              <a:gd name="connsiteY2" fmla="*/ 49628 h 6858000"/>
              <a:gd name="connsiteX3" fmla="*/ 4044341 w 5597353"/>
              <a:gd name="connsiteY3" fmla="*/ 3429000 h 6858000"/>
              <a:gd name="connsiteX4" fmla="*/ 5540061 w 5597353"/>
              <a:gd name="connsiteY4" fmla="*/ 6808373 h 6858000"/>
              <a:gd name="connsiteX5" fmla="*/ 5597353 w 5597353"/>
              <a:gd name="connsiteY5" fmla="*/ 6858000 h 6858000"/>
              <a:gd name="connsiteX6" fmla="*/ 0 w 559735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7353" h="6858000">
                <a:moveTo>
                  <a:pt x="0" y="0"/>
                </a:moveTo>
                <a:lnTo>
                  <a:pt x="5597353" y="0"/>
                </a:lnTo>
                <a:lnTo>
                  <a:pt x="5540061" y="49628"/>
                </a:lnTo>
                <a:cubicBezTo>
                  <a:pt x="4621209" y="884762"/>
                  <a:pt x="4044341" y="2089514"/>
                  <a:pt x="4044341" y="3429000"/>
                </a:cubicBezTo>
                <a:cubicBezTo>
                  <a:pt x="4044341" y="4768487"/>
                  <a:pt x="4621209" y="5973239"/>
                  <a:pt x="5540061" y="6808373"/>
                </a:cubicBezTo>
                <a:lnTo>
                  <a:pt x="559735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D4D6F"/>
          </a:solidFill>
          <a:ln>
            <a:noFill/>
          </a:ln>
          <a:effectLst>
            <a:innerShdw blurRad="292100" dist="508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662487" y="988185"/>
            <a:ext cx="10868297" cy="4880360"/>
          </a:xfrm>
          <a:prstGeom prst="roundRect">
            <a:avLst>
              <a:gd name="adj" fmla="val 10853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5400000" sx="102000" sy="102000" algn="t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317625" y="1613535"/>
            <a:ext cx="3630295" cy="3630295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2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1553210" y="1849120"/>
            <a:ext cx="3159760" cy="3159760"/>
          </a:xfrm>
          <a:prstGeom prst="ellipse">
            <a:avLst/>
          </a:prstGeom>
          <a:noFill/>
          <a:ln w="28575">
            <a:gradFill flip="none" rotWithShape="1">
              <a:gsLst>
                <a:gs pos="71000">
                  <a:srgbClr val="EDCC9E">
                    <a:alpha val="0"/>
                  </a:srgbClr>
                </a:gs>
                <a:gs pos="0">
                  <a:srgbClr val="EDCC9E"/>
                </a:gs>
              </a:gsLst>
              <a:lin ang="1080000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4514850" y="4700905"/>
            <a:ext cx="321310" cy="321310"/>
          </a:xfrm>
          <a:prstGeom prst="ellipse">
            <a:avLst/>
          </a:prstGeom>
          <a:solidFill>
            <a:srgbClr val="3D4D6F"/>
          </a:solidFill>
          <a:ln>
            <a:solidFill>
              <a:srgbClr val="3D4D6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2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50155" y="2510155"/>
            <a:ext cx="594233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>
                <a:solidFill>
                  <a:srgbClr val="E7BB81"/>
                </a:solidFill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  <a:reflection blurRad="6350" stA="16000" endPos="24000" dist="29997" dir="5400000" sy="-100000" algn="bl" rotWithShape="0"/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Thank you !</a:t>
            </a:r>
            <a:endParaRPr lang="en-US" altLang="zh-CN" sz="8000" b="1">
              <a:solidFill>
                <a:srgbClr val="E7BB81"/>
              </a:solidFill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  <a:reflection blurRad="6350" stA="16000" endPos="24000" dist="29997" dir="5400000" sy="-100000" algn="bl" rotWithShape="0"/>
              </a:effectLst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1710055" y="2075815"/>
            <a:ext cx="2846070" cy="2707005"/>
          </a:xfrm>
          <a:prstGeom prst="ellipse">
            <a:avLst/>
          </a:prstGeom>
          <a:noFill/>
          <a:ln w="9525">
            <a:noFill/>
          </a:ln>
        </p:spPr>
      </p:pic>
      <p:sp>
        <p:nvSpPr>
          <p:cNvPr id="5" name="椭圆 4"/>
          <p:cNvSpPr/>
          <p:nvPr/>
        </p:nvSpPr>
        <p:spPr>
          <a:xfrm>
            <a:off x="1677035" y="4187190"/>
            <a:ext cx="1026160" cy="1026160"/>
          </a:xfrm>
          <a:prstGeom prst="ellipse">
            <a:avLst/>
          </a:prstGeom>
          <a:solidFill>
            <a:srgbClr val="E7BB81"/>
          </a:solidFill>
          <a:ln>
            <a:solidFill>
              <a:srgbClr val="EDCC9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2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network-support_80787"/>
          <p:cNvSpPr/>
          <p:nvPr/>
        </p:nvSpPr>
        <p:spPr>
          <a:xfrm>
            <a:off x="1966595" y="4539615"/>
            <a:ext cx="447675" cy="322580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608037" h="437859">
                <a:moveTo>
                  <a:pt x="435614" y="275305"/>
                </a:moveTo>
                <a:cubicBezTo>
                  <a:pt x="437271" y="274359"/>
                  <a:pt x="439284" y="274596"/>
                  <a:pt x="440823" y="275778"/>
                </a:cubicBezTo>
                <a:cubicBezTo>
                  <a:pt x="448635" y="281809"/>
                  <a:pt x="457277" y="285948"/>
                  <a:pt x="466273" y="287959"/>
                </a:cubicBezTo>
                <a:cubicBezTo>
                  <a:pt x="467930" y="288313"/>
                  <a:pt x="469232" y="289496"/>
                  <a:pt x="469824" y="291033"/>
                </a:cubicBezTo>
                <a:lnTo>
                  <a:pt x="478939" y="315276"/>
                </a:lnTo>
                <a:lnTo>
                  <a:pt x="488172" y="291033"/>
                </a:lnTo>
                <a:cubicBezTo>
                  <a:pt x="488764" y="289496"/>
                  <a:pt x="490066" y="288313"/>
                  <a:pt x="491723" y="287959"/>
                </a:cubicBezTo>
                <a:cubicBezTo>
                  <a:pt x="500838" y="285948"/>
                  <a:pt x="509361" y="281809"/>
                  <a:pt x="517174" y="275778"/>
                </a:cubicBezTo>
                <a:cubicBezTo>
                  <a:pt x="518713" y="274596"/>
                  <a:pt x="520725" y="274359"/>
                  <a:pt x="522382" y="275305"/>
                </a:cubicBezTo>
                <a:cubicBezTo>
                  <a:pt x="529485" y="278971"/>
                  <a:pt x="564878" y="298247"/>
                  <a:pt x="573875" y="309954"/>
                </a:cubicBezTo>
                <a:cubicBezTo>
                  <a:pt x="591157" y="332423"/>
                  <a:pt x="603468" y="399829"/>
                  <a:pt x="607966" y="427738"/>
                </a:cubicBezTo>
                <a:cubicBezTo>
                  <a:pt x="608203" y="429157"/>
                  <a:pt x="607848" y="430694"/>
                  <a:pt x="606901" y="431758"/>
                </a:cubicBezTo>
                <a:cubicBezTo>
                  <a:pt x="605954" y="432823"/>
                  <a:pt x="604652" y="433414"/>
                  <a:pt x="603231" y="433414"/>
                </a:cubicBezTo>
                <a:lnTo>
                  <a:pt x="354765" y="433414"/>
                </a:lnTo>
                <a:cubicBezTo>
                  <a:pt x="353344" y="433414"/>
                  <a:pt x="352042" y="432823"/>
                  <a:pt x="351095" y="431758"/>
                </a:cubicBezTo>
                <a:cubicBezTo>
                  <a:pt x="350148" y="430694"/>
                  <a:pt x="349793" y="429157"/>
                  <a:pt x="350030" y="427738"/>
                </a:cubicBezTo>
                <a:cubicBezTo>
                  <a:pt x="354528" y="399829"/>
                  <a:pt x="366839" y="332423"/>
                  <a:pt x="384122" y="309954"/>
                </a:cubicBezTo>
                <a:cubicBezTo>
                  <a:pt x="393118" y="298247"/>
                  <a:pt x="428512" y="278971"/>
                  <a:pt x="435614" y="275305"/>
                </a:cubicBezTo>
                <a:close/>
                <a:moveTo>
                  <a:pt x="479051" y="123066"/>
                </a:moveTo>
                <a:cubicBezTo>
                  <a:pt x="542255" y="123066"/>
                  <a:pt x="548646" y="158180"/>
                  <a:pt x="548646" y="201334"/>
                </a:cubicBezTo>
                <a:cubicBezTo>
                  <a:pt x="548646" y="244607"/>
                  <a:pt x="517518" y="279721"/>
                  <a:pt x="479051" y="279721"/>
                </a:cubicBezTo>
                <a:cubicBezTo>
                  <a:pt x="440584" y="279721"/>
                  <a:pt x="409337" y="244607"/>
                  <a:pt x="409337" y="201334"/>
                </a:cubicBezTo>
                <a:cubicBezTo>
                  <a:pt x="409337" y="198852"/>
                  <a:pt x="409337" y="196369"/>
                  <a:pt x="409455" y="193886"/>
                </a:cubicBezTo>
                <a:cubicBezTo>
                  <a:pt x="405668" y="196723"/>
                  <a:pt x="402235" y="200389"/>
                  <a:pt x="400460" y="205000"/>
                </a:cubicBezTo>
                <a:cubicBezTo>
                  <a:pt x="397856" y="211502"/>
                  <a:pt x="399276" y="219305"/>
                  <a:pt x="404484" y="228173"/>
                </a:cubicBezTo>
                <a:cubicBezTo>
                  <a:pt x="406259" y="228646"/>
                  <a:pt x="407916" y="229710"/>
                  <a:pt x="408982" y="231365"/>
                </a:cubicBezTo>
                <a:lnTo>
                  <a:pt x="411822" y="235503"/>
                </a:lnTo>
                <a:cubicBezTo>
                  <a:pt x="413124" y="237276"/>
                  <a:pt x="413598" y="239405"/>
                  <a:pt x="413243" y="241651"/>
                </a:cubicBezTo>
                <a:cubicBezTo>
                  <a:pt x="412888" y="243779"/>
                  <a:pt x="411586" y="245671"/>
                  <a:pt x="409810" y="246853"/>
                </a:cubicBezTo>
                <a:cubicBezTo>
                  <a:pt x="408508" y="247799"/>
                  <a:pt x="406851" y="248390"/>
                  <a:pt x="405194" y="248390"/>
                </a:cubicBezTo>
                <a:cubicBezTo>
                  <a:pt x="402472" y="248390"/>
                  <a:pt x="399986" y="247090"/>
                  <a:pt x="398448" y="244843"/>
                </a:cubicBezTo>
                <a:lnTo>
                  <a:pt x="395489" y="240705"/>
                </a:lnTo>
                <a:cubicBezTo>
                  <a:pt x="394187" y="238695"/>
                  <a:pt x="393832" y="236331"/>
                  <a:pt x="394305" y="234202"/>
                </a:cubicBezTo>
                <a:cubicBezTo>
                  <a:pt x="387085" y="222143"/>
                  <a:pt x="385428" y="210793"/>
                  <a:pt x="389334" y="200625"/>
                </a:cubicBezTo>
                <a:cubicBezTo>
                  <a:pt x="393358" y="190221"/>
                  <a:pt x="402590" y="183482"/>
                  <a:pt x="410284" y="179344"/>
                </a:cubicBezTo>
                <a:cubicBezTo>
                  <a:pt x="413361" y="146830"/>
                  <a:pt x="426854" y="123066"/>
                  <a:pt x="479051" y="123066"/>
                </a:cubicBezTo>
                <a:close/>
                <a:moveTo>
                  <a:pt x="251377" y="87196"/>
                </a:moveTo>
                <a:cubicBezTo>
                  <a:pt x="255047" y="87078"/>
                  <a:pt x="258599" y="88970"/>
                  <a:pt x="260493" y="92162"/>
                </a:cubicBezTo>
                <a:lnTo>
                  <a:pt x="294826" y="150452"/>
                </a:lnTo>
                <a:lnTo>
                  <a:pt x="373554" y="150452"/>
                </a:lnTo>
                <a:cubicBezTo>
                  <a:pt x="379118" y="150452"/>
                  <a:pt x="383735" y="155063"/>
                  <a:pt x="383735" y="160738"/>
                </a:cubicBezTo>
                <a:cubicBezTo>
                  <a:pt x="383735" y="166414"/>
                  <a:pt x="379118" y="171025"/>
                  <a:pt x="373554" y="171025"/>
                </a:cubicBezTo>
                <a:lnTo>
                  <a:pt x="289025" y="171025"/>
                </a:lnTo>
                <a:cubicBezTo>
                  <a:pt x="285355" y="171025"/>
                  <a:pt x="281921" y="169015"/>
                  <a:pt x="280145" y="165941"/>
                </a:cubicBezTo>
                <a:lnTo>
                  <a:pt x="252206" y="118529"/>
                </a:lnTo>
                <a:lnTo>
                  <a:pt x="201773" y="214890"/>
                </a:lnTo>
                <a:cubicBezTo>
                  <a:pt x="200115" y="217964"/>
                  <a:pt x="197155" y="219974"/>
                  <a:pt x="193722" y="220329"/>
                </a:cubicBezTo>
                <a:cubicBezTo>
                  <a:pt x="193367" y="220329"/>
                  <a:pt x="193012" y="220447"/>
                  <a:pt x="192657" y="220447"/>
                </a:cubicBezTo>
                <a:cubicBezTo>
                  <a:pt x="189579" y="220447"/>
                  <a:pt x="186619" y="219028"/>
                  <a:pt x="184606" y="216545"/>
                </a:cubicBezTo>
                <a:lnTo>
                  <a:pt x="148261" y="171025"/>
                </a:lnTo>
                <a:lnTo>
                  <a:pt x="75926" y="171025"/>
                </a:lnTo>
                <a:cubicBezTo>
                  <a:pt x="70243" y="171025"/>
                  <a:pt x="65626" y="166414"/>
                  <a:pt x="65626" y="160738"/>
                </a:cubicBezTo>
                <a:cubicBezTo>
                  <a:pt x="65626" y="155063"/>
                  <a:pt x="70243" y="150452"/>
                  <a:pt x="75926" y="150452"/>
                </a:cubicBezTo>
                <a:lnTo>
                  <a:pt x="153233" y="150452"/>
                </a:lnTo>
                <a:cubicBezTo>
                  <a:pt x="156311" y="150452"/>
                  <a:pt x="159271" y="151871"/>
                  <a:pt x="161284" y="154354"/>
                </a:cubicBezTo>
                <a:lnTo>
                  <a:pt x="190881" y="191480"/>
                </a:lnTo>
                <a:lnTo>
                  <a:pt x="242498" y="92635"/>
                </a:lnTo>
                <a:cubicBezTo>
                  <a:pt x="244274" y="89325"/>
                  <a:pt x="247589" y="87315"/>
                  <a:pt x="251377" y="87196"/>
                </a:cubicBezTo>
                <a:close/>
                <a:moveTo>
                  <a:pt x="13735" y="0"/>
                </a:moveTo>
                <a:lnTo>
                  <a:pt x="495160" y="0"/>
                </a:lnTo>
                <a:cubicBezTo>
                  <a:pt x="502738" y="0"/>
                  <a:pt x="508776" y="6147"/>
                  <a:pt x="508776" y="13713"/>
                </a:cubicBezTo>
                <a:lnTo>
                  <a:pt x="508776" y="104618"/>
                </a:lnTo>
                <a:cubicBezTo>
                  <a:pt x="499186" y="102254"/>
                  <a:pt x="488411" y="101072"/>
                  <a:pt x="476452" y="101072"/>
                </a:cubicBezTo>
                <a:cubicBezTo>
                  <a:pt x="472308" y="101072"/>
                  <a:pt x="468282" y="101190"/>
                  <a:pt x="464375" y="101426"/>
                </a:cubicBezTo>
                <a:lnTo>
                  <a:pt x="464375" y="37946"/>
                </a:lnTo>
                <a:lnTo>
                  <a:pt x="44401" y="37946"/>
                </a:lnTo>
                <a:lnTo>
                  <a:pt x="44401" y="297896"/>
                </a:lnTo>
                <a:lnTo>
                  <a:pt x="203653" y="297896"/>
                </a:lnTo>
                <a:lnTo>
                  <a:pt x="305242" y="297896"/>
                </a:lnTo>
                <a:lnTo>
                  <a:pt x="362667" y="297896"/>
                </a:lnTo>
                <a:cubicBezTo>
                  <a:pt x="356037" y="306998"/>
                  <a:pt x="350117" y="320356"/>
                  <a:pt x="345025" y="335842"/>
                </a:cubicBezTo>
                <a:lnTo>
                  <a:pt x="325015" y="335842"/>
                </a:lnTo>
                <a:cubicBezTo>
                  <a:pt x="326673" y="345772"/>
                  <a:pt x="329515" y="359957"/>
                  <a:pt x="334132" y="375916"/>
                </a:cubicBezTo>
                <a:cubicBezTo>
                  <a:pt x="330343" y="392584"/>
                  <a:pt x="327265" y="409606"/>
                  <a:pt x="324778" y="424974"/>
                </a:cubicBezTo>
                <a:cubicBezTo>
                  <a:pt x="324068" y="429348"/>
                  <a:pt x="324542" y="433722"/>
                  <a:pt x="325844" y="437859"/>
                </a:cubicBezTo>
                <a:lnTo>
                  <a:pt x="171566" y="437859"/>
                </a:lnTo>
                <a:cubicBezTo>
                  <a:pt x="166829" y="437859"/>
                  <a:pt x="162567" y="435495"/>
                  <a:pt x="159962" y="431594"/>
                </a:cubicBezTo>
                <a:cubicBezTo>
                  <a:pt x="157476" y="427575"/>
                  <a:pt x="157120" y="422728"/>
                  <a:pt x="159133" y="418472"/>
                </a:cubicBezTo>
                <a:cubicBezTo>
                  <a:pt x="173815" y="386437"/>
                  <a:pt x="180801" y="354046"/>
                  <a:pt x="183761" y="335842"/>
                </a:cubicBezTo>
                <a:lnTo>
                  <a:pt x="13735" y="335842"/>
                </a:lnTo>
                <a:cubicBezTo>
                  <a:pt x="6157" y="335842"/>
                  <a:pt x="0" y="329695"/>
                  <a:pt x="0" y="322129"/>
                </a:cubicBezTo>
                <a:lnTo>
                  <a:pt x="0" y="13713"/>
                </a:lnTo>
                <a:cubicBezTo>
                  <a:pt x="0" y="6147"/>
                  <a:pt x="6157" y="0"/>
                  <a:pt x="137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10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061700" y="11264900"/>
            <a:ext cx="342900" cy="241300"/>
          </a:xfrm>
          <a:prstGeom prst="cube">
            <a:avLst/>
          </a:prstGeom>
        </p:spPr>
      </p:pic>
      <p:pic>
        <p:nvPicPr>
          <p:cNvPr id="10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1252200" y="11734800"/>
            <a:ext cx="355600" cy="2540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 flipH="1">
            <a:off x="1833245" y="233045"/>
            <a:ext cx="2009140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Lead-in</a:t>
            </a:r>
            <a:endParaRPr lang="en-US" altLang="zh-CN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08500" y="2002790"/>
            <a:ext cx="78428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buFont typeface="Arial" panose="020B0604020202020204" pitchFamily="34" charset="0"/>
              <a:buNone/>
            </a:pPr>
            <a:r>
              <a:rPr lang="en-US" altLang="zh-CN" sz="4400" b="1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A coming-of-age ceremony</a:t>
            </a:r>
            <a:endParaRPr lang="en-US" altLang="zh-CN" sz="44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0" y="190406"/>
            <a:ext cx="334370" cy="668740"/>
          </a:xfrm>
          <a:custGeom>
            <a:avLst/>
            <a:gdLst>
              <a:gd name="connsiteX0" fmla="*/ 0 w 334370"/>
              <a:gd name="connsiteY0" fmla="*/ 0 h 668740"/>
              <a:gd name="connsiteX1" fmla="*/ 334370 w 334370"/>
              <a:gd name="connsiteY1" fmla="*/ 334370 h 668740"/>
              <a:gd name="connsiteX2" fmla="*/ 0 w 334370"/>
              <a:gd name="connsiteY2" fmla="*/ 668740 h 66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370" h="668740">
                <a:moveTo>
                  <a:pt x="0" y="0"/>
                </a:moveTo>
                <a:cubicBezTo>
                  <a:pt x="184667" y="0"/>
                  <a:pt x="334370" y="149703"/>
                  <a:pt x="334370" y="334370"/>
                </a:cubicBezTo>
                <a:cubicBezTo>
                  <a:pt x="334370" y="519037"/>
                  <a:pt x="184667" y="668740"/>
                  <a:pt x="0" y="668740"/>
                </a:cubicBezTo>
                <a:close/>
              </a:path>
            </a:pathLst>
          </a:cu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27269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88908" y="190406"/>
            <a:ext cx="668740" cy="668740"/>
          </a:xfrm>
          <a:prstGeom prst="ellipse">
            <a:avLst/>
          </a:pr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1050547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4645" y="816610"/>
            <a:ext cx="919543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62280" marR="0" lvl="0" indent="-462280" algn="just" defTabSz="914400" rtl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20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What </a:t>
            </a:r>
            <a:r>
              <a:rPr lang="en-US" altLang="zh-CN" sz="320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ceremony do students attend when they turn 18? </a:t>
            </a:r>
            <a:endParaRPr kumimoji="0" lang="en-US" altLang="zh-CN" sz="3200" u="none" strike="noStrike" kern="1200" cap="none" spc="0" normalizeH="0" baseline="0" noProof="1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  <a:p>
            <a:pPr marL="462280" marR="0" lvl="0" indent="-462280" algn="just" defTabSz="914400" rtl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en-US" altLang="zh-CN" sz="320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462280" marR="0" lvl="0" indent="-462280" algn="just" defTabSz="914400" rtl="0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20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What does that </a:t>
            </a:r>
            <a:r>
              <a:rPr lang="en-US" altLang="zh-CN" sz="320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mean?</a:t>
            </a:r>
            <a:endParaRPr lang="en-US" altLang="zh-CN" sz="320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0" y="2813685"/>
            <a:ext cx="5658485" cy="397065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9650" y="2771140"/>
            <a:ext cx="5306060" cy="3970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5"/>
          <p:cNvSpPr>
            <a:spLocks noChangeArrowheads="1"/>
          </p:cNvSpPr>
          <p:nvPr/>
        </p:nvSpPr>
        <p:spPr bwMode="auto">
          <a:xfrm>
            <a:off x="9054290" y="3094815"/>
            <a:ext cx="133350" cy="801688"/>
          </a:xfrm>
          <a:custGeom>
            <a:avLst/>
            <a:gdLst>
              <a:gd name="T0" fmla="*/ 46 w 69"/>
              <a:gd name="T1" fmla="*/ 416 h 416"/>
              <a:gd name="T2" fmla="*/ 31 w 69"/>
              <a:gd name="T3" fmla="*/ 409 h 416"/>
              <a:gd name="T4" fmla="*/ 9 w 69"/>
              <a:gd name="T5" fmla="*/ 306 h 416"/>
              <a:gd name="T6" fmla="*/ 6 w 69"/>
              <a:gd name="T7" fmla="*/ 207 h 416"/>
              <a:gd name="T8" fmla="*/ 32 w 69"/>
              <a:gd name="T9" fmla="*/ 4 h 416"/>
              <a:gd name="T10" fmla="*/ 57 w 69"/>
              <a:gd name="T11" fmla="*/ 5 h 416"/>
              <a:gd name="T12" fmla="*/ 69 w 69"/>
              <a:gd name="T13" fmla="*/ 33 h 416"/>
              <a:gd name="T14" fmla="*/ 63 w 69"/>
              <a:gd name="T15" fmla="*/ 39 h 416"/>
              <a:gd name="T16" fmla="*/ 57 w 69"/>
              <a:gd name="T17" fmla="*/ 33 h 416"/>
              <a:gd name="T18" fmla="*/ 50 w 69"/>
              <a:gd name="T19" fmla="*/ 15 h 416"/>
              <a:gd name="T20" fmla="*/ 36 w 69"/>
              <a:gd name="T21" fmla="*/ 16 h 416"/>
              <a:gd name="T22" fmla="*/ 35 w 69"/>
              <a:gd name="T23" fmla="*/ 16 h 416"/>
              <a:gd name="T24" fmla="*/ 18 w 69"/>
              <a:gd name="T25" fmla="*/ 207 h 416"/>
              <a:gd name="T26" fmla="*/ 21 w 69"/>
              <a:gd name="T27" fmla="*/ 306 h 416"/>
              <a:gd name="T28" fmla="*/ 40 w 69"/>
              <a:gd name="T29" fmla="*/ 401 h 416"/>
              <a:gd name="T30" fmla="*/ 45 w 69"/>
              <a:gd name="T31" fmla="*/ 404 h 416"/>
              <a:gd name="T32" fmla="*/ 45 w 69"/>
              <a:gd name="T33" fmla="*/ 404 h 416"/>
              <a:gd name="T34" fmla="*/ 52 w 69"/>
              <a:gd name="T35" fmla="*/ 409 h 416"/>
              <a:gd name="T36" fmla="*/ 46 w 69"/>
              <a:gd name="T37" fmla="*/ 416 h 416"/>
              <a:gd name="T38" fmla="*/ 46 w 69"/>
              <a:gd name="T39" fmla="*/ 416 h 41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9"/>
              <a:gd name="T61" fmla="*/ 0 h 416"/>
              <a:gd name="T62" fmla="*/ 69 w 69"/>
              <a:gd name="T63" fmla="*/ 416 h 41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9" h="416">
                <a:moveTo>
                  <a:pt x="46" y="416"/>
                </a:moveTo>
                <a:cubicBezTo>
                  <a:pt x="43" y="416"/>
                  <a:pt x="38" y="415"/>
                  <a:pt x="31" y="409"/>
                </a:cubicBezTo>
                <a:cubicBezTo>
                  <a:pt x="16" y="395"/>
                  <a:pt x="8" y="359"/>
                  <a:pt x="9" y="306"/>
                </a:cubicBezTo>
                <a:cubicBezTo>
                  <a:pt x="9" y="277"/>
                  <a:pt x="8" y="243"/>
                  <a:pt x="6" y="207"/>
                </a:cubicBezTo>
                <a:cubicBezTo>
                  <a:pt x="1" y="87"/>
                  <a:pt x="0" y="13"/>
                  <a:pt x="32" y="4"/>
                </a:cubicBezTo>
                <a:cubicBezTo>
                  <a:pt x="42" y="0"/>
                  <a:pt x="51" y="1"/>
                  <a:pt x="57" y="5"/>
                </a:cubicBezTo>
                <a:cubicBezTo>
                  <a:pt x="69" y="14"/>
                  <a:pt x="69" y="31"/>
                  <a:pt x="69" y="33"/>
                </a:cubicBezTo>
                <a:cubicBezTo>
                  <a:pt x="69" y="37"/>
                  <a:pt x="67" y="39"/>
                  <a:pt x="63" y="39"/>
                </a:cubicBezTo>
                <a:cubicBezTo>
                  <a:pt x="60" y="39"/>
                  <a:pt x="57" y="37"/>
                  <a:pt x="57" y="33"/>
                </a:cubicBezTo>
                <a:cubicBezTo>
                  <a:pt x="57" y="30"/>
                  <a:pt x="56" y="19"/>
                  <a:pt x="50" y="15"/>
                </a:cubicBezTo>
                <a:cubicBezTo>
                  <a:pt x="47" y="13"/>
                  <a:pt x="42" y="13"/>
                  <a:pt x="36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11" y="22"/>
                  <a:pt x="15" y="125"/>
                  <a:pt x="18" y="207"/>
                </a:cubicBezTo>
                <a:cubicBezTo>
                  <a:pt x="20" y="243"/>
                  <a:pt x="21" y="277"/>
                  <a:pt x="21" y="306"/>
                </a:cubicBezTo>
                <a:cubicBezTo>
                  <a:pt x="20" y="372"/>
                  <a:pt x="32" y="394"/>
                  <a:pt x="40" y="401"/>
                </a:cubicBezTo>
                <a:cubicBezTo>
                  <a:pt x="43" y="404"/>
                  <a:pt x="45" y="404"/>
                  <a:pt x="45" y="404"/>
                </a:cubicBezTo>
                <a:cubicBezTo>
                  <a:pt x="45" y="404"/>
                  <a:pt x="45" y="404"/>
                  <a:pt x="45" y="404"/>
                </a:cubicBezTo>
                <a:cubicBezTo>
                  <a:pt x="49" y="404"/>
                  <a:pt x="51" y="406"/>
                  <a:pt x="52" y="409"/>
                </a:cubicBezTo>
                <a:cubicBezTo>
                  <a:pt x="52" y="413"/>
                  <a:pt x="50" y="416"/>
                  <a:pt x="46" y="416"/>
                </a:cubicBezTo>
                <a:cubicBezTo>
                  <a:pt x="46" y="416"/>
                  <a:pt x="46" y="416"/>
                  <a:pt x="46" y="416"/>
                </a:cubicBezTo>
                <a:close/>
              </a:path>
            </a:pathLst>
          </a:custGeom>
          <a:solidFill>
            <a:srgbClr val="1130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5" name="组合 42"/>
          <p:cNvGrpSpPr/>
          <p:nvPr/>
        </p:nvGrpSpPr>
        <p:grpSpPr>
          <a:xfrm>
            <a:off x="6310630" y="2245360"/>
            <a:ext cx="3291840" cy="986790"/>
            <a:chOff x="0" y="0"/>
            <a:chExt cx="3177519" cy="1103966"/>
          </a:xfrm>
          <a:solidFill>
            <a:schemeClr val="bg1">
              <a:lumMod val="75000"/>
            </a:schemeClr>
          </a:solidFill>
        </p:grpSpPr>
        <p:sp>
          <p:nvSpPr>
            <p:cNvPr id="43" name="Freeform 13"/>
            <p:cNvSpPr>
              <a:spLocks noEditPoints="1" noChangeArrowheads="1"/>
            </p:cNvSpPr>
            <p:nvPr/>
          </p:nvSpPr>
          <p:spPr bwMode="auto">
            <a:xfrm>
              <a:off x="2168738" y="0"/>
              <a:ext cx="1008781" cy="1103966"/>
            </a:xfrm>
            <a:custGeom>
              <a:avLst/>
              <a:gdLst>
                <a:gd name="T0" fmla="*/ 0 w 457"/>
                <a:gd name="T1" fmla="*/ 250 h 500"/>
                <a:gd name="T2" fmla="*/ 228 w 457"/>
                <a:gd name="T3" fmla="*/ 500 h 500"/>
                <a:gd name="T4" fmla="*/ 457 w 457"/>
                <a:gd name="T5" fmla="*/ 250 h 500"/>
                <a:gd name="T6" fmla="*/ 228 w 457"/>
                <a:gd name="T7" fmla="*/ 0 h 500"/>
                <a:gd name="T8" fmla="*/ 0 w 457"/>
                <a:gd name="T9" fmla="*/ 250 h 500"/>
                <a:gd name="T10" fmla="*/ 60 w 457"/>
                <a:gd name="T11" fmla="*/ 250 h 500"/>
                <a:gd name="T12" fmla="*/ 228 w 457"/>
                <a:gd name="T13" fmla="*/ 66 h 500"/>
                <a:gd name="T14" fmla="*/ 397 w 457"/>
                <a:gd name="T15" fmla="*/ 250 h 500"/>
                <a:gd name="T16" fmla="*/ 228 w 457"/>
                <a:gd name="T17" fmla="*/ 434 h 500"/>
                <a:gd name="T18" fmla="*/ 60 w 457"/>
                <a:gd name="T19" fmla="*/ 250 h 5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7"/>
                <a:gd name="T31" fmla="*/ 0 h 500"/>
                <a:gd name="T32" fmla="*/ 457 w 457"/>
                <a:gd name="T33" fmla="*/ 500 h 5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7" h="500">
                  <a:moveTo>
                    <a:pt x="0" y="250"/>
                  </a:moveTo>
                  <a:cubicBezTo>
                    <a:pt x="0" y="388"/>
                    <a:pt x="102" y="500"/>
                    <a:pt x="228" y="500"/>
                  </a:cubicBezTo>
                  <a:cubicBezTo>
                    <a:pt x="355" y="500"/>
                    <a:pt x="457" y="388"/>
                    <a:pt x="457" y="250"/>
                  </a:cubicBezTo>
                  <a:cubicBezTo>
                    <a:pt x="457" y="112"/>
                    <a:pt x="355" y="0"/>
                    <a:pt x="228" y="0"/>
                  </a:cubicBezTo>
                  <a:cubicBezTo>
                    <a:pt x="102" y="0"/>
                    <a:pt x="0" y="112"/>
                    <a:pt x="0" y="250"/>
                  </a:cubicBezTo>
                  <a:close/>
                  <a:moveTo>
                    <a:pt x="60" y="250"/>
                  </a:moveTo>
                  <a:cubicBezTo>
                    <a:pt x="60" y="148"/>
                    <a:pt x="135" y="66"/>
                    <a:pt x="228" y="66"/>
                  </a:cubicBezTo>
                  <a:cubicBezTo>
                    <a:pt x="321" y="66"/>
                    <a:pt x="397" y="148"/>
                    <a:pt x="397" y="250"/>
                  </a:cubicBezTo>
                  <a:cubicBezTo>
                    <a:pt x="397" y="352"/>
                    <a:pt x="321" y="434"/>
                    <a:pt x="228" y="434"/>
                  </a:cubicBezTo>
                  <a:cubicBezTo>
                    <a:pt x="135" y="434"/>
                    <a:pt x="60" y="352"/>
                    <a:pt x="60" y="2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14"/>
            <p:cNvSpPr>
              <a:spLocks noChangeArrowheads="1"/>
            </p:cNvSpPr>
            <p:nvPr/>
          </p:nvSpPr>
          <p:spPr bwMode="auto">
            <a:xfrm>
              <a:off x="1853320" y="311686"/>
              <a:ext cx="423669" cy="485260"/>
            </a:xfrm>
            <a:custGeom>
              <a:avLst/>
              <a:gdLst>
                <a:gd name="T0" fmla="*/ 192 w 192"/>
                <a:gd name="T1" fmla="*/ 58 h 220"/>
                <a:gd name="T2" fmla="*/ 134 w 192"/>
                <a:gd name="T3" fmla="*/ 0 h 220"/>
                <a:gd name="T4" fmla="*/ 58 w 192"/>
                <a:gd name="T5" fmla="*/ 0 h 220"/>
                <a:gd name="T6" fmla="*/ 0 w 192"/>
                <a:gd name="T7" fmla="*/ 58 h 220"/>
                <a:gd name="T8" fmla="*/ 0 w 192"/>
                <a:gd name="T9" fmla="*/ 162 h 220"/>
                <a:gd name="T10" fmla="*/ 58 w 192"/>
                <a:gd name="T11" fmla="*/ 220 h 220"/>
                <a:gd name="T12" fmla="*/ 134 w 192"/>
                <a:gd name="T13" fmla="*/ 220 h 220"/>
                <a:gd name="T14" fmla="*/ 192 w 192"/>
                <a:gd name="T15" fmla="*/ 162 h 220"/>
                <a:gd name="T16" fmla="*/ 192 w 192"/>
                <a:gd name="T17" fmla="*/ 58 h 2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20"/>
                <a:gd name="T29" fmla="*/ 192 w 192"/>
                <a:gd name="T30" fmla="*/ 220 h 2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20">
                  <a:moveTo>
                    <a:pt x="192" y="58"/>
                  </a:moveTo>
                  <a:cubicBezTo>
                    <a:pt x="192" y="26"/>
                    <a:pt x="166" y="0"/>
                    <a:pt x="134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6" y="0"/>
                    <a:pt x="0" y="26"/>
                    <a:pt x="0" y="58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94"/>
                    <a:pt x="26" y="220"/>
                    <a:pt x="58" y="220"/>
                  </a:cubicBezTo>
                  <a:cubicBezTo>
                    <a:pt x="134" y="220"/>
                    <a:pt x="134" y="220"/>
                    <a:pt x="134" y="220"/>
                  </a:cubicBezTo>
                  <a:cubicBezTo>
                    <a:pt x="166" y="220"/>
                    <a:pt x="192" y="194"/>
                    <a:pt x="192" y="162"/>
                  </a:cubicBezTo>
                  <a:lnTo>
                    <a:pt x="192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15"/>
            <p:cNvSpPr>
              <a:spLocks noChangeArrowheads="1"/>
            </p:cNvSpPr>
            <p:nvPr/>
          </p:nvSpPr>
          <p:spPr bwMode="auto">
            <a:xfrm>
              <a:off x="0" y="479661"/>
              <a:ext cx="2011962" cy="167041"/>
            </a:xfrm>
            <a:custGeom>
              <a:avLst/>
              <a:gdLst>
                <a:gd name="T0" fmla="*/ 912 w 912"/>
                <a:gd name="T1" fmla="*/ 37 h 76"/>
                <a:gd name="T2" fmla="*/ 875 w 912"/>
                <a:gd name="T3" fmla="*/ 0 h 76"/>
                <a:gd name="T4" fmla="*/ 37 w 912"/>
                <a:gd name="T5" fmla="*/ 0 h 76"/>
                <a:gd name="T6" fmla="*/ 0 w 912"/>
                <a:gd name="T7" fmla="*/ 37 h 76"/>
                <a:gd name="T8" fmla="*/ 0 w 912"/>
                <a:gd name="T9" fmla="*/ 39 h 76"/>
                <a:gd name="T10" fmla="*/ 37 w 912"/>
                <a:gd name="T11" fmla="*/ 76 h 76"/>
                <a:gd name="T12" fmla="*/ 875 w 912"/>
                <a:gd name="T13" fmla="*/ 76 h 76"/>
                <a:gd name="T14" fmla="*/ 912 w 912"/>
                <a:gd name="T15" fmla="*/ 39 h 76"/>
                <a:gd name="T16" fmla="*/ 912 w 912"/>
                <a:gd name="T17" fmla="*/ 37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2"/>
                <a:gd name="T28" fmla="*/ 0 h 76"/>
                <a:gd name="T29" fmla="*/ 912 w 912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2" h="76">
                  <a:moveTo>
                    <a:pt x="912" y="37"/>
                  </a:moveTo>
                  <a:cubicBezTo>
                    <a:pt x="912" y="17"/>
                    <a:pt x="895" y="0"/>
                    <a:pt x="87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9"/>
                    <a:pt x="17" y="76"/>
                    <a:pt x="37" y="76"/>
                  </a:cubicBezTo>
                  <a:cubicBezTo>
                    <a:pt x="875" y="76"/>
                    <a:pt x="875" y="76"/>
                    <a:pt x="875" y="76"/>
                  </a:cubicBezTo>
                  <a:cubicBezTo>
                    <a:pt x="895" y="76"/>
                    <a:pt x="912" y="59"/>
                    <a:pt x="912" y="39"/>
                  </a:cubicBezTo>
                  <a:lnTo>
                    <a:pt x="91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16"/>
            <p:cNvSpPr>
              <a:spLocks noChangeArrowheads="1"/>
            </p:cNvSpPr>
            <p:nvPr/>
          </p:nvSpPr>
          <p:spPr bwMode="auto">
            <a:xfrm>
              <a:off x="661633" y="426469"/>
              <a:ext cx="106384" cy="299555"/>
            </a:xfrm>
            <a:custGeom>
              <a:avLst/>
              <a:gdLst>
                <a:gd name="T0" fmla="*/ 48 w 48"/>
                <a:gd name="T1" fmla="*/ 23 h 136"/>
                <a:gd name="T2" fmla="*/ 25 w 48"/>
                <a:gd name="T3" fmla="*/ 0 h 136"/>
                <a:gd name="T4" fmla="*/ 23 w 48"/>
                <a:gd name="T5" fmla="*/ 0 h 136"/>
                <a:gd name="T6" fmla="*/ 0 w 48"/>
                <a:gd name="T7" fmla="*/ 23 h 136"/>
                <a:gd name="T8" fmla="*/ 0 w 48"/>
                <a:gd name="T9" fmla="*/ 113 h 136"/>
                <a:gd name="T10" fmla="*/ 23 w 48"/>
                <a:gd name="T11" fmla="*/ 136 h 136"/>
                <a:gd name="T12" fmla="*/ 25 w 48"/>
                <a:gd name="T13" fmla="*/ 136 h 136"/>
                <a:gd name="T14" fmla="*/ 48 w 48"/>
                <a:gd name="T15" fmla="*/ 113 h 136"/>
                <a:gd name="T16" fmla="*/ 48 w 48"/>
                <a:gd name="T17" fmla="*/ 2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136"/>
                <a:gd name="T29" fmla="*/ 48 w 48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136">
                  <a:moveTo>
                    <a:pt x="48" y="23"/>
                  </a:moveTo>
                  <a:cubicBezTo>
                    <a:pt x="48" y="10"/>
                    <a:pt x="38" y="0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6"/>
                    <a:pt x="10" y="136"/>
                    <a:pt x="23" y="136"/>
                  </a:cubicBezTo>
                  <a:cubicBezTo>
                    <a:pt x="25" y="136"/>
                    <a:pt x="25" y="136"/>
                    <a:pt x="25" y="136"/>
                  </a:cubicBezTo>
                  <a:cubicBezTo>
                    <a:pt x="38" y="136"/>
                    <a:pt x="48" y="126"/>
                    <a:pt x="48" y="113"/>
                  </a:cubicBezTo>
                  <a:lnTo>
                    <a:pt x="48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17"/>
            <p:cNvSpPr>
              <a:spLocks noChangeArrowheads="1"/>
            </p:cNvSpPr>
            <p:nvPr/>
          </p:nvSpPr>
          <p:spPr bwMode="auto">
            <a:xfrm>
              <a:off x="132513" y="611241"/>
              <a:ext cx="379809" cy="371410"/>
            </a:xfrm>
            <a:custGeom>
              <a:avLst/>
              <a:gdLst>
                <a:gd name="T0" fmla="*/ 45 w 172"/>
                <a:gd name="T1" fmla="*/ 0 h 168"/>
                <a:gd name="T2" fmla="*/ 128 w 172"/>
                <a:gd name="T3" fmla="*/ 0 h 168"/>
                <a:gd name="T4" fmla="*/ 172 w 172"/>
                <a:gd name="T5" fmla="*/ 42 h 168"/>
                <a:gd name="T6" fmla="*/ 172 w 172"/>
                <a:gd name="T7" fmla="*/ 121 h 168"/>
                <a:gd name="T8" fmla="*/ 140 w 172"/>
                <a:gd name="T9" fmla="*/ 164 h 168"/>
                <a:gd name="T10" fmla="*/ 140 w 172"/>
                <a:gd name="T11" fmla="*/ 91 h 168"/>
                <a:gd name="T12" fmla="*/ 120 w 172"/>
                <a:gd name="T13" fmla="*/ 72 h 168"/>
                <a:gd name="T14" fmla="*/ 118 w 172"/>
                <a:gd name="T15" fmla="*/ 72 h 168"/>
                <a:gd name="T16" fmla="*/ 100 w 172"/>
                <a:gd name="T17" fmla="*/ 91 h 168"/>
                <a:gd name="T18" fmla="*/ 100 w 172"/>
                <a:gd name="T19" fmla="*/ 168 h 168"/>
                <a:gd name="T20" fmla="*/ 64 w 172"/>
                <a:gd name="T21" fmla="*/ 168 h 168"/>
                <a:gd name="T22" fmla="*/ 64 w 172"/>
                <a:gd name="T23" fmla="*/ 91 h 168"/>
                <a:gd name="T24" fmla="*/ 45 w 172"/>
                <a:gd name="T25" fmla="*/ 72 h 168"/>
                <a:gd name="T26" fmla="*/ 43 w 172"/>
                <a:gd name="T27" fmla="*/ 72 h 168"/>
                <a:gd name="T28" fmla="*/ 24 w 172"/>
                <a:gd name="T29" fmla="*/ 91 h 168"/>
                <a:gd name="T30" fmla="*/ 24 w 172"/>
                <a:gd name="T31" fmla="*/ 162 h 168"/>
                <a:gd name="T32" fmla="*/ 0 w 172"/>
                <a:gd name="T33" fmla="*/ 121 h 168"/>
                <a:gd name="T34" fmla="*/ 0 w 172"/>
                <a:gd name="T35" fmla="*/ 42 h 168"/>
                <a:gd name="T36" fmla="*/ 45 w 172"/>
                <a:gd name="T37" fmla="*/ 0 h 1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2"/>
                <a:gd name="T58" fmla="*/ 0 h 168"/>
                <a:gd name="T59" fmla="*/ 172 w 172"/>
                <a:gd name="T60" fmla="*/ 168 h 1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2" h="168">
                  <a:moveTo>
                    <a:pt x="45" y="0"/>
                  </a:moveTo>
                  <a:cubicBezTo>
                    <a:pt x="128" y="0"/>
                    <a:pt x="128" y="0"/>
                    <a:pt x="128" y="0"/>
                  </a:cubicBezTo>
                  <a:cubicBezTo>
                    <a:pt x="153" y="0"/>
                    <a:pt x="172" y="17"/>
                    <a:pt x="172" y="42"/>
                  </a:cubicBezTo>
                  <a:cubicBezTo>
                    <a:pt x="172" y="121"/>
                    <a:pt x="172" y="121"/>
                    <a:pt x="172" y="121"/>
                  </a:cubicBezTo>
                  <a:cubicBezTo>
                    <a:pt x="172" y="142"/>
                    <a:pt x="160" y="159"/>
                    <a:pt x="140" y="164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78"/>
                    <a:pt x="130" y="72"/>
                    <a:pt x="120" y="72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09" y="72"/>
                    <a:pt x="100" y="78"/>
                    <a:pt x="100" y="91"/>
                  </a:cubicBezTo>
                  <a:cubicBezTo>
                    <a:pt x="100" y="168"/>
                    <a:pt x="100" y="168"/>
                    <a:pt x="100" y="168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4" y="78"/>
                    <a:pt x="55" y="72"/>
                    <a:pt x="45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33" y="72"/>
                    <a:pt x="24" y="78"/>
                    <a:pt x="24" y="91"/>
                  </a:cubicBezTo>
                  <a:cubicBezTo>
                    <a:pt x="24" y="162"/>
                    <a:pt x="24" y="162"/>
                    <a:pt x="24" y="162"/>
                  </a:cubicBezTo>
                  <a:cubicBezTo>
                    <a:pt x="8" y="154"/>
                    <a:pt x="0" y="139"/>
                    <a:pt x="0" y="12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7"/>
                    <a:pt x="20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8" name="Freeform 18"/>
          <p:cNvSpPr>
            <a:spLocks noChangeArrowheads="1"/>
          </p:cNvSpPr>
          <p:nvPr/>
        </p:nvSpPr>
        <p:spPr bwMode="auto">
          <a:xfrm>
            <a:off x="8304990" y="3661553"/>
            <a:ext cx="1189038" cy="2936875"/>
          </a:xfrm>
          <a:custGeom>
            <a:avLst/>
            <a:gdLst>
              <a:gd name="T0" fmla="*/ 191 w 617"/>
              <a:gd name="T1" fmla="*/ 76 h 1524"/>
              <a:gd name="T2" fmla="*/ 287 w 617"/>
              <a:gd name="T3" fmla="*/ 7 h 1524"/>
              <a:gd name="T4" fmla="*/ 538 w 617"/>
              <a:gd name="T5" fmla="*/ 42 h 1524"/>
              <a:gd name="T6" fmla="*/ 610 w 617"/>
              <a:gd name="T7" fmla="*/ 135 h 1524"/>
              <a:gd name="T8" fmla="*/ 425 w 617"/>
              <a:gd name="T9" fmla="*/ 1445 h 1524"/>
              <a:gd name="T10" fmla="*/ 329 w 617"/>
              <a:gd name="T11" fmla="*/ 1517 h 1524"/>
              <a:gd name="T12" fmla="*/ 79 w 617"/>
              <a:gd name="T13" fmla="*/ 1482 h 1524"/>
              <a:gd name="T14" fmla="*/ 7 w 617"/>
              <a:gd name="T15" fmla="*/ 1386 h 1524"/>
              <a:gd name="T16" fmla="*/ 191 w 617"/>
              <a:gd name="T17" fmla="*/ 76 h 15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17"/>
              <a:gd name="T28" fmla="*/ 0 h 1524"/>
              <a:gd name="T29" fmla="*/ 617 w 617"/>
              <a:gd name="T30" fmla="*/ 1524 h 15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17" h="1524">
                <a:moveTo>
                  <a:pt x="191" y="76"/>
                </a:moveTo>
                <a:cubicBezTo>
                  <a:pt x="198" y="30"/>
                  <a:pt x="241" y="0"/>
                  <a:pt x="287" y="7"/>
                </a:cubicBezTo>
                <a:cubicBezTo>
                  <a:pt x="538" y="42"/>
                  <a:pt x="538" y="42"/>
                  <a:pt x="538" y="42"/>
                </a:cubicBezTo>
                <a:cubicBezTo>
                  <a:pt x="584" y="49"/>
                  <a:pt x="617" y="89"/>
                  <a:pt x="610" y="135"/>
                </a:cubicBezTo>
                <a:cubicBezTo>
                  <a:pt x="425" y="1445"/>
                  <a:pt x="425" y="1445"/>
                  <a:pt x="425" y="1445"/>
                </a:cubicBezTo>
                <a:cubicBezTo>
                  <a:pt x="419" y="1492"/>
                  <a:pt x="376" y="1524"/>
                  <a:pt x="329" y="1517"/>
                </a:cubicBezTo>
                <a:cubicBezTo>
                  <a:pt x="79" y="1482"/>
                  <a:pt x="79" y="1482"/>
                  <a:pt x="79" y="1482"/>
                </a:cubicBezTo>
                <a:cubicBezTo>
                  <a:pt x="32" y="1475"/>
                  <a:pt x="0" y="1432"/>
                  <a:pt x="7" y="1386"/>
                </a:cubicBezTo>
                <a:lnTo>
                  <a:pt x="191" y="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9" name="Freeform 19"/>
          <p:cNvSpPr>
            <a:spLocks noChangeArrowheads="1"/>
          </p:cNvSpPr>
          <p:nvPr/>
        </p:nvSpPr>
        <p:spPr bwMode="auto">
          <a:xfrm>
            <a:off x="8881253" y="3804428"/>
            <a:ext cx="250825" cy="250825"/>
          </a:xfrm>
          <a:custGeom>
            <a:avLst/>
            <a:gdLst>
              <a:gd name="T0" fmla="*/ 118 w 130"/>
              <a:gd name="T1" fmla="*/ 43 h 130"/>
              <a:gd name="T2" fmla="*/ 43 w 130"/>
              <a:gd name="T3" fmla="*/ 12 h 130"/>
              <a:gd name="T4" fmla="*/ 12 w 130"/>
              <a:gd name="T5" fmla="*/ 86 h 130"/>
              <a:gd name="T6" fmla="*/ 86 w 130"/>
              <a:gd name="T7" fmla="*/ 118 h 130"/>
              <a:gd name="T8" fmla="*/ 118 w 130"/>
              <a:gd name="T9" fmla="*/ 43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"/>
              <a:gd name="T16" fmla="*/ 0 h 130"/>
              <a:gd name="T17" fmla="*/ 130 w 130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0" h="130">
                <a:moveTo>
                  <a:pt x="118" y="43"/>
                </a:moveTo>
                <a:cubicBezTo>
                  <a:pt x="106" y="14"/>
                  <a:pt x="73" y="0"/>
                  <a:pt x="43" y="12"/>
                </a:cubicBezTo>
                <a:cubicBezTo>
                  <a:pt x="14" y="23"/>
                  <a:pt x="0" y="57"/>
                  <a:pt x="12" y="86"/>
                </a:cubicBezTo>
                <a:cubicBezTo>
                  <a:pt x="24" y="115"/>
                  <a:pt x="57" y="130"/>
                  <a:pt x="86" y="118"/>
                </a:cubicBezTo>
                <a:cubicBezTo>
                  <a:pt x="116" y="106"/>
                  <a:pt x="130" y="73"/>
                  <a:pt x="118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0" name="Freeform 20"/>
          <p:cNvSpPr>
            <a:spLocks noChangeArrowheads="1"/>
          </p:cNvSpPr>
          <p:nvPr/>
        </p:nvSpPr>
        <p:spPr bwMode="auto">
          <a:xfrm>
            <a:off x="8881253" y="3812365"/>
            <a:ext cx="188912" cy="225425"/>
          </a:xfrm>
          <a:custGeom>
            <a:avLst/>
            <a:gdLst>
              <a:gd name="T0" fmla="*/ 66 w 98"/>
              <a:gd name="T1" fmla="*/ 17 h 117"/>
              <a:gd name="T2" fmla="*/ 98 w 98"/>
              <a:gd name="T3" fmla="*/ 14 h 117"/>
              <a:gd name="T4" fmla="*/ 43 w 98"/>
              <a:gd name="T5" fmla="*/ 8 h 117"/>
              <a:gd name="T6" fmla="*/ 12 w 98"/>
              <a:gd name="T7" fmla="*/ 82 h 117"/>
              <a:gd name="T8" fmla="*/ 55 w 98"/>
              <a:gd name="T9" fmla="*/ 117 h 117"/>
              <a:gd name="T10" fmla="*/ 35 w 98"/>
              <a:gd name="T11" fmla="*/ 92 h 117"/>
              <a:gd name="T12" fmla="*/ 66 w 98"/>
              <a:gd name="T13" fmla="*/ 17 h 1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8"/>
              <a:gd name="T22" fmla="*/ 0 h 117"/>
              <a:gd name="T23" fmla="*/ 98 w 98"/>
              <a:gd name="T24" fmla="*/ 117 h 1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8" h="117">
                <a:moveTo>
                  <a:pt x="66" y="17"/>
                </a:moveTo>
                <a:cubicBezTo>
                  <a:pt x="77" y="13"/>
                  <a:pt x="88" y="12"/>
                  <a:pt x="98" y="14"/>
                </a:cubicBezTo>
                <a:cubicBezTo>
                  <a:pt x="83" y="3"/>
                  <a:pt x="62" y="0"/>
                  <a:pt x="43" y="8"/>
                </a:cubicBezTo>
                <a:cubicBezTo>
                  <a:pt x="14" y="19"/>
                  <a:pt x="0" y="53"/>
                  <a:pt x="12" y="82"/>
                </a:cubicBezTo>
                <a:cubicBezTo>
                  <a:pt x="19" y="101"/>
                  <a:pt x="36" y="114"/>
                  <a:pt x="55" y="117"/>
                </a:cubicBezTo>
                <a:cubicBezTo>
                  <a:pt x="46" y="111"/>
                  <a:pt x="39" y="102"/>
                  <a:pt x="35" y="92"/>
                </a:cubicBezTo>
                <a:cubicBezTo>
                  <a:pt x="23" y="63"/>
                  <a:pt x="37" y="29"/>
                  <a:pt x="66" y="17"/>
                </a:cubicBezTo>
                <a:close/>
              </a:path>
            </a:pathLst>
          </a:custGeom>
          <a:solidFill>
            <a:srgbClr val="133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1" name="Freeform 21"/>
          <p:cNvSpPr>
            <a:spLocks noChangeArrowheads="1"/>
          </p:cNvSpPr>
          <p:nvPr/>
        </p:nvSpPr>
        <p:spPr bwMode="auto">
          <a:xfrm>
            <a:off x="9132078" y="3552333"/>
            <a:ext cx="1465262" cy="2946400"/>
          </a:xfrm>
          <a:custGeom>
            <a:avLst/>
            <a:gdLst>
              <a:gd name="T0" fmla="*/ 12 w 761"/>
              <a:gd name="T1" fmla="*/ 175 h 1529"/>
              <a:gd name="T2" fmla="*/ 73 w 761"/>
              <a:gd name="T3" fmla="*/ 75 h 1529"/>
              <a:gd name="T4" fmla="*/ 319 w 761"/>
              <a:gd name="T5" fmla="*/ 12 h 1529"/>
              <a:gd name="T6" fmla="*/ 421 w 761"/>
              <a:gd name="T7" fmla="*/ 70 h 1529"/>
              <a:gd name="T8" fmla="*/ 750 w 761"/>
              <a:gd name="T9" fmla="*/ 1352 h 1529"/>
              <a:gd name="T10" fmla="*/ 689 w 761"/>
              <a:gd name="T11" fmla="*/ 1454 h 1529"/>
              <a:gd name="T12" fmla="*/ 443 w 761"/>
              <a:gd name="T13" fmla="*/ 1517 h 1529"/>
              <a:gd name="T14" fmla="*/ 340 w 761"/>
              <a:gd name="T15" fmla="*/ 1457 h 1529"/>
              <a:gd name="T16" fmla="*/ 12 w 761"/>
              <a:gd name="T17" fmla="*/ 175 h 15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1"/>
              <a:gd name="T28" fmla="*/ 0 h 1529"/>
              <a:gd name="T29" fmla="*/ 761 w 761"/>
              <a:gd name="T30" fmla="*/ 1529 h 15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1" h="1529">
                <a:moveTo>
                  <a:pt x="12" y="175"/>
                </a:moveTo>
                <a:cubicBezTo>
                  <a:pt x="0" y="130"/>
                  <a:pt x="28" y="86"/>
                  <a:pt x="73" y="75"/>
                </a:cubicBezTo>
                <a:cubicBezTo>
                  <a:pt x="319" y="12"/>
                  <a:pt x="319" y="12"/>
                  <a:pt x="319" y="12"/>
                </a:cubicBezTo>
                <a:cubicBezTo>
                  <a:pt x="364" y="0"/>
                  <a:pt x="410" y="25"/>
                  <a:pt x="421" y="70"/>
                </a:cubicBezTo>
                <a:cubicBezTo>
                  <a:pt x="750" y="1352"/>
                  <a:pt x="750" y="1352"/>
                  <a:pt x="750" y="1352"/>
                </a:cubicBezTo>
                <a:cubicBezTo>
                  <a:pt x="761" y="1397"/>
                  <a:pt x="734" y="1443"/>
                  <a:pt x="689" y="1454"/>
                </a:cubicBezTo>
                <a:cubicBezTo>
                  <a:pt x="443" y="1517"/>
                  <a:pt x="443" y="1517"/>
                  <a:pt x="443" y="1517"/>
                </a:cubicBezTo>
                <a:cubicBezTo>
                  <a:pt x="398" y="1529"/>
                  <a:pt x="352" y="1502"/>
                  <a:pt x="340" y="1457"/>
                </a:cubicBezTo>
                <a:lnTo>
                  <a:pt x="12" y="175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bg1"/>
            </a:solidFill>
            <a:beve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2" name="Freeform 22"/>
          <p:cNvSpPr>
            <a:spLocks noChangeArrowheads="1"/>
          </p:cNvSpPr>
          <p:nvPr/>
        </p:nvSpPr>
        <p:spPr bwMode="auto">
          <a:xfrm>
            <a:off x="9414653" y="3772678"/>
            <a:ext cx="242887" cy="242887"/>
          </a:xfrm>
          <a:custGeom>
            <a:avLst/>
            <a:gdLst>
              <a:gd name="T0" fmla="*/ 104 w 126"/>
              <a:gd name="T1" fmla="*/ 23 h 126"/>
              <a:gd name="T2" fmla="*/ 23 w 126"/>
              <a:gd name="T3" fmla="*/ 22 h 126"/>
              <a:gd name="T4" fmla="*/ 22 w 126"/>
              <a:gd name="T5" fmla="*/ 103 h 126"/>
              <a:gd name="T6" fmla="*/ 103 w 126"/>
              <a:gd name="T7" fmla="*/ 104 h 126"/>
              <a:gd name="T8" fmla="*/ 104 w 126"/>
              <a:gd name="T9" fmla="*/ 23 h 1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26"/>
              <a:gd name="T17" fmla="*/ 126 w 126"/>
              <a:gd name="T18" fmla="*/ 126 h 1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5" h="125">
                <a:moveTo>
                  <a:pt x="104" y="23"/>
                </a:moveTo>
                <a:cubicBezTo>
                  <a:pt x="82" y="0"/>
                  <a:pt x="46" y="0"/>
                  <a:pt x="23" y="22"/>
                </a:cubicBezTo>
                <a:cubicBezTo>
                  <a:pt x="0" y="44"/>
                  <a:pt x="0" y="81"/>
                  <a:pt x="22" y="103"/>
                </a:cubicBezTo>
                <a:cubicBezTo>
                  <a:pt x="44" y="126"/>
                  <a:pt x="81" y="126"/>
                  <a:pt x="103" y="104"/>
                </a:cubicBezTo>
                <a:cubicBezTo>
                  <a:pt x="126" y="82"/>
                  <a:pt x="126" y="46"/>
                  <a:pt x="104" y="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3" name="Freeform 23"/>
          <p:cNvSpPr>
            <a:spLocks noChangeArrowheads="1"/>
          </p:cNvSpPr>
          <p:nvPr/>
        </p:nvSpPr>
        <p:spPr bwMode="auto">
          <a:xfrm>
            <a:off x="9414653" y="3780615"/>
            <a:ext cx="146050" cy="230188"/>
          </a:xfrm>
          <a:custGeom>
            <a:avLst/>
            <a:gdLst>
              <a:gd name="T0" fmla="*/ 48 w 76"/>
              <a:gd name="T1" fmla="*/ 19 h 120"/>
              <a:gd name="T2" fmla="*/ 76 w 76"/>
              <a:gd name="T3" fmla="*/ 4 h 120"/>
              <a:gd name="T4" fmla="*/ 23 w 76"/>
              <a:gd name="T5" fmla="*/ 19 h 120"/>
              <a:gd name="T6" fmla="*/ 22 w 76"/>
              <a:gd name="T7" fmla="*/ 100 h 120"/>
              <a:gd name="T8" fmla="*/ 75 w 76"/>
              <a:gd name="T9" fmla="*/ 116 h 120"/>
              <a:gd name="T10" fmla="*/ 47 w 76"/>
              <a:gd name="T11" fmla="*/ 100 h 120"/>
              <a:gd name="T12" fmla="*/ 48 w 76"/>
              <a:gd name="T13" fmla="*/ 19 h 1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6"/>
              <a:gd name="T22" fmla="*/ 0 h 120"/>
              <a:gd name="T23" fmla="*/ 76 w 76"/>
              <a:gd name="T24" fmla="*/ 120 h 1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6" h="120">
                <a:moveTo>
                  <a:pt x="48" y="19"/>
                </a:moveTo>
                <a:cubicBezTo>
                  <a:pt x="56" y="12"/>
                  <a:pt x="66" y="7"/>
                  <a:pt x="76" y="4"/>
                </a:cubicBezTo>
                <a:cubicBezTo>
                  <a:pt x="58" y="0"/>
                  <a:pt x="38" y="5"/>
                  <a:pt x="23" y="19"/>
                </a:cubicBezTo>
                <a:cubicBezTo>
                  <a:pt x="0" y="41"/>
                  <a:pt x="0" y="78"/>
                  <a:pt x="22" y="100"/>
                </a:cubicBezTo>
                <a:cubicBezTo>
                  <a:pt x="36" y="115"/>
                  <a:pt x="56" y="120"/>
                  <a:pt x="75" y="116"/>
                </a:cubicBezTo>
                <a:cubicBezTo>
                  <a:pt x="65" y="114"/>
                  <a:pt x="55" y="108"/>
                  <a:pt x="47" y="100"/>
                </a:cubicBezTo>
                <a:cubicBezTo>
                  <a:pt x="25" y="78"/>
                  <a:pt x="25" y="42"/>
                  <a:pt x="48" y="19"/>
                </a:cubicBezTo>
                <a:close/>
              </a:path>
            </a:pathLst>
          </a:custGeom>
          <a:solidFill>
            <a:srgbClr val="133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4" name="Freeform 24"/>
          <p:cNvSpPr>
            <a:spLocks noChangeArrowheads="1"/>
          </p:cNvSpPr>
          <p:nvPr/>
        </p:nvSpPr>
        <p:spPr bwMode="auto">
          <a:xfrm>
            <a:off x="9638490" y="3239278"/>
            <a:ext cx="2286000" cy="2698750"/>
          </a:xfrm>
          <a:custGeom>
            <a:avLst/>
            <a:gdLst>
              <a:gd name="T0" fmla="*/ 28 w 1187"/>
              <a:gd name="T1" fmla="*/ 296 h 1400"/>
              <a:gd name="T2" fmla="*/ 47 w 1187"/>
              <a:gd name="T3" fmla="*/ 180 h 1400"/>
              <a:gd name="T4" fmla="*/ 250 w 1187"/>
              <a:gd name="T5" fmla="*/ 28 h 1400"/>
              <a:gd name="T6" fmla="*/ 367 w 1187"/>
              <a:gd name="T7" fmla="*/ 43 h 1400"/>
              <a:gd name="T8" fmla="*/ 1159 w 1187"/>
              <a:gd name="T9" fmla="*/ 1102 h 1400"/>
              <a:gd name="T10" fmla="*/ 1142 w 1187"/>
              <a:gd name="T11" fmla="*/ 1221 h 1400"/>
              <a:gd name="T12" fmla="*/ 939 w 1187"/>
              <a:gd name="T13" fmla="*/ 1373 h 1400"/>
              <a:gd name="T14" fmla="*/ 821 w 1187"/>
              <a:gd name="T15" fmla="*/ 1356 h 1400"/>
              <a:gd name="T16" fmla="*/ 28 w 1187"/>
              <a:gd name="T17" fmla="*/ 296 h 14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87"/>
              <a:gd name="T28" fmla="*/ 0 h 1400"/>
              <a:gd name="T29" fmla="*/ 1187 w 1187"/>
              <a:gd name="T30" fmla="*/ 1400 h 14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87" h="1400">
                <a:moveTo>
                  <a:pt x="28" y="296"/>
                </a:moveTo>
                <a:cubicBezTo>
                  <a:pt x="0" y="259"/>
                  <a:pt x="10" y="208"/>
                  <a:pt x="47" y="180"/>
                </a:cubicBezTo>
                <a:cubicBezTo>
                  <a:pt x="250" y="28"/>
                  <a:pt x="250" y="28"/>
                  <a:pt x="250" y="28"/>
                </a:cubicBezTo>
                <a:cubicBezTo>
                  <a:pt x="287" y="0"/>
                  <a:pt x="339" y="6"/>
                  <a:pt x="367" y="43"/>
                </a:cubicBezTo>
                <a:cubicBezTo>
                  <a:pt x="1159" y="1102"/>
                  <a:pt x="1159" y="1102"/>
                  <a:pt x="1159" y="1102"/>
                </a:cubicBezTo>
                <a:cubicBezTo>
                  <a:pt x="1187" y="1140"/>
                  <a:pt x="1179" y="1193"/>
                  <a:pt x="1142" y="1221"/>
                </a:cubicBezTo>
                <a:cubicBezTo>
                  <a:pt x="939" y="1373"/>
                  <a:pt x="939" y="1373"/>
                  <a:pt x="939" y="1373"/>
                </a:cubicBezTo>
                <a:cubicBezTo>
                  <a:pt x="902" y="1400"/>
                  <a:pt x="849" y="1393"/>
                  <a:pt x="821" y="1356"/>
                </a:cubicBezTo>
                <a:lnTo>
                  <a:pt x="28" y="296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bg1"/>
            </a:solidFill>
            <a:beve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5" name="Freeform 25"/>
          <p:cNvSpPr>
            <a:spLocks noChangeArrowheads="1"/>
          </p:cNvSpPr>
          <p:nvPr/>
        </p:nvSpPr>
        <p:spPr bwMode="auto">
          <a:xfrm>
            <a:off x="9887728" y="3536140"/>
            <a:ext cx="250825" cy="250825"/>
          </a:xfrm>
          <a:custGeom>
            <a:avLst/>
            <a:gdLst>
              <a:gd name="T0" fmla="*/ 87 w 130"/>
              <a:gd name="T1" fmla="*/ 12 h 130"/>
              <a:gd name="T2" fmla="*/ 12 w 130"/>
              <a:gd name="T3" fmla="*/ 42 h 130"/>
              <a:gd name="T4" fmla="*/ 42 w 130"/>
              <a:gd name="T5" fmla="*/ 117 h 130"/>
              <a:gd name="T6" fmla="*/ 117 w 130"/>
              <a:gd name="T7" fmla="*/ 87 h 130"/>
              <a:gd name="T8" fmla="*/ 87 w 130"/>
              <a:gd name="T9" fmla="*/ 12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"/>
              <a:gd name="T16" fmla="*/ 0 h 130"/>
              <a:gd name="T17" fmla="*/ 130 w 130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0" h="130">
                <a:moveTo>
                  <a:pt x="87" y="12"/>
                </a:moveTo>
                <a:cubicBezTo>
                  <a:pt x="58" y="0"/>
                  <a:pt x="25" y="13"/>
                  <a:pt x="12" y="42"/>
                </a:cubicBezTo>
                <a:cubicBezTo>
                  <a:pt x="0" y="71"/>
                  <a:pt x="13" y="105"/>
                  <a:pt x="42" y="117"/>
                </a:cubicBezTo>
                <a:cubicBezTo>
                  <a:pt x="71" y="130"/>
                  <a:pt x="105" y="116"/>
                  <a:pt x="117" y="87"/>
                </a:cubicBezTo>
                <a:cubicBezTo>
                  <a:pt x="130" y="58"/>
                  <a:pt x="116" y="25"/>
                  <a:pt x="87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6" name="Freeform 26"/>
          <p:cNvSpPr>
            <a:spLocks noChangeArrowheads="1"/>
          </p:cNvSpPr>
          <p:nvPr/>
        </p:nvSpPr>
        <p:spPr bwMode="auto">
          <a:xfrm>
            <a:off x="9887728" y="3552015"/>
            <a:ext cx="187325" cy="225425"/>
          </a:xfrm>
          <a:custGeom>
            <a:avLst/>
            <a:gdLst>
              <a:gd name="T0" fmla="*/ 35 w 97"/>
              <a:gd name="T1" fmla="*/ 25 h 117"/>
              <a:gd name="T2" fmla="*/ 56 w 97"/>
              <a:gd name="T3" fmla="*/ 0 h 117"/>
              <a:gd name="T4" fmla="*/ 12 w 97"/>
              <a:gd name="T5" fmla="*/ 34 h 117"/>
              <a:gd name="T6" fmla="*/ 42 w 97"/>
              <a:gd name="T7" fmla="*/ 109 h 117"/>
              <a:gd name="T8" fmla="*/ 97 w 97"/>
              <a:gd name="T9" fmla="*/ 104 h 117"/>
              <a:gd name="T10" fmla="*/ 65 w 97"/>
              <a:gd name="T11" fmla="*/ 100 h 117"/>
              <a:gd name="T12" fmla="*/ 35 w 97"/>
              <a:gd name="T13" fmla="*/ 25 h 1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7"/>
              <a:gd name="T22" fmla="*/ 0 h 117"/>
              <a:gd name="T23" fmla="*/ 97 w 97"/>
              <a:gd name="T24" fmla="*/ 117 h 1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7" h="117">
                <a:moveTo>
                  <a:pt x="35" y="25"/>
                </a:moveTo>
                <a:cubicBezTo>
                  <a:pt x="40" y="15"/>
                  <a:pt x="47" y="6"/>
                  <a:pt x="56" y="0"/>
                </a:cubicBezTo>
                <a:cubicBezTo>
                  <a:pt x="37" y="3"/>
                  <a:pt x="20" y="16"/>
                  <a:pt x="12" y="34"/>
                </a:cubicBezTo>
                <a:cubicBezTo>
                  <a:pt x="0" y="63"/>
                  <a:pt x="13" y="97"/>
                  <a:pt x="42" y="109"/>
                </a:cubicBezTo>
                <a:cubicBezTo>
                  <a:pt x="61" y="117"/>
                  <a:pt x="81" y="115"/>
                  <a:pt x="97" y="104"/>
                </a:cubicBezTo>
                <a:cubicBezTo>
                  <a:pt x="87" y="106"/>
                  <a:pt x="76" y="105"/>
                  <a:pt x="65" y="100"/>
                </a:cubicBezTo>
                <a:cubicBezTo>
                  <a:pt x="36" y="88"/>
                  <a:pt x="23" y="54"/>
                  <a:pt x="35" y="25"/>
                </a:cubicBezTo>
                <a:close/>
              </a:path>
            </a:pathLst>
          </a:custGeom>
          <a:solidFill>
            <a:srgbClr val="133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7" name="Freeform 27"/>
          <p:cNvSpPr>
            <a:spLocks noChangeArrowheads="1"/>
          </p:cNvSpPr>
          <p:nvPr/>
        </p:nvSpPr>
        <p:spPr bwMode="auto">
          <a:xfrm>
            <a:off x="8930465" y="3048778"/>
            <a:ext cx="133350" cy="801687"/>
          </a:xfrm>
          <a:custGeom>
            <a:avLst/>
            <a:gdLst>
              <a:gd name="T0" fmla="*/ 46 w 69"/>
              <a:gd name="T1" fmla="*/ 416 h 416"/>
              <a:gd name="T2" fmla="*/ 31 w 69"/>
              <a:gd name="T3" fmla="*/ 409 h 416"/>
              <a:gd name="T4" fmla="*/ 9 w 69"/>
              <a:gd name="T5" fmla="*/ 306 h 416"/>
              <a:gd name="T6" fmla="*/ 6 w 69"/>
              <a:gd name="T7" fmla="*/ 207 h 416"/>
              <a:gd name="T8" fmla="*/ 32 w 69"/>
              <a:gd name="T9" fmla="*/ 4 h 416"/>
              <a:gd name="T10" fmla="*/ 57 w 69"/>
              <a:gd name="T11" fmla="*/ 5 h 416"/>
              <a:gd name="T12" fmla="*/ 69 w 69"/>
              <a:gd name="T13" fmla="*/ 33 h 416"/>
              <a:gd name="T14" fmla="*/ 63 w 69"/>
              <a:gd name="T15" fmla="*/ 39 h 416"/>
              <a:gd name="T16" fmla="*/ 57 w 69"/>
              <a:gd name="T17" fmla="*/ 33 h 416"/>
              <a:gd name="T18" fmla="*/ 50 w 69"/>
              <a:gd name="T19" fmla="*/ 15 h 416"/>
              <a:gd name="T20" fmla="*/ 36 w 69"/>
              <a:gd name="T21" fmla="*/ 16 h 416"/>
              <a:gd name="T22" fmla="*/ 35 w 69"/>
              <a:gd name="T23" fmla="*/ 16 h 416"/>
              <a:gd name="T24" fmla="*/ 18 w 69"/>
              <a:gd name="T25" fmla="*/ 207 h 416"/>
              <a:gd name="T26" fmla="*/ 21 w 69"/>
              <a:gd name="T27" fmla="*/ 306 h 416"/>
              <a:gd name="T28" fmla="*/ 40 w 69"/>
              <a:gd name="T29" fmla="*/ 401 h 416"/>
              <a:gd name="T30" fmla="*/ 45 w 69"/>
              <a:gd name="T31" fmla="*/ 404 h 416"/>
              <a:gd name="T32" fmla="*/ 45 w 69"/>
              <a:gd name="T33" fmla="*/ 404 h 416"/>
              <a:gd name="T34" fmla="*/ 52 w 69"/>
              <a:gd name="T35" fmla="*/ 409 h 416"/>
              <a:gd name="T36" fmla="*/ 46 w 69"/>
              <a:gd name="T37" fmla="*/ 416 h 416"/>
              <a:gd name="T38" fmla="*/ 46 w 69"/>
              <a:gd name="T39" fmla="*/ 416 h 41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9"/>
              <a:gd name="T61" fmla="*/ 0 h 416"/>
              <a:gd name="T62" fmla="*/ 69 w 69"/>
              <a:gd name="T63" fmla="*/ 416 h 41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9" h="416">
                <a:moveTo>
                  <a:pt x="46" y="416"/>
                </a:moveTo>
                <a:cubicBezTo>
                  <a:pt x="43" y="416"/>
                  <a:pt x="38" y="415"/>
                  <a:pt x="31" y="409"/>
                </a:cubicBezTo>
                <a:cubicBezTo>
                  <a:pt x="16" y="395"/>
                  <a:pt x="8" y="359"/>
                  <a:pt x="9" y="306"/>
                </a:cubicBezTo>
                <a:cubicBezTo>
                  <a:pt x="9" y="277"/>
                  <a:pt x="8" y="243"/>
                  <a:pt x="6" y="207"/>
                </a:cubicBezTo>
                <a:cubicBezTo>
                  <a:pt x="1" y="87"/>
                  <a:pt x="0" y="13"/>
                  <a:pt x="32" y="4"/>
                </a:cubicBezTo>
                <a:cubicBezTo>
                  <a:pt x="42" y="0"/>
                  <a:pt x="51" y="1"/>
                  <a:pt x="57" y="5"/>
                </a:cubicBezTo>
                <a:cubicBezTo>
                  <a:pt x="69" y="14"/>
                  <a:pt x="69" y="31"/>
                  <a:pt x="69" y="33"/>
                </a:cubicBezTo>
                <a:cubicBezTo>
                  <a:pt x="69" y="37"/>
                  <a:pt x="67" y="39"/>
                  <a:pt x="63" y="39"/>
                </a:cubicBezTo>
                <a:cubicBezTo>
                  <a:pt x="60" y="39"/>
                  <a:pt x="57" y="37"/>
                  <a:pt x="57" y="33"/>
                </a:cubicBezTo>
                <a:cubicBezTo>
                  <a:pt x="57" y="30"/>
                  <a:pt x="56" y="19"/>
                  <a:pt x="50" y="15"/>
                </a:cubicBezTo>
                <a:cubicBezTo>
                  <a:pt x="47" y="13"/>
                  <a:pt x="42" y="13"/>
                  <a:pt x="36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11" y="22"/>
                  <a:pt x="15" y="125"/>
                  <a:pt x="18" y="207"/>
                </a:cubicBezTo>
                <a:cubicBezTo>
                  <a:pt x="20" y="243"/>
                  <a:pt x="21" y="277"/>
                  <a:pt x="21" y="306"/>
                </a:cubicBezTo>
                <a:cubicBezTo>
                  <a:pt x="20" y="372"/>
                  <a:pt x="32" y="394"/>
                  <a:pt x="40" y="401"/>
                </a:cubicBezTo>
                <a:cubicBezTo>
                  <a:pt x="43" y="404"/>
                  <a:pt x="45" y="404"/>
                  <a:pt x="45" y="404"/>
                </a:cubicBezTo>
                <a:cubicBezTo>
                  <a:pt x="45" y="404"/>
                  <a:pt x="45" y="404"/>
                  <a:pt x="45" y="404"/>
                </a:cubicBezTo>
                <a:cubicBezTo>
                  <a:pt x="49" y="404"/>
                  <a:pt x="51" y="406"/>
                  <a:pt x="52" y="409"/>
                </a:cubicBezTo>
                <a:cubicBezTo>
                  <a:pt x="52" y="413"/>
                  <a:pt x="50" y="416"/>
                  <a:pt x="46" y="416"/>
                </a:cubicBezTo>
                <a:cubicBezTo>
                  <a:pt x="46" y="416"/>
                  <a:pt x="46" y="416"/>
                  <a:pt x="46" y="416"/>
                </a:cubicBezTo>
                <a:close/>
              </a:path>
            </a:pathLst>
          </a:custGeom>
          <a:solidFill>
            <a:srgbClr val="F8E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8" name="Freeform 28"/>
          <p:cNvSpPr>
            <a:spLocks noChangeArrowheads="1"/>
          </p:cNvSpPr>
          <p:nvPr/>
        </p:nvSpPr>
        <p:spPr bwMode="auto">
          <a:xfrm>
            <a:off x="9052703" y="3245628"/>
            <a:ext cx="53975" cy="469900"/>
          </a:xfrm>
          <a:custGeom>
            <a:avLst/>
            <a:gdLst>
              <a:gd name="T0" fmla="*/ 12 w 28"/>
              <a:gd name="T1" fmla="*/ 244 h 244"/>
              <a:gd name="T2" fmla="*/ 11 w 28"/>
              <a:gd name="T3" fmla="*/ 244 h 244"/>
              <a:gd name="T4" fmla="*/ 6 w 28"/>
              <a:gd name="T5" fmla="*/ 237 h 244"/>
              <a:gd name="T6" fmla="*/ 1 w 28"/>
              <a:gd name="T7" fmla="*/ 7 h 244"/>
              <a:gd name="T8" fmla="*/ 6 w 28"/>
              <a:gd name="T9" fmla="*/ 0 h 244"/>
              <a:gd name="T10" fmla="*/ 13 w 28"/>
              <a:gd name="T11" fmla="*/ 5 h 244"/>
              <a:gd name="T12" fmla="*/ 18 w 28"/>
              <a:gd name="T13" fmla="*/ 239 h 244"/>
              <a:gd name="T14" fmla="*/ 12 w 28"/>
              <a:gd name="T15" fmla="*/ 244 h 2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"/>
              <a:gd name="T25" fmla="*/ 0 h 244"/>
              <a:gd name="T26" fmla="*/ 28 w 28"/>
              <a:gd name="T27" fmla="*/ 244 h 2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" h="244">
                <a:moveTo>
                  <a:pt x="12" y="244"/>
                </a:moveTo>
                <a:cubicBezTo>
                  <a:pt x="12" y="244"/>
                  <a:pt x="11" y="244"/>
                  <a:pt x="11" y="244"/>
                </a:cubicBezTo>
                <a:cubicBezTo>
                  <a:pt x="8" y="243"/>
                  <a:pt x="5" y="240"/>
                  <a:pt x="6" y="237"/>
                </a:cubicBezTo>
                <a:cubicBezTo>
                  <a:pt x="16" y="161"/>
                  <a:pt x="1" y="8"/>
                  <a:pt x="1" y="7"/>
                </a:cubicBezTo>
                <a:cubicBezTo>
                  <a:pt x="0" y="3"/>
                  <a:pt x="3" y="0"/>
                  <a:pt x="6" y="0"/>
                </a:cubicBezTo>
                <a:cubicBezTo>
                  <a:pt x="9" y="0"/>
                  <a:pt x="12" y="2"/>
                  <a:pt x="13" y="5"/>
                </a:cubicBezTo>
                <a:cubicBezTo>
                  <a:pt x="13" y="12"/>
                  <a:pt x="28" y="161"/>
                  <a:pt x="18" y="239"/>
                </a:cubicBezTo>
                <a:cubicBezTo>
                  <a:pt x="17" y="242"/>
                  <a:pt x="15" y="244"/>
                  <a:pt x="12" y="244"/>
                </a:cubicBezTo>
                <a:close/>
              </a:path>
            </a:pathLst>
          </a:custGeom>
          <a:solidFill>
            <a:srgbClr val="F8E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9" name="Freeform 29"/>
          <p:cNvSpPr>
            <a:spLocks noChangeArrowheads="1"/>
          </p:cNvSpPr>
          <p:nvPr/>
        </p:nvSpPr>
        <p:spPr bwMode="auto">
          <a:xfrm>
            <a:off x="9044765" y="2994803"/>
            <a:ext cx="468313" cy="836612"/>
          </a:xfrm>
          <a:custGeom>
            <a:avLst/>
            <a:gdLst>
              <a:gd name="T0" fmla="*/ 238 w 243"/>
              <a:gd name="T1" fmla="*/ 432 h 434"/>
              <a:gd name="T2" fmla="*/ 222 w 243"/>
              <a:gd name="T3" fmla="*/ 431 h 434"/>
              <a:gd name="T4" fmla="*/ 151 w 243"/>
              <a:gd name="T5" fmla="*/ 334 h 434"/>
              <a:gd name="T6" fmla="*/ 100 w 243"/>
              <a:gd name="T7" fmla="*/ 233 h 434"/>
              <a:gd name="T8" fmla="*/ 23 w 243"/>
              <a:gd name="T9" fmla="*/ 12 h 434"/>
              <a:gd name="T10" fmla="*/ 47 w 243"/>
              <a:gd name="T11" fmla="*/ 2 h 434"/>
              <a:gd name="T12" fmla="*/ 72 w 243"/>
              <a:gd name="T13" fmla="*/ 26 h 434"/>
              <a:gd name="T14" fmla="*/ 69 w 243"/>
              <a:gd name="T15" fmla="*/ 35 h 434"/>
              <a:gd name="T16" fmla="*/ 61 w 243"/>
              <a:gd name="T17" fmla="*/ 31 h 434"/>
              <a:gd name="T18" fmla="*/ 46 w 243"/>
              <a:gd name="T19" fmla="*/ 15 h 434"/>
              <a:gd name="T20" fmla="*/ 33 w 243"/>
              <a:gd name="T21" fmla="*/ 22 h 434"/>
              <a:gd name="T22" fmla="*/ 32 w 243"/>
              <a:gd name="T23" fmla="*/ 22 h 434"/>
              <a:gd name="T24" fmla="*/ 111 w 243"/>
              <a:gd name="T25" fmla="*/ 227 h 434"/>
              <a:gd name="T26" fmla="*/ 162 w 243"/>
              <a:gd name="T27" fmla="*/ 329 h 434"/>
              <a:gd name="T28" fmla="*/ 225 w 243"/>
              <a:gd name="T29" fmla="*/ 418 h 434"/>
              <a:gd name="T30" fmla="*/ 232 w 243"/>
              <a:gd name="T31" fmla="*/ 419 h 434"/>
              <a:gd name="T32" fmla="*/ 232 w 243"/>
              <a:gd name="T33" fmla="*/ 419 h 434"/>
              <a:gd name="T34" fmla="*/ 241 w 243"/>
              <a:gd name="T35" fmla="*/ 422 h 434"/>
              <a:gd name="T36" fmla="*/ 239 w 243"/>
              <a:gd name="T37" fmla="*/ 431 h 434"/>
              <a:gd name="T38" fmla="*/ 238 w 243"/>
              <a:gd name="T39" fmla="*/ 432 h 4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3"/>
              <a:gd name="T61" fmla="*/ 0 h 434"/>
              <a:gd name="T62" fmla="*/ 243 w 243"/>
              <a:gd name="T63" fmla="*/ 434 h 43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3" h="432">
                <a:moveTo>
                  <a:pt x="238" y="432"/>
                </a:moveTo>
                <a:cubicBezTo>
                  <a:pt x="236" y="432"/>
                  <a:pt x="231" y="434"/>
                  <a:pt x="222" y="431"/>
                </a:cubicBezTo>
                <a:cubicBezTo>
                  <a:pt x="201" y="423"/>
                  <a:pt x="177" y="389"/>
                  <a:pt x="151" y="334"/>
                </a:cubicBezTo>
                <a:cubicBezTo>
                  <a:pt x="137" y="303"/>
                  <a:pt x="119" y="269"/>
                  <a:pt x="100" y="233"/>
                </a:cubicBezTo>
                <a:cubicBezTo>
                  <a:pt x="37" y="110"/>
                  <a:pt x="0" y="34"/>
                  <a:pt x="23" y="12"/>
                </a:cubicBezTo>
                <a:cubicBezTo>
                  <a:pt x="31" y="4"/>
                  <a:pt x="39" y="0"/>
                  <a:pt x="47" y="2"/>
                </a:cubicBezTo>
                <a:cubicBezTo>
                  <a:pt x="62" y="6"/>
                  <a:pt x="71" y="24"/>
                  <a:pt x="72" y="26"/>
                </a:cubicBezTo>
                <a:cubicBezTo>
                  <a:pt x="74" y="29"/>
                  <a:pt x="72" y="33"/>
                  <a:pt x="69" y="35"/>
                </a:cubicBezTo>
                <a:cubicBezTo>
                  <a:pt x="66" y="36"/>
                  <a:pt x="63" y="34"/>
                  <a:pt x="61" y="31"/>
                </a:cubicBezTo>
                <a:cubicBezTo>
                  <a:pt x="59" y="27"/>
                  <a:pt x="53" y="17"/>
                  <a:pt x="46" y="15"/>
                </a:cubicBezTo>
                <a:cubicBezTo>
                  <a:pt x="42" y="15"/>
                  <a:pt x="37" y="17"/>
                  <a:pt x="33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13" y="40"/>
                  <a:pt x="67" y="144"/>
                  <a:pt x="111" y="227"/>
                </a:cubicBezTo>
                <a:cubicBezTo>
                  <a:pt x="130" y="264"/>
                  <a:pt x="148" y="298"/>
                  <a:pt x="162" y="329"/>
                </a:cubicBezTo>
                <a:cubicBezTo>
                  <a:pt x="194" y="397"/>
                  <a:pt x="215" y="414"/>
                  <a:pt x="225" y="418"/>
                </a:cubicBezTo>
                <a:cubicBezTo>
                  <a:pt x="230" y="420"/>
                  <a:pt x="232" y="419"/>
                  <a:pt x="232" y="419"/>
                </a:cubicBezTo>
                <a:cubicBezTo>
                  <a:pt x="232" y="419"/>
                  <a:pt x="232" y="419"/>
                  <a:pt x="232" y="419"/>
                </a:cubicBezTo>
                <a:cubicBezTo>
                  <a:pt x="235" y="418"/>
                  <a:pt x="239" y="419"/>
                  <a:pt x="241" y="422"/>
                </a:cubicBezTo>
                <a:cubicBezTo>
                  <a:pt x="243" y="425"/>
                  <a:pt x="242" y="429"/>
                  <a:pt x="239" y="431"/>
                </a:cubicBezTo>
                <a:cubicBezTo>
                  <a:pt x="239" y="431"/>
                  <a:pt x="239" y="431"/>
                  <a:pt x="238" y="432"/>
                </a:cubicBezTo>
                <a:close/>
              </a:path>
            </a:pathLst>
          </a:custGeom>
          <a:solidFill>
            <a:srgbClr val="F8E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0" name="Freeform 30"/>
          <p:cNvSpPr>
            <a:spLocks noChangeArrowheads="1"/>
          </p:cNvSpPr>
          <p:nvPr/>
        </p:nvSpPr>
        <p:spPr bwMode="auto">
          <a:xfrm>
            <a:off x="9130490" y="2882090"/>
            <a:ext cx="857250" cy="746125"/>
          </a:xfrm>
          <a:custGeom>
            <a:avLst/>
            <a:gdLst>
              <a:gd name="T0" fmla="*/ 443 w 445"/>
              <a:gd name="T1" fmla="*/ 382 h 387"/>
              <a:gd name="T2" fmla="*/ 427 w 445"/>
              <a:gd name="T3" fmla="*/ 386 h 387"/>
              <a:gd name="T4" fmla="*/ 305 w 445"/>
              <a:gd name="T5" fmla="*/ 310 h 387"/>
              <a:gd name="T6" fmla="*/ 203 w 445"/>
              <a:gd name="T7" fmla="*/ 222 h 387"/>
              <a:gd name="T8" fmla="*/ 11 w 445"/>
              <a:gd name="T9" fmla="*/ 19 h 387"/>
              <a:gd name="T10" fmla="*/ 29 w 445"/>
              <a:gd name="T11" fmla="*/ 1 h 387"/>
              <a:gd name="T12" fmla="*/ 66 w 445"/>
              <a:gd name="T13" fmla="*/ 17 h 387"/>
              <a:gd name="T14" fmla="*/ 68 w 445"/>
              <a:gd name="T15" fmla="*/ 27 h 387"/>
              <a:gd name="T16" fmla="*/ 58 w 445"/>
              <a:gd name="T17" fmla="*/ 26 h 387"/>
              <a:gd name="T18" fmla="*/ 35 w 445"/>
              <a:gd name="T19" fmla="*/ 15 h 387"/>
              <a:gd name="T20" fmla="*/ 25 w 445"/>
              <a:gd name="T21" fmla="*/ 27 h 387"/>
              <a:gd name="T22" fmla="*/ 25 w 445"/>
              <a:gd name="T23" fmla="*/ 27 h 387"/>
              <a:gd name="T24" fmla="*/ 210 w 445"/>
              <a:gd name="T25" fmla="*/ 213 h 387"/>
              <a:gd name="T26" fmla="*/ 314 w 445"/>
              <a:gd name="T27" fmla="*/ 301 h 387"/>
              <a:gd name="T28" fmla="*/ 423 w 445"/>
              <a:gd name="T29" fmla="*/ 372 h 387"/>
              <a:gd name="T30" fmla="*/ 430 w 445"/>
              <a:gd name="T31" fmla="*/ 371 h 387"/>
              <a:gd name="T32" fmla="*/ 430 w 445"/>
              <a:gd name="T33" fmla="*/ 371 h 387"/>
              <a:gd name="T34" fmla="*/ 440 w 445"/>
              <a:gd name="T35" fmla="*/ 371 h 387"/>
              <a:gd name="T36" fmla="*/ 443 w 445"/>
              <a:gd name="T37" fmla="*/ 381 h 387"/>
              <a:gd name="T38" fmla="*/ 443 w 445"/>
              <a:gd name="T39" fmla="*/ 382 h 38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45"/>
              <a:gd name="T61" fmla="*/ 0 h 387"/>
              <a:gd name="T62" fmla="*/ 445 w 445"/>
              <a:gd name="T63" fmla="*/ 387 h 38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45" h="387">
                <a:moveTo>
                  <a:pt x="443" y="382"/>
                </a:moveTo>
                <a:cubicBezTo>
                  <a:pt x="441" y="383"/>
                  <a:pt x="437" y="387"/>
                  <a:pt x="427" y="386"/>
                </a:cubicBezTo>
                <a:cubicBezTo>
                  <a:pt x="402" y="385"/>
                  <a:pt x="360" y="358"/>
                  <a:pt x="305" y="310"/>
                </a:cubicBezTo>
                <a:cubicBezTo>
                  <a:pt x="276" y="283"/>
                  <a:pt x="240" y="253"/>
                  <a:pt x="203" y="222"/>
                </a:cubicBezTo>
                <a:cubicBezTo>
                  <a:pt x="76" y="117"/>
                  <a:pt x="0" y="51"/>
                  <a:pt x="11" y="19"/>
                </a:cubicBezTo>
                <a:cubicBezTo>
                  <a:pt x="14" y="8"/>
                  <a:pt x="20" y="2"/>
                  <a:pt x="29" y="1"/>
                </a:cubicBezTo>
                <a:cubicBezTo>
                  <a:pt x="46" y="0"/>
                  <a:pt x="64" y="15"/>
                  <a:pt x="66" y="17"/>
                </a:cubicBezTo>
                <a:cubicBezTo>
                  <a:pt x="69" y="20"/>
                  <a:pt x="70" y="25"/>
                  <a:pt x="68" y="27"/>
                </a:cubicBezTo>
                <a:cubicBezTo>
                  <a:pt x="66" y="30"/>
                  <a:pt x="61" y="29"/>
                  <a:pt x="58" y="26"/>
                </a:cubicBezTo>
                <a:cubicBezTo>
                  <a:pt x="54" y="23"/>
                  <a:pt x="43" y="15"/>
                  <a:pt x="35" y="15"/>
                </a:cubicBezTo>
                <a:cubicBezTo>
                  <a:pt x="30" y="16"/>
                  <a:pt x="27" y="20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16" y="51"/>
                  <a:pt x="124" y="141"/>
                  <a:pt x="210" y="213"/>
                </a:cubicBezTo>
                <a:cubicBezTo>
                  <a:pt x="248" y="244"/>
                  <a:pt x="284" y="274"/>
                  <a:pt x="314" y="301"/>
                </a:cubicBezTo>
                <a:cubicBezTo>
                  <a:pt x="381" y="361"/>
                  <a:pt x="411" y="372"/>
                  <a:pt x="423" y="372"/>
                </a:cubicBezTo>
                <a:cubicBezTo>
                  <a:pt x="428" y="373"/>
                  <a:pt x="430" y="371"/>
                  <a:pt x="430" y="371"/>
                </a:cubicBezTo>
                <a:cubicBezTo>
                  <a:pt x="430" y="371"/>
                  <a:pt x="430" y="371"/>
                  <a:pt x="430" y="371"/>
                </a:cubicBezTo>
                <a:cubicBezTo>
                  <a:pt x="432" y="368"/>
                  <a:pt x="437" y="368"/>
                  <a:pt x="440" y="371"/>
                </a:cubicBezTo>
                <a:cubicBezTo>
                  <a:pt x="444" y="374"/>
                  <a:pt x="445" y="378"/>
                  <a:pt x="443" y="381"/>
                </a:cubicBezTo>
                <a:cubicBezTo>
                  <a:pt x="443" y="381"/>
                  <a:pt x="443" y="381"/>
                  <a:pt x="443" y="382"/>
                </a:cubicBezTo>
                <a:close/>
              </a:path>
            </a:pathLst>
          </a:custGeom>
          <a:solidFill>
            <a:srgbClr val="F8E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1" name="Freeform 31"/>
          <p:cNvSpPr>
            <a:spLocks noChangeArrowheads="1"/>
          </p:cNvSpPr>
          <p:nvPr/>
        </p:nvSpPr>
        <p:spPr bwMode="auto">
          <a:xfrm>
            <a:off x="9351153" y="3002740"/>
            <a:ext cx="547687" cy="468313"/>
          </a:xfrm>
          <a:custGeom>
            <a:avLst/>
            <a:gdLst>
              <a:gd name="T0" fmla="*/ 282 w 284"/>
              <a:gd name="T1" fmla="*/ 241 h 243"/>
              <a:gd name="T2" fmla="*/ 282 w 284"/>
              <a:gd name="T3" fmla="*/ 241 h 243"/>
              <a:gd name="T4" fmla="*/ 271 w 284"/>
              <a:gd name="T5" fmla="*/ 238 h 243"/>
              <a:gd name="T6" fmla="*/ 5 w 284"/>
              <a:gd name="T7" fmla="*/ 13 h 243"/>
              <a:gd name="T8" fmla="*/ 1 w 284"/>
              <a:gd name="T9" fmla="*/ 3 h 243"/>
              <a:gd name="T10" fmla="*/ 12 w 284"/>
              <a:gd name="T11" fmla="*/ 3 h 243"/>
              <a:gd name="T12" fmla="*/ 280 w 284"/>
              <a:gd name="T13" fmla="*/ 231 h 243"/>
              <a:gd name="T14" fmla="*/ 282 w 284"/>
              <a:gd name="T15" fmla="*/ 241 h 2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4"/>
              <a:gd name="T25" fmla="*/ 0 h 243"/>
              <a:gd name="T26" fmla="*/ 284 w 284"/>
              <a:gd name="T27" fmla="*/ 243 h 2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4" h="243">
                <a:moveTo>
                  <a:pt x="282" y="241"/>
                </a:moveTo>
                <a:cubicBezTo>
                  <a:pt x="282" y="241"/>
                  <a:pt x="282" y="241"/>
                  <a:pt x="282" y="241"/>
                </a:cubicBezTo>
                <a:cubicBezTo>
                  <a:pt x="279" y="243"/>
                  <a:pt x="274" y="242"/>
                  <a:pt x="271" y="238"/>
                </a:cubicBezTo>
                <a:cubicBezTo>
                  <a:pt x="190" y="155"/>
                  <a:pt x="7" y="15"/>
                  <a:pt x="5" y="13"/>
                </a:cubicBezTo>
                <a:cubicBezTo>
                  <a:pt x="1" y="10"/>
                  <a:pt x="0" y="6"/>
                  <a:pt x="1" y="3"/>
                </a:cubicBezTo>
                <a:cubicBezTo>
                  <a:pt x="3" y="0"/>
                  <a:pt x="8" y="0"/>
                  <a:pt x="12" y="3"/>
                </a:cubicBezTo>
                <a:cubicBezTo>
                  <a:pt x="19" y="9"/>
                  <a:pt x="199" y="146"/>
                  <a:pt x="280" y="231"/>
                </a:cubicBezTo>
                <a:cubicBezTo>
                  <a:pt x="284" y="234"/>
                  <a:pt x="284" y="238"/>
                  <a:pt x="282" y="241"/>
                </a:cubicBezTo>
                <a:close/>
              </a:path>
            </a:pathLst>
          </a:custGeom>
          <a:solidFill>
            <a:srgbClr val="F8E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zh-CN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 flipH="1">
            <a:off x="6482715" y="459105"/>
            <a:ext cx="3592195" cy="7067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zh-CN" sz="4000" b="1">
              <a:solidFill>
                <a:srgbClr val="C00000"/>
              </a:solidFill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0" y="190406"/>
            <a:ext cx="334370" cy="668740"/>
          </a:xfrm>
          <a:custGeom>
            <a:avLst/>
            <a:gdLst>
              <a:gd name="connsiteX0" fmla="*/ 0 w 334370"/>
              <a:gd name="connsiteY0" fmla="*/ 0 h 668740"/>
              <a:gd name="connsiteX1" fmla="*/ 334370 w 334370"/>
              <a:gd name="connsiteY1" fmla="*/ 334370 h 668740"/>
              <a:gd name="connsiteX2" fmla="*/ 0 w 334370"/>
              <a:gd name="connsiteY2" fmla="*/ 668740 h 66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370" h="668740">
                <a:moveTo>
                  <a:pt x="0" y="0"/>
                </a:moveTo>
                <a:cubicBezTo>
                  <a:pt x="184667" y="0"/>
                  <a:pt x="334370" y="149703"/>
                  <a:pt x="334370" y="334370"/>
                </a:cubicBezTo>
                <a:cubicBezTo>
                  <a:pt x="334370" y="519037"/>
                  <a:pt x="184667" y="668740"/>
                  <a:pt x="0" y="668740"/>
                </a:cubicBezTo>
                <a:close/>
              </a:path>
            </a:pathLst>
          </a:cu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7269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88908" y="190406"/>
            <a:ext cx="668740" cy="668740"/>
          </a:xfrm>
          <a:prstGeom prst="ellipse">
            <a:avLst/>
          </a:pr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50547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 flipH="1">
            <a:off x="1719580" y="262890"/>
            <a:ext cx="306387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Lead-in</a:t>
            </a:r>
            <a:endParaRPr lang="en-US" altLang="zh-CN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7963" y="1364615"/>
            <a:ext cx="9449435" cy="68199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228600" marR="0" indent="0" algn="just" defTabSz="91440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342900" algn="l"/>
              </a:tabLst>
              <a:defRPr/>
            </a:pPr>
            <a:r>
              <a:rPr lang="en-US" altLang="zh-CN" sz="2800" spc="15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200" spc="15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How do </a:t>
            </a:r>
            <a:r>
              <a:rPr lang="en-US" altLang="zh-CN" sz="3200" spc="15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you </a:t>
            </a:r>
            <a:r>
              <a:rPr lang="en-US" altLang="zh-CN" sz="3200" spc="15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feel about becoming an adult? Why</a:t>
            </a:r>
            <a:r>
              <a:rPr lang="en-US" altLang="zh-CN" sz="3200" spc="150" smtClean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?</a:t>
            </a:r>
            <a:endParaRPr lang="en-US" altLang="zh-CN" sz="3200" spc="150" smtClean="0">
              <a:solidFill>
                <a:srgbClr val="7030A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56895" y="2564765"/>
            <a:ext cx="108642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200" b="0">
                <a:latin typeface="Times New Roman" panose="02020603050405020304" charset="0"/>
                <a:ea typeface="宋体" panose="02010600030101010101" pitchFamily="2" charset="-122"/>
              </a:rPr>
              <a:t>I feel </a:t>
            </a:r>
            <a:r>
              <a:rPr lang="en-US" sz="3200" b="0" u="sng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         </a:t>
            </a:r>
            <a:r>
              <a:rPr lang="en-US" sz="3200" b="0">
                <a:latin typeface="Times New Roman" panose="02020603050405020304" charset="0"/>
                <a:ea typeface="宋体" panose="02010600030101010101" pitchFamily="2" charset="-122"/>
              </a:rPr>
              <a:t>because </a:t>
            </a:r>
            <a:r>
              <a:rPr lang="en-US" sz="3200" b="0" u="sng">
                <a:latin typeface="Times New Roman" panose="02020603050405020304" charset="0"/>
                <a:ea typeface="宋体" panose="02010600030101010101" pitchFamily="2" charset="-122"/>
              </a:rPr>
              <a:t>                                    </a:t>
            </a:r>
            <a:r>
              <a:rPr lang="en-US" sz="3200" b="0" u="sng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. </a:t>
            </a:r>
            <a:r>
              <a:rPr lang="en-US" sz="1400" b="0" u="sng"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                    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738755" y="3474085"/>
            <a:ext cx="5494020" cy="286131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</a:rPr>
              <a:t>I am no longer...</a:t>
            </a:r>
            <a:endParaRPr lang="en-US" altLang="zh-CN" sz="36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</a:rPr>
              <a:t>I am more...</a:t>
            </a:r>
            <a:endParaRPr lang="en-US" altLang="zh-CN" sz="36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</a:rPr>
              <a:t>I have changed from...to...</a:t>
            </a:r>
            <a:endParaRPr lang="en-US" altLang="zh-CN" sz="36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</a:rPr>
              <a:t>I used to ..., but now...</a:t>
            </a:r>
            <a:endParaRPr lang="en-US" altLang="zh-CN" sz="36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600">
                <a:latin typeface="Times New Roman" panose="02020603050405020304" charset="0"/>
                <a:cs typeface="Times New Roman" panose="02020603050405020304" charset="0"/>
              </a:rPr>
              <a:t>I have learnt...</a:t>
            </a:r>
            <a:endParaRPr lang="en-US" altLang="zh-CN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 34"/>
          <p:cNvSpPr/>
          <p:nvPr/>
        </p:nvSpPr>
        <p:spPr>
          <a:xfrm rot="16200000">
            <a:off x="4381500" y="-952500"/>
            <a:ext cx="3429000" cy="12192000"/>
          </a:xfrm>
          <a:custGeom>
            <a:avLst/>
            <a:gdLst>
              <a:gd name="connsiteX0" fmla="*/ 0 w 5597353"/>
              <a:gd name="connsiteY0" fmla="*/ 0 h 6858000"/>
              <a:gd name="connsiteX1" fmla="*/ 5597353 w 5597353"/>
              <a:gd name="connsiteY1" fmla="*/ 0 h 6858000"/>
              <a:gd name="connsiteX2" fmla="*/ 5540061 w 5597353"/>
              <a:gd name="connsiteY2" fmla="*/ 49628 h 6858000"/>
              <a:gd name="connsiteX3" fmla="*/ 4044341 w 5597353"/>
              <a:gd name="connsiteY3" fmla="*/ 3429000 h 6858000"/>
              <a:gd name="connsiteX4" fmla="*/ 5540061 w 5597353"/>
              <a:gd name="connsiteY4" fmla="*/ 6808373 h 6858000"/>
              <a:gd name="connsiteX5" fmla="*/ 5597353 w 5597353"/>
              <a:gd name="connsiteY5" fmla="*/ 6858000 h 6858000"/>
              <a:gd name="connsiteX6" fmla="*/ 0 w 559735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7353" h="6858000">
                <a:moveTo>
                  <a:pt x="0" y="0"/>
                </a:moveTo>
                <a:lnTo>
                  <a:pt x="5597353" y="0"/>
                </a:lnTo>
                <a:lnTo>
                  <a:pt x="5540061" y="49628"/>
                </a:lnTo>
                <a:cubicBezTo>
                  <a:pt x="4621209" y="884762"/>
                  <a:pt x="4044341" y="2089514"/>
                  <a:pt x="4044341" y="3429000"/>
                </a:cubicBezTo>
                <a:cubicBezTo>
                  <a:pt x="4044341" y="4768487"/>
                  <a:pt x="4621209" y="5973239"/>
                  <a:pt x="5540061" y="6808373"/>
                </a:cubicBezTo>
                <a:lnTo>
                  <a:pt x="559735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D4D6F"/>
          </a:solidFill>
          <a:ln>
            <a:noFill/>
          </a:ln>
          <a:effectLst>
            <a:innerShdw blurRad="292100" dist="508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661852" y="988820"/>
            <a:ext cx="10868297" cy="4880360"/>
          </a:xfrm>
          <a:prstGeom prst="roundRect">
            <a:avLst>
              <a:gd name="adj" fmla="val 10853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5400000" sx="102000" sy="102000" algn="t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317625" y="1613535"/>
            <a:ext cx="3630295" cy="3630295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2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1553210" y="1849120"/>
            <a:ext cx="3159760" cy="3159760"/>
          </a:xfrm>
          <a:prstGeom prst="ellipse">
            <a:avLst/>
          </a:prstGeom>
          <a:noFill/>
          <a:ln w="28575">
            <a:gradFill flip="none" rotWithShape="1">
              <a:gsLst>
                <a:gs pos="71000">
                  <a:srgbClr val="EDCC9E">
                    <a:alpha val="0"/>
                  </a:srgbClr>
                </a:gs>
                <a:gs pos="0">
                  <a:srgbClr val="EDCC9E"/>
                </a:gs>
              </a:gsLst>
              <a:lin ang="10800000" scaled="1"/>
            </a:gra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4514850" y="4700905"/>
            <a:ext cx="321310" cy="321310"/>
          </a:xfrm>
          <a:prstGeom prst="ellipse">
            <a:avLst/>
          </a:prstGeom>
          <a:solidFill>
            <a:srgbClr val="3D4D6F"/>
          </a:solidFill>
          <a:ln>
            <a:solidFill>
              <a:srgbClr val="3D4D6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2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28565" y="3028950"/>
            <a:ext cx="594233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3D4D6F"/>
                </a:solidFill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  <a:reflection blurRad="6350" stA="16000" endPos="24000" dist="29997" dir="5400000" sy="-100000" algn="bl" rotWithShape="0"/>
                </a:effectLst>
                <a:cs typeface="+mn-ea"/>
                <a:sym typeface="+mn-lt"/>
              </a:rPr>
              <a:t>Taking responsibility</a:t>
            </a:r>
            <a:endParaRPr lang="en-US" altLang="zh-CN" sz="5400" b="1">
              <a:solidFill>
                <a:srgbClr val="E7BB81"/>
              </a:solidFill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  <a:reflection blurRad="6350" stA="16000" endPos="24000" dist="29997" dir="5400000" sy="-100000" algn="bl" rotWithShape="0"/>
              </a:effectLst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58105" y="1849120"/>
            <a:ext cx="5683885" cy="903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400" b="1">
                <a:solidFill>
                  <a:srgbClr val="E7BB81"/>
                </a:solidFill>
                <a:cs typeface="+mn-ea"/>
                <a:sym typeface="+mn-lt"/>
              </a:rPr>
              <a:t>Extended reading</a:t>
            </a:r>
            <a:endParaRPr lang="en-US" altLang="zh-CN" sz="4400" b="1">
              <a:solidFill>
                <a:srgbClr val="E7BB81"/>
              </a:solidFill>
              <a:cs typeface="+mn-ea"/>
              <a:sym typeface="+mn-lt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1710055" y="2075815"/>
            <a:ext cx="2846070" cy="2707005"/>
          </a:xfrm>
          <a:prstGeom prst="ellipse">
            <a:avLst/>
          </a:prstGeom>
          <a:noFill/>
          <a:ln w="9525">
            <a:noFill/>
          </a:ln>
        </p:spPr>
      </p:pic>
      <p:sp>
        <p:nvSpPr>
          <p:cNvPr id="6" name="椭圆 5"/>
          <p:cNvSpPr/>
          <p:nvPr/>
        </p:nvSpPr>
        <p:spPr>
          <a:xfrm>
            <a:off x="1677035" y="4187190"/>
            <a:ext cx="1026160" cy="1026160"/>
          </a:xfrm>
          <a:prstGeom prst="ellipse">
            <a:avLst/>
          </a:prstGeom>
          <a:solidFill>
            <a:srgbClr val="E7BB81"/>
          </a:solidFill>
          <a:ln>
            <a:solidFill>
              <a:srgbClr val="EDCC9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42000"/>
              </a:lnSpc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network-support_80787"/>
          <p:cNvSpPr/>
          <p:nvPr/>
        </p:nvSpPr>
        <p:spPr>
          <a:xfrm>
            <a:off x="1966595" y="4539615"/>
            <a:ext cx="447675" cy="322580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  <a:gd name="connsiteX40" fmla="*/ 373273 h 605239"/>
              <a:gd name="connsiteY40" fmla="*/ 373273 h 605239"/>
              <a:gd name="connsiteX41" fmla="*/ 373273 h 605239"/>
              <a:gd name="connsiteY41" fmla="*/ 373273 h 605239"/>
              <a:gd name="connsiteX42" fmla="*/ 373273 h 605239"/>
              <a:gd name="connsiteY42" fmla="*/ 373273 h 605239"/>
              <a:gd name="connsiteX43" fmla="*/ 373273 h 605239"/>
              <a:gd name="connsiteY43" fmla="*/ 373273 h 605239"/>
              <a:gd name="connsiteX44" fmla="*/ 373273 h 605239"/>
              <a:gd name="connsiteY44" fmla="*/ 373273 h 605239"/>
              <a:gd name="connsiteX45" fmla="*/ 373273 h 605239"/>
              <a:gd name="connsiteY45" fmla="*/ 373273 h 605239"/>
              <a:gd name="connsiteX46" fmla="*/ 373273 h 605239"/>
              <a:gd name="connsiteY46" fmla="*/ 373273 h 605239"/>
              <a:gd name="connsiteX47" fmla="*/ 373273 h 605239"/>
              <a:gd name="connsiteY47" fmla="*/ 373273 h 605239"/>
              <a:gd name="connsiteX48" fmla="*/ 373273 h 605239"/>
              <a:gd name="connsiteY48" fmla="*/ 373273 h 605239"/>
              <a:gd name="connsiteX49" fmla="*/ 373273 h 605239"/>
              <a:gd name="connsiteY49" fmla="*/ 373273 h 605239"/>
              <a:gd name="connsiteX50" fmla="*/ 373273 h 605239"/>
              <a:gd name="connsiteY50" fmla="*/ 373273 h 605239"/>
              <a:gd name="connsiteX51" fmla="*/ 373273 h 605239"/>
              <a:gd name="connsiteY51" fmla="*/ 373273 h 605239"/>
              <a:gd name="connsiteX52" fmla="*/ 373273 h 605239"/>
              <a:gd name="connsiteY52" fmla="*/ 373273 h 605239"/>
              <a:gd name="connsiteX53" fmla="*/ 373273 h 605239"/>
              <a:gd name="connsiteY53" fmla="*/ 373273 h 605239"/>
              <a:gd name="connsiteX54" fmla="*/ 373273 h 605239"/>
              <a:gd name="connsiteY54" fmla="*/ 373273 h 605239"/>
              <a:gd name="connsiteX55" fmla="*/ 373273 h 605239"/>
              <a:gd name="connsiteY55" fmla="*/ 373273 h 605239"/>
              <a:gd name="connsiteX56" fmla="*/ 373273 h 605239"/>
              <a:gd name="connsiteY56" fmla="*/ 373273 h 605239"/>
              <a:gd name="connsiteX57" fmla="*/ 373273 h 605239"/>
              <a:gd name="connsiteY57" fmla="*/ 373273 h 605239"/>
              <a:gd name="connsiteX58" fmla="*/ 373273 h 605239"/>
              <a:gd name="connsiteY58" fmla="*/ 373273 h 605239"/>
              <a:gd name="connsiteX59" fmla="*/ 373273 h 605239"/>
              <a:gd name="connsiteY59" fmla="*/ 373273 h 605239"/>
              <a:gd name="connsiteX60" fmla="*/ 373273 h 605239"/>
              <a:gd name="connsiteY60" fmla="*/ 373273 h 605239"/>
              <a:gd name="connsiteX61" fmla="*/ 373273 h 605239"/>
              <a:gd name="connsiteY61" fmla="*/ 373273 h 605239"/>
              <a:gd name="connsiteX62" fmla="*/ 373273 h 605239"/>
              <a:gd name="connsiteY62" fmla="*/ 373273 h 605239"/>
              <a:gd name="connsiteX63" fmla="*/ 373273 h 605239"/>
              <a:gd name="connsiteY63" fmla="*/ 373273 h 605239"/>
              <a:gd name="connsiteX64" fmla="*/ 373273 h 605239"/>
              <a:gd name="connsiteY64" fmla="*/ 373273 h 605239"/>
              <a:gd name="connsiteX65" fmla="*/ 373273 h 605239"/>
              <a:gd name="connsiteY65" fmla="*/ 373273 h 605239"/>
              <a:gd name="connsiteX66" fmla="*/ 373273 h 605239"/>
              <a:gd name="connsiteY66" fmla="*/ 373273 h 605239"/>
              <a:gd name="connsiteX67" fmla="*/ 373273 h 605239"/>
              <a:gd name="connsiteY67" fmla="*/ 373273 h 605239"/>
              <a:gd name="connsiteX68" fmla="*/ 373273 h 605239"/>
              <a:gd name="connsiteY68" fmla="*/ 373273 h 605239"/>
              <a:gd name="connsiteX69" fmla="*/ 373273 h 605239"/>
              <a:gd name="connsiteY69" fmla="*/ 373273 h 605239"/>
              <a:gd name="connsiteX70" fmla="*/ 373273 h 605239"/>
              <a:gd name="connsiteY70" fmla="*/ 373273 h 605239"/>
              <a:gd name="connsiteX71" fmla="*/ 373273 h 605239"/>
              <a:gd name="connsiteY71" fmla="*/ 373273 h 605239"/>
              <a:gd name="connsiteX72" fmla="*/ 373273 h 605239"/>
              <a:gd name="connsiteY72" fmla="*/ 373273 h 605239"/>
              <a:gd name="connsiteX73" fmla="*/ 373273 h 605239"/>
              <a:gd name="connsiteY73" fmla="*/ 373273 h 605239"/>
              <a:gd name="connsiteX74" fmla="*/ 373273 h 605239"/>
              <a:gd name="connsiteY74" fmla="*/ 373273 h 605239"/>
              <a:gd name="connsiteX75" fmla="*/ 373273 h 605239"/>
              <a:gd name="connsiteY75" fmla="*/ 373273 h 605239"/>
              <a:gd name="connsiteX76" fmla="*/ 373273 h 605239"/>
              <a:gd name="connsiteY76" fmla="*/ 373273 h 605239"/>
              <a:gd name="connsiteX77" fmla="*/ 373273 h 605239"/>
              <a:gd name="connsiteY77" fmla="*/ 373273 h 605239"/>
              <a:gd name="connsiteX78" fmla="*/ 373273 h 605239"/>
              <a:gd name="connsiteY78" fmla="*/ 373273 h 605239"/>
              <a:gd name="connsiteX79" fmla="*/ 373273 h 605239"/>
              <a:gd name="connsiteY79" fmla="*/ 373273 h 605239"/>
              <a:gd name="connsiteX80" fmla="*/ 373273 h 605239"/>
              <a:gd name="connsiteY80" fmla="*/ 373273 h 605239"/>
              <a:gd name="connsiteX81" fmla="*/ 373273 h 605239"/>
              <a:gd name="connsiteY81" fmla="*/ 373273 h 605239"/>
              <a:gd name="connsiteX82" fmla="*/ 373273 h 605239"/>
              <a:gd name="connsiteY82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608037" h="437859">
                <a:moveTo>
                  <a:pt x="435614" y="275305"/>
                </a:moveTo>
                <a:cubicBezTo>
                  <a:pt x="437271" y="274359"/>
                  <a:pt x="439284" y="274596"/>
                  <a:pt x="440823" y="275778"/>
                </a:cubicBezTo>
                <a:cubicBezTo>
                  <a:pt x="448635" y="281809"/>
                  <a:pt x="457277" y="285948"/>
                  <a:pt x="466273" y="287959"/>
                </a:cubicBezTo>
                <a:cubicBezTo>
                  <a:pt x="467930" y="288313"/>
                  <a:pt x="469232" y="289496"/>
                  <a:pt x="469824" y="291033"/>
                </a:cubicBezTo>
                <a:lnTo>
                  <a:pt x="478939" y="315276"/>
                </a:lnTo>
                <a:lnTo>
                  <a:pt x="488172" y="291033"/>
                </a:lnTo>
                <a:cubicBezTo>
                  <a:pt x="488764" y="289496"/>
                  <a:pt x="490066" y="288313"/>
                  <a:pt x="491723" y="287959"/>
                </a:cubicBezTo>
                <a:cubicBezTo>
                  <a:pt x="500838" y="285948"/>
                  <a:pt x="509361" y="281809"/>
                  <a:pt x="517174" y="275778"/>
                </a:cubicBezTo>
                <a:cubicBezTo>
                  <a:pt x="518713" y="274596"/>
                  <a:pt x="520725" y="274359"/>
                  <a:pt x="522382" y="275305"/>
                </a:cubicBezTo>
                <a:cubicBezTo>
                  <a:pt x="529485" y="278971"/>
                  <a:pt x="564878" y="298247"/>
                  <a:pt x="573875" y="309954"/>
                </a:cubicBezTo>
                <a:cubicBezTo>
                  <a:pt x="591157" y="332423"/>
                  <a:pt x="603468" y="399829"/>
                  <a:pt x="607966" y="427738"/>
                </a:cubicBezTo>
                <a:cubicBezTo>
                  <a:pt x="608203" y="429157"/>
                  <a:pt x="607848" y="430694"/>
                  <a:pt x="606901" y="431758"/>
                </a:cubicBezTo>
                <a:cubicBezTo>
                  <a:pt x="605954" y="432823"/>
                  <a:pt x="604652" y="433414"/>
                  <a:pt x="603231" y="433414"/>
                </a:cubicBezTo>
                <a:lnTo>
                  <a:pt x="354765" y="433414"/>
                </a:lnTo>
                <a:cubicBezTo>
                  <a:pt x="353344" y="433414"/>
                  <a:pt x="352042" y="432823"/>
                  <a:pt x="351095" y="431758"/>
                </a:cubicBezTo>
                <a:cubicBezTo>
                  <a:pt x="350148" y="430694"/>
                  <a:pt x="349793" y="429157"/>
                  <a:pt x="350030" y="427738"/>
                </a:cubicBezTo>
                <a:cubicBezTo>
                  <a:pt x="354528" y="399829"/>
                  <a:pt x="366839" y="332423"/>
                  <a:pt x="384122" y="309954"/>
                </a:cubicBezTo>
                <a:cubicBezTo>
                  <a:pt x="393118" y="298247"/>
                  <a:pt x="428512" y="278971"/>
                  <a:pt x="435614" y="275305"/>
                </a:cubicBezTo>
                <a:close/>
                <a:moveTo>
                  <a:pt x="479051" y="123066"/>
                </a:moveTo>
                <a:cubicBezTo>
                  <a:pt x="542255" y="123066"/>
                  <a:pt x="548646" y="158180"/>
                  <a:pt x="548646" y="201334"/>
                </a:cubicBezTo>
                <a:cubicBezTo>
                  <a:pt x="548646" y="244607"/>
                  <a:pt x="517518" y="279721"/>
                  <a:pt x="479051" y="279721"/>
                </a:cubicBezTo>
                <a:cubicBezTo>
                  <a:pt x="440584" y="279721"/>
                  <a:pt x="409337" y="244607"/>
                  <a:pt x="409337" y="201334"/>
                </a:cubicBezTo>
                <a:cubicBezTo>
                  <a:pt x="409337" y="198852"/>
                  <a:pt x="409337" y="196369"/>
                  <a:pt x="409455" y="193886"/>
                </a:cubicBezTo>
                <a:cubicBezTo>
                  <a:pt x="405668" y="196723"/>
                  <a:pt x="402235" y="200389"/>
                  <a:pt x="400460" y="205000"/>
                </a:cubicBezTo>
                <a:cubicBezTo>
                  <a:pt x="397856" y="211502"/>
                  <a:pt x="399276" y="219305"/>
                  <a:pt x="404484" y="228173"/>
                </a:cubicBezTo>
                <a:cubicBezTo>
                  <a:pt x="406259" y="228646"/>
                  <a:pt x="407916" y="229710"/>
                  <a:pt x="408982" y="231365"/>
                </a:cubicBezTo>
                <a:lnTo>
                  <a:pt x="411822" y="235503"/>
                </a:lnTo>
                <a:cubicBezTo>
                  <a:pt x="413124" y="237276"/>
                  <a:pt x="413598" y="239405"/>
                  <a:pt x="413243" y="241651"/>
                </a:cubicBezTo>
                <a:cubicBezTo>
                  <a:pt x="412888" y="243779"/>
                  <a:pt x="411586" y="245671"/>
                  <a:pt x="409810" y="246853"/>
                </a:cubicBezTo>
                <a:cubicBezTo>
                  <a:pt x="408508" y="247799"/>
                  <a:pt x="406851" y="248390"/>
                  <a:pt x="405194" y="248390"/>
                </a:cubicBezTo>
                <a:cubicBezTo>
                  <a:pt x="402472" y="248390"/>
                  <a:pt x="399986" y="247090"/>
                  <a:pt x="398448" y="244843"/>
                </a:cubicBezTo>
                <a:lnTo>
                  <a:pt x="395489" y="240705"/>
                </a:lnTo>
                <a:cubicBezTo>
                  <a:pt x="394187" y="238695"/>
                  <a:pt x="393832" y="236331"/>
                  <a:pt x="394305" y="234202"/>
                </a:cubicBezTo>
                <a:cubicBezTo>
                  <a:pt x="387085" y="222143"/>
                  <a:pt x="385428" y="210793"/>
                  <a:pt x="389334" y="200625"/>
                </a:cubicBezTo>
                <a:cubicBezTo>
                  <a:pt x="393358" y="190221"/>
                  <a:pt x="402590" y="183482"/>
                  <a:pt x="410284" y="179344"/>
                </a:cubicBezTo>
                <a:cubicBezTo>
                  <a:pt x="413361" y="146830"/>
                  <a:pt x="426854" y="123066"/>
                  <a:pt x="479051" y="123066"/>
                </a:cubicBezTo>
                <a:close/>
                <a:moveTo>
                  <a:pt x="251377" y="87196"/>
                </a:moveTo>
                <a:cubicBezTo>
                  <a:pt x="255047" y="87078"/>
                  <a:pt x="258599" y="88970"/>
                  <a:pt x="260493" y="92162"/>
                </a:cubicBezTo>
                <a:lnTo>
                  <a:pt x="294826" y="150452"/>
                </a:lnTo>
                <a:lnTo>
                  <a:pt x="373554" y="150452"/>
                </a:lnTo>
                <a:cubicBezTo>
                  <a:pt x="379118" y="150452"/>
                  <a:pt x="383735" y="155063"/>
                  <a:pt x="383735" y="160738"/>
                </a:cubicBezTo>
                <a:cubicBezTo>
                  <a:pt x="383735" y="166414"/>
                  <a:pt x="379118" y="171025"/>
                  <a:pt x="373554" y="171025"/>
                </a:cubicBezTo>
                <a:lnTo>
                  <a:pt x="289025" y="171025"/>
                </a:lnTo>
                <a:cubicBezTo>
                  <a:pt x="285355" y="171025"/>
                  <a:pt x="281921" y="169015"/>
                  <a:pt x="280145" y="165941"/>
                </a:cubicBezTo>
                <a:lnTo>
                  <a:pt x="252206" y="118529"/>
                </a:lnTo>
                <a:lnTo>
                  <a:pt x="201773" y="214890"/>
                </a:lnTo>
                <a:cubicBezTo>
                  <a:pt x="200115" y="217964"/>
                  <a:pt x="197155" y="219974"/>
                  <a:pt x="193722" y="220329"/>
                </a:cubicBezTo>
                <a:cubicBezTo>
                  <a:pt x="193367" y="220329"/>
                  <a:pt x="193012" y="220447"/>
                  <a:pt x="192657" y="220447"/>
                </a:cubicBezTo>
                <a:cubicBezTo>
                  <a:pt x="189579" y="220447"/>
                  <a:pt x="186619" y="219028"/>
                  <a:pt x="184606" y="216545"/>
                </a:cubicBezTo>
                <a:lnTo>
                  <a:pt x="148261" y="171025"/>
                </a:lnTo>
                <a:lnTo>
                  <a:pt x="75926" y="171025"/>
                </a:lnTo>
                <a:cubicBezTo>
                  <a:pt x="70243" y="171025"/>
                  <a:pt x="65626" y="166414"/>
                  <a:pt x="65626" y="160738"/>
                </a:cubicBezTo>
                <a:cubicBezTo>
                  <a:pt x="65626" y="155063"/>
                  <a:pt x="70243" y="150452"/>
                  <a:pt x="75926" y="150452"/>
                </a:cubicBezTo>
                <a:lnTo>
                  <a:pt x="153233" y="150452"/>
                </a:lnTo>
                <a:cubicBezTo>
                  <a:pt x="156311" y="150452"/>
                  <a:pt x="159271" y="151871"/>
                  <a:pt x="161284" y="154354"/>
                </a:cubicBezTo>
                <a:lnTo>
                  <a:pt x="190881" y="191480"/>
                </a:lnTo>
                <a:lnTo>
                  <a:pt x="242498" y="92635"/>
                </a:lnTo>
                <a:cubicBezTo>
                  <a:pt x="244274" y="89325"/>
                  <a:pt x="247589" y="87315"/>
                  <a:pt x="251377" y="87196"/>
                </a:cubicBezTo>
                <a:close/>
                <a:moveTo>
                  <a:pt x="13735" y="0"/>
                </a:moveTo>
                <a:lnTo>
                  <a:pt x="495160" y="0"/>
                </a:lnTo>
                <a:cubicBezTo>
                  <a:pt x="502738" y="0"/>
                  <a:pt x="508776" y="6147"/>
                  <a:pt x="508776" y="13713"/>
                </a:cubicBezTo>
                <a:lnTo>
                  <a:pt x="508776" y="104618"/>
                </a:lnTo>
                <a:cubicBezTo>
                  <a:pt x="499186" y="102254"/>
                  <a:pt x="488411" y="101072"/>
                  <a:pt x="476452" y="101072"/>
                </a:cubicBezTo>
                <a:cubicBezTo>
                  <a:pt x="472308" y="101072"/>
                  <a:pt x="468282" y="101190"/>
                  <a:pt x="464375" y="101426"/>
                </a:cubicBezTo>
                <a:lnTo>
                  <a:pt x="464375" y="37946"/>
                </a:lnTo>
                <a:lnTo>
                  <a:pt x="44401" y="37946"/>
                </a:lnTo>
                <a:lnTo>
                  <a:pt x="44401" y="297896"/>
                </a:lnTo>
                <a:lnTo>
                  <a:pt x="203653" y="297896"/>
                </a:lnTo>
                <a:lnTo>
                  <a:pt x="305242" y="297896"/>
                </a:lnTo>
                <a:lnTo>
                  <a:pt x="362667" y="297896"/>
                </a:lnTo>
                <a:cubicBezTo>
                  <a:pt x="356037" y="306998"/>
                  <a:pt x="350117" y="320356"/>
                  <a:pt x="345025" y="335842"/>
                </a:cubicBezTo>
                <a:lnTo>
                  <a:pt x="325015" y="335842"/>
                </a:lnTo>
                <a:cubicBezTo>
                  <a:pt x="326673" y="345772"/>
                  <a:pt x="329515" y="359957"/>
                  <a:pt x="334132" y="375916"/>
                </a:cubicBezTo>
                <a:cubicBezTo>
                  <a:pt x="330343" y="392584"/>
                  <a:pt x="327265" y="409606"/>
                  <a:pt x="324778" y="424974"/>
                </a:cubicBezTo>
                <a:cubicBezTo>
                  <a:pt x="324068" y="429348"/>
                  <a:pt x="324542" y="433722"/>
                  <a:pt x="325844" y="437859"/>
                </a:cubicBezTo>
                <a:lnTo>
                  <a:pt x="171566" y="437859"/>
                </a:lnTo>
                <a:cubicBezTo>
                  <a:pt x="166829" y="437859"/>
                  <a:pt x="162567" y="435495"/>
                  <a:pt x="159962" y="431594"/>
                </a:cubicBezTo>
                <a:cubicBezTo>
                  <a:pt x="157476" y="427575"/>
                  <a:pt x="157120" y="422728"/>
                  <a:pt x="159133" y="418472"/>
                </a:cubicBezTo>
                <a:cubicBezTo>
                  <a:pt x="173815" y="386437"/>
                  <a:pt x="180801" y="354046"/>
                  <a:pt x="183761" y="335842"/>
                </a:cubicBezTo>
                <a:lnTo>
                  <a:pt x="13735" y="335842"/>
                </a:lnTo>
                <a:cubicBezTo>
                  <a:pt x="6157" y="335842"/>
                  <a:pt x="0" y="329695"/>
                  <a:pt x="0" y="322129"/>
                </a:cubicBezTo>
                <a:lnTo>
                  <a:pt x="0" y="13713"/>
                </a:lnTo>
                <a:cubicBezTo>
                  <a:pt x="0" y="6147"/>
                  <a:pt x="6157" y="0"/>
                  <a:pt x="137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 descr="adc2328a84d9fa1455aabd7a70edc8c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871585" y="4796155"/>
            <a:ext cx="1337310" cy="1891030"/>
          </a:xfrm>
          <a:prstGeom prst="rect">
            <a:avLst/>
          </a:prstGeom>
        </p:spPr>
      </p:pic>
      <p:pic>
        <p:nvPicPr>
          <p:cNvPr id="40" name="图片 39" descr="aa2a4ec8c4491bf449072c23bdb5a9e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918710" y="4767580"/>
            <a:ext cx="1358265" cy="1919605"/>
          </a:xfrm>
          <a:prstGeom prst="rect">
            <a:avLst/>
          </a:prstGeom>
        </p:spPr>
      </p:pic>
      <p:pic>
        <p:nvPicPr>
          <p:cNvPr id="39" name="图片 38" descr="a5642ef6129857b370129a87476443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144260" y="4591050"/>
            <a:ext cx="1555750" cy="2199640"/>
          </a:xfrm>
          <a:prstGeom prst="rect">
            <a:avLst/>
          </a:prstGeom>
        </p:spPr>
      </p:pic>
      <p:grpSp>
        <p:nvGrpSpPr>
          <p:cNvPr id="10" name="组合 9"/>
          <p:cNvGrpSpPr/>
          <p:nvPr>
            <p:custDataLst>
              <p:tags r:id="rId7"/>
            </p:custDataLst>
          </p:nvPr>
        </p:nvGrpSpPr>
        <p:grpSpPr>
          <a:xfrm>
            <a:off x="361315" y="182245"/>
            <a:ext cx="2159000" cy="594360"/>
            <a:chOff x="1447" y="3059"/>
            <a:chExt cx="7819" cy="936"/>
          </a:xfrm>
        </p:grpSpPr>
        <p:sp>
          <p:nvSpPr>
            <p:cNvPr id="9" name="圆角矩形 8"/>
            <p:cNvSpPr/>
            <p:nvPr>
              <p:custDataLst>
                <p:tags r:id="rId8"/>
              </p:custDataLst>
            </p:nvPr>
          </p:nvSpPr>
          <p:spPr>
            <a:xfrm>
              <a:off x="1448" y="3059"/>
              <a:ext cx="7534" cy="93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 descr="7b0a2020202022776f7264617274223a20227b5c2269645c223a32353032303132382c5c227469645c223a31333531317d220a7d0a"/>
            <p:cNvSpPr txBox="1"/>
            <p:nvPr>
              <p:custDataLst>
                <p:tags r:id="rId9"/>
              </p:custDataLst>
            </p:nvPr>
          </p:nvSpPr>
          <p:spPr>
            <a:xfrm>
              <a:off x="1447" y="3059"/>
              <a:ext cx="7819" cy="81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5F5F"/>
                  </a:solidFill>
                </a14:hiddenFill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indent="0" algn="ctr" fontAlgn="auto">
                <a:lnSpc>
                  <a:spcPct val="100000"/>
                </a:lnSpc>
              </a:pPr>
              <a:r>
                <a:rPr lang="en-US" altLang="zh-CN" sz="3200" b="1" i="1">
                  <a:solidFill>
                    <a:schemeClr val="tx2"/>
                  </a:solidFill>
                  <a:effectLst/>
                  <a:uFillTx/>
                  <a:latin typeface="Times New Roman" panose="02020603050405020304" charset="0"/>
                  <a:ea typeface="汉仪锐智W" panose="00020600040101010101" charset="-122"/>
                  <a:cs typeface="Times New Roman" panose="02020603050405020304" charset="0"/>
                </a:rPr>
                <a:t>Structure</a:t>
              </a:r>
              <a:endParaRPr lang="en-US" altLang="zh-CN" sz="3200" b="1" i="1">
                <a:solidFill>
                  <a:schemeClr val="tx2"/>
                </a:solidFill>
                <a:effectLst/>
                <a:uFillTx/>
                <a:latin typeface="Times New Roman" panose="02020603050405020304" charset="0"/>
                <a:ea typeface="汉仪锐智W" panose="00020600040101010101" charset="-122"/>
                <a:cs typeface="Times New Roman" panose="02020603050405020304" charset="0"/>
              </a:endParaRPr>
            </a:p>
          </p:txBody>
        </p:sp>
      </p:grpSp>
      <p:grpSp>
        <p:nvGrpSpPr>
          <p:cNvPr id="4" name="组合 3"/>
          <p:cNvGrpSpPr/>
          <p:nvPr>
            <p:custDataLst>
              <p:tags r:id="rId10"/>
            </p:custDataLst>
          </p:nvPr>
        </p:nvGrpSpPr>
        <p:grpSpPr>
          <a:xfrm>
            <a:off x="265430" y="965200"/>
            <a:ext cx="2898140" cy="1158240"/>
            <a:chOff x="4780" y="5100"/>
            <a:chExt cx="4564" cy="1824"/>
          </a:xfrm>
        </p:grpSpPr>
        <p:sp>
          <p:nvSpPr>
            <p:cNvPr id="3" name="文本框 2"/>
            <p:cNvSpPr txBox="1"/>
            <p:nvPr>
              <p:custDataLst>
                <p:tags r:id="rId11"/>
              </p:custDataLst>
            </p:nvPr>
          </p:nvSpPr>
          <p:spPr>
            <a:xfrm>
              <a:off x="4780" y="5100"/>
              <a:ext cx="4564" cy="1824"/>
            </a:xfrm>
            <a:prstGeom prst="roundRect">
              <a:avLst/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FillTx/>
                <a:latin typeface="Times New Roman" panose="02020603050405020304" charset="0"/>
                <a:ea typeface="汉仪锐智W" panose="00020600040101010101" charset="-122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12"/>
              </p:custDataLst>
            </p:nvPr>
          </p:nvSpPr>
          <p:spPr>
            <a:xfrm>
              <a:off x="4780" y="5100"/>
              <a:ext cx="4564" cy="1648"/>
            </a:xfrm>
            <a:prstGeom prst="rect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indent="0" algn="ctr" fontAlgn="auto">
                <a:lnSpc>
                  <a:spcPct val="100000"/>
                </a:lnSpc>
                <a:buNone/>
              </a:pPr>
              <a:r>
                <a:rPr lang="en-US" altLang="zh-CN" sz="320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effectLst/>
                  <a:uFillTx/>
                  <a:latin typeface="Times New Roman" panose="02020603050405020304" charset="0"/>
                  <a:ea typeface="汉仪锐智W" panose="00020600040101010101" charset="-122"/>
                  <a:cs typeface="Times New Roman" panose="02020603050405020304" charset="0"/>
                </a:rPr>
                <a:t>Part 1 </a:t>
              </a:r>
              <a:r>
                <a:rPr lang="en-US" altLang="zh-CN" sz="3200">
                  <a:uFillTx/>
                  <a:latin typeface="Times New Roman" panose="02020603050405020304" charset="0"/>
                  <a:ea typeface="汉仪锐智W" panose="00020600040101010101" charset="-122"/>
                  <a:cs typeface="Times New Roman" panose="02020603050405020304" charset="0"/>
                </a:rPr>
                <a:t>(Para.1-2)</a:t>
              </a:r>
              <a:endParaRPr lang="en-US" altLang="zh-CN" sz="3200">
                <a:uFillTx/>
                <a:latin typeface="Times New Roman" panose="02020603050405020304" charset="0"/>
                <a:ea typeface="汉仪锐智W" panose="00020600040101010101" charset="-122"/>
                <a:cs typeface="Times New Roman" panose="02020603050405020304" charset="0"/>
              </a:endParaRPr>
            </a:p>
            <a:p>
              <a:pPr indent="0" algn="ctr" fontAlgn="auto">
                <a:lnSpc>
                  <a:spcPct val="100000"/>
                </a:lnSpc>
                <a:buNone/>
              </a:pPr>
              <a:r>
                <a:rPr lang="en-US" altLang="zh-CN" sz="320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effectLst/>
                  <a:uFillTx/>
                  <a:latin typeface="Times New Roman" panose="02020603050405020304" charset="0"/>
                  <a:ea typeface="汉仪锐智W" panose="00020600040101010101" charset="-122"/>
                  <a:cs typeface="Times New Roman" panose="02020603050405020304" charset="0"/>
                </a:rPr>
                <a:t>introduction</a:t>
              </a:r>
              <a:endParaRPr lang="en-US" altLang="zh-CN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FillTx/>
                <a:latin typeface="Times New Roman" panose="02020603050405020304" charset="0"/>
                <a:ea typeface="汉仪锐智W" panose="00020600040101010101" charset="-122"/>
                <a:cs typeface="Times New Roman" panose="02020603050405020304" charset="0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3"/>
            </p:custDataLst>
          </p:nvPr>
        </p:nvGrpSpPr>
        <p:grpSpPr>
          <a:xfrm>
            <a:off x="265430" y="2926715"/>
            <a:ext cx="2898140" cy="1158240"/>
            <a:chOff x="4780" y="5100"/>
            <a:chExt cx="4564" cy="1824"/>
          </a:xfrm>
        </p:grpSpPr>
        <p:sp>
          <p:nvSpPr>
            <p:cNvPr id="8" name="文本框 7"/>
            <p:cNvSpPr txBox="1"/>
            <p:nvPr>
              <p:custDataLst>
                <p:tags r:id="rId14"/>
              </p:custDataLst>
            </p:nvPr>
          </p:nvSpPr>
          <p:spPr>
            <a:xfrm>
              <a:off x="4780" y="5100"/>
              <a:ext cx="4564" cy="1824"/>
            </a:xfrm>
            <a:prstGeom prst="roundRect">
              <a:avLst/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FillTx/>
                <a:latin typeface="Times New Roman" panose="02020603050405020304" charset="0"/>
                <a:ea typeface="汉仪锐智W" panose="00020600040101010101" charset="-122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5"/>
              </p:custDataLst>
            </p:nvPr>
          </p:nvSpPr>
          <p:spPr>
            <a:xfrm>
              <a:off x="4780" y="5100"/>
              <a:ext cx="4564" cy="1648"/>
            </a:xfrm>
            <a:prstGeom prst="rect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indent="0" algn="ctr" fontAlgn="auto">
                <a:lnSpc>
                  <a:spcPct val="100000"/>
                </a:lnSpc>
                <a:buNone/>
              </a:pPr>
              <a:r>
                <a:rPr lang="en-US" altLang="zh-CN" sz="320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effectLst/>
                  <a:uFillTx/>
                  <a:latin typeface="Times New Roman" panose="02020603050405020304" charset="0"/>
                  <a:ea typeface="汉仪锐智W" panose="00020600040101010101" charset="-122"/>
                  <a:cs typeface="Times New Roman" panose="02020603050405020304" charset="0"/>
                </a:rPr>
                <a:t>Part 2 </a:t>
              </a:r>
              <a:r>
                <a:rPr lang="en-US" altLang="zh-CN" sz="3200">
                  <a:uFillTx/>
                  <a:latin typeface="Times New Roman" panose="02020603050405020304" charset="0"/>
                  <a:ea typeface="汉仪锐智W" panose="00020600040101010101" charset="-122"/>
                  <a:cs typeface="Times New Roman" panose="02020603050405020304" charset="0"/>
                </a:rPr>
                <a:t>(Para.3-5)</a:t>
              </a:r>
              <a:endParaRPr lang="en-US" altLang="zh-CN" sz="3200">
                <a:uFillTx/>
                <a:latin typeface="Times New Roman" panose="02020603050405020304" charset="0"/>
                <a:ea typeface="汉仪锐智W" panose="00020600040101010101" charset="-122"/>
                <a:cs typeface="Times New Roman" panose="02020603050405020304" charset="0"/>
              </a:endParaRPr>
            </a:p>
            <a:p>
              <a:pPr indent="0" algn="ctr" fontAlgn="auto">
                <a:lnSpc>
                  <a:spcPct val="100000"/>
                </a:lnSpc>
                <a:buNone/>
              </a:pPr>
              <a:r>
                <a:rPr lang="en-US" altLang="zh-CN" sz="320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effectLst/>
                  <a:uFillTx/>
                  <a:latin typeface="Times New Roman" panose="02020603050405020304" charset="0"/>
                  <a:ea typeface="汉仪锐智W" panose="00020600040101010101" charset="-122"/>
                  <a:cs typeface="Times New Roman" panose="02020603050405020304" charset="0"/>
                </a:rPr>
                <a:t>main body</a:t>
              </a:r>
              <a:endParaRPr lang="en-US" altLang="zh-CN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FillTx/>
                <a:latin typeface="Times New Roman" panose="02020603050405020304" charset="0"/>
                <a:ea typeface="汉仪锐智W" panose="00020600040101010101" charset="-122"/>
                <a:cs typeface="Times New Roman" panose="02020603050405020304" charset="0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16"/>
            </p:custDataLst>
          </p:nvPr>
        </p:nvGrpSpPr>
        <p:grpSpPr>
          <a:xfrm>
            <a:off x="265430" y="4888230"/>
            <a:ext cx="2898140" cy="1158240"/>
            <a:chOff x="4780" y="5100"/>
            <a:chExt cx="4564" cy="1824"/>
          </a:xfrm>
        </p:grpSpPr>
        <p:sp>
          <p:nvSpPr>
            <p:cNvPr id="13" name="文本框 12"/>
            <p:cNvSpPr txBox="1"/>
            <p:nvPr>
              <p:custDataLst>
                <p:tags r:id="rId17"/>
              </p:custDataLst>
            </p:nvPr>
          </p:nvSpPr>
          <p:spPr>
            <a:xfrm>
              <a:off x="4780" y="5100"/>
              <a:ext cx="4564" cy="1824"/>
            </a:xfrm>
            <a:prstGeom prst="roundRect">
              <a:avLst/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en-US" altLang="zh-CN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FillTx/>
                <a:latin typeface="Times New Roman" panose="02020603050405020304" charset="0"/>
                <a:ea typeface="汉仪锐智W" panose="00020600040101010101" charset="-122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18"/>
              </p:custDataLst>
            </p:nvPr>
          </p:nvSpPr>
          <p:spPr>
            <a:xfrm>
              <a:off x="4780" y="5100"/>
              <a:ext cx="4564" cy="1648"/>
            </a:xfrm>
            <a:prstGeom prst="rect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indent="0" algn="ctr" fontAlgn="auto">
                <a:lnSpc>
                  <a:spcPct val="100000"/>
                </a:lnSpc>
                <a:buNone/>
              </a:pPr>
              <a:r>
                <a:rPr lang="en-US" altLang="zh-CN" sz="320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effectLst/>
                  <a:uFillTx/>
                  <a:latin typeface="Times New Roman" panose="02020603050405020304" charset="0"/>
                  <a:ea typeface="汉仪锐智W" panose="00020600040101010101" charset="-122"/>
                  <a:cs typeface="Times New Roman" panose="02020603050405020304" charset="0"/>
                </a:rPr>
                <a:t>Part 3 </a:t>
              </a:r>
              <a:r>
                <a:rPr lang="en-US" altLang="zh-CN" sz="3200">
                  <a:uFillTx/>
                  <a:latin typeface="Times New Roman" panose="02020603050405020304" charset="0"/>
                  <a:ea typeface="汉仪锐智W" panose="00020600040101010101" charset="-122"/>
                  <a:cs typeface="Times New Roman" panose="02020603050405020304" charset="0"/>
                </a:rPr>
                <a:t>(Para.6)</a:t>
              </a:r>
              <a:endParaRPr lang="en-US" altLang="zh-CN" sz="3200">
                <a:uFillTx/>
                <a:latin typeface="Times New Roman" panose="02020603050405020304" charset="0"/>
                <a:ea typeface="汉仪锐智W" panose="00020600040101010101" charset="-122"/>
                <a:cs typeface="Times New Roman" panose="02020603050405020304" charset="0"/>
              </a:endParaRPr>
            </a:p>
            <a:p>
              <a:pPr indent="0" algn="ctr" fontAlgn="auto">
                <a:lnSpc>
                  <a:spcPct val="100000"/>
                </a:lnSpc>
                <a:buNone/>
              </a:pPr>
              <a:r>
                <a:rPr lang="en-US" altLang="zh-CN" sz="320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effectLst/>
                  <a:uFillTx/>
                  <a:latin typeface="Times New Roman" panose="02020603050405020304" charset="0"/>
                  <a:ea typeface="汉仪锐智W" panose="00020600040101010101" charset="-122"/>
                  <a:cs typeface="Times New Roman" panose="02020603050405020304" charset="0"/>
                </a:rPr>
                <a:t>____________</a:t>
              </a:r>
              <a:endParaRPr lang="en-US" altLang="zh-CN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FillTx/>
                <a:latin typeface="Times New Roman" panose="02020603050405020304" charset="0"/>
                <a:ea typeface="汉仪锐智W" panose="00020600040101010101" charset="-122"/>
                <a:cs typeface="Times New Roman" panose="02020603050405020304" charset="0"/>
              </a:endParaRPr>
            </a:p>
          </p:txBody>
        </p:sp>
      </p:grpSp>
      <p:cxnSp>
        <p:nvCxnSpPr>
          <p:cNvPr id="15" name="直接箭头连接符 14"/>
          <p:cNvCxnSpPr/>
          <p:nvPr>
            <p:custDataLst>
              <p:tags r:id="rId19"/>
            </p:custDataLst>
          </p:nvPr>
        </p:nvCxnSpPr>
        <p:spPr>
          <a:xfrm flipH="1">
            <a:off x="1714500" y="2123440"/>
            <a:ext cx="0" cy="80327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>
            <p:custDataLst>
              <p:tags r:id="rId20"/>
            </p:custDataLst>
          </p:nvPr>
        </p:nvCxnSpPr>
        <p:spPr>
          <a:xfrm flipH="1">
            <a:off x="1714500" y="4084955"/>
            <a:ext cx="0" cy="80327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7" name="组合 16"/>
          <p:cNvGrpSpPr/>
          <p:nvPr>
            <p:custDataLst>
              <p:tags r:id="rId21"/>
            </p:custDataLst>
          </p:nvPr>
        </p:nvGrpSpPr>
        <p:grpSpPr>
          <a:xfrm>
            <a:off x="3825875" y="789305"/>
            <a:ext cx="7860665" cy="560070"/>
            <a:chOff x="4780" y="5100"/>
            <a:chExt cx="5760" cy="1824"/>
          </a:xfrm>
        </p:grpSpPr>
        <p:sp>
          <p:nvSpPr>
            <p:cNvPr id="18" name="文本框 17"/>
            <p:cNvSpPr txBox="1"/>
            <p:nvPr>
              <p:custDataLst>
                <p:tags r:id="rId22"/>
              </p:custDataLst>
            </p:nvPr>
          </p:nvSpPr>
          <p:spPr>
            <a:xfrm>
              <a:off x="4780" y="5100"/>
              <a:ext cx="5760" cy="1824"/>
            </a:xfrm>
            <a:prstGeom prst="roundRect">
              <a:avLst/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l">
                <a:buClrTx/>
                <a:buSzTx/>
                <a:buFontTx/>
              </a:pPr>
              <a:endParaRPr lang="en-US" altLang="zh-CN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FillTx/>
                <a:latin typeface="Times New Roman" panose="02020603050405020304" charset="0"/>
                <a:ea typeface="汉仪锐智W" panose="00020600040101010101" charset="-122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23"/>
              </p:custDataLst>
            </p:nvPr>
          </p:nvSpPr>
          <p:spPr>
            <a:xfrm>
              <a:off x="4780" y="5100"/>
              <a:ext cx="5586" cy="1065"/>
            </a:xfrm>
            <a:prstGeom prst="rect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indent="0" algn="l" fontAlgn="auto">
                <a:lnSpc>
                  <a:spcPct val="100000"/>
                </a:lnSpc>
                <a:buNone/>
              </a:pPr>
              <a:r>
                <a:rPr lang="en-US" altLang="zh-CN" sz="3200">
                  <a:uFillTx/>
                  <a:latin typeface="Times New Roman" panose="02020603050405020304" charset="0"/>
                  <a:ea typeface="汉仪锐智W" panose="00020600040101010101" charset="-122"/>
                  <a:cs typeface="Times New Roman" panose="02020603050405020304" charset="0"/>
                </a:rPr>
                <a:t>Para.1 </a:t>
              </a:r>
              <a:r>
                <a:rPr lang="en-US" altLang="zh-CN" sz="320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effectLst/>
                  <a:uFillTx/>
                  <a:latin typeface="Times New Roman" panose="02020603050405020304" charset="0"/>
                  <a:ea typeface="汉仪锐智W" panose="00020600040101010101" charset="-122"/>
                  <a:cs typeface="Times New Roman" panose="02020603050405020304" charset="0"/>
                </a:rPr>
                <a:t>_______________________________</a:t>
              </a:r>
              <a:endParaRPr lang="en-US" altLang="zh-CN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FillTx/>
                <a:latin typeface="Times New Roman" panose="02020603050405020304" charset="0"/>
                <a:ea typeface="汉仪锐智W" panose="00020600040101010101" charset="-122"/>
                <a:cs typeface="Times New Roman" panose="02020603050405020304" charset="0"/>
              </a:endParaRPr>
            </a:p>
          </p:txBody>
        </p:sp>
      </p:grpSp>
      <p:grpSp>
        <p:nvGrpSpPr>
          <p:cNvPr id="21" name="组合 20"/>
          <p:cNvGrpSpPr/>
          <p:nvPr>
            <p:custDataLst>
              <p:tags r:id="rId24"/>
            </p:custDataLst>
          </p:nvPr>
        </p:nvGrpSpPr>
        <p:grpSpPr>
          <a:xfrm>
            <a:off x="3825875" y="1593215"/>
            <a:ext cx="7860665" cy="560070"/>
            <a:chOff x="4780" y="5100"/>
            <a:chExt cx="4564" cy="1824"/>
          </a:xfrm>
        </p:grpSpPr>
        <p:sp>
          <p:nvSpPr>
            <p:cNvPr id="22" name="文本框 21"/>
            <p:cNvSpPr txBox="1"/>
            <p:nvPr>
              <p:custDataLst>
                <p:tags r:id="rId25"/>
              </p:custDataLst>
            </p:nvPr>
          </p:nvSpPr>
          <p:spPr>
            <a:xfrm>
              <a:off x="4780" y="5100"/>
              <a:ext cx="4564" cy="1824"/>
            </a:xfrm>
            <a:prstGeom prst="roundRect">
              <a:avLst/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l">
                <a:buClrTx/>
                <a:buSzTx/>
                <a:buFontTx/>
              </a:pPr>
              <a:endParaRPr lang="en-US" altLang="zh-CN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FillTx/>
                <a:latin typeface="Times New Roman" panose="02020603050405020304" charset="0"/>
                <a:ea typeface="汉仪锐智W" panose="00020600040101010101" charset="-122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23" name="文本框 22"/>
            <p:cNvSpPr txBox="1"/>
            <p:nvPr>
              <p:custDataLst>
                <p:tags r:id="rId26"/>
              </p:custDataLst>
            </p:nvPr>
          </p:nvSpPr>
          <p:spPr>
            <a:xfrm>
              <a:off x="4780" y="5100"/>
              <a:ext cx="4564" cy="1066"/>
            </a:xfrm>
            <a:prstGeom prst="rect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indent="0" algn="l" fontAlgn="auto">
                <a:lnSpc>
                  <a:spcPct val="100000"/>
                </a:lnSpc>
                <a:buNone/>
              </a:pPr>
              <a:r>
                <a:rPr lang="en-US" altLang="zh-CN" sz="3200">
                  <a:uFillTx/>
                  <a:latin typeface="Times New Roman" panose="02020603050405020304" charset="0"/>
                  <a:ea typeface="汉仪锐智W" panose="00020600040101010101" charset="-122"/>
                  <a:cs typeface="Times New Roman" panose="02020603050405020304" charset="0"/>
                </a:rPr>
                <a:t>Para.2 </a:t>
              </a:r>
              <a:r>
                <a:rPr lang="en-US" altLang="zh-CN" sz="320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effectLst/>
                  <a:uFillTx/>
                  <a:latin typeface="Times New Roman" panose="02020603050405020304" charset="0"/>
                  <a:ea typeface="汉仪锐智W" panose="00020600040101010101" charset="-122"/>
                  <a:cs typeface="Times New Roman" panose="02020603050405020304" charset="0"/>
                </a:rPr>
                <a:t>_______________________________</a:t>
              </a:r>
              <a:endParaRPr lang="en-US" altLang="zh-CN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FillTx/>
                <a:latin typeface="Times New Roman" panose="02020603050405020304" charset="0"/>
                <a:ea typeface="汉仪锐智W" panose="00020600040101010101" charset="-122"/>
                <a:cs typeface="Times New Roman" panose="02020603050405020304" charset="0"/>
              </a:endParaRPr>
            </a:p>
          </p:txBody>
        </p:sp>
      </p:grpSp>
      <p:grpSp>
        <p:nvGrpSpPr>
          <p:cNvPr id="24" name="组合 23"/>
          <p:cNvGrpSpPr/>
          <p:nvPr>
            <p:custDataLst>
              <p:tags r:id="rId27"/>
            </p:custDataLst>
          </p:nvPr>
        </p:nvGrpSpPr>
        <p:grpSpPr>
          <a:xfrm>
            <a:off x="3825875" y="2573655"/>
            <a:ext cx="7860665" cy="560070"/>
            <a:chOff x="4780" y="5100"/>
            <a:chExt cx="4564" cy="1824"/>
          </a:xfrm>
        </p:grpSpPr>
        <p:sp>
          <p:nvSpPr>
            <p:cNvPr id="25" name="文本框 24"/>
            <p:cNvSpPr txBox="1"/>
            <p:nvPr>
              <p:custDataLst>
                <p:tags r:id="rId28"/>
              </p:custDataLst>
            </p:nvPr>
          </p:nvSpPr>
          <p:spPr>
            <a:xfrm>
              <a:off x="4780" y="5100"/>
              <a:ext cx="4564" cy="1824"/>
            </a:xfrm>
            <a:prstGeom prst="roundRect">
              <a:avLst/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l">
                <a:buClrTx/>
                <a:buSzTx/>
                <a:buFontTx/>
              </a:pPr>
              <a:endParaRPr lang="en-US" altLang="zh-CN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FillTx/>
                <a:latin typeface="Times New Roman" panose="02020603050405020304" charset="0"/>
                <a:ea typeface="汉仪锐智W" panose="00020600040101010101" charset="-122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26" name="文本框 25"/>
            <p:cNvSpPr txBox="1"/>
            <p:nvPr>
              <p:custDataLst>
                <p:tags r:id="rId29"/>
              </p:custDataLst>
            </p:nvPr>
          </p:nvSpPr>
          <p:spPr>
            <a:xfrm>
              <a:off x="4780" y="5100"/>
              <a:ext cx="4564" cy="1066"/>
            </a:xfrm>
            <a:prstGeom prst="rect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indent="0" algn="l" fontAlgn="auto">
                <a:lnSpc>
                  <a:spcPct val="100000"/>
                </a:lnSpc>
                <a:buNone/>
              </a:pPr>
              <a:r>
                <a:rPr lang="en-US" altLang="zh-CN" sz="3200">
                  <a:uFillTx/>
                  <a:latin typeface="Times New Roman" panose="02020603050405020304" charset="0"/>
                  <a:ea typeface="汉仪锐智W" panose="00020600040101010101" charset="-122"/>
                  <a:cs typeface="Times New Roman" panose="02020603050405020304" charset="0"/>
                </a:rPr>
                <a:t>Para.3</a:t>
              </a:r>
              <a:r>
                <a:rPr lang="en-US" altLang="zh-CN" sz="320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effectLst/>
                  <a:uFillTx/>
                  <a:latin typeface="Times New Roman" panose="02020603050405020304" charset="0"/>
                  <a:ea typeface="汉仪锐智W" panose="00020600040101010101" charset="-122"/>
                  <a:cs typeface="Times New Roman" panose="02020603050405020304" charset="0"/>
                </a:rPr>
                <a:t> the _______________ of responsibility</a:t>
              </a:r>
              <a:endParaRPr lang="en-US" altLang="zh-CN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FillTx/>
                <a:latin typeface="Times New Roman" panose="02020603050405020304" charset="0"/>
                <a:ea typeface="汉仪锐智W" panose="00020600040101010101" charset="-122"/>
                <a:cs typeface="Times New Roman" panose="02020603050405020304" charset="0"/>
              </a:endParaRPr>
            </a:p>
          </p:txBody>
        </p:sp>
      </p:grpSp>
      <p:grpSp>
        <p:nvGrpSpPr>
          <p:cNvPr id="28" name="组合 27"/>
          <p:cNvGrpSpPr/>
          <p:nvPr>
            <p:custDataLst>
              <p:tags r:id="rId30"/>
            </p:custDataLst>
          </p:nvPr>
        </p:nvGrpSpPr>
        <p:grpSpPr>
          <a:xfrm>
            <a:off x="3825875" y="3348990"/>
            <a:ext cx="7861300" cy="560070"/>
            <a:chOff x="4780" y="5100"/>
            <a:chExt cx="4564" cy="1824"/>
          </a:xfrm>
        </p:grpSpPr>
        <p:sp>
          <p:nvSpPr>
            <p:cNvPr id="29" name="文本框 28"/>
            <p:cNvSpPr txBox="1"/>
            <p:nvPr>
              <p:custDataLst>
                <p:tags r:id="rId31"/>
              </p:custDataLst>
            </p:nvPr>
          </p:nvSpPr>
          <p:spPr>
            <a:xfrm>
              <a:off x="4780" y="5100"/>
              <a:ext cx="4564" cy="1824"/>
            </a:xfrm>
            <a:prstGeom prst="roundRect">
              <a:avLst/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l">
                <a:buClrTx/>
                <a:buSzTx/>
                <a:buFontTx/>
              </a:pPr>
              <a:endParaRPr lang="en-US" altLang="zh-CN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FillTx/>
                <a:latin typeface="Times New Roman" panose="02020603050405020304" charset="0"/>
                <a:ea typeface="汉仪锐智W" panose="00020600040101010101" charset="-122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32"/>
              </p:custDataLst>
            </p:nvPr>
          </p:nvSpPr>
          <p:spPr>
            <a:xfrm>
              <a:off x="4780" y="5100"/>
              <a:ext cx="4564" cy="1066"/>
            </a:xfrm>
            <a:prstGeom prst="rect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indent="0" algn="l" fontAlgn="auto">
                <a:lnSpc>
                  <a:spcPct val="100000"/>
                </a:lnSpc>
                <a:buNone/>
              </a:pPr>
              <a:r>
                <a:rPr lang="en-US" altLang="zh-CN" sz="3200">
                  <a:uFillTx/>
                  <a:latin typeface="Times New Roman" panose="02020603050405020304" charset="0"/>
                  <a:ea typeface="汉仪锐智W" panose="00020600040101010101" charset="-122"/>
                  <a:cs typeface="Times New Roman" panose="02020603050405020304" charset="0"/>
                </a:rPr>
                <a:t>Para.4</a:t>
              </a:r>
              <a:r>
                <a:rPr lang="en-US" altLang="zh-CN" sz="320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effectLst/>
                  <a:uFillTx/>
                  <a:latin typeface="Times New Roman" panose="02020603050405020304" charset="0"/>
                  <a:ea typeface="汉仪锐智W" panose="00020600040101010101" charset="-122"/>
                  <a:cs typeface="Times New Roman" panose="02020603050405020304" charset="0"/>
                </a:rPr>
                <a:t> responsibility and _________________</a:t>
              </a:r>
              <a:endParaRPr lang="en-US" altLang="zh-CN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FillTx/>
                <a:latin typeface="Times New Roman" panose="02020603050405020304" charset="0"/>
                <a:ea typeface="汉仪锐智W" panose="00020600040101010101" charset="-122"/>
                <a:cs typeface="Times New Roman" panose="02020603050405020304" charset="0"/>
              </a:endParaRPr>
            </a:p>
          </p:txBody>
        </p:sp>
      </p:grpSp>
      <p:grpSp>
        <p:nvGrpSpPr>
          <p:cNvPr id="31" name="组合 30"/>
          <p:cNvGrpSpPr/>
          <p:nvPr>
            <p:custDataLst>
              <p:tags r:id="rId33"/>
            </p:custDataLst>
          </p:nvPr>
        </p:nvGrpSpPr>
        <p:grpSpPr>
          <a:xfrm>
            <a:off x="3825875" y="4124960"/>
            <a:ext cx="7861300" cy="560070"/>
            <a:chOff x="4780" y="5100"/>
            <a:chExt cx="4564" cy="1824"/>
          </a:xfrm>
        </p:grpSpPr>
        <p:sp>
          <p:nvSpPr>
            <p:cNvPr id="32" name="文本框 31"/>
            <p:cNvSpPr txBox="1"/>
            <p:nvPr>
              <p:custDataLst>
                <p:tags r:id="rId34"/>
              </p:custDataLst>
            </p:nvPr>
          </p:nvSpPr>
          <p:spPr>
            <a:xfrm>
              <a:off x="4780" y="5100"/>
              <a:ext cx="4564" cy="1824"/>
            </a:xfrm>
            <a:prstGeom prst="roundRect">
              <a:avLst/>
            </a:prstGeom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l">
                <a:buClrTx/>
                <a:buSzTx/>
                <a:buFontTx/>
              </a:pPr>
              <a:endParaRPr lang="en-US" altLang="zh-CN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FillTx/>
                <a:latin typeface="Times New Roman" panose="02020603050405020304" charset="0"/>
                <a:ea typeface="汉仪锐智W" panose="00020600040101010101" charset="-122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33" name="文本框 32"/>
            <p:cNvSpPr txBox="1"/>
            <p:nvPr>
              <p:custDataLst>
                <p:tags r:id="rId35"/>
              </p:custDataLst>
            </p:nvPr>
          </p:nvSpPr>
          <p:spPr>
            <a:xfrm>
              <a:off x="4780" y="5100"/>
              <a:ext cx="4564" cy="1066"/>
            </a:xfrm>
            <a:prstGeom prst="rect">
              <a:avLst/>
            </a:prstGeom>
            <a:noFill/>
            <a:ln w="1905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indent="0" algn="l" fontAlgn="auto">
                <a:lnSpc>
                  <a:spcPct val="100000"/>
                </a:lnSpc>
                <a:buNone/>
              </a:pPr>
              <a:r>
                <a:rPr lang="en-US" altLang="zh-CN" sz="3200">
                  <a:uFillTx/>
                  <a:latin typeface="Times New Roman" panose="02020603050405020304" charset="0"/>
                  <a:ea typeface="汉仪锐智W" panose="00020600040101010101" charset="-122"/>
                  <a:cs typeface="Times New Roman" panose="02020603050405020304" charset="0"/>
                </a:rPr>
                <a:t>Para.5 </a:t>
              </a:r>
              <a:r>
                <a:rPr lang="en-US" altLang="zh-CN" sz="320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effectLst/>
                  <a:uFillTx/>
                  <a:latin typeface="Times New Roman" panose="02020603050405020304" charset="0"/>
                  <a:ea typeface="汉仪锐智W" panose="00020600040101010101" charset="-122"/>
                  <a:cs typeface="Times New Roman" panose="02020603050405020304" charset="0"/>
                </a:rPr>
                <a:t>responsibility and _________________</a:t>
              </a:r>
              <a:endParaRPr lang="en-US" altLang="zh-CN" sz="320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FillTx/>
                <a:latin typeface="Times New Roman" panose="02020603050405020304" charset="0"/>
                <a:ea typeface="汉仪锐智W" panose="00020600040101010101" charset="-122"/>
                <a:cs typeface="Times New Roman" panose="02020603050405020304" charset="0"/>
              </a:endParaRPr>
            </a:p>
          </p:txBody>
        </p:sp>
      </p:grpSp>
      <p:cxnSp>
        <p:nvCxnSpPr>
          <p:cNvPr id="34" name="直接箭头连接符 33"/>
          <p:cNvCxnSpPr>
            <a:stCxn id="5" idx="3"/>
          </p:cNvCxnSpPr>
          <p:nvPr>
            <p:custDataLst>
              <p:tags r:id="rId36"/>
            </p:custDataLst>
          </p:nvPr>
        </p:nvCxnSpPr>
        <p:spPr>
          <a:xfrm flipV="1">
            <a:off x="3163570" y="1111250"/>
            <a:ext cx="630555" cy="37719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>
            <p:custDataLst>
              <p:tags r:id="rId37"/>
            </p:custDataLst>
          </p:nvPr>
        </p:nvCxnSpPr>
        <p:spPr>
          <a:xfrm>
            <a:off x="3154680" y="1471295"/>
            <a:ext cx="649605" cy="41910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stCxn id="11" idx="3"/>
          </p:cNvCxnSpPr>
          <p:nvPr>
            <p:custDataLst>
              <p:tags r:id="rId38"/>
            </p:custDataLst>
          </p:nvPr>
        </p:nvCxnSpPr>
        <p:spPr>
          <a:xfrm flipV="1">
            <a:off x="3163570" y="2879090"/>
            <a:ext cx="640715" cy="57086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stCxn id="11" idx="3"/>
          </p:cNvCxnSpPr>
          <p:nvPr>
            <p:custDataLst>
              <p:tags r:id="rId39"/>
            </p:custDataLst>
          </p:nvPr>
        </p:nvCxnSpPr>
        <p:spPr>
          <a:xfrm>
            <a:off x="3163570" y="3449955"/>
            <a:ext cx="640715" cy="97663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>
            <p:custDataLst>
              <p:tags r:id="rId40"/>
            </p:custDataLst>
          </p:nvPr>
        </p:nvCxnSpPr>
        <p:spPr>
          <a:xfrm>
            <a:off x="3175000" y="3448050"/>
            <a:ext cx="638810" cy="20002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2" name="图片 41" descr="ad755c3c70cb0e5df2a137d2236fe43"/>
          <p:cNvPicPr>
            <a:picLocks noChangeAspect="1"/>
          </p:cNvPicPr>
          <p:nvPr>
            <p:custDataLst>
              <p:tags r:id="rId41"/>
            </p:custDataLst>
          </p:nvPr>
        </p:nvPicPr>
        <p:blipFill>
          <a:blip r:embed="rId42"/>
          <a:srcRect l="21948" t="6028" r="11544" b="6899"/>
          <a:stretch>
            <a:fillRect/>
          </a:stretch>
        </p:blipFill>
        <p:spPr>
          <a:xfrm>
            <a:off x="7838440" y="4886960"/>
            <a:ext cx="894715" cy="1657985"/>
          </a:xfrm>
          <a:prstGeom prst="rect">
            <a:avLst/>
          </a:prstGeom>
        </p:spPr>
      </p:pic>
      <p:grpSp>
        <p:nvGrpSpPr>
          <p:cNvPr id="43" name="组合 42"/>
          <p:cNvGrpSpPr/>
          <p:nvPr>
            <p:custDataLst>
              <p:tags r:id="rId43"/>
            </p:custDataLst>
          </p:nvPr>
        </p:nvGrpSpPr>
        <p:grpSpPr>
          <a:xfrm>
            <a:off x="639983" y="5411239"/>
            <a:ext cx="2149475" cy="454891"/>
            <a:chOff x="1412" y="2917"/>
            <a:chExt cx="7819" cy="1078"/>
          </a:xfrm>
        </p:grpSpPr>
        <p:sp>
          <p:nvSpPr>
            <p:cNvPr id="44" name="圆角矩形 43"/>
            <p:cNvSpPr/>
            <p:nvPr>
              <p:custDataLst>
                <p:tags r:id="rId44"/>
              </p:custDataLst>
            </p:nvPr>
          </p:nvSpPr>
          <p:spPr>
            <a:xfrm>
              <a:off x="1448" y="3059"/>
              <a:ext cx="7534" cy="93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45" name="文本框 44" descr="7b0a2020202022776f7264617274223a20227b5c2269645c223a32353032303132382c5c227469645c223a31333531317d220a7d0a"/>
            <p:cNvSpPr txBox="1"/>
            <p:nvPr>
              <p:custDataLst>
                <p:tags r:id="rId45"/>
              </p:custDataLst>
            </p:nvPr>
          </p:nvSpPr>
          <p:spPr>
            <a:xfrm>
              <a:off x="1412" y="2917"/>
              <a:ext cx="7819" cy="81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5F5F"/>
                  </a:solidFill>
                </a14:hiddenFill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indent="0" algn="ctr" fontAlgn="auto">
                <a:lnSpc>
                  <a:spcPct val="100000"/>
                </a:lnSpc>
              </a:pPr>
              <a:r>
                <a:rPr lang="en-US" altLang="zh-CN" sz="3200">
                  <a:solidFill>
                    <a:schemeClr val="tx2"/>
                  </a:solidFill>
                  <a:effectLst/>
                  <a:uFillTx/>
                  <a:latin typeface="Times New Roman" panose="02020603050405020304" charset="0"/>
                  <a:ea typeface="汉仪锐智W" panose="00020600040101010101" charset="-122"/>
                  <a:cs typeface="Times New Roman" panose="02020603050405020304" charset="0"/>
                </a:rPr>
                <a:t>conclusion</a:t>
              </a:r>
              <a:endParaRPr lang="en-US" altLang="zh-CN" sz="3200">
                <a:solidFill>
                  <a:schemeClr val="tx2"/>
                </a:solidFill>
                <a:effectLst/>
                <a:uFillTx/>
                <a:latin typeface="Times New Roman" panose="02020603050405020304" charset="0"/>
                <a:ea typeface="汉仪锐智W" panose="00020600040101010101" charset="-122"/>
                <a:cs typeface="Times New Roman" panose="02020603050405020304" charset="0"/>
              </a:endParaRPr>
            </a:p>
          </p:txBody>
        </p:sp>
      </p:grpSp>
      <p:grpSp>
        <p:nvGrpSpPr>
          <p:cNvPr id="46" name="组合 45"/>
          <p:cNvGrpSpPr/>
          <p:nvPr>
            <p:custDataLst>
              <p:tags r:id="rId46"/>
            </p:custDataLst>
          </p:nvPr>
        </p:nvGrpSpPr>
        <p:grpSpPr>
          <a:xfrm>
            <a:off x="6527068" y="828444"/>
            <a:ext cx="2149475" cy="454891"/>
            <a:chOff x="1412" y="2917"/>
            <a:chExt cx="7819" cy="1078"/>
          </a:xfrm>
        </p:grpSpPr>
        <p:sp>
          <p:nvSpPr>
            <p:cNvPr id="47" name="圆角矩形 46"/>
            <p:cNvSpPr/>
            <p:nvPr>
              <p:custDataLst>
                <p:tags r:id="rId47"/>
              </p:custDataLst>
            </p:nvPr>
          </p:nvSpPr>
          <p:spPr>
            <a:xfrm>
              <a:off x="1448" y="3059"/>
              <a:ext cx="7534" cy="93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48" name="文本框 47" descr="7b0a2020202022776f7264617274223a20227b5c2269645c223a32353032303132382c5c227469645c223a31333531317d220a7d0a"/>
            <p:cNvSpPr txBox="1"/>
            <p:nvPr>
              <p:custDataLst>
                <p:tags r:id="rId48"/>
              </p:custDataLst>
            </p:nvPr>
          </p:nvSpPr>
          <p:spPr>
            <a:xfrm>
              <a:off x="1412" y="2917"/>
              <a:ext cx="7819" cy="81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5F5F"/>
                  </a:solidFill>
                </a14:hiddenFill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indent="0" algn="ctr" fontAlgn="auto">
                <a:lnSpc>
                  <a:spcPct val="100000"/>
                </a:lnSpc>
              </a:pPr>
              <a:r>
                <a:rPr lang="en-US" altLang="zh-CN" sz="3200">
                  <a:solidFill>
                    <a:schemeClr val="tx2"/>
                  </a:solidFill>
                  <a:effectLst/>
                  <a:uFillTx/>
                  <a:latin typeface="Times New Roman" panose="02020603050405020304" charset="0"/>
                  <a:ea typeface="汉仪锐智W" panose="00020600040101010101" charset="-122"/>
                  <a:cs typeface="Times New Roman" panose="02020603050405020304" charset="0"/>
                </a:rPr>
                <a:t>greeting</a:t>
              </a:r>
              <a:endParaRPr lang="en-US" altLang="zh-CN" sz="3200">
                <a:solidFill>
                  <a:schemeClr val="tx2"/>
                </a:solidFill>
                <a:effectLst/>
                <a:uFillTx/>
                <a:latin typeface="Times New Roman" panose="02020603050405020304" charset="0"/>
                <a:ea typeface="汉仪锐智W" panose="00020600040101010101" charset="-122"/>
                <a:cs typeface="Times New Roman" panose="02020603050405020304" charset="0"/>
              </a:endParaRPr>
            </a:p>
          </p:txBody>
        </p:sp>
      </p:grpSp>
      <p:grpSp>
        <p:nvGrpSpPr>
          <p:cNvPr id="49" name="组合 48"/>
          <p:cNvGrpSpPr/>
          <p:nvPr>
            <p:custDataLst>
              <p:tags r:id="rId49"/>
            </p:custDataLst>
          </p:nvPr>
        </p:nvGrpSpPr>
        <p:grpSpPr>
          <a:xfrm>
            <a:off x="6057900" y="1635125"/>
            <a:ext cx="3396615" cy="454660"/>
            <a:chOff x="1412" y="2917"/>
            <a:chExt cx="7819" cy="1078"/>
          </a:xfrm>
        </p:grpSpPr>
        <p:sp>
          <p:nvSpPr>
            <p:cNvPr id="50" name="圆角矩形 49"/>
            <p:cNvSpPr/>
            <p:nvPr>
              <p:custDataLst>
                <p:tags r:id="rId50"/>
              </p:custDataLst>
            </p:nvPr>
          </p:nvSpPr>
          <p:spPr>
            <a:xfrm>
              <a:off x="1448" y="3059"/>
              <a:ext cx="7534" cy="93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51" name="文本框 50" descr="7b0a2020202022776f7264617274223a20227b5c2269645c223a32353032303132382c5c227469645c223a31333531317d220a7d0a"/>
            <p:cNvSpPr txBox="1"/>
            <p:nvPr>
              <p:custDataLst>
                <p:tags r:id="rId51"/>
              </p:custDataLst>
            </p:nvPr>
          </p:nvSpPr>
          <p:spPr>
            <a:xfrm>
              <a:off x="1412" y="2917"/>
              <a:ext cx="7819" cy="81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5F5F"/>
                  </a:solidFill>
                </a14:hiddenFill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indent="0" algn="ctr" fontAlgn="auto">
                <a:lnSpc>
                  <a:spcPct val="100000"/>
                </a:lnSpc>
              </a:pPr>
              <a:r>
                <a:rPr lang="en-US" altLang="zh-CN" sz="3200">
                  <a:solidFill>
                    <a:schemeClr val="tx2"/>
                  </a:solidFill>
                  <a:effectLst/>
                  <a:uFillTx/>
                  <a:latin typeface="Times New Roman" panose="02020603050405020304" charset="0"/>
                  <a:ea typeface="汉仪锐智W" panose="00020600040101010101" charset="-122"/>
                  <a:cs typeface="Times New Roman" panose="02020603050405020304" charset="0"/>
                </a:rPr>
                <a:t>topic/ theme</a:t>
              </a:r>
              <a:endParaRPr lang="en-US" altLang="zh-CN" sz="3200">
                <a:solidFill>
                  <a:schemeClr val="tx2"/>
                </a:solidFill>
                <a:effectLst/>
                <a:uFillTx/>
                <a:latin typeface="Times New Roman" panose="02020603050405020304" charset="0"/>
                <a:ea typeface="汉仪锐智W" panose="00020600040101010101" charset="-122"/>
                <a:cs typeface="Times New Roman" panose="02020603050405020304" charset="0"/>
              </a:endParaRPr>
            </a:p>
          </p:txBody>
        </p:sp>
      </p:grpSp>
      <p:grpSp>
        <p:nvGrpSpPr>
          <p:cNvPr id="52" name="组合 51"/>
          <p:cNvGrpSpPr/>
          <p:nvPr>
            <p:custDataLst>
              <p:tags r:id="rId52"/>
            </p:custDataLst>
          </p:nvPr>
        </p:nvGrpSpPr>
        <p:grpSpPr>
          <a:xfrm>
            <a:off x="5953125" y="2612390"/>
            <a:ext cx="2723515" cy="454660"/>
            <a:chOff x="1412" y="2917"/>
            <a:chExt cx="7819" cy="1078"/>
          </a:xfrm>
        </p:grpSpPr>
        <p:sp>
          <p:nvSpPr>
            <p:cNvPr id="53" name="圆角矩形 52"/>
            <p:cNvSpPr/>
            <p:nvPr>
              <p:custDataLst>
                <p:tags r:id="rId53"/>
              </p:custDataLst>
            </p:nvPr>
          </p:nvSpPr>
          <p:spPr>
            <a:xfrm>
              <a:off x="1448" y="3059"/>
              <a:ext cx="7534" cy="93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54" name="文本框 53" descr="7b0a2020202022776f7264617274223a20227b5c2269645c223a32353032303132382c5c227469645c223a31333531317d220a7d0a"/>
            <p:cNvSpPr txBox="1"/>
            <p:nvPr>
              <p:custDataLst>
                <p:tags r:id="rId54"/>
              </p:custDataLst>
            </p:nvPr>
          </p:nvSpPr>
          <p:spPr>
            <a:xfrm>
              <a:off x="1412" y="2917"/>
              <a:ext cx="7819" cy="81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5F5F"/>
                  </a:solidFill>
                </a14:hiddenFill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indent="0" algn="ctr" fontAlgn="auto">
                <a:lnSpc>
                  <a:spcPct val="100000"/>
                </a:lnSpc>
              </a:pPr>
              <a:r>
                <a:rPr lang="en-US" altLang="zh-CN" sz="3200">
                  <a:solidFill>
                    <a:schemeClr val="tx2"/>
                  </a:solidFill>
                  <a:effectLst/>
                  <a:uFillTx/>
                  <a:latin typeface="Times New Roman" panose="02020603050405020304" charset="0"/>
                  <a:ea typeface="汉仪锐智W" panose="00020600040101010101" charset="-122"/>
                  <a:cs typeface="Times New Roman" panose="02020603050405020304" charset="0"/>
                </a:rPr>
                <a:t>importance</a:t>
              </a:r>
              <a:endParaRPr lang="en-US" altLang="zh-CN" sz="3200">
                <a:solidFill>
                  <a:schemeClr val="tx2"/>
                </a:solidFill>
                <a:effectLst/>
                <a:uFillTx/>
                <a:latin typeface="Times New Roman" panose="02020603050405020304" charset="0"/>
                <a:ea typeface="汉仪锐智W" panose="00020600040101010101" charset="-122"/>
                <a:cs typeface="Times New Roman" panose="02020603050405020304" charset="0"/>
              </a:endParaRPr>
            </a:p>
          </p:txBody>
        </p:sp>
      </p:grpSp>
      <p:grpSp>
        <p:nvGrpSpPr>
          <p:cNvPr id="55" name="组合 54"/>
          <p:cNvGrpSpPr/>
          <p:nvPr>
            <p:custDataLst>
              <p:tags r:id="rId55"/>
            </p:custDataLst>
          </p:nvPr>
        </p:nvGrpSpPr>
        <p:grpSpPr>
          <a:xfrm>
            <a:off x="7696200" y="3384550"/>
            <a:ext cx="4189095" cy="454660"/>
            <a:chOff x="1412" y="2917"/>
            <a:chExt cx="7819" cy="1078"/>
          </a:xfrm>
        </p:grpSpPr>
        <p:sp>
          <p:nvSpPr>
            <p:cNvPr id="56" name="圆角矩形 55"/>
            <p:cNvSpPr/>
            <p:nvPr>
              <p:custDataLst>
                <p:tags r:id="rId56"/>
              </p:custDataLst>
            </p:nvPr>
          </p:nvSpPr>
          <p:spPr>
            <a:xfrm>
              <a:off x="2008" y="3059"/>
              <a:ext cx="6528" cy="93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57" name="文本框 56" descr="7b0a2020202022776f7264617274223a20227b5c2269645c223a32353032303132382c5c227469645c223a31333531317d220a7d0a"/>
            <p:cNvSpPr txBox="1"/>
            <p:nvPr>
              <p:custDataLst>
                <p:tags r:id="rId57"/>
              </p:custDataLst>
            </p:nvPr>
          </p:nvSpPr>
          <p:spPr>
            <a:xfrm>
              <a:off x="1412" y="2917"/>
              <a:ext cx="7819" cy="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5F5F"/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indent="0" algn="ctr" fontAlgn="auto">
                <a:lnSpc>
                  <a:spcPct val="100000"/>
                </a:lnSpc>
              </a:pPr>
              <a:r>
                <a:rPr lang="en-US" altLang="zh-CN" sz="3000">
                  <a:solidFill>
                    <a:schemeClr val="tx2"/>
                  </a:solidFill>
                  <a:effectLst/>
                  <a:uFillTx/>
                  <a:latin typeface="Times New Roman" panose="02020603050405020304" charset="0"/>
                  <a:ea typeface="汉仪锐智W" panose="00020600040101010101" charset="-122"/>
                  <a:cs typeface="Times New Roman" panose="02020603050405020304" charset="0"/>
                </a:rPr>
                <a:t>personal development</a:t>
              </a:r>
              <a:endParaRPr lang="en-US" altLang="zh-CN" sz="3000">
                <a:solidFill>
                  <a:schemeClr val="tx2"/>
                </a:solidFill>
                <a:effectLst/>
                <a:uFillTx/>
                <a:latin typeface="Times New Roman" panose="02020603050405020304" charset="0"/>
                <a:ea typeface="汉仪锐智W" panose="00020600040101010101" charset="-122"/>
                <a:cs typeface="Times New Roman" panose="02020603050405020304" charset="0"/>
              </a:endParaRPr>
            </a:p>
          </p:txBody>
        </p:sp>
      </p:grpSp>
      <p:grpSp>
        <p:nvGrpSpPr>
          <p:cNvPr id="58" name="组合 57"/>
          <p:cNvGrpSpPr/>
          <p:nvPr>
            <p:custDataLst>
              <p:tags r:id="rId58"/>
            </p:custDataLst>
          </p:nvPr>
        </p:nvGrpSpPr>
        <p:grpSpPr>
          <a:xfrm>
            <a:off x="8015605" y="4196080"/>
            <a:ext cx="3736975" cy="454660"/>
            <a:chOff x="1412" y="2917"/>
            <a:chExt cx="7819" cy="1078"/>
          </a:xfrm>
        </p:grpSpPr>
        <p:sp>
          <p:nvSpPr>
            <p:cNvPr id="59" name="圆角矩形 58"/>
            <p:cNvSpPr/>
            <p:nvPr>
              <p:custDataLst>
                <p:tags r:id="rId59"/>
              </p:custDataLst>
            </p:nvPr>
          </p:nvSpPr>
          <p:spPr>
            <a:xfrm>
              <a:off x="1448" y="3059"/>
              <a:ext cx="7534" cy="936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60" name="文本框 59" descr="7b0a2020202022776f7264617274223a20227b5c2269645c223a32353032303132382c5c227469645c223a31333531317d220a7d0a"/>
            <p:cNvSpPr txBox="1"/>
            <p:nvPr>
              <p:custDataLst>
                <p:tags r:id="rId60"/>
              </p:custDataLst>
            </p:nvPr>
          </p:nvSpPr>
          <p:spPr>
            <a:xfrm>
              <a:off x="1412" y="2917"/>
              <a:ext cx="7819" cy="81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5F5F"/>
                  </a:solidFill>
                </a14:hiddenFill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indent="0" algn="ctr" fontAlgn="auto">
                <a:lnSpc>
                  <a:spcPct val="100000"/>
                </a:lnSpc>
              </a:pPr>
              <a:r>
                <a:rPr lang="en-US" altLang="zh-CN" sz="3200">
                  <a:solidFill>
                    <a:schemeClr val="tx2"/>
                  </a:solidFill>
                  <a:effectLst/>
                  <a:uFillTx/>
                  <a:latin typeface="Times New Roman" panose="02020603050405020304" charset="0"/>
                  <a:ea typeface="汉仪锐智W" panose="00020600040101010101" charset="-122"/>
                  <a:cs typeface="Times New Roman" panose="02020603050405020304" charset="0"/>
                </a:rPr>
                <a:t>betterment of society</a:t>
              </a:r>
              <a:endParaRPr lang="en-US" altLang="zh-CN" sz="3200">
                <a:solidFill>
                  <a:schemeClr val="tx2"/>
                </a:solidFill>
                <a:effectLst/>
                <a:uFillTx/>
                <a:latin typeface="Times New Roman" panose="02020603050405020304" charset="0"/>
                <a:ea typeface="汉仪锐智W" panose="00020600040101010101" charset="-122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Screenshot_2022-12-31-14-39-22-57_e39d2c7de19156b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10318" r="10479"/>
          <a:stretch>
            <a:fillRect/>
          </a:stretch>
        </p:blipFill>
        <p:spPr>
          <a:xfrm>
            <a:off x="6026150" y="1830070"/>
            <a:ext cx="5411470" cy="3060065"/>
          </a:xfrm>
          <a:prstGeom prst="rect">
            <a:avLst/>
          </a:prstGeom>
        </p:spPr>
      </p:pic>
      <p:sp>
        <p:nvSpPr>
          <p:cNvPr id="4" name="文本框 3" descr="7b0a2020202022776f7264617274223a20227b5c2269645c223a32353032303132382c5c227469645c223a31333531317d220a7d0a"/>
          <p:cNvSpPr txBox="1"/>
          <p:nvPr>
            <p:custDataLst>
              <p:tags r:id="rId3"/>
            </p:custDataLst>
          </p:nvPr>
        </p:nvSpPr>
        <p:spPr>
          <a:xfrm>
            <a:off x="339725" y="170180"/>
            <a:ext cx="3013710" cy="58356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</a:pPr>
            <a:r>
              <a:rPr lang="en-US" altLang="zh-CN" sz="3200" b="1" i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FillTx/>
                <a:latin typeface="Times New Roman" panose="02020603050405020304" charset="0"/>
                <a:ea typeface="汉仪锐智W" panose="00020600040101010101" charset="-122"/>
                <a:cs typeface="Times New Roman" panose="02020603050405020304" charset="0"/>
              </a:rPr>
              <a:t>careful reading</a:t>
            </a:r>
            <a:endParaRPr lang="en-US" altLang="zh-CN" sz="3200" b="1" i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uFillTx/>
              <a:latin typeface="Times New Roman" panose="02020603050405020304" charset="0"/>
              <a:ea typeface="汉仪锐智W" panose="00020600040101010101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339725" y="753745"/>
            <a:ext cx="118522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tx1"/>
                </a:solidFill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Which is </a:t>
            </a:r>
            <a:r>
              <a:rPr lang="en-US" altLang="zh-CN" sz="3200" u="sng">
                <a:solidFill>
                  <a:schemeClr val="tx1"/>
                </a:solidFill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the right attitude to responsibility</a:t>
            </a:r>
            <a:r>
              <a:rPr lang="en-US" altLang="zh-CN" sz="3200">
                <a:solidFill>
                  <a:schemeClr val="tx1"/>
                </a:solidFill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suggested by principal </a:t>
            </a:r>
            <a:r>
              <a:rPr lang="en-US" altLang="zh-CN" sz="3200"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according to </a:t>
            </a:r>
            <a:r>
              <a:rPr lang="en-US" altLang="zh-CN" sz="3200" b="1" i="1"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Para.3</a:t>
            </a:r>
            <a:r>
              <a:rPr lang="en-US" altLang="zh-CN" sz="3200">
                <a:solidFill>
                  <a:schemeClr val="tx1"/>
                </a:solidFill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?</a:t>
            </a:r>
            <a:endParaRPr lang="en-US" altLang="zh-CN" sz="3200">
              <a:solidFill>
                <a:schemeClr val="tx1"/>
              </a:solidFill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文本框 5" descr="7b0a2020202022776f7264617274223a20227b5c2269645c223a32353032303132382c5c227469645c223a31333531317d220a7d0a"/>
          <p:cNvSpPr txBox="1"/>
          <p:nvPr>
            <p:custDataLst>
              <p:tags r:id="rId5"/>
            </p:custDataLst>
          </p:nvPr>
        </p:nvSpPr>
        <p:spPr>
          <a:xfrm>
            <a:off x="447675" y="1844040"/>
            <a:ext cx="5578475" cy="30460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en-US" altLang="zh-CN" sz="3200">
                <a:solidFill>
                  <a:schemeClr val="tx1"/>
                </a:solidFill>
                <a:effectLst/>
                <a:uFillTx/>
                <a:latin typeface="Times New Roman" panose="02020603050405020304" charset="0"/>
                <a:ea typeface="汉仪锐智W" panose="00020600040101010101" charset="-122"/>
                <a:cs typeface="Times New Roman" panose="02020603050405020304" charset="0"/>
              </a:rPr>
              <a:t>A. a weight troubling us</a:t>
            </a:r>
            <a:endParaRPr lang="en-US" altLang="zh-CN" sz="3200">
              <a:solidFill>
                <a:schemeClr val="tx1"/>
              </a:solidFill>
              <a:effectLst/>
              <a:uFillTx/>
              <a:latin typeface="Times New Roman" panose="02020603050405020304" charset="0"/>
              <a:ea typeface="汉仪锐智W" panose="00020600040101010101" charset="-122"/>
              <a:cs typeface="Times New Roman" panose="02020603050405020304" charset="0"/>
            </a:endParaRPr>
          </a:p>
          <a:p>
            <a:pPr indent="0" algn="l" fontAlgn="auto">
              <a:lnSpc>
                <a:spcPct val="150000"/>
              </a:lnSpc>
            </a:pPr>
            <a:r>
              <a:rPr lang="en-US" altLang="zh-CN" sz="3200">
                <a:solidFill>
                  <a:schemeClr val="tx1"/>
                </a:solidFill>
                <a:effectLst/>
                <a:uFillTx/>
                <a:latin typeface="Times New Roman" panose="02020603050405020304" charset="0"/>
                <a:ea typeface="汉仪锐智W" panose="00020600040101010101" charset="-122"/>
                <a:cs typeface="Times New Roman" panose="02020603050405020304" charset="0"/>
              </a:rPr>
              <a:t>B. an investment in success</a:t>
            </a:r>
            <a:endParaRPr lang="en-US" altLang="zh-CN" sz="3200">
              <a:solidFill>
                <a:schemeClr val="tx1"/>
              </a:solidFill>
              <a:effectLst/>
              <a:uFillTx/>
              <a:latin typeface="Times New Roman" panose="02020603050405020304" charset="0"/>
              <a:ea typeface="汉仪锐智W" panose="00020600040101010101" charset="-122"/>
              <a:cs typeface="Times New Roman" panose="02020603050405020304" charset="0"/>
            </a:endParaRPr>
          </a:p>
          <a:p>
            <a:pPr indent="0" algn="l" fontAlgn="auto">
              <a:lnSpc>
                <a:spcPct val="150000"/>
              </a:lnSpc>
            </a:pPr>
            <a:r>
              <a:rPr lang="en-US" altLang="zh-CN" sz="3200">
                <a:solidFill>
                  <a:schemeClr val="tx1"/>
                </a:solidFill>
                <a:effectLst/>
                <a:uFillTx/>
                <a:latin typeface="Times New Roman" panose="02020603050405020304" charset="0"/>
                <a:ea typeface="汉仪锐智W" panose="00020600040101010101" charset="-122"/>
                <a:cs typeface="Times New Roman" panose="02020603050405020304" charset="0"/>
              </a:rPr>
              <a:t>C. an anchor of a ship</a:t>
            </a:r>
            <a:endParaRPr lang="en-US" altLang="zh-CN" sz="3200">
              <a:solidFill>
                <a:schemeClr val="tx1"/>
              </a:solidFill>
              <a:effectLst/>
              <a:uFillTx/>
              <a:latin typeface="Times New Roman" panose="02020603050405020304" charset="0"/>
              <a:ea typeface="汉仪锐智W" panose="00020600040101010101" charset="-122"/>
              <a:cs typeface="Times New Roman" panose="02020603050405020304" charset="0"/>
            </a:endParaRPr>
          </a:p>
          <a:p>
            <a:pPr indent="0" algn="l" fontAlgn="auto">
              <a:lnSpc>
                <a:spcPct val="150000"/>
              </a:lnSpc>
            </a:pPr>
            <a:r>
              <a:rPr lang="en-US" altLang="zh-CN" sz="3200">
                <a:solidFill>
                  <a:schemeClr val="tx1"/>
                </a:solidFill>
                <a:effectLst/>
                <a:uFillTx/>
                <a:latin typeface="Times New Roman" panose="02020603050405020304" charset="0"/>
                <a:ea typeface="汉仪锐智W" panose="00020600040101010101" charset="-122"/>
                <a:cs typeface="Times New Roman" panose="02020603050405020304" charset="0"/>
              </a:rPr>
              <a:t>D. a reason for careless behavior</a:t>
            </a:r>
            <a:endParaRPr lang="en-US" altLang="zh-CN" sz="3200">
              <a:solidFill>
                <a:schemeClr val="tx1"/>
              </a:solidFill>
              <a:effectLst/>
              <a:uFillTx/>
              <a:latin typeface="Times New Roman" panose="02020603050405020304" charset="0"/>
              <a:ea typeface="汉仪锐智W" panose="00020600040101010101" charset="-122"/>
              <a:cs typeface="Times New Roman" panose="02020603050405020304" charset="0"/>
            </a:endParaRPr>
          </a:p>
        </p:txBody>
      </p:sp>
      <p:pic>
        <p:nvPicPr>
          <p:cNvPr id="41" name="图片 40" descr="adc2328a84d9fa1455aabd7a70edc8c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l="17719" r="14797"/>
          <a:stretch>
            <a:fillRect/>
          </a:stretch>
        </p:blipFill>
        <p:spPr>
          <a:xfrm>
            <a:off x="472440" y="2648585"/>
            <a:ext cx="441325" cy="866775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46" name="组合 45"/>
          <p:cNvGrpSpPr/>
          <p:nvPr>
            <p:custDataLst>
              <p:tags r:id="rId8"/>
            </p:custDataLst>
          </p:nvPr>
        </p:nvGrpSpPr>
        <p:grpSpPr>
          <a:xfrm>
            <a:off x="447675" y="5012055"/>
            <a:ext cx="11415395" cy="564740"/>
            <a:chOff x="1412" y="2917"/>
            <a:chExt cx="7819" cy="1339"/>
          </a:xfrm>
        </p:grpSpPr>
        <p:sp>
          <p:nvSpPr>
            <p:cNvPr id="47" name="圆角矩形 46"/>
            <p:cNvSpPr/>
            <p:nvPr>
              <p:custDataLst>
                <p:tags r:id="rId9"/>
              </p:custDataLst>
            </p:nvPr>
          </p:nvSpPr>
          <p:spPr>
            <a:xfrm>
              <a:off x="1448" y="3059"/>
              <a:ext cx="7534" cy="119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48" name="文本框 47" descr="7b0a2020202022776f7264617274223a20227b5c2269645c223a32353032303132382c5c227469645c223a31333531317d220a7d0a"/>
            <p:cNvSpPr txBox="1"/>
            <p:nvPr>
              <p:custDataLst>
                <p:tags r:id="rId10"/>
              </p:custDataLst>
            </p:nvPr>
          </p:nvSpPr>
          <p:spPr>
            <a:xfrm>
              <a:off x="1412" y="2917"/>
              <a:ext cx="7819" cy="81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5F5F"/>
                  </a:solidFill>
                </a14:hiddenFill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indent="0" algn="l" fontAlgn="auto">
                <a:lnSpc>
                  <a:spcPct val="100000"/>
                </a:lnSpc>
              </a:pPr>
              <a:r>
                <a:rPr lang="en-US" altLang="zh-CN" sz="3200">
                  <a:solidFill>
                    <a:schemeClr val="tx2"/>
                  </a:solidFill>
                  <a:effectLst/>
                  <a:uFillTx/>
                  <a:latin typeface="Times New Roman" panose="02020603050405020304" charset="0"/>
                  <a:ea typeface="汉仪锐智W" panose="00020600040101010101" charset="-122"/>
                  <a:cs typeface="Times New Roman" panose="02020603050405020304" charset="0"/>
                </a:rPr>
                <a:t>Tip</a:t>
              </a:r>
              <a:r>
                <a:rPr lang="zh-CN" altLang="en-US" sz="3200">
                  <a:solidFill>
                    <a:schemeClr val="tx2"/>
                  </a:solidFill>
                  <a:effectLst/>
                  <a:uFillTx/>
                  <a:latin typeface="Times New Roman" panose="02020603050405020304" charset="0"/>
                  <a:ea typeface="汉仪锐智W" panose="00020600040101010101" charset="-122"/>
                  <a:cs typeface="Times New Roman" panose="02020603050405020304" charset="0"/>
                </a:rPr>
                <a:t>：</a:t>
              </a:r>
              <a:r>
                <a:rPr lang="en-US" altLang="zh-CN" sz="3200">
                  <a:solidFill>
                    <a:schemeClr val="tx2"/>
                  </a:solidFill>
                  <a:effectLst/>
                  <a:uFillTx/>
                  <a:latin typeface="Times New Roman" panose="02020603050405020304" charset="0"/>
                  <a:ea typeface="汉仪锐智W" panose="00020600040101010101" charset="-122"/>
                  <a:cs typeface="Times New Roman" panose="02020603050405020304" charset="0"/>
                </a:rPr>
                <a:t>“Hopefully” is used to express one’s opinion.</a:t>
              </a:r>
              <a:endParaRPr lang="en-US" altLang="zh-CN" sz="3200">
                <a:solidFill>
                  <a:schemeClr val="tx2"/>
                </a:solidFill>
                <a:effectLst/>
                <a:uFillTx/>
                <a:latin typeface="Times New Roman" panose="02020603050405020304" charset="0"/>
                <a:ea typeface="汉仪锐智W" panose="00020600040101010101" charset="-122"/>
                <a:cs typeface="Times New Roman" panose="02020603050405020304" charset="0"/>
              </a:endParaRPr>
            </a:p>
            <a:p>
              <a:pPr indent="0" algn="l" fontAlgn="auto">
                <a:lnSpc>
                  <a:spcPct val="100000"/>
                </a:lnSpc>
              </a:pPr>
              <a:endParaRPr lang="en-US" altLang="zh-CN" sz="3200">
                <a:solidFill>
                  <a:schemeClr val="tx2"/>
                </a:solidFill>
                <a:effectLst/>
                <a:uFillTx/>
                <a:latin typeface="Times New Roman" panose="02020603050405020304" charset="0"/>
                <a:ea typeface="汉仪锐智W" panose="00020600040101010101" charset="-122"/>
                <a:cs typeface="Times New Roman" panose="02020603050405020304" charset="0"/>
              </a:endParaRPr>
            </a:p>
          </p:txBody>
        </p:sp>
      </p:grpSp>
      <p:sp>
        <p:nvSpPr>
          <p:cNvPr id="8" name="文本框 7" descr="7b0a2020202022776f7264617274223a20227b5c2269645c223a32353032303132382c5c227469645c223a31333531317d220a7d0a"/>
          <p:cNvSpPr txBox="1"/>
          <p:nvPr>
            <p:custDataLst>
              <p:tags r:id="rId11"/>
            </p:custDataLst>
          </p:nvPr>
        </p:nvSpPr>
        <p:spPr>
          <a:xfrm>
            <a:off x="6026150" y="1830070"/>
            <a:ext cx="5410835" cy="304863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144145" indent="0" algn="l" fontAlgn="auto">
              <a:lnSpc>
                <a:spcPct val="100000"/>
              </a:lnSpc>
            </a:pPr>
            <a:r>
              <a:rPr lang="en-US" altLang="zh-CN" sz="3000" i="1">
                <a:solidFill>
                  <a:srgbClr val="7030A0"/>
                </a:solidFill>
                <a:uFillTx/>
                <a:latin typeface="Times New Roman" panose="02020603050405020304" charset="0"/>
                <a:ea typeface="汉仪锐智W" panose="00020600040101010101" charset="-122"/>
                <a:cs typeface="Times New Roman" panose="02020603050405020304" charset="0"/>
              </a:rPr>
              <a:t>“Hopefully, you have learnt to treat responsibility </a:t>
            </a:r>
            <a:r>
              <a:rPr lang="en-US" altLang="zh-CN" sz="3000" b="1" i="1" u="sng">
                <a:solidFill>
                  <a:srgbClr val="FF0000"/>
                </a:solidFill>
                <a:uFillTx/>
                <a:latin typeface="Times New Roman" panose="02020603050405020304" charset="0"/>
                <a:ea typeface="汉仪锐智W" panose="00020600040101010101" charset="-122"/>
                <a:cs typeface="Times New Roman" panose="02020603050405020304" charset="0"/>
              </a:rPr>
              <a:t>not as</a:t>
            </a:r>
            <a:r>
              <a:rPr lang="en-US" altLang="zh-CN" sz="3000" i="1">
                <a:solidFill>
                  <a:srgbClr val="7030A0"/>
                </a:solidFill>
                <a:uFillTx/>
                <a:latin typeface="Times New Roman" panose="02020603050405020304" charset="0"/>
                <a:ea typeface="汉仪锐智W" panose="00020600040101010101" charset="-122"/>
                <a:cs typeface="Times New Roman" panose="02020603050405020304" charset="0"/>
              </a:rPr>
              <a:t> a weight that burdens you, </a:t>
            </a:r>
            <a:r>
              <a:rPr lang="en-US" altLang="zh-CN" sz="3000" b="1" i="1" u="sng">
                <a:solidFill>
                  <a:srgbClr val="FF0000"/>
                </a:solidFill>
                <a:uFillTx/>
                <a:latin typeface="Times New Roman" panose="02020603050405020304" charset="0"/>
                <a:ea typeface="汉仪锐智W" panose="00020600040101010101" charset="-122"/>
                <a:cs typeface="Times New Roman" panose="02020603050405020304" charset="0"/>
              </a:rPr>
              <a:t>but rather as </a:t>
            </a:r>
            <a:r>
              <a:rPr lang="en-US" altLang="zh-CN" sz="3000" i="1">
                <a:solidFill>
                  <a:srgbClr val="7030A0"/>
                </a:solidFill>
                <a:uFillTx/>
                <a:latin typeface="Times New Roman" panose="02020603050405020304" charset="0"/>
                <a:ea typeface="汉仪锐智W" panose="00020600040101010101" charset="-122"/>
                <a:cs typeface="Times New Roman" panose="02020603050405020304" charset="0"/>
              </a:rPr>
              <a:t>a foundation which will support your future          development.”</a:t>
            </a:r>
            <a:endParaRPr lang="en-US" altLang="zh-CN" sz="3000" i="1">
              <a:solidFill>
                <a:srgbClr val="7030A0"/>
              </a:solidFill>
              <a:uFillTx/>
              <a:latin typeface="Times New Roman" panose="02020603050405020304" charset="0"/>
              <a:ea typeface="汉仪锐智W" panose="0002060004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descr="7b0a2020202022776f7264617274223a20227b5c2269645c223a32353032303132382c5c227469645c223a31333531317d220a7d0a"/>
          <p:cNvSpPr txBox="1"/>
          <p:nvPr>
            <p:custDataLst>
              <p:tags r:id="rId1"/>
            </p:custDataLst>
          </p:nvPr>
        </p:nvSpPr>
        <p:spPr>
          <a:xfrm>
            <a:off x="339725" y="170180"/>
            <a:ext cx="3013710" cy="58356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</a:pPr>
            <a:r>
              <a:rPr lang="en-US" altLang="zh-CN" sz="3200" b="1" i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FillTx/>
                <a:latin typeface="Times New Roman" panose="02020603050405020304" charset="0"/>
                <a:ea typeface="汉仪锐智W" panose="00020600040101010101" charset="-122"/>
                <a:cs typeface="Times New Roman" panose="02020603050405020304" charset="0"/>
              </a:rPr>
              <a:t>careful reading</a:t>
            </a:r>
            <a:endParaRPr lang="en-US" altLang="zh-CN" sz="3200" b="1" i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uFillTx/>
              <a:latin typeface="Times New Roman" panose="02020603050405020304" charset="0"/>
              <a:ea typeface="汉仪锐智W" panose="00020600040101010101" charset="-122"/>
              <a:cs typeface="Times New Roman" panose="02020603050405020304" charset="0"/>
            </a:endParaRPr>
          </a:p>
        </p:txBody>
      </p:sp>
      <p:grpSp>
        <p:nvGrpSpPr>
          <p:cNvPr id="46" name="组合 45"/>
          <p:cNvGrpSpPr/>
          <p:nvPr>
            <p:custDataLst>
              <p:tags r:id="rId2"/>
            </p:custDataLst>
          </p:nvPr>
        </p:nvGrpSpPr>
        <p:grpSpPr>
          <a:xfrm>
            <a:off x="8867049" y="2388870"/>
            <a:ext cx="2825750" cy="558800"/>
            <a:chOff x="1164" y="3058"/>
            <a:chExt cx="7819" cy="1198"/>
          </a:xfrm>
        </p:grpSpPr>
        <p:sp>
          <p:nvSpPr>
            <p:cNvPr id="47" name="圆角矩形 46"/>
            <p:cNvSpPr/>
            <p:nvPr>
              <p:custDataLst>
                <p:tags r:id="rId3"/>
              </p:custDataLst>
            </p:nvPr>
          </p:nvSpPr>
          <p:spPr>
            <a:xfrm>
              <a:off x="1448" y="3059"/>
              <a:ext cx="7534" cy="119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48" name="文本框 47" descr="7b0a2020202022776f7264617274223a20227b5c2269645c223a32353032303132382c5c227469645c223a31333531317d220a7d0a"/>
            <p:cNvSpPr txBox="1"/>
            <p:nvPr>
              <p:custDataLst>
                <p:tags r:id="rId4"/>
              </p:custDataLst>
            </p:nvPr>
          </p:nvSpPr>
          <p:spPr>
            <a:xfrm>
              <a:off x="1164" y="3058"/>
              <a:ext cx="7819" cy="81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5F5F"/>
                  </a:solidFill>
                </a14:hiddenFill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indent="0" algn="ctr" fontAlgn="auto">
                <a:lnSpc>
                  <a:spcPct val="100000"/>
                </a:lnSpc>
              </a:pPr>
              <a:r>
                <a:rPr lang="en-US" sz="3200">
                  <a:solidFill>
                    <a:schemeClr val="tx2"/>
                  </a:solidFill>
                  <a:effectLst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determination</a:t>
              </a:r>
              <a:endParaRPr lang="en-US" sz="3200">
                <a:solidFill>
                  <a:schemeClr val="tx2"/>
                </a:solidFill>
                <a:effectLst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269875" y="813435"/>
            <a:ext cx="118522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tx1"/>
                </a:solidFill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Taking responsibility for oneself can lead to personal development . Please </a:t>
            </a:r>
            <a:r>
              <a:rPr lang="en-US" altLang="zh-CN" sz="3200" u="sng">
                <a:solidFill>
                  <a:schemeClr val="tx1"/>
                </a:solidFill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match the practice with the virtu</a:t>
            </a:r>
            <a:r>
              <a:rPr lang="en-US" altLang="zh-CN" sz="3200">
                <a:solidFill>
                  <a:schemeClr val="tx1"/>
                </a:solidFill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e below </a:t>
            </a:r>
            <a:r>
              <a:rPr lang="en-US" altLang="zh-CN" sz="3200"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according to </a:t>
            </a:r>
            <a:r>
              <a:rPr lang="en-US" altLang="zh-CN" sz="3200" b="1" i="1"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Para.4</a:t>
            </a:r>
            <a:r>
              <a:rPr lang="en-US" altLang="zh-CN" sz="3200">
                <a:solidFill>
                  <a:schemeClr val="tx1"/>
                </a:solidFill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</a:t>
            </a:r>
            <a:endParaRPr lang="en-US" altLang="zh-CN" sz="3200">
              <a:solidFill>
                <a:schemeClr val="tx1"/>
              </a:solidFill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grpSp>
        <p:nvGrpSpPr>
          <p:cNvPr id="7" name="组合 6"/>
          <p:cNvGrpSpPr/>
          <p:nvPr>
            <p:custDataLst>
              <p:tags r:id="rId6"/>
            </p:custDataLst>
          </p:nvPr>
        </p:nvGrpSpPr>
        <p:grpSpPr>
          <a:xfrm>
            <a:off x="339725" y="2118995"/>
            <a:ext cx="7758430" cy="1242060"/>
            <a:chOff x="425" y="4895"/>
            <a:chExt cx="12218" cy="1956"/>
          </a:xfrm>
        </p:grpSpPr>
        <p:sp>
          <p:nvSpPr>
            <p:cNvPr id="3" name="文本框 2"/>
            <p:cNvSpPr txBox="1"/>
            <p:nvPr>
              <p:custDataLst>
                <p:tags r:id="rId7"/>
              </p:custDataLst>
            </p:nvPr>
          </p:nvSpPr>
          <p:spPr>
            <a:xfrm>
              <a:off x="440" y="4895"/>
              <a:ext cx="12108" cy="189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71755" lvl="0" algn="l">
                <a:lnSpc>
                  <a:spcPct val="125000"/>
                </a:lnSpc>
                <a:buClrTx/>
                <a:buSzTx/>
                <a:buFontTx/>
              </a:pPr>
              <a:endParaRPr lang="en-US" altLang="zh-CN" sz="3200">
                <a:solidFill>
                  <a:schemeClr val="tx1"/>
                </a:solidFill>
                <a:effectLst/>
                <a:uFillTx/>
                <a:latin typeface="Times New Roman" panose="02020603050405020304" charset="0"/>
                <a:ea typeface="汉仪锐智W" panose="00020600040101010101" charset="-122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8"/>
              </p:custDataLst>
            </p:nvPr>
          </p:nvSpPr>
          <p:spPr>
            <a:xfrm>
              <a:off x="425" y="4914"/>
              <a:ext cx="12218" cy="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spAutoFit/>
            </a:bodyPr>
            <a:lstStyle/>
            <a:p>
              <a:pPr marL="71755" lvl="0" indent="0" algn="l" fontAlgn="auto">
                <a:lnSpc>
                  <a:spcPts val="2960"/>
                </a:lnSpc>
                <a:buClrTx/>
                <a:buSzTx/>
                <a:buFontTx/>
              </a:pPr>
              <a:r>
                <a:rPr lang="en-US" altLang="zh-CN" sz="2800">
                  <a:solidFill>
                    <a:schemeClr val="tx1"/>
                  </a:solidFill>
                  <a:effectLst/>
                  <a:uFillTx/>
                  <a:latin typeface="Times New Roman" panose="02020603050405020304" charset="0"/>
                  <a:ea typeface="汉仪锐智W" panose="00020600040101010101" charset="-122"/>
                  <a:cs typeface="Times New Roman" panose="02020603050405020304" charset="0"/>
                  <a:sym typeface="+mn-ea"/>
                </a:rPr>
                <a:t>Instead of being quick to blame others, analyse the problem, and if it is indeed your own fault, be ready to admit your mistake and then correct it. </a:t>
              </a:r>
              <a:endParaRPr lang="en-US" altLang="zh-CN" sz="2800">
                <a:solidFill>
                  <a:schemeClr val="tx1"/>
                </a:solidFill>
                <a:effectLst/>
                <a:uFillTx/>
                <a:latin typeface="Times New Roman" panose="02020603050405020304" charset="0"/>
                <a:ea typeface="汉仪锐智W" panose="00020600040101010101" charset="-122"/>
                <a:cs typeface="Times New Roman" panose="02020603050405020304" charset="0"/>
                <a:sym typeface="+mn-ea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9"/>
            </p:custDataLst>
          </p:nvPr>
        </p:nvGrpSpPr>
        <p:grpSpPr>
          <a:xfrm>
            <a:off x="339725" y="3607435"/>
            <a:ext cx="7758430" cy="883920"/>
            <a:chOff x="440" y="4895"/>
            <a:chExt cx="12218" cy="1392"/>
          </a:xfrm>
        </p:grpSpPr>
        <p:sp>
          <p:nvSpPr>
            <p:cNvPr id="15" name="文本框 14"/>
            <p:cNvSpPr txBox="1"/>
            <p:nvPr>
              <p:custDataLst>
                <p:tags r:id="rId10"/>
              </p:custDataLst>
            </p:nvPr>
          </p:nvSpPr>
          <p:spPr>
            <a:xfrm>
              <a:off x="440" y="4895"/>
              <a:ext cx="12108" cy="1392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71755" lvl="0" algn="l">
                <a:lnSpc>
                  <a:spcPct val="125000"/>
                </a:lnSpc>
                <a:buClrTx/>
                <a:buSzTx/>
                <a:buFontTx/>
              </a:pPr>
              <a:endParaRPr lang="en-US" altLang="zh-CN" sz="3200">
                <a:solidFill>
                  <a:schemeClr val="tx1"/>
                </a:solidFill>
                <a:effectLst/>
                <a:uFillTx/>
                <a:latin typeface="Times New Roman" panose="02020603050405020304" charset="0"/>
                <a:ea typeface="汉仪锐智W" panose="00020600040101010101" charset="-122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6" name="文本框 15"/>
            <p:cNvSpPr txBox="1"/>
            <p:nvPr>
              <p:custDataLst>
                <p:tags r:id="rId11"/>
              </p:custDataLst>
            </p:nvPr>
          </p:nvSpPr>
          <p:spPr>
            <a:xfrm>
              <a:off x="440" y="4948"/>
              <a:ext cx="12218" cy="1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spAutoFit/>
            </a:bodyPr>
            <a:lstStyle/>
            <a:p>
              <a:pPr marL="71755" lvl="0" indent="0" algn="l" fontAlgn="auto">
                <a:lnSpc>
                  <a:spcPts val="2960"/>
                </a:lnSpc>
                <a:buClrTx/>
                <a:buSzTx/>
                <a:buFontTx/>
              </a:pPr>
              <a:r>
                <a:rPr lang="en-US" altLang="zh-CN" sz="2800">
                  <a:solidFill>
                    <a:schemeClr val="tx1"/>
                  </a:solidFill>
                  <a:effectLst/>
                  <a:uFillTx/>
                  <a:latin typeface="Times New Roman" panose="02020603050405020304" charset="0"/>
                  <a:ea typeface="汉仪锐智W" panose="00020600040101010101" charset="-122"/>
                  <a:cs typeface="Times New Roman" panose="02020603050405020304" charset="0"/>
                  <a:sym typeface="+mn-ea"/>
                </a:rPr>
                <a:t>Always give your best in whatever you set out to do, however difficult that might be.</a:t>
              </a:r>
              <a:endParaRPr lang="en-US" altLang="zh-CN" sz="2800">
                <a:solidFill>
                  <a:schemeClr val="tx1"/>
                </a:solidFill>
                <a:effectLst/>
                <a:uFillTx/>
                <a:latin typeface="Times New Roman" panose="02020603050405020304" charset="0"/>
                <a:ea typeface="汉仪锐智W" panose="00020600040101010101" charset="-122"/>
                <a:cs typeface="Times New Roman" panose="02020603050405020304" charset="0"/>
                <a:sym typeface="+mn-ea"/>
              </a:endParaRPr>
            </a:p>
          </p:txBody>
        </p:sp>
      </p:grpSp>
      <p:grpSp>
        <p:nvGrpSpPr>
          <p:cNvPr id="17" name="组合 16"/>
          <p:cNvGrpSpPr/>
          <p:nvPr>
            <p:custDataLst>
              <p:tags r:id="rId12"/>
            </p:custDataLst>
          </p:nvPr>
        </p:nvGrpSpPr>
        <p:grpSpPr>
          <a:xfrm>
            <a:off x="349250" y="4726305"/>
            <a:ext cx="7758430" cy="993140"/>
            <a:chOff x="440" y="4895"/>
            <a:chExt cx="12218" cy="1564"/>
          </a:xfrm>
        </p:grpSpPr>
        <p:sp>
          <p:nvSpPr>
            <p:cNvPr id="18" name="文本框 17"/>
            <p:cNvSpPr txBox="1"/>
            <p:nvPr>
              <p:custDataLst>
                <p:tags r:id="rId13"/>
              </p:custDataLst>
            </p:nvPr>
          </p:nvSpPr>
          <p:spPr>
            <a:xfrm>
              <a:off x="440" y="4895"/>
              <a:ext cx="12108" cy="156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marL="71755" lvl="0" algn="l">
                <a:lnSpc>
                  <a:spcPct val="125000"/>
                </a:lnSpc>
                <a:buClrTx/>
                <a:buSzTx/>
                <a:buFontTx/>
              </a:pPr>
              <a:endParaRPr lang="en-US" altLang="zh-CN" sz="3200">
                <a:solidFill>
                  <a:schemeClr val="tx1"/>
                </a:solidFill>
                <a:effectLst/>
                <a:uFillTx/>
                <a:latin typeface="Times New Roman" panose="02020603050405020304" charset="0"/>
                <a:ea typeface="汉仪锐智W" panose="00020600040101010101" charset="-122"/>
                <a:cs typeface="Times New Roman" panose="02020603050405020304" charset="0"/>
                <a:sym typeface="+mn-ea"/>
              </a:endParaRPr>
            </a:p>
          </p:txBody>
        </p:sp>
        <p:sp>
          <p:nvSpPr>
            <p:cNvPr id="19" name="文本框 18"/>
            <p:cNvSpPr txBox="1"/>
            <p:nvPr>
              <p:custDataLst>
                <p:tags r:id="rId14"/>
              </p:custDataLst>
            </p:nvPr>
          </p:nvSpPr>
          <p:spPr>
            <a:xfrm>
              <a:off x="440" y="5009"/>
              <a:ext cx="12218" cy="1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20000"/>
                      <a:lumOff val="80000"/>
                    </a:schemeClr>
                  </a:solidFill>
                </a14:hiddenFill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spAutoFit/>
            </a:bodyPr>
            <a:lstStyle/>
            <a:p>
              <a:pPr marL="71755" lvl="0" indent="0" algn="l" fontAlgn="auto">
                <a:lnSpc>
                  <a:spcPts val="2960"/>
                </a:lnSpc>
                <a:buClrTx/>
                <a:buSzTx/>
                <a:buFontTx/>
              </a:pPr>
              <a:r>
                <a:rPr lang="en-US" altLang="zh-CN" sz="2800">
                  <a:solidFill>
                    <a:schemeClr val="tx1"/>
                  </a:solidFill>
                  <a:effectLst/>
                  <a:uFillTx/>
                  <a:latin typeface="Times New Roman" panose="02020603050405020304" charset="0"/>
                  <a:ea typeface="汉仪锐智W" panose="00020600040101010101" charset="-122"/>
                  <a:cs typeface="Times New Roman" panose="02020603050405020304" charset="0"/>
                  <a:sym typeface="+mn-ea"/>
                </a:rPr>
                <a:t>Be honest by saying what you mean and by meaning what you say.</a:t>
              </a:r>
              <a:endParaRPr lang="en-US" altLang="zh-CN" sz="2800">
                <a:solidFill>
                  <a:schemeClr val="tx1"/>
                </a:solidFill>
                <a:effectLst/>
                <a:uFillTx/>
                <a:latin typeface="Times New Roman" panose="02020603050405020304" charset="0"/>
                <a:ea typeface="汉仪锐智W" panose="00020600040101010101" charset="-122"/>
                <a:cs typeface="Times New Roman" panose="02020603050405020304" charset="0"/>
                <a:sym typeface="+mn-ea"/>
              </a:endParaRPr>
            </a:p>
          </p:txBody>
        </p:sp>
      </p:grpSp>
      <p:grpSp>
        <p:nvGrpSpPr>
          <p:cNvPr id="20" name="组合 19"/>
          <p:cNvGrpSpPr/>
          <p:nvPr>
            <p:custDataLst>
              <p:tags r:id="rId15"/>
            </p:custDataLst>
          </p:nvPr>
        </p:nvGrpSpPr>
        <p:grpSpPr>
          <a:xfrm>
            <a:off x="8969375" y="3787775"/>
            <a:ext cx="2813050" cy="558800"/>
            <a:chOff x="1412" y="3058"/>
            <a:chExt cx="7819" cy="1198"/>
          </a:xfrm>
        </p:grpSpPr>
        <p:sp>
          <p:nvSpPr>
            <p:cNvPr id="21" name="圆角矩形 20"/>
            <p:cNvSpPr/>
            <p:nvPr>
              <p:custDataLst>
                <p:tags r:id="rId16"/>
              </p:custDataLst>
            </p:nvPr>
          </p:nvSpPr>
          <p:spPr>
            <a:xfrm>
              <a:off x="1448" y="3059"/>
              <a:ext cx="7534" cy="119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22" name="文本框 21" descr="7b0a2020202022776f7264617274223a20227b5c2269645c223a32353032303132382c5c227469645c223a31333531317d220a7d0a"/>
            <p:cNvSpPr txBox="1"/>
            <p:nvPr>
              <p:custDataLst>
                <p:tags r:id="rId17"/>
              </p:custDataLst>
            </p:nvPr>
          </p:nvSpPr>
          <p:spPr>
            <a:xfrm>
              <a:off x="1412" y="3058"/>
              <a:ext cx="7819" cy="81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5F5F"/>
                  </a:solidFill>
                </a14:hiddenFill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indent="0" algn="ctr" fontAlgn="auto">
                <a:lnSpc>
                  <a:spcPct val="100000"/>
                </a:lnSpc>
              </a:pPr>
              <a:r>
                <a:rPr lang="en-US" sz="3200">
                  <a:solidFill>
                    <a:schemeClr val="tx2"/>
                  </a:solidFill>
                  <a:effectLst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integrity</a:t>
              </a:r>
              <a:endParaRPr lang="en-US" sz="3200">
                <a:solidFill>
                  <a:schemeClr val="tx2"/>
                </a:solidFill>
                <a:effectLst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  <p:grpSp>
        <p:nvGrpSpPr>
          <p:cNvPr id="23" name="组合 22"/>
          <p:cNvGrpSpPr/>
          <p:nvPr>
            <p:custDataLst>
              <p:tags r:id="rId18"/>
            </p:custDataLst>
          </p:nvPr>
        </p:nvGrpSpPr>
        <p:grpSpPr>
          <a:xfrm>
            <a:off x="8983345" y="5072380"/>
            <a:ext cx="2799080" cy="558800"/>
            <a:chOff x="1412" y="3058"/>
            <a:chExt cx="7819" cy="1198"/>
          </a:xfrm>
        </p:grpSpPr>
        <p:sp>
          <p:nvSpPr>
            <p:cNvPr id="24" name="圆角矩形 23"/>
            <p:cNvSpPr/>
            <p:nvPr>
              <p:custDataLst>
                <p:tags r:id="rId19"/>
              </p:custDataLst>
            </p:nvPr>
          </p:nvSpPr>
          <p:spPr>
            <a:xfrm>
              <a:off x="1448" y="3059"/>
              <a:ext cx="7534" cy="119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25" name="文本框 24" descr="7b0a2020202022776f7264617274223a20227b5c2269645c223a32353032303132382c5c227469645c223a31333531317d220a7d0a"/>
            <p:cNvSpPr txBox="1"/>
            <p:nvPr>
              <p:custDataLst>
                <p:tags r:id="rId20"/>
              </p:custDataLst>
            </p:nvPr>
          </p:nvSpPr>
          <p:spPr>
            <a:xfrm>
              <a:off x="1412" y="3058"/>
              <a:ext cx="7819" cy="81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5F5F"/>
                  </a:solidFill>
                </a14:hiddenFill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indent="0" algn="ctr" fontAlgn="auto">
                <a:lnSpc>
                  <a:spcPct val="100000"/>
                </a:lnSpc>
              </a:pPr>
              <a:r>
                <a:rPr lang="en-US" sz="3200">
                  <a:solidFill>
                    <a:schemeClr val="tx2"/>
                  </a:solidFill>
                  <a:effectLst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courage</a:t>
              </a:r>
              <a:endParaRPr lang="en-US" sz="3200">
                <a:solidFill>
                  <a:schemeClr val="tx2"/>
                </a:solidFill>
                <a:effectLst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  <p:cxnSp>
        <p:nvCxnSpPr>
          <p:cNvPr id="26" name="直接连接符 25"/>
          <p:cNvCxnSpPr/>
          <p:nvPr>
            <p:custDataLst>
              <p:tags r:id="rId21"/>
            </p:custDataLst>
          </p:nvPr>
        </p:nvCxnSpPr>
        <p:spPr>
          <a:xfrm>
            <a:off x="8037830" y="2609215"/>
            <a:ext cx="938530" cy="277622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>
            <p:custDataLst>
              <p:tags r:id="rId22"/>
            </p:custDataLst>
          </p:nvPr>
        </p:nvCxnSpPr>
        <p:spPr>
          <a:xfrm flipV="1">
            <a:off x="8047990" y="2639060"/>
            <a:ext cx="918210" cy="148780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8" name="直接连接符 27"/>
          <p:cNvCxnSpPr>
            <a:stCxn id="22" idx="1"/>
          </p:cNvCxnSpPr>
          <p:nvPr>
            <p:custDataLst>
              <p:tags r:id="rId23"/>
            </p:custDataLst>
          </p:nvPr>
        </p:nvCxnSpPr>
        <p:spPr>
          <a:xfrm flipH="1">
            <a:off x="8007985" y="3978275"/>
            <a:ext cx="961390" cy="135699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 descr="aa2a4ec8c4491bf449072c23bdb5a9e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16877"/>
          <a:stretch>
            <a:fillRect/>
          </a:stretch>
        </p:blipFill>
        <p:spPr>
          <a:xfrm>
            <a:off x="149860" y="2807970"/>
            <a:ext cx="1129030" cy="1919605"/>
          </a:xfrm>
          <a:prstGeom prst="rect">
            <a:avLst/>
          </a:prstGeom>
        </p:spPr>
      </p:pic>
      <p:sp>
        <p:nvSpPr>
          <p:cNvPr id="4" name="文本框 3" descr="7b0a2020202022776f7264617274223a20227b5c2269645c223a32353032303132382c5c227469645c223a31333531317d220a7d0a"/>
          <p:cNvSpPr txBox="1"/>
          <p:nvPr>
            <p:custDataLst>
              <p:tags r:id="rId3"/>
            </p:custDataLst>
          </p:nvPr>
        </p:nvSpPr>
        <p:spPr>
          <a:xfrm>
            <a:off x="339725" y="170180"/>
            <a:ext cx="3013710" cy="58356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</a:pPr>
            <a:r>
              <a:rPr lang="en-US" altLang="zh-CN" sz="3200" b="1" i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FillTx/>
                <a:latin typeface="Times New Roman" panose="02020603050405020304" charset="0"/>
                <a:ea typeface="汉仪锐智W" panose="00020600040101010101" charset="-122"/>
                <a:cs typeface="Times New Roman" panose="02020603050405020304" charset="0"/>
              </a:rPr>
              <a:t>careful reading</a:t>
            </a:r>
            <a:endParaRPr lang="en-US" altLang="zh-CN" sz="3200" b="1" i="1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uFillTx/>
              <a:latin typeface="Times New Roman" panose="02020603050405020304" charset="0"/>
              <a:ea typeface="汉仪锐智W" panose="00020600040101010101" charset="-122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269875" y="813435"/>
            <a:ext cx="118522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chemeClr val="tx1"/>
                </a:solidFill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From Para. 5, one can make a contribution to the betterment of society by ___________________, </a:t>
            </a:r>
            <a:r>
              <a:rPr lang="en-US" altLang="zh-CN" sz="320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What </a:t>
            </a:r>
            <a:r>
              <a:rPr lang="en-US" altLang="zh-CN" sz="320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influence does assuming responsibility for </a:t>
            </a:r>
            <a:r>
              <a:rPr lang="en-US" altLang="zh-CN" sz="320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one’s actions </a:t>
            </a:r>
            <a:r>
              <a:rPr lang="en-US" altLang="zh-CN" sz="320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have on society</a:t>
            </a:r>
            <a:r>
              <a:rPr lang="en-US" altLang="zh-CN" sz="320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?</a:t>
            </a:r>
            <a:endParaRPr lang="en-US" altLang="zh-CN" sz="3200">
              <a:solidFill>
                <a:schemeClr val="tx1"/>
              </a:solidFill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grpSp>
        <p:nvGrpSpPr>
          <p:cNvPr id="29" name="组合 28"/>
          <p:cNvGrpSpPr/>
          <p:nvPr>
            <p:custDataLst>
              <p:tags r:id="rId5"/>
            </p:custDataLst>
          </p:nvPr>
        </p:nvGrpSpPr>
        <p:grpSpPr>
          <a:xfrm>
            <a:off x="935990" y="1330960"/>
            <a:ext cx="3664585" cy="472440"/>
            <a:chOff x="1164" y="3058"/>
            <a:chExt cx="7819" cy="1198"/>
          </a:xfrm>
        </p:grpSpPr>
        <p:sp>
          <p:nvSpPr>
            <p:cNvPr id="30" name="圆角矩形 29"/>
            <p:cNvSpPr/>
            <p:nvPr>
              <p:custDataLst>
                <p:tags r:id="rId6"/>
              </p:custDataLst>
            </p:nvPr>
          </p:nvSpPr>
          <p:spPr>
            <a:xfrm>
              <a:off x="1448" y="3059"/>
              <a:ext cx="7534" cy="1197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2"/>
                </a:solidFill>
              </a:endParaRPr>
            </a:p>
          </p:txBody>
        </p:sp>
        <p:sp>
          <p:nvSpPr>
            <p:cNvPr id="31" name="文本框 30" descr="7b0a2020202022776f7264617274223a20227b5c2269645c223a32353032303132382c5c227469645c223a31333531317d220a7d0a"/>
            <p:cNvSpPr txBox="1"/>
            <p:nvPr>
              <p:custDataLst>
                <p:tags r:id="rId7"/>
              </p:custDataLst>
            </p:nvPr>
          </p:nvSpPr>
          <p:spPr>
            <a:xfrm>
              <a:off x="1164" y="3058"/>
              <a:ext cx="7819" cy="81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5F5F"/>
                  </a:solidFill>
                </a14:hiddenFill>
              </a:ext>
            </a:ex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indent="0" algn="ctr" fontAlgn="auto">
                <a:lnSpc>
                  <a:spcPct val="100000"/>
                </a:lnSpc>
              </a:pPr>
              <a:r>
                <a:rPr lang="en-US" sz="3200">
                  <a:solidFill>
                    <a:schemeClr val="tx2"/>
                  </a:solidFill>
                  <a:effectLst/>
                  <a:uFillTx/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doing little things</a:t>
              </a:r>
              <a:endParaRPr lang="en-US" sz="3200">
                <a:solidFill>
                  <a:schemeClr val="tx2"/>
                </a:solidFill>
                <a:effectLst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  <p:sp>
        <p:nvSpPr>
          <p:cNvPr id="10244" name="内容占位符 2"/>
          <p:cNvSpPr txBox="1"/>
          <p:nvPr/>
        </p:nvSpPr>
        <p:spPr>
          <a:xfrm>
            <a:off x="1069023" y="3105150"/>
            <a:ext cx="10783887" cy="1603375"/>
          </a:xfrm>
          <a:prstGeom prst="rect">
            <a:avLst/>
          </a:prstGeom>
          <a:noFill/>
          <a:ln w="9525">
            <a:noFill/>
          </a:ln>
        </p:spPr>
        <p:txBody>
          <a:bodyPr lIns="101600" tIns="0" rIns="82550" bIns="0"/>
          <a:p>
            <a:pPr marL="441325" marR="0" lvl="0" indent="0" algn="just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360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It </a:t>
            </a:r>
            <a:r>
              <a:rPr lang="en-US" altLang="zh-CN" sz="360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is important for the betterment of </a:t>
            </a:r>
            <a:r>
              <a:rPr lang="en-US" altLang="zh-CN" sz="3600" smtClean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society. The </a:t>
            </a:r>
            <a:r>
              <a:rPr lang="en-US" altLang="zh-CN" sz="360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little things a person does can make a difference to society and also inspire other people around them to follow suit</a:t>
            </a:r>
            <a:endParaRPr kumimoji="0" lang="zh-CN" altLang="zh-CN" sz="36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zh-CN" sz="36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/>
        </p:nvPicPr>
        <p:blipFill>
          <a:blip r:embed="rId1"/>
          <a:srcRect l="5406" t="-42" r="5847" b="5190"/>
          <a:stretch>
            <a:fillRect/>
          </a:stretch>
        </p:blipFill>
        <p:spPr>
          <a:xfrm>
            <a:off x="4356735" y="1861820"/>
            <a:ext cx="3478530" cy="3333750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8320405" y="1908810"/>
            <a:ext cx="3374390" cy="3441700"/>
          </a:xfrm>
          <a:prstGeom prst="ellipse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930910" y="1000125"/>
            <a:ext cx="10863580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Talk about a </a:t>
            </a:r>
            <a:r>
              <a:rPr lang="en-US" altLang="zh-CN" sz="32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role model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who 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left a deep impression in your heart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 flipH="1">
            <a:off x="1974850" y="190500"/>
            <a:ext cx="661606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PEOPLE WHO MOVED YOU</a:t>
            </a:r>
            <a:endParaRPr lang="en-US" altLang="zh-CN" sz="32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0" y="190406"/>
            <a:ext cx="334370" cy="668740"/>
          </a:xfrm>
          <a:custGeom>
            <a:avLst/>
            <a:gdLst>
              <a:gd name="connsiteX0" fmla="*/ 0 w 334370"/>
              <a:gd name="connsiteY0" fmla="*/ 0 h 668740"/>
              <a:gd name="connsiteX1" fmla="*/ 334370 w 334370"/>
              <a:gd name="connsiteY1" fmla="*/ 334370 h 668740"/>
              <a:gd name="connsiteX2" fmla="*/ 0 w 334370"/>
              <a:gd name="connsiteY2" fmla="*/ 668740 h 66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370" h="668740">
                <a:moveTo>
                  <a:pt x="0" y="0"/>
                </a:moveTo>
                <a:cubicBezTo>
                  <a:pt x="184667" y="0"/>
                  <a:pt x="334370" y="149703"/>
                  <a:pt x="334370" y="334370"/>
                </a:cubicBezTo>
                <a:cubicBezTo>
                  <a:pt x="334370" y="519037"/>
                  <a:pt x="184667" y="668740"/>
                  <a:pt x="0" y="668740"/>
                </a:cubicBezTo>
                <a:close/>
              </a:path>
            </a:pathLst>
          </a:cu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7269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612403" y="190406"/>
            <a:ext cx="668740" cy="668740"/>
          </a:xfrm>
          <a:prstGeom prst="ellipse">
            <a:avLst/>
          </a:pr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51182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0910" y="5473700"/>
            <a:ext cx="10330180" cy="1383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Who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is he/she? (classmates/friends/parents/celebrities…) 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What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responsibilities does he/she take?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How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 does he/she take responsibilities? 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7650" y="1706880"/>
            <a:ext cx="3782695" cy="3643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p="http://schemas.openxmlformats.org/presentationml/2006/main">
  <p:tag name="AS_UNIQUEID" val="6"/>
  <p:tag name="KSO_WM_BEAUTIFY_FLAG" val=""/>
</p:tagLst>
</file>

<file path=ppt/tags/tag10.xml><?xml version="1.0" encoding="utf-8"?>
<p:tagLst xmlns:p="http://schemas.openxmlformats.org/presentationml/2006/main">
  <p:tag name="AS_UNIQUEID" val="15"/>
</p:tagLst>
</file>

<file path=ppt/tags/tag11.xml><?xml version="1.0" encoding="utf-8"?>
<p:tagLst xmlns:p="http://schemas.openxmlformats.org/presentationml/2006/main">
  <p:tag name="AS_UNIQUEID" val="16"/>
  <p:tag name="KSO_WM_BEAUTIFY_FLAG" val=""/>
</p:tagLst>
</file>

<file path=ppt/tags/tag12.xml><?xml version="1.0" encoding="utf-8"?>
<p:tagLst xmlns:p="http://schemas.openxmlformats.org/presentationml/2006/main">
  <p:tag name="AS_UNIQUEID" val="17"/>
  <p:tag name="KSO_WM_BEAUTIFY_FLAG" val=""/>
</p:tagLst>
</file>

<file path=ppt/tags/tag13.xml><?xml version="1.0" encoding="utf-8"?>
<p:tagLst xmlns:p="http://schemas.openxmlformats.org/presentationml/2006/main">
  <p:tag name="AS_UNIQUEID" val="18"/>
</p:tagLst>
</file>

<file path=ppt/tags/tag14.xml><?xml version="1.0" encoding="utf-8"?>
<p:tagLst xmlns:p="http://schemas.openxmlformats.org/presentationml/2006/main">
  <p:tag name="AS_UNIQUEID" val="19"/>
  <p:tag name="KSO_WM_BEAUTIFY_FLAG" val=""/>
</p:tagLst>
</file>

<file path=ppt/tags/tag15.xml><?xml version="1.0" encoding="utf-8"?>
<p:tagLst xmlns:p="http://schemas.openxmlformats.org/presentationml/2006/main">
  <p:tag name="AS_UNIQUEID" val="20"/>
  <p:tag name="KSO_WM_BEAUTIFY_FLAG" val=""/>
</p:tagLst>
</file>

<file path=ppt/tags/tag16.xml><?xml version="1.0" encoding="utf-8"?>
<p:tagLst xmlns:p="http://schemas.openxmlformats.org/presentationml/2006/main">
  <p:tag name="AS_UNIQUEID" val="21"/>
</p:tagLst>
</file>

<file path=ppt/tags/tag17.xml><?xml version="1.0" encoding="utf-8"?>
<p:tagLst xmlns:p="http://schemas.openxmlformats.org/presentationml/2006/main">
  <p:tag name="AS_UNIQUEID" val="22"/>
  <p:tag name="KSO_WM_BEAUTIFY_FLAG" val=""/>
</p:tagLst>
</file>

<file path=ppt/tags/tag18.xml><?xml version="1.0" encoding="utf-8"?>
<p:tagLst xmlns:p="http://schemas.openxmlformats.org/presentationml/2006/main">
  <p:tag name="AS_UNIQUEID" val="23"/>
</p:tagLst>
</file>

<file path=ppt/tags/tag19.xml><?xml version="1.0" encoding="utf-8"?>
<p:tagLst xmlns:p="http://schemas.openxmlformats.org/presentationml/2006/main">
  <p:tag name="AS_UNIQUEID" val="24"/>
  <p:tag name="KSO_WM_BEAUTIFY_FLAG" val=""/>
</p:tagLst>
</file>

<file path=ppt/tags/tag2.xml><?xml version="1.0" encoding="utf-8"?>
<p:tagLst xmlns:p="http://schemas.openxmlformats.org/presentationml/2006/main">
  <p:tag name="AS_UNIQUEID" val="7"/>
  <p:tag name="KSO_WM_BEAUTIFY_FLAG" val=""/>
</p:tagLst>
</file>

<file path=ppt/tags/tag20.xml><?xml version="1.0" encoding="utf-8"?>
<p:tagLst xmlns:p="http://schemas.openxmlformats.org/presentationml/2006/main">
  <p:tag name="AS_UNIQUEID" val="25"/>
  <p:tag name="KSO_WM_BEAUTIFY_FLAG" val=""/>
</p:tagLst>
</file>

<file path=ppt/tags/tag21.xml><?xml version="1.0" encoding="utf-8"?>
<p:tagLst xmlns:p="http://schemas.openxmlformats.org/presentationml/2006/main">
  <p:tag name="AS_UNIQUEID" val="26"/>
</p:tagLst>
</file>

<file path=ppt/tags/tag22.xml><?xml version="1.0" encoding="utf-8"?>
<p:tagLst xmlns:p="http://schemas.openxmlformats.org/presentationml/2006/main">
  <p:tag name="AS_UNIQUEID" val="27"/>
  <p:tag name="KSO_WM_BEAUTIFY_FLAG" val=""/>
</p:tagLst>
</file>

<file path=ppt/tags/tag23.xml><?xml version="1.0" encoding="utf-8"?>
<p:tagLst xmlns:p="http://schemas.openxmlformats.org/presentationml/2006/main">
  <p:tag name="AS_UNIQUEID" val="28"/>
  <p:tag name="KSO_WM_BEAUTIFY_FLAG" val=""/>
</p:tagLst>
</file>

<file path=ppt/tags/tag24.xml><?xml version="1.0" encoding="utf-8"?>
<p:tagLst xmlns:p="http://schemas.openxmlformats.org/presentationml/2006/main">
  <p:tag name="AS_UNIQUEID" val="29"/>
</p:tagLst>
</file>

<file path=ppt/tags/tag25.xml><?xml version="1.0" encoding="utf-8"?>
<p:tagLst xmlns:p="http://schemas.openxmlformats.org/presentationml/2006/main">
  <p:tag name="AS_UNIQUEID" val="30"/>
  <p:tag name="KSO_WM_BEAUTIFY_FLAG" val=""/>
</p:tagLst>
</file>

<file path=ppt/tags/tag26.xml><?xml version="1.0" encoding="utf-8"?>
<p:tagLst xmlns:p="http://schemas.openxmlformats.org/presentationml/2006/main">
  <p:tag name="AS_UNIQUEID" val="31"/>
  <p:tag name="KSO_WM_BEAUTIFY_FLAG" val=""/>
</p:tagLst>
</file>

<file path=ppt/tags/tag27.xml><?xml version="1.0" encoding="utf-8"?>
<p:tagLst xmlns:p="http://schemas.openxmlformats.org/presentationml/2006/main">
  <p:tag name="AS_UNIQUEID" val="32"/>
</p:tagLst>
</file>

<file path=ppt/tags/tag28.xml><?xml version="1.0" encoding="utf-8"?>
<p:tagLst xmlns:p="http://schemas.openxmlformats.org/presentationml/2006/main">
  <p:tag name="AS_UNIQUEID" val="33"/>
  <p:tag name="KSO_WM_BEAUTIFY_FLAG" val=""/>
</p:tagLst>
</file>

<file path=ppt/tags/tag29.xml><?xml version="1.0" encoding="utf-8"?>
<p:tagLst xmlns:p="http://schemas.openxmlformats.org/presentationml/2006/main">
  <p:tag name="AS_UNIQUEID" val="34"/>
  <p:tag name="KSO_WM_BEAUTIFY_FLAG" val=""/>
</p:tagLst>
</file>

<file path=ppt/tags/tag3.xml><?xml version="1.0" encoding="utf-8"?>
<p:tagLst xmlns:p="http://schemas.openxmlformats.org/presentationml/2006/main">
  <p:tag name="AS_UNIQUEID" val="8"/>
  <p:tag name="KSO_WM_BEAUTIFY_FLAG" val=""/>
</p:tagLst>
</file>

<file path=ppt/tags/tag30.xml><?xml version="1.0" encoding="utf-8"?>
<p:tagLst xmlns:p="http://schemas.openxmlformats.org/presentationml/2006/main">
  <p:tag name="AS_UNIQUEID" val="35"/>
</p:tagLst>
</file>

<file path=ppt/tags/tag31.xml><?xml version="1.0" encoding="utf-8"?>
<p:tagLst xmlns:p="http://schemas.openxmlformats.org/presentationml/2006/main">
  <p:tag name="AS_UNIQUEID" val="36"/>
  <p:tag name="KSO_WM_BEAUTIFY_FLAG" val=""/>
</p:tagLst>
</file>

<file path=ppt/tags/tag32.xml><?xml version="1.0" encoding="utf-8"?>
<p:tagLst xmlns:p="http://schemas.openxmlformats.org/presentationml/2006/main">
  <p:tag name="AS_UNIQUEID" val="37"/>
  <p:tag name="KSO_WM_BEAUTIFY_FLAG" val=""/>
</p:tagLst>
</file>

<file path=ppt/tags/tag33.xml><?xml version="1.0" encoding="utf-8"?>
<p:tagLst xmlns:p="http://schemas.openxmlformats.org/presentationml/2006/main">
  <p:tag name="AS_UNIQUEID" val="38"/>
</p:tagLst>
</file>

<file path=ppt/tags/tag34.xml><?xml version="1.0" encoding="utf-8"?>
<p:tagLst xmlns:p="http://schemas.openxmlformats.org/presentationml/2006/main">
  <p:tag name="AS_UNIQUEID" val="39"/>
</p:tagLst>
</file>

<file path=ppt/tags/tag35.xml><?xml version="1.0" encoding="utf-8"?>
<p:tagLst xmlns:p="http://schemas.openxmlformats.org/presentationml/2006/main">
  <p:tag name="AS_UNIQUEID" val="40"/>
</p:tagLst>
</file>

<file path=ppt/tags/tag36.xml><?xml version="1.0" encoding="utf-8"?>
<p:tagLst xmlns:p="http://schemas.openxmlformats.org/presentationml/2006/main">
  <p:tag name="AS_UNIQUEID" val="41"/>
</p:tagLst>
</file>

<file path=ppt/tags/tag37.xml><?xml version="1.0" encoding="utf-8"?>
<p:tagLst xmlns:p="http://schemas.openxmlformats.org/presentationml/2006/main">
  <p:tag name="AS_UNIQUEID" val="42"/>
</p:tagLst>
</file>

<file path=ppt/tags/tag38.xml><?xml version="1.0" encoding="utf-8"?>
<p:tagLst xmlns:p="http://schemas.openxmlformats.org/presentationml/2006/main">
  <p:tag name="AS_UNIQUEID" val="43"/>
  <p:tag name="KSO_WM_BEAUTIFY_FLAG" val=""/>
</p:tagLst>
</file>

<file path=ppt/tags/tag39.xml><?xml version="1.0" encoding="utf-8"?>
<p:tagLst xmlns:p="http://schemas.openxmlformats.org/presentationml/2006/main">
  <p:tag name="AS_UNIQUEID" val="44"/>
</p:tagLst>
</file>

<file path=ppt/tags/tag4.xml><?xml version="1.0" encoding="utf-8"?>
<p:tagLst xmlns:p="http://schemas.openxmlformats.org/presentationml/2006/main">
  <p:tag name="AS_UNIQUEID" val="9"/>
</p:tagLst>
</file>

<file path=ppt/tags/tag40.xml><?xml version="1.0" encoding="utf-8"?>
<p:tagLst xmlns:p="http://schemas.openxmlformats.org/presentationml/2006/main">
  <p:tag name="AS_UNIQUEID" val="45"/>
  <p:tag name="KSO_WM_BEAUTIFY_FLAG" val=""/>
</p:tagLst>
</file>

<file path=ppt/tags/tag41.xml><?xml version="1.0" encoding="utf-8"?>
<p:tagLst xmlns:p="http://schemas.openxmlformats.org/presentationml/2006/main">
  <p:tag name="AS_UNIQUEID" val="46"/>
  <p:tag name="KSO_WM_BEAUTIFY_FLAG" val=""/>
</p:tagLst>
</file>

<file path=ppt/tags/tag42.xml><?xml version="1.0" encoding="utf-8"?>
<p:tagLst xmlns:p="http://schemas.openxmlformats.org/presentationml/2006/main">
  <p:tag name="AS_UNIQUEID" val="47"/>
</p:tagLst>
</file>

<file path=ppt/tags/tag43.xml><?xml version="1.0" encoding="utf-8"?>
<p:tagLst xmlns:p="http://schemas.openxmlformats.org/presentationml/2006/main">
  <p:tag name="AS_UNIQUEID" val="48"/>
  <p:tag name="KSO_WM_BEAUTIFY_FLAG" val=""/>
</p:tagLst>
</file>

<file path=ppt/tags/tag44.xml><?xml version="1.0" encoding="utf-8"?>
<p:tagLst xmlns:p="http://schemas.openxmlformats.org/presentationml/2006/main">
  <p:tag name="AS_UNIQUEID" val="49"/>
  <p:tag name="KSO_WM_BEAUTIFY_FLAG" val=""/>
</p:tagLst>
</file>

<file path=ppt/tags/tag45.xml><?xml version="1.0" encoding="utf-8"?>
<p:tagLst xmlns:p="http://schemas.openxmlformats.org/presentationml/2006/main">
  <p:tag name="AS_UNIQUEID" val="50"/>
</p:tagLst>
</file>

<file path=ppt/tags/tag46.xml><?xml version="1.0" encoding="utf-8"?>
<p:tagLst xmlns:p="http://schemas.openxmlformats.org/presentationml/2006/main">
  <p:tag name="AS_UNIQUEID" val="51"/>
  <p:tag name="KSO_WM_BEAUTIFY_FLAG" val=""/>
</p:tagLst>
</file>

<file path=ppt/tags/tag47.xml><?xml version="1.0" encoding="utf-8"?>
<p:tagLst xmlns:p="http://schemas.openxmlformats.org/presentationml/2006/main">
  <p:tag name="AS_UNIQUEID" val="52"/>
  <p:tag name="KSO_WM_BEAUTIFY_FLAG" val=""/>
</p:tagLst>
</file>

<file path=ppt/tags/tag48.xml><?xml version="1.0" encoding="utf-8"?>
<p:tagLst xmlns:p="http://schemas.openxmlformats.org/presentationml/2006/main">
  <p:tag name="AS_UNIQUEID" val="53"/>
</p:tagLst>
</file>

<file path=ppt/tags/tag49.xml><?xml version="1.0" encoding="utf-8"?>
<p:tagLst xmlns:p="http://schemas.openxmlformats.org/presentationml/2006/main">
  <p:tag name="AS_UNIQUEID" val="54"/>
  <p:tag name="KSO_WM_BEAUTIFY_FLAG" val=""/>
</p:tagLst>
</file>

<file path=ppt/tags/tag5.xml><?xml version="1.0" encoding="utf-8"?>
<p:tagLst xmlns:p="http://schemas.openxmlformats.org/presentationml/2006/main">
  <p:tag name="AS_UNIQUEID" val="10"/>
  <p:tag name="KSO_WM_BEAUTIFY_FLAG" val=""/>
</p:tagLst>
</file>

<file path=ppt/tags/tag50.xml><?xml version="1.0" encoding="utf-8"?>
<p:tagLst xmlns:p="http://schemas.openxmlformats.org/presentationml/2006/main">
  <p:tag name="AS_UNIQUEID" val="55"/>
  <p:tag name="KSO_WM_BEAUTIFY_FLAG" val=""/>
</p:tagLst>
</file>

<file path=ppt/tags/tag51.xml><?xml version="1.0" encoding="utf-8"?>
<p:tagLst xmlns:p="http://schemas.openxmlformats.org/presentationml/2006/main">
  <p:tag name="AS_UNIQUEID" val="56"/>
</p:tagLst>
</file>

<file path=ppt/tags/tag52.xml><?xml version="1.0" encoding="utf-8"?>
<p:tagLst xmlns:p="http://schemas.openxmlformats.org/presentationml/2006/main">
  <p:tag name="AS_UNIQUEID" val="57"/>
  <p:tag name="KSO_WM_BEAUTIFY_FLAG" val=""/>
</p:tagLst>
</file>

<file path=ppt/tags/tag53.xml><?xml version="1.0" encoding="utf-8"?>
<p:tagLst xmlns:p="http://schemas.openxmlformats.org/presentationml/2006/main">
  <p:tag name="AS_UNIQUEID" val="58"/>
  <p:tag name="KSO_WM_BEAUTIFY_FLAG" val=""/>
</p:tagLst>
</file>

<file path=ppt/tags/tag54.xml><?xml version="1.0" encoding="utf-8"?>
<p:tagLst xmlns:p="http://schemas.openxmlformats.org/presentationml/2006/main">
  <p:tag name="AS_UNIQUEID" val="59"/>
</p:tagLst>
</file>

<file path=ppt/tags/tag55.xml><?xml version="1.0" encoding="utf-8"?>
<p:tagLst xmlns:p="http://schemas.openxmlformats.org/presentationml/2006/main">
  <p:tag name="AS_UNIQUEID" val="60"/>
  <p:tag name="KSO_WM_BEAUTIFY_FLAG" val=""/>
</p:tagLst>
</file>

<file path=ppt/tags/tag56.xml><?xml version="1.0" encoding="utf-8"?>
<p:tagLst xmlns:p="http://schemas.openxmlformats.org/presentationml/2006/main">
  <p:tag name="AS_UNIQUEID" val="61"/>
  <p:tag name="KSO_WM_BEAUTIFY_FLAG" val=""/>
</p:tagLst>
</file>

<file path=ppt/tags/tag57.xml><?xml version="1.0" encoding="utf-8"?>
<p:tagLst xmlns:p="http://schemas.openxmlformats.org/presentationml/2006/main">
  <p:tag name="AS_UNIQUEID" val="64"/>
</p:tagLst>
</file>

<file path=ppt/tags/tag58.xml><?xml version="1.0" encoding="utf-8"?>
<p:tagLst xmlns:p="http://schemas.openxmlformats.org/presentationml/2006/main">
  <p:tag name="AS_UNIQUEID" val="65"/>
  <p:tag name="KSO_WM_BEAUTIFY_FLAG" val=""/>
</p:tagLst>
</file>

<file path=ppt/tags/tag59.xml><?xml version="1.0" encoding="utf-8"?>
<p:tagLst xmlns:p="http://schemas.openxmlformats.org/presentationml/2006/main">
  <p:tag name="AS_UNIQUEID" val="66"/>
  <p:tag name="KSO_WM_BEAUTIFY_FLAG" val=""/>
</p:tagLst>
</file>

<file path=ppt/tags/tag6.xml><?xml version="1.0" encoding="utf-8"?>
<p:tagLst xmlns:p="http://schemas.openxmlformats.org/presentationml/2006/main">
  <p:tag name="AS_UNIQUEID" val="11"/>
  <p:tag name="KSO_WM_BEAUTIFY_FLAG" val=""/>
</p:tagLst>
</file>

<file path=ppt/tags/tag60.xml><?xml version="1.0" encoding="utf-8"?>
<p:tagLst xmlns:p="http://schemas.openxmlformats.org/presentationml/2006/main">
  <p:tag name="AS_UNIQUEID" val="67"/>
</p:tagLst>
</file>

<file path=ppt/tags/tag61.xml><?xml version="1.0" encoding="utf-8"?>
<p:tagLst xmlns:p="http://schemas.openxmlformats.org/presentationml/2006/main">
  <p:tag name="AS_UNIQUEID" val="68"/>
</p:tagLst>
</file>

<file path=ppt/tags/tag62.xml><?xml version="1.0" encoding="utf-8"?>
<p:tagLst xmlns:p="http://schemas.openxmlformats.org/presentationml/2006/main">
  <p:tag name="AS_UNIQUEID" val="69"/>
</p:tagLst>
</file>

<file path=ppt/tags/tag63.xml><?xml version="1.0" encoding="utf-8"?>
<p:tagLst xmlns:p="http://schemas.openxmlformats.org/presentationml/2006/main">
  <p:tag name="AS_UNIQUEID" val="70"/>
  <p:tag name="KSO_WM_BEAUTIFY_FLAG" val=""/>
</p:tagLst>
</file>

<file path=ppt/tags/tag64.xml><?xml version="1.0" encoding="utf-8"?>
<p:tagLst xmlns:p="http://schemas.openxmlformats.org/presentationml/2006/main">
  <p:tag name="AS_UNIQUEID" val="71"/>
  <p:tag name="KSO_WM_BEAUTIFY_FLAG" val=""/>
</p:tagLst>
</file>

<file path=ppt/tags/tag65.xml><?xml version="1.0" encoding="utf-8"?>
<p:tagLst xmlns:p="http://schemas.openxmlformats.org/presentationml/2006/main">
  <p:tag name="AS_UNIQUEID" val="72"/>
</p:tagLst>
</file>

<file path=ppt/tags/tag66.xml><?xml version="1.0" encoding="utf-8"?>
<p:tagLst xmlns:p="http://schemas.openxmlformats.org/presentationml/2006/main">
  <p:tag name="AS_UNIQUEID" val="88"/>
  <p:tag name="KSO_WM_BEAUTIFY_FLAG" val=""/>
</p:tagLst>
</file>

<file path=ppt/tags/tag67.xml><?xml version="1.0" encoding="utf-8"?>
<p:tagLst xmlns:p="http://schemas.openxmlformats.org/presentationml/2006/main">
  <p:tag name="AS_UNIQUEID" val="89"/>
</p:tagLst>
</file>

<file path=ppt/tags/tag68.xml><?xml version="1.0" encoding="utf-8"?>
<p:tagLst xmlns:p="http://schemas.openxmlformats.org/presentationml/2006/main">
  <p:tag name="AS_UNIQUEID" val="90"/>
  <p:tag name="KSO_WM_BEAUTIFY_FLAG" val=""/>
</p:tagLst>
</file>

<file path=ppt/tags/tag69.xml><?xml version="1.0" encoding="utf-8"?>
<p:tagLst xmlns:p="http://schemas.openxmlformats.org/presentationml/2006/main">
  <p:tag name="AS_UNIQUEID" val="91"/>
  <p:tag name="KSO_WM_BEAUTIFY_FLAG" val=""/>
</p:tagLst>
</file>

<file path=ppt/tags/tag7.xml><?xml version="1.0" encoding="utf-8"?>
<p:tagLst xmlns:p="http://schemas.openxmlformats.org/presentationml/2006/main">
  <p:tag name="AS_UNIQUEID" val="12"/>
</p:tagLst>
</file>

<file path=ppt/tags/tag70.xml><?xml version="1.0" encoding="utf-8"?>
<p:tagLst xmlns:p="http://schemas.openxmlformats.org/presentationml/2006/main">
  <p:tag name="AS_UNIQUEID" val="92"/>
  <p:tag name="KSO_WM_BEAUTIFY_FLAG" val=""/>
</p:tagLst>
</file>

<file path=ppt/tags/tag71.xml><?xml version="1.0" encoding="utf-8"?>
<p:tagLst xmlns:p="http://schemas.openxmlformats.org/presentationml/2006/main">
  <p:tag name="AS_UNIQUEID" val="93"/>
</p:tagLst>
</file>

<file path=ppt/tags/tag72.xml><?xml version="1.0" encoding="utf-8"?>
<p:tagLst xmlns:p="http://schemas.openxmlformats.org/presentationml/2006/main">
  <p:tag name="AS_UNIQUEID" val="94"/>
</p:tagLst>
</file>

<file path=ppt/tags/tag73.xml><?xml version="1.0" encoding="utf-8"?>
<p:tagLst xmlns:p="http://schemas.openxmlformats.org/presentationml/2006/main">
  <p:tag name="AS_UNIQUEID" val="95"/>
  <p:tag name="KSO_WM_BEAUTIFY_FLAG" val=""/>
</p:tagLst>
</file>

<file path=ppt/tags/tag74.xml><?xml version="1.0" encoding="utf-8"?>
<p:tagLst xmlns:p="http://schemas.openxmlformats.org/presentationml/2006/main">
  <p:tag name="AS_UNIQUEID" val="96"/>
</p:tagLst>
</file>

<file path=ppt/tags/tag75.xml><?xml version="1.0" encoding="utf-8"?>
<p:tagLst xmlns:p="http://schemas.openxmlformats.org/presentationml/2006/main">
  <p:tag name="AS_UNIQUEID" val="97"/>
  <p:tag name="KSO_WM_BEAUTIFY_FLAG" val=""/>
</p:tagLst>
</file>

<file path=ppt/tags/tag76.xml><?xml version="1.0" encoding="utf-8"?>
<p:tagLst xmlns:p="http://schemas.openxmlformats.org/presentationml/2006/main">
  <p:tag name="AS_UNIQUEID" val="98"/>
  <p:tag name="KSO_WM_BEAUTIFY_FLAG" val=""/>
</p:tagLst>
</file>

<file path=ppt/tags/tag77.xml><?xml version="1.0" encoding="utf-8"?>
<p:tagLst xmlns:p="http://schemas.openxmlformats.org/presentationml/2006/main">
  <p:tag name="AS_UNIQUEID" val="99"/>
</p:tagLst>
</file>

<file path=ppt/tags/tag78.xml><?xml version="1.0" encoding="utf-8"?>
<p:tagLst xmlns:p="http://schemas.openxmlformats.org/presentationml/2006/main">
  <p:tag name="AS_UNIQUEID" val="100"/>
  <p:tag name="KSO_WM_BEAUTIFY_FLAG" val=""/>
</p:tagLst>
</file>

<file path=ppt/tags/tag79.xml><?xml version="1.0" encoding="utf-8"?>
<p:tagLst xmlns:p="http://schemas.openxmlformats.org/presentationml/2006/main">
  <p:tag name="AS_UNIQUEID" val="101"/>
  <p:tag name="KSO_WM_BEAUTIFY_FLAG" val=""/>
</p:tagLst>
</file>

<file path=ppt/tags/tag8.xml><?xml version="1.0" encoding="utf-8"?>
<p:tagLst xmlns:p="http://schemas.openxmlformats.org/presentationml/2006/main">
  <p:tag name="AS_UNIQUEID" val="13"/>
</p:tagLst>
</file>

<file path=ppt/tags/tag80.xml><?xml version="1.0" encoding="utf-8"?>
<p:tagLst xmlns:p="http://schemas.openxmlformats.org/presentationml/2006/main">
  <p:tag name="AS_UNIQUEID" val="102"/>
</p:tagLst>
</file>

<file path=ppt/tags/tag81.xml><?xml version="1.0" encoding="utf-8"?>
<p:tagLst xmlns:p="http://schemas.openxmlformats.org/presentationml/2006/main">
  <p:tag name="AS_UNIQUEID" val="103"/>
  <p:tag name="KSO_WM_BEAUTIFY_FLAG" val=""/>
</p:tagLst>
</file>

<file path=ppt/tags/tag82.xml><?xml version="1.0" encoding="utf-8"?>
<p:tagLst xmlns:p="http://schemas.openxmlformats.org/presentationml/2006/main">
  <p:tag name="AS_UNIQUEID" val="104"/>
  <p:tag name="KSO_WM_BEAUTIFY_FLAG" val=""/>
</p:tagLst>
</file>

<file path=ppt/tags/tag83.xml><?xml version="1.0" encoding="utf-8"?>
<p:tagLst xmlns:p="http://schemas.openxmlformats.org/presentationml/2006/main">
  <p:tag name="AS_UNIQUEID" val="105"/>
</p:tagLst>
</file>

<file path=ppt/tags/tag84.xml><?xml version="1.0" encoding="utf-8"?>
<p:tagLst xmlns:p="http://schemas.openxmlformats.org/presentationml/2006/main">
  <p:tag name="AS_UNIQUEID" val="106"/>
  <p:tag name="KSO_WM_BEAUTIFY_FLAG" val=""/>
</p:tagLst>
</file>

<file path=ppt/tags/tag85.xml><?xml version="1.0" encoding="utf-8"?>
<p:tagLst xmlns:p="http://schemas.openxmlformats.org/presentationml/2006/main">
  <p:tag name="AS_UNIQUEID" val="107"/>
  <p:tag name="KSO_WM_BEAUTIFY_FLAG" val=""/>
</p:tagLst>
</file>

<file path=ppt/tags/tag86.xml><?xml version="1.0" encoding="utf-8"?>
<p:tagLst xmlns:p="http://schemas.openxmlformats.org/presentationml/2006/main">
  <p:tag name="AS_UNIQUEID" val="108"/>
</p:tagLst>
</file>

<file path=ppt/tags/tag87.xml><?xml version="1.0" encoding="utf-8"?>
<p:tagLst xmlns:p="http://schemas.openxmlformats.org/presentationml/2006/main">
  <p:tag name="AS_UNIQUEID" val="109"/>
</p:tagLst>
</file>

<file path=ppt/tags/tag88.xml><?xml version="1.0" encoding="utf-8"?>
<p:tagLst xmlns:p="http://schemas.openxmlformats.org/presentationml/2006/main">
  <p:tag name="AS_UNIQUEID" val="110"/>
</p:tagLst>
</file>

<file path=ppt/tags/tag89.xml><?xml version="1.0" encoding="utf-8"?>
<p:tagLst xmlns:p="http://schemas.openxmlformats.org/presentationml/2006/main">
  <p:tag name="AS_UNIQUEID" val="113"/>
</p:tagLst>
</file>

<file path=ppt/tags/tag9.xml><?xml version="1.0" encoding="utf-8"?>
<p:tagLst xmlns:p="http://schemas.openxmlformats.org/presentationml/2006/main">
  <p:tag name="AS_UNIQUEID" val="14"/>
  <p:tag name="KSO_WM_BEAUTIFY_FLAG" val=""/>
</p:tagLst>
</file>

<file path=ppt/tags/tag90.xml><?xml version="1.0" encoding="utf-8"?>
<p:tagLst xmlns:p="http://schemas.openxmlformats.org/presentationml/2006/main">
  <p:tag name="AS_UNIQUEID" val="114"/>
  <p:tag name="KSO_WM_BEAUTIFY_FLAG" val=""/>
</p:tagLst>
</file>

<file path=ppt/tags/tag91.xml><?xml version="1.0" encoding="utf-8"?>
<p:tagLst xmlns:p="http://schemas.openxmlformats.org/presentationml/2006/main">
  <p:tag name="AS_UNIQUEID" val="115"/>
  <p:tag name="KSO_WM_BEAUTIFY_FLAG" val=""/>
</p:tagLst>
</file>

<file path=ppt/tags/tag92.xml><?xml version="1.0" encoding="utf-8"?>
<p:tagLst xmlns:p="http://schemas.openxmlformats.org/presentationml/2006/main">
  <p:tag name="AS_UNIQUEID" val="123"/>
</p:tagLst>
</file>

<file path=ppt/tags/tag93.xml><?xml version="1.0" encoding="utf-8"?>
<p:tagLst xmlns:p="http://schemas.openxmlformats.org/presentationml/2006/main">
  <p:tag name="AS_UNIQUEID" val="124"/>
  <p:tag name="KSO_WM_BEAUTIFY_FLAG" val=""/>
</p:tagLst>
</file>

<file path=ppt/tags/tag94.xml><?xml version="1.0" encoding="utf-8"?>
<p:tagLst xmlns:p="http://schemas.openxmlformats.org/presentationml/2006/main">
  <p:tag name="AS_UNIQUEID" val="125"/>
  <p:tag name="KSO_WM_BEAUTIFY_FLAG" val=""/>
</p:tagLst>
</file>

<file path=ppt/tags/tag95.xml><?xml version="1.0" encoding="utf-8"?>
<p:tagLst xmlns:p="http://schemas.openxmlformats.org/presentationml/2006/main">
  <p:tag name="KSO_WM_UNIT_PLACING_PICTURE_USER_VIEWPORT" val="{&quot;height&quot;:5738,&quot;width&quot;:5957}"/>
</p:tagLst>
</file>

<file path=ppt/tags/tag96.xml><?xml version="1.0" encoding="utf-8"?>
<p:tagLst xmlns:p="http://schemas.openxmlformats.org/presentationml/2006/main">
  <p:tag name="AS_UNIQUEID" val="113"/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KSO_WPP_MARK_KEY" val="b11d7266-e078-454a-a44f-bc250fee1377"/>
  <p:tag name="COMMONDATA" val="eyJoZGlkIjoiZjAwNTIzZjk4NzQ2MzAzNDdiNmMzYWJjMDZjODNiZjcifQ=="/>
</p:tagLst>
</file>

<file path=ppt/theme/theme1.xml><?xml version="1.0" encoding="utf-8"?>
<a:theme xmlns:a="http://schemas.openxmlformats.org/drawingml/2006/main" name="第一PPT，www.1ppt.com">
  <a:themeElements>
    <a:clrScheme name="自定义 128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D4D6F"/>
      </a:accent1>
      <a:accent2>
        <a:srgbClr val="E9C089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ltzfnq1">
      <a:majorFont>
        <a:latin typeface="微软雅黑"/>
        <a:ea typeface="微软雅黑"/>
        <a:cs typeface="Arial"/>
      </a:majorFont>
      <a:minorFont>
        <a:latin typeface="微软雅黑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3799</Words>
  <Application>WPS 演示</Application>
  <PresentationFormat/>
  <Paragraphs>143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Wingdings</vt:lpstr>
      <vt:lpstr>Times New Roman</vt:lpstr>
      <vt:lpstr>汉仪锐智W</vt:lpstr>
      <vt:lpstr>楷体</vt:lpstr>
      <vt:lpstr>微软雅黑</vt:lpstr>
      <vt:lpstr>Arial Unicode MS</vt:lpstr>
      <vt:lpstr>等线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阿文之</cp:lastModifiedBy>
  <cp:revision>8</cp:revision>
  <cp:lastPrinted>2022-03-07T11:30:00Z</cp:lastPrinted>
  <dcterms:created xsi:type="dcterms:W3CDTF">2022-03-07T11:30:00Z</dcterms:created>
  <dcterms:modified xsi:type="dcterms:W3CDTF">2023-02-28T08:29:29Z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02FFEA7ED36448A69866124FCE9C1C28</vt:lpwstr>
  </property>
  <property fmtid="{D5CDD505-2E9C-101B-9397-08002B2CF9AE}" pid="7" name="KSOProductBuildVer">
    <vt:lpwstr>2052-11.1.0.13703</vt:lpwstr>
  </property>
</Properties>
</file>