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8" r:id="rId4"/>
    <p:sldId id="259" r:id="rId5"/>
    <p:sldId id="260" r:id="rId6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9144000" cy="6858000" type="screen4x3"/>
  <p:notesSz cx="6858000" cy="9144000"/>
  <p:custDataLst>
    <p:tags r:id="rId3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3481"/>
  </p:normalViewPr>
  <p:slideViewPr>
    <p:cSldViewPr showGuides="1">
      <p:cViewPr varScale="1">
        <p:scale>
          <a:sx n="107" d="100"/>
          <a:sy n="107" d="100"/>
        </p:scale>
        <p:origin x="-9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8" d="100"/>
        <a:sy n="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gs" Target="tags/tag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C657A2-8B96-42D8-849E-0BDB8A5FA1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9" Type="http://schemas.openxmlformats.org/officeDocument/2006/relationships/hyperlink" Target="http://www.1ppt.com/ziliao/" TargetMode="External"/><Relationship Id="rId8" Type="http://schemas.openxmlformats.org/officeDocument/2006/relationships/hyperlink" Target="http://www.1ppt.com/powerpoint/" TargetMode="External"/><Relationship Id="rId7" Type="http://schemas.openxmlformats.org/officeDocument/2006/relationships/hyperlink" Target="http://www.1ppt.com/xiazai/" TargetMode="External"/><Relationship Id="rId6" Type="http://schemas.openxmlformats.org/officeDocument/2006/relationships/hyperlink" Target="http://www.1ppt.com/tubiao/" TargetMode="External"/><Relationship Id="rId5" Type="http://schemas.openxmlformats.org/officeDocument/2006/relationships/hyperlink" Target="http://www.1ppt.com/beijing/" TargetMode="External"/><Relationship Id="rId4" Type="http://schemas.openxmlformats.org/officeDocument/2006/relationships/hyperlink" Target="http://www.1ppt.com/sucai/" TargetMode="External"/><Relationship Id="rId3" Type="http://schemas.openxmlformats.org/officeDocument/2006/relationships/hyperlink" Target="http://www.1ppt.com/moban/" TargetMode="External"/><Relationship Id="rId24" Type="http://schemas.openxmlformats.org/officeDocument/2006/relationships/hyperlink" Target="http://www.1ppt.com/kejian/lishi/" TargetMode="External"/><Relationship Id="rId23" Type="http://schemas.openxmlformats.org/officeDocument/2006/relationships/hyperlink" Target="http://www.1ppt.com/kejian/dili/" TargetMode="External"/><Relationship Id="rId22" Type="http://schemas.openxmlformats.org/officeDocument/2006/relationships/hyperlink" Target="http://www.1ppt.com/kejian/shengwu/" TargetMode="External"/><Relationship Id="rId21" Type="http://schemas.openxmlformats.org/officeDocument/2006/relationships/hyperlink" Target="http://www.1ppt.com/kejian/huaxue/" TargetMode="External"/><Relationship Id="rId20" Type="http://schemas.openxmlformats.org/officeDocument/2006/relationships/hyperlink" Target="http://www.1ppt.com/kejian/wuli/" TargetMode="External"/><Relationship Id="rId2" Type="http://schemas.openxmlformats.org/officeDocument/2006/relationships/notesMaster" Target="../notesMasters/notesMaster1.xml"/><Relationship Id="rId19" Type="http://schemas.openxmlformats.org/officeDocument/2006/relationships/hyperlink" Target="http://www.1ppt.com/kejian/kexue/" TargetMode="External"/><Relationship Id="rId18" Type="http://schemas.openxmlformats.org/officeDocument/2006/relationships/hyperlink" Target="http://www.1ppt.com/kejian/meishu/" TargetMode="External"/><Relationship Id="rId17" Type="http://schemas.openxmlformats.org/officeDocument/2006/relationships/hyperlink" Target="http://www.1ppt.com/kejian/yingyu/" TargetMode="External"/><Relationship Id="rId16" Type="http://schemas.openxmlformats.org/officeDocument/2006/relationships/hyperlink" Target="http://www.1ppt.com/kejian/shuxue/" TargetMode="External"/><Relationship Id="rId15" Type="http://schemas.openxmlformats.org/officeDocument/2006/relationships/hyperlink" Target="http://www.1ppt.com/kejian/yuwen/" TargetMode="External"/><Relationship Id="rId14" Type="http://schemas.openxmlformats.org/officeDocument/2006/relationships/hyperlink" Target="http://www.1ppt.com/kejian/" TargetMode="External"/><Relationship Id="rId13" Type="http://schemas.openxmlformats.org/officeDocument/2006/relationships/hyperlink" Target="http://www.1ppt.cn/" TargetMode="External"/><Relationship Id="rId12" Type="http://schemas.openxmlformats.org/officeDocument/2006/relationships/hyperlink" Target="http://www.1ppt.com/jiaoan/" TargetMode="External"/><Relationship Id="rId11" Type="http://schemas.openxmlformats.org/officeDocument/2006/relationships/hyperlink" Target="http://www.1ppt.com/shiti/" TargetMode="External"/><Relationship Id="rId10" Type="http://schemas.openxmlformats.org/officeDocument/2006/relationships/hyperlink" Target="http://www.1ppt.com/fanwen/" TargetMode="Externa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r>
              <a:rPr lang="en-US" altLang="zh-CN" dirty="0">
                <a:solidFill>
                  <a:srgbClr val="4A452A"/>
                </a:solidFill>
              </a:rPr>
              <a:t>PPT</a:t>
            </a:r>
            <a:r>
              <a:rPr lang="zh-CN" altLang="en-US" dirty="0">
                <a:solidFill>
                  <a:srgbClr val="4A452A"/>
                </a:solidFill>
              </a:rPr>
              <a:t>模板：</a:t>
            </a:r>
            <a:r>
              <a:rPr lang="en-US" altLang="zh-CN" dirty="0">
                <a:solidFill>
                  <a:srgbClr val="4A452A"/>
                </a:solidFill>
                <a:hlinkClick r:id="rId3"/>
              </a:rPr>
              <a:t>www.1ppt.com/moban/</a:t>
            </a:r>
            <a:r>
              <a:rPr lang="en-US" altLang="zh-CN" dirty="0">
                <a:solidFill>
                  <a:srgbClr val="4A452A"/>
                </a:solidFill>
              </a:rPr>
              <a:t>                  PPT</a:t>
            </a:r>
            <a:r>
              <a:rPr lang="zh-CN" altLang="en-US" dirty="0">
                <a:solidFill>
                  <a:srgbClr val="4A452A"/>
                </a:solidFill>
              </a:rPr>
              <a:t>素材：</a:t>
            </a:r>
            <a:r>
              <a:rPr lang="en-US" altLang="zh-CN" dirty="0">
                <a:solidFill>
                  <a:srgbClr val="4A452A"/>
                </a:solidFill>
                <a:hlinkClick r:id="rId4"/>
              </a:rPr>
              <a:t>www.1ppt.com/sucai/</a:t>
            </a:r>
            <a:endParaRPr lang="en-US" altLang="zh-CN" dirty="0">
              <a:solidFill>
                <a:srgbClr val="4A452A"/>
              </a:solidFill>
            </a:endParaRPr>
          </a:p>
          <a:p>
            <a:pPr lvl="0">
              <a:spcBef>
                <a:spcPct val="0"/>
              </a:spcBef>
            </a:pPr>
            <a:r>
              <a:rPr lang="en-US" altLang="zh-CN" dirty="0">
                <a:solidFill>
                  <a:srgbClr val="4A452A"/>
                </a:solidFill>
              </a:rPr>
              <a:t>PPT</a:t>
            </a:r>
            <a:r>
              <a:rPr lang="zh-CN" altLang="en-US" dirty="0">
                <a:solidFill>
                  <a:srgbClr val="4A452A"/>
                </a:solidFill>
              </a:rPr>
              <a:t>背景：</a:t>
            </a:r>
            <a:r>
              <a:rPr lang="en-US" altLang="zh-CN" dirty="0">
                <a:solidFill>
                  <a:srgbClr val="4A452A"/>
                </a:solidFill>
                <a:hlinkClick r:id="rId5"/>
              </a:rPr>
              <a:t>www.1ppt.com/beijing/</a:t>
            </a:r>
            <a:r>
              <a:rPr lang="en-US" altLang="zh-CN" dirty="0">
                <a:solidFill>
                  <a:srgbClr val="4A452A"/>
                </a:solidFill>
              </a:rPr>
              <a:t>                   PPT</a:t>
            </a:r>
            <a:r>
              <a:rPr lang="zh-CN" altLang="en-US" dirty="0">
                <a:solidFill>
                  <a:srgbClr val="4A452A"/>
                </a:solidFill>
              </a:rPr>
              <a:t>图表：</a:t>
            </a:r>
            <a:r>
              <a:rPr lang="en-US" altLang="zh-CN" dirty="0">
                <a:solidFill>
                  <a:srgbClr val="4A452A"/>
                </a:solidFill>
                <a:hlinkClick r:id="rId6"/>
              </a:rPr>
              <a:t>www.1ppt.com/tubiao/</a:t>
            </a:r>
            <a:r>
              <a:rPr lang="en-US" altLang="zh-CN" dirty="0">
                <a:solidFill>
                  <a:srgbClr val="4A452A"/>
                </a:solidFill>
              </a:rPr>
              <a:t>      </a:t>
            </a:r>
            <a:endParaRPr lang="en-US" altLang="zh-CN" dirty="0">
              <a:solidFill>
                <a:srgbClr val="4A452A"/>
              </a:solidFill>
            </a:endParaRPr>
          </a:p>
          <a:p>
            <a:pPr lvl="0">
              <a:spcBef>
                <a:spcPct val="0"/>
              </a:spcBef>
            </a:pPr>
            <a:r>
              <a:rPr lang="en-US" altLang="zh-CN" dirty="0">
                <a:solidFill>
                  <a:srgbClr val="4A452A"/>
                </a:solidFill>
              </a:rPr>
              <a:t>PPT</a:t>
            </a:r>
            <a:r>
              <a:rPr lang="zh-CN" altLang="en-US" dirty="0">
                <a:solidFill>
                  <a:srgbClr val="4A452A"/>
                </a:solidFill>
              </a:rPr>
              <a:t>下载：</a:t>
            </a:r>
            <a:r>
              <a:rPr lang="en-US" altLang="zh-CN" dirty="0">
                <a:solidFill>
                  <a:srgbClr val="4A452A"/>
                </a:solidFill>
                <a:hlinkClick r:id="rId7"/>
              </a:rPr>
              <a:t>www.1ppt.com/xiazai/</a:t>
            </a:r>
            <a:r>
              <a:rPr lang="en-US" altLang="zh-CN" dirty="0">
                <a:solidFill>
                  <a:srgbClr val="4A452A"/>
                </a:solidFill>
              </a:rPr>
              <a:t>                     PPT</a:t>
            </a:r>
            <a:r>
              <a:rPr lang="zh-CN" altLang="en-US" dirty="0">
                <a:solidFill>
                  <a:srgbClr val="4A452A"/>
                </a:solidFill>
              </a:rPr>
              <a:t>教程： </a:t>
            </a:r>
            <a:r>
              <a:rPr lang="en-US" altLang="zh-CN" dirty="0">
                <a:solidFill>
                  <a:srgbClr val="4A452A"/>
                </a:solidFill>
                <a:hlinkClick r:id="rId8"/>
              </a:rPr>
              <a:t>www.1ppt.com/powerpoint/</a:t>
            </a:r>
            <a:r>
              <a:rPr lang="en-US" altLang="zh-CN" dirty="0">
                <a:solidFill>
                  <a:srgbClr val="4A452A"/>
                </a:solidFill>
              </a:rPr>
              <a:t>      </a:t>
            </a:r>
            <a:endParaRPr lang="en-US" altLang="zh-CN" dirty="0">
              <a:solidFill>
                <a:srgbClr val="4A452A"/>
              </a:solidFill>
            </a:endParaRPr>
          </a:p>
          <a:p>
            <a:pPr lvl="0">
              <a:spcBef>
                <a:spcPct val="0"/>
              </a:spcBef>
            </a:pPr>
            <a:r>
              <a:rPr lang="zh-CN" altLang="en-US" dirty="0">
                <a:solidFill>
                  <a:srgbClr val="4A452A"/>
                </a:solidFill>
              </a:rPr>
              <a:t>资料下载：</a:t>
            </a:r>
            <a:r>
              <a:rPr lang="en-US" altLang="zh-CN" dirty="0">
                <a:solidFill>
                  <a:srgbClr val="4A452A"/>
                </a:solidFill>
                <a:hlinkClick r:id="rId9"/>
              </a:rPr>
              <a:t>www.1ppt.com/ziliao/</a:t>
            </a:r>
            <a:r>
              <a:rPr lang="en-US" altLang="zh-CN" dirty="0">
                <a:solidFill>
                  <a:srgbClr val="4A452A"/>
                </a:solidFill>
              </a:rPr>
              <a:t>                   </a:t>
            </a:r>
            <a:r>
              <a:rPr lang="zh-CN" altLang="en-US" dirty="0">
                <a:solidFill>
                  <a:srgbClr val="4A452A"/>
                </a:solidFill>
              </a:rPr>
              <a:t>范文下载：</a:t>
            </a:r>
            <a:r>
              <a:rPr lang="en-US" altLang="zh-CN" dirty="0">
                <a:solidFill>
                  <a:srgbClr val="4A452A"/>
                </a:solidFill>
                <a:hlinkClick r:id="rId10"/>
              </a:rPr>
              <a:t>www.1ppt.com/fanwen/</a:t>
            </a:r>
            <a:r>
              <a:rPr lang="en-US" altLang="zh-CN" dirty="0">
                <a:solidFill>
                  <a:srgbClr val="4A452A"/>
                </a:solidFill>
              </a:rPr>
              <a:t>             </a:t>
            </a:r>
            <a:endParaRPr lang="en-US" altLang="zh-CN" dirty="0">
              <a:solidFill>
                <a:srgbClr val="4A452A"/>
              </a:solidFill>
            </a:endParaRPr>
          </a:p>
          <a:p>
            <a:pPr lvl="0">
              <a:spcBef>
                <a:spcPct val="0"/>
              </a:spcBef>
            </a:pPr>
            <a:r>
              <a:rPr lang="zh-CN" altLang="en-US" dirty="0">
                <a:solidFill>
                  <a:srgbClr val="4A452A"/>
                </a:solidFill>
              </a:rPr>
              <a:t>试卷下载：</a:t>
            </a:r>
            <a:r>
              <a:rPr lang="en-US" altLang="zh-CN" dirty="0">
                <a:solidFill>
                  <a:srgbClr val="4A452A"/>
                </a:solidFill>
                <a:hlinkClick r:id="rId11"/>
              </a:rPr>
              <a:t>www.1ppt.com/shiti/</a:t>
            </a:r>
            <a:r>
              <a:rPr lang="en-US" altLang="zh-CN" dirty="0">
                <a:solidFill>
                  <a:srgbClr val="4A452A"/>
                </a:solidFill>
              </a:rPr>
              <a:t>                     </a:t>
            </a:r>
            <a:r>
              <a:rPr lang="zh-CN" altLang="en-US" dirty="0">
                <a:solidFill>
                  <a:srgbClr val="4A452A"/>
                </a:solidFill>
              </a:rPr>
              <a:t>教案下载：</a:t>
            </a:r>
            <a:r>
              <a:rPr lang="en-US" altLang="zh-CN" dirty="0">
                <a:solidFill>
                  <a:srgbClr val="4A452A"/>
                </a:solidFill>
                <a:hlinkClick r:id="rId12"/>
              </a:rPr>
              <a:t>www.1ppt.com/jiaoan/</a:t>
            </a:r>
            <a:r>
              <a:rPr lang="en-US" altLang="zh-CN" dirty="0">
                <a:solidFill>
                  <a:srgbClr val="4A452A"/>
                </a:solidFill>
              </a:rPr>
              <a:t>               </a:t>
            </a:r>
            <a:endParaRPr lang="en-US" altLang="zh-CN" dirty="0">
              <a:solidFill>
                <a:srgbClr val="4A452A"/>
              </a:solidFill>
            </a:endParaRPr>
          </a:p>
          <a:p>
            <a:pPr lvl="0">
              <a:spcBef>
                <a:spcPct val="0"/>
              </a:spcBef>
            </a:pPr>
            <a:r>
              <a:rPr lang="en-US" altLang="zh-CN" dirty="0">
                <a:solidFill>
                  <a:srgbClr val="4A452A"/>
                </a:solidFill>
              </a:rPr>
              <a:t>PPT</a:t>
            </a:r>
            <a:r>
              <a:rPr lang="zh-CN" altLang="en-US" dirty="0">
                <a:solidFill>
                  <a:srgbClr val="4A452A"/>
                </a:solidFill>
              </a:rPr>
              <a:t>论坛：</a:t>
            </a:r>
            <a:r>
              <a:rPr lang="en-US" altLang="zh-CN" dirty="0">
                <a:solidFill>
                  <a:srgbClr val="4A452A"/>
                </a:solidFill>
                <a:hlinkClick r:id="rId13"/>
              </a:rPr>
              <a:t>www.1ppt.cn</a:t>
            </a:r>
            <a:r>
              <a:rPr lang="en-US" altLang="zh-CN" dirty="0">
                <a:solidFill>
                  <a:srgbClr val="4A452A"/>
                </a:solidFill>
              </a:rPr>
              <a:t>                                      PPT</a:t>
            </a:r>
            <a:r>
              <a:rPr lang="zh-CN" altLang="en-US" dirty="0">
                <a:solidFill>
                  <a:srgbClr val="4A452A"/>
                </a:solidFill>
              </a:rPr>
              <a:t>课件：</a:t>
            </a:r>
            <a:r>
              <a:rPr lang="en-US" altLang="zh-CN" dirty="0">
                <a:solidFill>
                  <a:srgbClr val="4A452A"/>
                </a:solidFill>
                <a:hlinkClick r:id="rId14"/>
              </a:rPr>
              <a:t>www.1ppt.com/kejian/</a:t>
            </a:r>
            <a:r>
              <a:rPr lang="en-US" altLang="zh-CN" dirty="0">
                <a:solidFill>
                  <a:srgbClr val="4A452A"/>
                </a:solidFill>
              </a:rPr>
              <a:t> </a:t>
            </a:r>
            <a:endParaRPr lang="en-US" altLang="zh-CN" dirty="0">
              <a:solidFill>
                <a:srgbClr val="4A452A"/>
              </a:solidFill>
            </a:endParaRPr>
          </a:p>
          <a:p>
            <a:pPr lvl="0">
              <a:spcBef>
                <a:spcPct val="0"/>
              </a:spcBef>
            </a:pPr>
            <a:r>
              <a:rPr lang="zh-CN" altLang="en-US" dirty="0">
                <a:solidFill>
                  <a:srgbClr val="4A452A"/>
                </a:solidFill>
              </a:rPr>
              <a:t>语文课件：</a:t>
            </a:r>
            <a:r>
              <a:rPr lang="en-US" altLang="zh-CN" dirty="0">
                <a:solidFill>
                  <a:srgbClr val="4A452A"/>
                </a:solidFill>
                <a:hlinkClick r:id="rId15"/>
              </a:rPr>
              <a:t>www.1ppt.com/kejian/yuwen/</a:t>
            </a:r>
            <a:r>
              <a:rPr lang="en-US" altLang="zh-CN" dirty="0">
                <a:solidFill>
                  <a:srgbClr val="4A452A"/>
                </a:solidFill>
              </a:rPr>
              <a:t>    </a:t>
            </a:r>
            <a:r>
              <a:rPr lang="zh-CN" altLang="en-US" dirty="0">
                <a:solidFill>
                  <a:srgbClr val="4A452A"/>
                </a:solidFill>
              </a:rPr>
              <a:t>数学课件：</a:t>
            </a:r>
            <a:r>
              <a:rPr lang="en-US" altLang="zh-CN" dirty="0">
                <a:solidFill>
                  <a:srgbClr val="4A452A"/>
                </a:solidFill>
                <a:hlinkClick r:id="rId16"/>
              </a:rPr>
              <a:t>www.1ppt.com/kejian/shuxue/</a:t>
            </a:r>
            <a:r>
              <a:rPr lang="en-US" altLang="zh-CN" dirty="0">
                <a:solidFill>
                  <a:srgbClr val="4A452A"/>
                </a:solidFill>
              </a:rPr>
              <a:t> </a:t>
            </a:r>
            <a:endParaRPr lang="en-US" altLang="zh-CN" dirty="0">
              <a:solidFill>
                <a:srgbClr val="4A452A"/>
              </a:solidFill>
            </a:endParaRPr>
          </a:p>
          <a:p>
            <a:pPr lvl="0">
              <a:spcBef>
                <a:spcPct val="0"/>
              </a:spcBef>
            </a:pPr>
            <a:r>
              <a:rPr lang="zh-CN" altLang="en-US" dirty="0">
                <a:solidFill>
                  <a:srgbClr val="4A452A"/>
                </a:solidFill>
              </a:rPr>
              <a:t>英语课件：</a:t>
            </a:r>
            <a:r>
              <a:rPr lang="en-US" altLang="zh-CN" dirty="0">
                <a:solidFill>
                  <a:srgbClr val="4A452A"/>
                </a:solidFill>
                <a:hlinkClick r:id="rId17"/>
              </a:rPr>
              <a:t>www.1ppt.com/kejian/yingyu/</a:t>
            </a:r>
            <a:r>
              <a:rPr lang="en-US" altLang="zh-CN" dirty="0">
                <a:solidFill>
                  <a:srgbClr val="4A452A"/>
                </a:solidFill>
              </a:rPr>
              <a:t>    </a:t>
            </a:r>
            <a:r>
              <a:rPr lang="zh-CN" altLang="en-US" dirty="0">
                <a:solidFill>
                  <a:srgbClr val="4A452A"/>
                </a:solidFill>
              </a:rPr>
              <a:t>美术课件：</a:t>
            </a:r>
            <a:r>
              <a:rPr lang="en-US" altLang="zh-CN" dirty="0">
                <a:solidFill>
                  <a:srgbClr val="4A452A"/>
                </a:solidFill>
                <a:hlinkClick r:id="rId18"/>
              </a:rPr>
              <a:t>www.1ppt.com/kejian/meishu/</a:t>
            </a:r>
            <a:r>
              <a:rPr lang="en-US" altLang="zh-CN" dirty="0">
                <a:solidFill>
                  <a:srgbClr val="4A452A"/>
                </a:solidFill>
              </a:rPr>
              <a:t> </a:t>
            </a:r>
            <a:endParaRPr lang="en-US" altLang="zh-CN" dirty="0">
              <a:solidFill>
                <a:srgbClr val="4A452A"/>
              </a:solidFill>
            </a:endParaRPr>
          </a:p>
          <a:p>
            <a:pPr lvl="0">
              <a:spcBef>
                <a:spcPct val="0"/>
              </a:spcBef>
            </a:pPr>
            <a:r>
              <a:rPr lang="zh-CN" altLang="en-US" dirty="0">
                <a:solidFill>
                  <a:srgbClr val="4A452A"/>
                </a:solidFill>
              </a:rPr>
              <a:t>科学课件：</a:t>
            </a:r>
            <a:r>
              <a:rPr lang="en-US" altLang="zh-CN" dirty="0">
                <a:solidFill>
                  <a:srgbClr val="4A452A"/>
                </a:solidFill>
                <a:hlinkClick r:id="rId19"/>
              </a:rPr>
              <a:t>www.1ppt.com/kejian/kexue/</a:t>
            </a:r>
            <a:r>
              <a:rPr lang="en-US" altLang="zh-CN" dirty="0">
                <a:solidFill>
                  <a:srgbClr val="4A452A"/>
                </a:solidFill>
              </a:rPr>
              <a:t>     </a:t>
            </a:r>
            <a:r>
              <a:rPr lang="zh-CN" altLang="en-US" dirty="0">
                <a:solidFill>
                  <a:srgbClr val="4A452A"/>
                </a:solidFill>
              </a:rPr>
              <a:t>物理课件：</a:t>
            </a:r>
            <a:r>
              <a:rPr lang="en-US" altLang="zh-CN" dirty="0">
                <a:solidFill>
                  <a:srgbClr val="4A452A"/>
                </a:solidFill>
                <a:hlinkClick r:id="rId20"/>
              </a:rPr>
              <a:t>www.1ppt.com/kejian/wuli/</a:t>
            </a:r>
            <a:r>
              <a:rPr lang="en-US" altLang="zh-CN" dirty="0">
                <a:solidFill>
                  <a:srgbClr val="4A452A"/>
                </a:solidFill>
              </a:rPr>
              <a:t> </a:t>
            </a:r>
            <a:endParaRPr lang="en-US" altLang="zh-CN" dirty="0">
              <a:solidFill>
                <a:srgbClr val="4A452A"/>
              </a:solidFill>
            </a:endParaRPr>
          </a:p>
          <a:p>
            <a:pPr lvl="0">
              <a:spcBef>
                <a:spcPct val="0"/>
              </a:spcBef>
            </a:pPr>
            <a:r>
              <a:rPr lang="zh-CN" altLang="en-US" dirty="0">
                <a:solidFill>
                  <a:srgbClr val="4A452A"/>
                </a:solidFill>
              </a:rPr>
              <a:t>化学课件：</a:t>
            </a:r>
            <a:r>
              <a:rPr lang="en-US" altLang="zh-CN" dirty="0">
                <a:solidFill>
                  <a:srgbClr val="4A452A"/>
                </a:solidFill>
                <a:hlinkClick r:id="rId21"/>
              </a:rPr>
              <a:t>www.1ppt.com/kejian/huaxue/</a:t>
            </a:r>
            <a:r>
              <a:rPr lang="en-US" altLang="zh-CN" dirty="0">
                <a:solidFill>
                  <a:srgbClr val="4A452A"/>
                </a:solidFill>
              </a:rPr>
              <a:t>  </a:t>
            </a:r>
            <a:r>
              <a:rPr lang="zh-CN" altLang="en-US" dirty="0">
                <a:solidFill>
                  <a:srgbClr val="4A452A"/>
                </a:solidFill>
              </a:rPr>
              <a:t>生物课件：</a:t>
            </a:r>
            <a:r>
              <a:rPr lang="en-US" altLang="zh-CN" dirty="0">
                <a:solidFill>
                  <a:srgbClr val="4A452A"/>
                </a:solidFill>
                <a:hlinkClick r:id="rId22"/>
              </a:rPr>
              <a:t>www.1ppt.com/kejian/shengwu/</a:t>
            </a:r>
            <a:r>
              <a:rPr lang="en-US" altLang="zh-CN" dirty="0">
                <a:solidFill>
                  <a:srgbClr val="4A452A"/>
                </a:solidFill>
              </a:rPr>
              <a:t> </a:t>
            </a:r>
            <a:endParaRPr lang="en-US" altLang="zh-CN" dirty="0">
              <a:solidFill>
                <a:srgbClr val="4A452A"/>
              </a:solidFill>
            </a:endParaRPr>
          </a:p>
          <a:p>
            <a:pPr lvl="0">
              <a:spcBef>
                <a:spcPct val="0"/>
              </a:spcBef>
            </a:pPr>
            <a:r>
              <a:rPr lang="zh-CN" altLang="en-US" dirty="0">
                <a:solidFill>
                  <a:srgbClr val="4A452A"/>
                </a:solidFill>
              </a:rPr>
              <a:t>地理课件：</a:t>
            </a:r>
            <a:r>
              <a:rPr lang="en-US" altLang="zh-CN" dirty="0">
                <a:solidFill>
                  <a:srgbClr val="4A452A"/>
                </a:solidFill>
                <a:hlinkClick r:id="rId23"/>
              </a:rPr>
              <a:t>www.1ppt.com/kejian/dili/</a:t>
            </a:r>
            <a:r>
              <a:rPr lang="en-US" altLang="zh-CN" dirty="0">
                <a:solidFill>
                  <a:srgbClr val="4A452A"/>
                </a:solidFill>
              </a:rPr>
              <a:t>          </a:t>
            </a:r>
            <a:r>
              <a:rPr lang="zh-CN" altLang="en-US" dirty="0">
                <a:solidFill>
                  <a:srgbClr val="4A452A"/>
                </a:solidFill>
              </a:rPr>
              <a:t>历史课件：</a:t>
            </a:r>
            <a:r>
              <a:rPr lang="en-US" altLang="zh-CN" dirty="0">
                <a:solidFill>
                  <a:srgbClr val="4A452A"/>
                </a:solidFill>
                <a:hlinkClick r:id="rId24"/>
              </a:rPr>
              <a:t>www.1ppt.com/kejian/lishi/</a:t>
            </a:r>
            <a:r>
              <a:rPr lang="en-US" altLang="zh-CN" dirty="0">
                <a:solidFill>
                  <a:srgbClr val="4A452A"/>
                </a:solidFill>
              </a:rPr>
              <a:t>        </a:t>
            </a:r>
            <a:endParaRPr lang="en-US" altLang="zh-CN" dirty="0">
              <a:solidFill>
                <a:srgbClr val="4A452A"/>
              </a:solidFill>
            </a:endParaRPr>
          </a:p>
          <a:p>
            <a:pPr lvl="0">
              <a:spcBef>
                <a:spcPct val="0"/>
              </a:spcBef>
            </a:pPr>
            <a:r>
              <a:rPr lang="en-US" altLang="zh-CN" dirty="0">
                <a:solidFill>
                  <a:srgbClr val="4A452A"/>
                </a:solidFill>
              </a:rPr>
              <a:t>  </a:t>
            </a:r>
            <a:endParaRPr lang="zh-CN" altLang="en-US" dirty="0">
              <a:solidFill>
                <a:srgbClr val="4A452A"/>
              </a:solidFill>
            </a:endParaRPr>
          </a:p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98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8" name="Picture 4"/>
          <p:cNvPicPr>
            <a:picLocks noChangeAspect="1"/>
          </p:cNvPicPr>
          <p:nvPr/>
        </p:nvPicPr>
        <p:blipFill>
          <a:blip r:embed="rId1"/>
          <a:srcRect b="-6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/>
        </p:nvSpPr>
        <p:spPr>
          <a:xfrm>
            <a:off x="1979613" y="5300663"/>
            <a:ext cx="5184775" cy="4714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第一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模板网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-WWW.1PPT.COM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4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578" name="Picture 2"/>
          <p:cNvPicPr>
            <a:picLocks noChangeAspect="1"/>
          </p:cNvPicPr>
          <p:nvPr/>
        </p:nvPicPr>
        <p:blipFill>
          <a:blip r:embed="rId1"/>
          <a:srcRect b="-24"/>
          <a:stretch>
            <a:fillRect/>
          </a:stretch>
        </p:blipFill>
        <p:spPr>
          <a:xfrm>
            <a:off x="0" y="0"/>
            <a:ext cx="9144000" cy="68786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60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39687"/>
            <a:ext cx="9144000" cy="6937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626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9135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7650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00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674" name="Picture 2"/>
          <p:cNvPicPr>
            <a:picLocks noChangeAspect="1"/>
          </p:cNvPicPr>
          <p:nvPr/>
        </p:nvPicPr>
        <p:blipFill>
          <a:blip r:embed="rId1"/>
          <a:srcRect b="-24"/>
          <a:stretch>
            <a:fillRect/>
          </a:stretch>
        </p:blipFill>
        <p:spPr>
          <a:xfrm>
            <a:off x="0" y="-25400"/>
            <a:ext cx="9144000" cy="6883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9698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96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2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1746" name="Picture 4"/>
          <p:cNvPicPr>
            <a:picLocks noChangeAspect="1"/>
          </p:cNvPicPr>
          <p:nvPr/>
        </p:nvPicPr>
        <p:blipFill>
          <a:blip r:embed="rId1"/>
          <a:srcRect r="-56"/>
          <a:stretch>
            <a:fillRect/>
          </a:stretch>
        </p:blipFill>
        <p:spPr>
          <a:xfrm>
            <a:off x="0" y="-19050"/>
            <a:ext cx="9144000" cy="6892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2770" name="Picture 2"/>
          <p:cNvPicPr>
            <a:picLocks noChangeAspect="1"/>
          </p:cNvPicPr>
          <p:nvPr/>
        </p:nvPicPr>
        <p:blipFill>
          <a:blip r:embed="rId1"/>
          <a:srcRect b="-2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9786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3794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4818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584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6866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1113"/>
            <a:ext cx="9144000" cy="68357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7890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07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8914" name="Picture 2"/>
          <p:cNvPicPr>
            <a:picLocks noChangeAspect="1"/>
          </p:cNvPicPr>
          <p:nvPr/>
        </p:nvPicPr>
        <p:blipFill>
          <a:blip r:embed="rId1"/>
          <a:srcRect b="-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6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/>
        </p:nvSpPr>
        <p:spPr>
          <a:xfrm>
            <a:off x="250825" y="2041525"/>
            <a:ext cx="735013" cy="2413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7411" name="Picture 2"/>
          <p:cNvPicPr>
            <a:picLocks noChangeAspect="1"/>
          </p:cNvPicPr>
          <p:nvPr/>
        </p:nvPicPr>
        <p:blipFill>
          <a:blip r:embed="rId1"/>
          <a:srcRect r="-37" b="-175"/>
          <a:stretch>
            <a:fillRect/>
          </a:stretch>
        </p:blipFill>
        <p:spPr>
          <a:xfrm>
            <a:off x="0" y="-58737"/>
            <a:ext cx="9144000" cy="69167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4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0825" y="34925"/>
            <a:ext cx="8893175" cy="68246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8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550" y="4763"/>
            <a:ext cx="7488238" cy="68357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2" name="Picture 2"/>
          <p:cNvPicPr>
            <a:picLocks noChangeAspect="1"/>
          </p:cNvPicPr>
          <p:nvPr/>
        </p:nvPicPr>
        <p:blipFill>
          <a:blip r:embed="rId1"/>
          <a:srcRect b="-49"/>
          <a:stretch>
            <a:fillRect/>
          </a:stretch>
        </p:blipFill>
        <p:spPr>
          <a:xfrm>
            <a:off x="0" y="19050"/>
            <a:ext cx="9144000" cy="6819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6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388" y="42863"/>
            <a:ext cx="8640762" cy="68183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30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6987"/>
            <a:ext cx="9144000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587cef8f-f79d-4343-8bcc-b87200dd237d"/>
  <p:tag name="COMMONDATA" val="eyJoZGlkIjoiMmRiYTgyNzM1MTE3NmQyZjMyMmJmYTQwZTZkYjcxNmQifQ=="/>
</p:tagLst>
</file>

<file path=ppt/theme/theme1.xml><?xml version="1.0" encoding="utf-8"?>
<a:theme xmlns:a="http://schemas.openxmlformats.org/drawingml/2006/main" name="第一PPT模板网-WWW.1PPT.COM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850</Words>
  <Application>WPS 演示</Application>
  <PresentationFormat>全屏显示(4:3)</PresentationFormat>
  <Paragraphs>14</Paragraphs>
  <Slides>25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Arial</vt:lpstr>
      <vt:lpstr>宋体</vt:lpstr>
      <vt:lpstr>Wingdings</vt:lpstr>
      <vt:lpstr>Calibri</vt:lpstr>
      <vt:lpstr>微软雅黑</vt:lpstr>
      <vt:lpstr>Calibri</vt:lpstr>
      <vt:lpstr>Arial Unicode MS</vt:lpstr>
      <vt:lpstr>Arial</vt:lpstr>
      <vt:lpstr>第一PPT模板网-WWW.1PPT.COM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keywords>第一PPT模板网-WWW.1PPT.COM</cp:keywords>
  <dc:description>第一PPT模板网-WWW.1PPT.COM
</dc:description>
  <dc:subject>第一PPT模板网-WWW.1PPT.COM</dc:subject>
  <cp:category>第一PPT模板网-WWW.1PPT.COM</cp:category>
  <cp:lastModifiedBy>admin</cp:lastModifiedBy>
  <cp:revision>8</cp:revision>
  <dcterms:created xsi:type="dcterms:W3CDTF">2010-07-25T02:55:14Z</dcterms:created>
  <dcterms:modified xsi:type="dcterms:W3CDTF">2023-02-28T04:28:15Z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0008008427000000000001024120</vt:lpwstr>
  </property>
  <property fmtid="{D5CDD505-2E9C-101B-9397-08002B2CF9AE}" pid="3" name="ICV">
    <vt:lpwstr>F857F3E46B6B45DDB977AA4AB92827AA</vt:lpwstr>
  </property>
  <property fmtid="{D5CDD505-2E9C-101B-9397-08002B2CF9AE}" pid="4" name="KSOProductBuildVer">
    <vt:lpwstr>2052-11.1.0.13703</vt:lpwstr>
  </property>
</Properties>
</file>