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3"/>
    <p:sldMasterId id="2147483688" r:id="rId4"/>
  </p:sldMasterIdLst>
  <p:notesMasterIdLst>
    <p:notesMasterId r:id="rId6"/>
  </p:notesMasterIdLst>
  <p:handoutMasterIdLst>
    <p:handoutMasterId r:id="rId20"/>
  </p:handoutMasterIdLst>
  <p:sldIdLst>
    <p:sldId id="346" r:id="rId5"/>
    <p:sldId id="364" r:id="rId7"/>
    <p:sldId id="348" r:id="rId8"/>
    <p:sldId id="366" r:id="rId9"/>
    <p:sldId id="349" r:id="rId10"/>
    <p:sldId id="350" r:id="rId11"/>
    <p:sldId id="351" r:id="rId12"/>
    <p:sldId id="353" r:id="rId13"/>
    <p:sldId id="370" r:id="rId14"/>
    <p:sldId id="354" r:id="rId15"/>
    <p:sldId id="356" r:id="rId16"/>
    <p:sldId id="359" r:id="rId17"/>
    <p:sldId id="360" r:id="rId18"/>
    <p:sldId id="361" r:id="rId19"/>
  </p:sldIdLst>
  <p:sldSz cx="12192000" cy="6858000"/>
  <p:notesSz cx="6858000" cy="9144000"/>
  <p:custDataLst>
    <p:tags r:id="rId25"/>
  </p:custDataLst>
  <p:defaultTextStyle>
    <a:defPPr rtl="0"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879" autoAdjust="0"/>
  </p:normalViewPr>
  <p:slideViewPr>
    <p:cSldViewPr snapToGrid="0">
      <p:cViewPr varScale="1">
        <p:scale>
          <a:sx n="72" d="100"/>
          <a:sy n="72" d="100"/>
        </p:scale>
        <p:origin x="4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4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01509-8A32-44D3-99C3-416714127FAE}" type="doc">
      <dgm:prSet loTypeId="list" loCatId="list" qsTypeId="urn:microsoft.com/office/officeart/2005/8/quickstyle/simple3" qsCatId="simple" csTypeId="urn:microsoft.com/office/officeart/2005/8/colors/accent4_2" csCatId="accent1" phldr="1"/>
      <dgm:spPr/>
      <dgm:t>
        <a:bodyPr/>
        <a:lstStyle/>
        <a:p>
          <a:endParaRPr lang="zh-CN" altLang="en-US"/>
        </a:p>
      </dgm:t>
    </dgm:pt>
    <dgm:pt modelId="{D259B6E2-3149-4ED0-9FE5-6EB5E4F93094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做好组内教师的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</a:rPr>
            <a:t>教学常规检查工作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，督促本组老师认真备课。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不定期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</a:rPr>
            <a:t>参加各备课组的集体备课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，并认真进行指导，监督好集体备课活动的有序有效进行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/>
          </a:r>
          <a:endParaRPr lang="zh-CN" sz="2800" dirty="0">
            <a:latin typeface="楷体" panose="02010609060101010101" charset="-122"/>
            <a:ea typeface="楷体" panose="02010609060101010101" charset="-122"/>
          </a:endParaRPr>
        </a:p>
      </dgm:t>
    </dgm:pt>
    <dgm:pt modelId="{D694C9BD-BD2E-43A2-A00D-78738785DB0B}" cxnId="{CE8F12B1-829D-44C6-AE74-8C73D3720BDC}" type="parTrans">
      <dgm:prSet/>
      <dgm:spPr/>
      <dgm:t>
        <a:bodyPr/>
        <a:lstStyle/>
        <a:p>
          <a:endParaRPr lang="zh-CN" altLang="en-US"/>
        </a:p>
      </dgm:t>
    </dgm:pt>
    <dgm:pt modelId="{62BECCB6-7DD0-4D7E-9080-E42B90AD3FAD}" cxnId="{CE8F12B1-829D-44C6-AE74-8C73D3720BDC}" type="sibTrans">
      <dgm:prSet/>
      <dgm:spPr/>
      <dgm:t>
        <a:bodyPr/>
        <a:lstStyle/>
        <a:p>
          <a:endParaRPr lang="zh-CN" altLang="en-US"/>
        </a:p>
      </dgm:t>
    </dgm:pt>
    <dgm:pt modelId="{B687683D-0586-4CF0-9C3E-77BB8778EFEB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负责安排好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学科组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各类公开课及大型教学展示、竞赛活动。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督促指导备课组长制定教学计划，有序开展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“双减新生态”、“教师持续改进”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的研究性教研活动，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做好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rPr>
            <a:t>学科教学资源库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的建设和传承更新工作，形成组内有效循环。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/>
          </a:r>
          <a:endParaRPr lang="zh-CN" sz="2800" dirty="0">
            <a:latin typeface="楷体" panose="02010609060101010101" charset="-122"/>
            <a:ea typeface="楷体" panose="02010609060101010101" charset="-122"/>
            <a:cs typeface="楷体" panose="02010609060101010101" charset="-122"/>
          </a:endParaRPr>
        </a:p>
      </dgm:t>
    </dgm:pt>
    <dgm:pt modelId="{27399D32-801B-4405-8EEC-2AEB39249044}" cxnId="{95DAA686-341B-41CA-A61E-5550CE6E1480}" type="parTrans">
      <dgm:prSet/>
      <dgm:spPr/>
      <dgm:t>
        <a:bodyPr/>
        <a:lstStyle/>
        <a:p>
          <a:endParaRPr lang="zh-CN" altLang="en-US"/>
        </a:p>
      </dgm:t>
    </dgm:pt>
    <dgm:pt modelId="{609B0881-5A98-4BA6-9990-9FA9BB25DCF6}" cxnId="{95DAA686-341B-41CA-A61E-5550CE6E1480}" type="sibTrans">
      <dgm:prSet/>
      <dgm:spPr/>
      <dgm:t>
        <a:bodyPr/>
        <a:lstStyle/>
        <a:p>
          <a:endParaRPr lang="zh-CN" altLang="en-US"/>
        </a:p>
      </dgm:t>
    </dgm:pt>
    <dgm:pt modelId="{584C2A90-B171-4B26-9CC5-C70218A60683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组织每位教师每学期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rPr>
            <a:t>至少读一本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rPr>
            <a:t>教学理论专著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并做好读书笔记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，每学期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rPr>
            <a:t>至少撰写一篇教学论文或教学经验总结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争创和落实特色项目，加强教研组文化建设及学科特色建设，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争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创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rPr>
            <a:t>优秀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rPr>
            <a:t>教研组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/>
          </a:r>
          <a:endParaRPr lang="zh-CN" sz="2800" dirty="0">
            <a:latin typeface="楷体" panose="02010609060101010101" charset="-122"/>
            <a:ea typeface="楷体" panose="02010609060101010101" charset="-122"/>
            <a:sym typeface="+mn-ea"/>
          </a:endParaRPr>
        </a:p>
      </dgm:t>
    </dgm:pt>
    <dgm:pt modelId="{06728308-4304-4F31-B953-C229F1A6576C}" cxnId="{193BBF35-E202-447E-BBF5-A9A6F9CC06DE}" type="parTrans">
      <dgm:prSet/>
      <dgm:spPr/>
      <dgm:t>
        <a:bodyPr/>
        <a:lstStyle/>
        <a:p>
          <a:endParaRPr lang="zh-CN" altLang="en-US"/>
        </a:p>
      </dgm:t>
    </dgm:pt>
    <dgm:pt modelId="{E411CE42-B4F9-4A26-BA88-9F11339E65DF}" cxnId="{193BBF35-E202-447E-BBF5-A9A6F9CC06DE}" type="sibTrans">
      <dgm:prSet/>
      <dgm:spPr/>
      <dgm:t>
        <a:bodyPr/>
        <a:lstStyle/>
        <a:p>
          <a:endParaRPr lang="zh-CN" altLang="en-US"/>
        </a:p>
      </dgm:t>
    </dgm:pt>
    <dgm:pt modelId="{4339B318-D1A4-40E0-8425-A9DF1F50B84F}" type="pres">
      <dgm:prSet presAssocID="{E4701509-8A32-44D3-99C3-416714127FAE}" presName="linearFlow" presStyleCnt="0">
        <dgm:presLayoutVars>
          <dgm:dir val="rev"/>
          <dgm:resizeHandles val="exact"/>
        </dgm:presLayoutVars>
      </dgm:prSet>
      <dgm:spPr/>
    </dgm:pt>
    <dgm:pt modelId="{39EFA5A9-2ACF-4288-904A-8A854A26E87E}" type="pres">
      <dgm:prSet presAssocID="{D259B6E2-3149-4ED0-9FE5-6EB5E4F93094}" presName="composite" presStyleCnt="0"/>
      <dgm:spPr/>
    </dgm:pt>
    <dgm:pt modelId="{C6651940-11E3-4016-9810-8BFA244D9169}" type="pres">
      <dgm:prSet presAssocID="{D259B6E2-3149-4ED0-9FE5-6EB5E4F93094}" presName="imgShp" presStyleLbl="fgImgPlace1" presStyleIdx="0" presStyleCnt="3" custLinFactNeighborY="3048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E3FB36B6-6CB5-4DEC-961F-A8BB432CBF30}" type="pres">
      <dgm:prSet presAssocID="{D259B6E2-3149-4ED0-9FE5-6EB5E4F93094}" presName="txShp" presStyleLbl="node1" presStyleIdx="0" presStyleCnt="3">
        <dgm:presLayoutVars>
          <dgm:bulletEnabled val="1"/>
        </dgm:presLayoutVars>
      </dgm:prSet>
      <dgm:spPr/>
    </dgm:pt>
    <dgm:pt modelId="{B2D2D1E1-FDCE-4E90-B142-20DB111AE566}" type="pres">
      <dgm:prSet presAssocID="{62BECCB6-7DD0-4D7E-9080-E42B90AD3FAD}" presName="spacing" presStyleCnt="0"/>
      <dgm:spPr/>
    </dgm:pt>
    <dgm:pt modelId="{D32F862D-EB69-4158-8CA1-80583C3866CF}" type="pres">
      <dgm:prSet presAssocID="{B687683D-0586-4CF0-9C3E-77BB8778EFEB}" presName="composite" presStyleCnt="0"/>
      <dgm:spPr/>
    </dgm:pt>
    <dgm:pt modelId="{ED3716C5-2014-4914-B846-3EA985C9A32F}" type="pres">
      <dgm:prSet presAssocID="{B687683D-0586-4CF0-9C3E-77BB8778EFEB}" presName="imgShp" presStyleLbl="fgImgPlace1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715EE63B-62CB-4C86-BEC0-0149BB88E2C4}" type="pres">
      <dgm:prSet presAssocID="{B687683D-0586-4CF0-9C3E-77BB8778EFEB}" presName="txShp" presStyleLbl="node1" presStyleIdx="1" presStyleCnt="3">
        <dgm:presLayoutVars>
          <dgm:bulletEnabled val="1"/>
        </dgm:presLayoutVars>
      </dgm:prSet>
      <dgm:spPr/>
    </dgm:pt>
    <dgm:pt modelId="{EF00BDBA-40F4-4FC7-8C91-6A057BF2F223}" type="pres">
      <dgm:prSet presAssocID="{609B0881-5A98-4BA6-9990-9FA9BB25DCF6}" presName="spacing" presStyleCnt="0"/>
      <dgm:spPr/>
    </dgm:pt>
    <dgm:pt modelId="{82CE80D7-7735-4452-B22B-717DA7E5EB4B}" type="pres">
      <dgm:prSet presAssocID="{584C2A90-B171-4B26-9CC5-C70218A60683}" presName="composite" presStyleCnt="0"/>
      <dgm:spPr/>
    </dgm:pt>
    <dgm:pt modelId="{8E291009-9312-4AE5-A4C0-7EF0D553A8E6}" type="pres">
      <dgm:prSet presAssocID="{584C2A90-B171-4B26-9CC5-C70218A60683}" presName="imgShp" presStyleLbl="fgImgPlace1" presStyleIdx="2" presStyleCnt="3" custLinFactNeighborY="-6780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A7128807-12B2-4CBC-B762-0F5C55C2347F}" type="pres">
      <dgm:prSet presAssocID="{584C2A90-B171-4B26-9CC5-C70218A60683}" presName="txShp" presStyleLbl="node1" presStyleIdx="2" presStyleCnt="3" custScaleX="99831">
        <dgm:presLayoutVars>
          <dgm:bulletEnabled val="1"/>
        </dgm:presLayoutVars>
      </dgm:prSet>
      <dgm:spPr/>
    </dgm:pt>
  </dgm:ptLst>
  <dgm:cxnLst>
    <dgm:cxn modelId="{CE8F12B1-829D-44C6-AE74-8C73D3720BDC}" srcId="{E4701509-8A32-44D3-99C3-416714127FAE}" destId="{D259B6E2-3149-4ED0-9FE5-6EB5E4F93094}" srcOrd="0" destOrd="0" parTransId="{D694C9BD-BD2E-43A2-A00D-78738785DB0B}" sibTransId="{62BECCB6-7DD0-4D7E-9080-E42B90AD3FAD}"/>
    <dgm:cxn modelId="{95DAA686-341B-41CA-A61E-5550CE6E1480}" srcId="{E4701509-8A32-44D3-99C3-416714127FAE}" destId="{B687683D-0586-4CF0-9C3E-77BB8778EFEB}" srcOrd="1" destOrd="0" parTransId="{27399D32-801B-4405-8EEC-2AEB39249044}" sibTransId="{609B0881-5A98-4BA6-9990-9FA9BB25DCF6}"/>
    <dgm:cxn modelId="{193BBF35-E202-447E-BBF5-A9A6F9CC06DE}" srcId="{E4701509-8A32-44D3-99C3-416714127FAE}" destId="{584C2A90-B171-4B26-9CC5-C70218A60683}" srcOrd="2" destOrd="0" parTransId="{06728308-4304-4F31-B953-C229F1A6576C}" sibTransId="{E411CE42-B4F9-4A26-BA88-9F11339E65DF}"/>
    <dgm:cxn modelId="{4C215A75-DF38-4F3F-AAF2-9F618FD76F3D}" type="presOf" srcId="{E4701509-8A32-44D3-99C3-416714127FAE}" destId="{4339B318-D1A4-40E0-8425-A9DF1F50B84F}" srcOrd="0" destOrd="0" presId="urn:microsoft.com/office/officeart/2005/8/layout/vList3"/>
    <dgm:cxn modelId="{9AA972E1-CF61-483A-BD97-C7D794785FE3}" type="presParOf" srcId="{4339B318-D1A4-40E0-8425-A9DF1F50B84F}" destId="{39EFA5A9-2ACF-4288-904A-8A854A26E87E}" srcOrd="0" destOrd="0" presId="urn:microsoft.com/office/officeart/2005/8/layout/vList3"/>
    <dgm:cxn modelId="{A2FCE94E-9E9D-438B-86AE-532E31670AEF}" type="presParOf" srcId="{39EFA5A9-2ACF-4288-904A-8A854A26E87E}" destId="{C6651940-11E3-4016-9810-8BFA244D9169}" srcOrd="0" destOrd="0" presId="urn:microsoft.com/office/officeart/2005/8/layout/vList3"/>
    <dgm:cxn modelId="{3E2EC8D9-5FA4-41BD-89EA-1116458BEE7C}" type="presParOf" srcId="{39EFA5A9-2ACF-4288-904A-8A854A26E87E}" destId="{E3FB36B6-6CB5-4DEC-961F-A8BB432CBF30}" srcOrd="1" destOrd="0" presId="urn:microsoft.com/office/officeart/2005/8/layout/vList3"/>
    <dgm:cxn modelId="{08F2985B-7530-445A-B06F-775482D383D3}" type="presOf" srcId="{D259B6E2-3149-4ED0-9FE5-6EB5E4F93094}" destId="{E3FB36B6-6CB5-4DEC-961F-A8BB432CBF30}" srcOrd="0" destOrd="0" presId="urn:microsoft.com/office/officeart/2005/8/layout/vList3"/>
    <dgm:cxn modelId="{0DC94B1E-DC1F-4721-BD88-91125463B1EB}" type="presParOf" srcId="{4339B318-D1A4-40E0-8425-A9DF1F50B84F}" destId="{B2D2D1E1-FDCE-4E90-B142-20DB111AE566}" srcOrd="1" destOrd="0" presId="urn:microsoft.com/office/officeart/2005/8/layout/vList3"/>
    <dgm:cxn modelId="{2D98A3C8-C202-4683-9524-61F02C08B8BF}" type="presOf" srcId="{62BECCB6-7DD0-4D7E-9080-E42B90AD3FAD}" destId="{B2D2D1E1-FDCE-4E90-B142-20DB111AE566}" srcOrd="0" destOrd="0" presId="urn:microsoft.com/office/officeart/2005/8/layout/vList3"/>
    <dgm:cxn modelId="{90E3FDED-7EB0-442C-9BEE-5E4FD1F8E73B}" type="presParOf" srcId="{4339B318-D1A4-40E0-8425-A9DF1F50B84F}" destId="{D32F862D-EB69-4158-8CA1-80583C3866CF}" srcOrd="2" destOrd="0" presId="urn:microsoft.com/office/officeart/2005/8/layout/vList3"/>
    <dgm:cxn modelId="{70E87EA7-14A6-4A00-94B6-32A59837FCAC}" type="presParOf" srcId="{D32F862D-EB69-4158-8CA1-80583C3866CF}" destId="{ED3716C5-2014-4914-B846-3EA985C9A32F}" srcOrd="0" destOrd="2" presId="urn:microsoft.com/office/officeart/2005/8/layout/vList3"/>
    <dgm:cxn modelId="{CB2C92E8-F863-4B21-AE9E-BE8B34B02D88}" type="presParOf" srcId="{D32F862D-EB69-4158-8CA1-80583C3866CF}" destId="{715EE63B-62CB-4C86-BEC0-0149BB88E2C4}" srcOrd="1" destOrd="2" presId="urn:microsoft.com/office/officeart/2005/8/layout/vList3"/>
    <dgm:cxn modelId="{95B0FAA4-A62C-414C-8C57-94146BCF8A1D}" type="presOf" srcId="{B687683D-0586-4CF0-9C3E-77BB8778EFEB}" destId="{715EE63B-62CB-4C86-BEC0-0149BB88E2C4}" srcOrd="0" destOrd="0" presId="urn:microsoft.com/office/officeart/2005/8/layout/vList3"/>
    <dgm:cxn modelId="{76CC6452-8228-42AC-A869-D410E731E971}" type="presParOf" srcId="{4339B318-D1A4-40E0-8425-A9DF1F50B84F}" destId="{EF00BDBA-40F4-4FC7-8C91-6A057BF2F223}" srcOrd="3" destOrd="0" presId="urn:microsoft.com/office/officeart/2005/8/layout/vList3"/>
    <dgm:cxn modelId="{62E1973A-129B-4C96-9CC5-B7CD8C4DD765}" type="presOf" srcId="{609B0881-5A98-4BA6-9990-9FA9BB25DCF6}" destId="{EF00BDBA-40F4-4FC7-8C91-6A057BF2F223}" srcOrd="0" destOrd="0" presId="urn:microsoft.com/office/officeart/2005/8/layout/vList3"/>
    <dgm:cxn modelId="{1238AF02-59D7-4410-83E7-CAC3078A6666}" type="presParOf" srcId="{4339B318-D1A4-40E0-8425-A9DF1F50B84F}" destId="{82CE80D7-7735-4452-B22B-717DA7E5EB4B}" srcOrd="4" destOrd="0" presId="urn:microsoft.com/office/officeart/2005/8/layout/vList3"/>
    <dgm:cxn modelId="{CB5C6F1A-1B6C-4FE1-BED3-D73804BDABDE}" type="presParOf" srcId="{82CE80D7-7735-4452-B22B-717DA7E5EB4B}" destId="{8E291009-9312-4AE5-A4C0-7EF0D553A8E6}" srcOrd="0" destOrd="4" presId="urn:microsoft.com/office/officeart/2005/8/layout/vList3"/>
    <dgm:cxn modelId="{CF6F77AD-862F-45FF-8855-D7C1795D7541}" type="presParOf" srcId="{82CE80D7-7735-4452-B22B-717DA7E5EB4B}" destId="{A7128807-12B2-4CBC-B762-0F5C55C2347F}" srcOrd="1" destOrd="4" presId="urn:microsoft.com/office/officeart/2005/8/layout/vList3"/>
    <dgm:cxn modelId="{70F4FDE0-A7A8-4A85-9BDF-966AD1800FB7}" type="presOf" srcId="{584C2A90-B171-4B26-9CC5-C70218A60683}" destId="{A7128807-12B2-4CBC-B762-0F5C55C2347F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01509-8A32-44D3-99C3-416714127FAE}" type="doc">
      <dgm:prSet loTypeId="list" loCatId="list" qsTypeId="urn:microsoft.com/office/officeart/2005/8/quickstyle/simple3" qsCatId="simple" csTypeId="urn:microsoft.com/office/officeart/2005/8/colors/colorful5" csCatId="accent1" phldr="1"/>
      <dgm:spPr/>
      <dgm:t>
        <a:bodyPr/>
        <a:lstStyle/>
        <a:p>
          <a:endParaRPr lang="zh-CN" altLang="en-US"/>
        </a:p>
      </dgm:t>
    </dgm:pt>
    <dgm:pt modelId="{37C2049D-8843-4ED9-9002-AB86AF057C43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督促各备课组长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，落实好本学科阶段、期中、期末、补考等</a:t>
          </a:r>
          <a:r>
            <a:rPr lang="zh-CN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rPr>
            <a:t>各类考试的命题、审查和校对、阅卷、登分及教学质量分析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等工作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/>
          </a:r>
          <a:endParaRPr lang="zh-CN" sz="2800" dirty="0">
            <a:latin typeface="楷体" panose="02010609060101010101" charset="-122"/>
            <a:ea typeface="楷体" panose="02010609060101010101" charset="-122"/>
          </a:endParaRPr>
        </a:p>
      </dgm:t>
    </dgm:pt>
    <dgm:pt modelId="{7E2A2B66-1C38-4B1B-AD0F-55305CF56117}" cxnId="{AF6A917A-B603-4ECE-B51D-997C5176D5B4}" type="parTrans">
      <dgm:prSet/>
      <dgm:spPr/>
      <dgm:t>
        <a:bodyPr/>
        <a:lstStyle/>
        <a:p>
          <a:endParaRPr lang="zh-CN" altLang="en-US"/>
        </a:p>
      </dgm:t>
    </dgm:pt>
    <dgm:pt modelId="{B34445B3-58BF-47CE-A01C-3E9A0658EFE6}" cxnId="{AF6A917A-B603-4ECE-B51D-997C5176D5B4}" type="sibTrans">
      <dgm:prSet/>
      <dgm:spPr/>
      <dgm:t>
        <a:bodyPr/>
        <a:lstStyle/>
        <a:p>
          <a:endParaRPr lang="zh-CN" altLang="en-US"/>
        </a:p>
      </dgm:t>
    </dgm:pt>
    <dgm:pt modelId="{5728F9C7-52AC-4076-A337-1433BA4D33E4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积极设计和组织内容丰富、形式多样的</a:t>
          </a:r>
          <a:r>
            <a:rPr lang="zh-CN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rPr>
            <a:t>学科活动</a:t>
          </a:r>
          <a:r>
            <a:rPr lang="zh-CN" sz="28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rPr>
            <a:t>，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形成具有学科特色的多元课程体系，组织好学科的</a:t>
          </a:r>
          <a:r>
            <a:rPr lang="zh-CN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rPr>
            <a:t>拓展型课程</a:t>
          </a:r>
          <a:r>
            <a:rPr lang="zh-CN" sz="28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rPr>
            <a:t>及</a:t>
          </a:r>
          <a:r>
            <a:rPr lang="zh-CN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rPr>
            <a:t>部分校本教学手册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的编写、改进工作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/>
          </a:r>
          <a:endParaRPr lang="zh-CN" sz="2800" dirty="0">
            <a:latin typeface="楷体" panose="02010609060101010101" charset="-122"/>
            <a:ea typeface="楷体" panose="02010609060101010101" charset="-122"/>
          </a:endParaRPr>
        </a:p>
      </dgm:t>
    </dgm:pt>
    <dgm:pt modelId="{708E0740-A89C-4A5A-A108-80F350ECBABF}" cxnId="{3D7D1DFA-EBF1-431F-B4B5-E0D2A0248357}" type="parTrans">
      <dgm:prSet/>
      <dgm:spPr/>
      <dgm:t>
        <a:bodyPr/>
        <a:lstStyle/>
        <a:p>
          <a:endParaRPr lang="zh-CN" altLang="en-US"/>
        </a:p>
      </dgm:t>
    </dgm:pt>
    <dgm:pt modelId="{CE8C3607-C4A3-4C17-9A81-1694D08CDB3E}" cxnId="{3D7D1DFA-EBF1-431F-B4B5-E0D2A0248357}" type="sibTrans">
      <dgm:prSet/>
      <dgm:spPr/>
      <dgm:t>
        <a:bodyPr/>
        <a:lstStyle/>
        <a:p>
          <a:endParaRPr lang="zh-CN" altLang="en-US"/>
        </a:p>
      </dgm:t>
    </dgm:pt>
    <dgm:pt modelId="{14B833A7-D9B4-4F7B-9A2E-9F4D0E6FF5C1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两周开展</a:t>
          </a:r>
          <a:r>
            <a:rPr 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1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次教研活动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，要求</a:t>
          </a:r>
          <a:r>
            <a:rPr lang="zh-CN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定时、定点、定主题</a:t>
          </a:r>
          <a:r>
            <a:rPr lang="zh-CN" sz="28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，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要有充分的准备，主题明确，计划周密，有中心发言人。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/>
          </a:r>
          <a:endParaRPr lang="zh-CN" sz="2800" dirty="0">
            <a:latin typeface="楷体" panose="02010609060101010101" charset="-122"/>
            <a:ea typeface="楷体" panose="02010609060101010101" charset="-122"/>
            <a:cs typeface="楷体" panose="02010609060101010101" charset="-122"/>
          </a:endParaRPr>
        </a:p>
      </dgm:t>
    </dgm:pt>
    <dgm:pt modelId="{1A4C3DE2-53C0-4C3F-B7B7-382FE99DA2FB}" cxnId="{F2F23E23-3DDA-44E9-A7A4-C3700E8973FE}" type="parTrans">
      <dgm:prSet/>
      <dgm:spPr/>
      <dgm:t>
        <a:bodyPr/>
        <a:lstStyle/>
        <a:p>
          <a:endParaRPr lang="zh-CN" altLang="en-US"/>
        </a:p>
      </dgm:t>
    </dgm:pt>
    <dgm:pt modelId="{578E6E2E-8D87-4FD1-9621-40E809EF9C7A}" cxnId="{F2F23E23-3DDA-44E9-A7A4-C3700E8973FE}" type="sibTrans">
      <dgm:prSet/>
      <dgm:spPr/>
      <dgm:t>
        <a:bodyPr/>
        <a:lstStyle/>
        <a:p>
          <a:endParaRPr lang="zh-CN" altLang="en-US"/>
        </a:p>
      </dgm:t>
    </dgm:pt>
    <dgm:pt modelId="{4339B318-D1A4-40E0-8425-A9DF1F50B84F}" type="pres">
      <dgm:prSet presAssocID="{E4701509-8A32-44D3-99C3-416714127FAE}" presName="linearFlow" presStyleCnt="0">
        <dgm:presLayoutVars>
          <dgm:dir/>
          <dgm:resizeHandles val="exact"/>
        </dgm:presLayoutVars>
      </dgm:prSet>
      <dgm:spPr/>
    </dgm:pt>
    <dgm:pt modelId="{CB784929-3410-43E9-B9BB-923928E40E3E}" type="pres">
      <dgm:prSet presAssocID="{37C2049D-8843-4ED9-9002-AB86AF057C43}" presName="composite" presStyleCnt="0"/>
      <dgm:spPr/>
    </dgm:pt>
    <dgm:pt modelId="{435909E9-909B-46F9-9C12-A7FE17101AF5}" type="pres">
      <dgm:prSet presAssocID="{37C2049D-8843-4ED9-9002-AB86AF057C43}" presName="imgShp" presStyleLbl="fgImgPlace1" presStyleIdx="0" presStyleCnt="3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A6FBAA31-02F4-4526-A0F6-B5CB983E5621}" type="pres">
      <dgm:prSet presAssocID="{37C2049D-8843-4ED9-9002-AB86AF057C43}" presName="txShp" presStyleLbl="node1" presStyleIdx="0" presStyleCnt="3">
        <dgm:presLayoutVars>
          <dgm:bulletEnabled val="1"/>
        </dgm:presLayoutVars>
      </dgm:prSet>
      <dgm:spPr/>
    </dgm:pt>
    <dgm:pt modelId="{92FD90DD-6665-4BC5-B2FC-2001F4D80C2E}" type="pres">
      <dgm:prSet presAssocID="{B34445B3-58BF-47CE-A01C-3E9A0658EFE6}" presName="spacing" presStyleCnt="0"/>
      <dgm:spPr/>
    </dgm:pt>
    <dgm:pt modelId="{27433B7B-ECB7-4AAA-A0B7-2317AABF7735}" type="pres">
      <dgm:prSet presAssocID="{5728F9C7-52AC-4076-A337-1433BA4D33E4}" presName="composite" presStyleCnt="0"/>
      <dgm:spPr/>
    </dgm:pt>
    <dgm:pt modelId="{61F737CB-A05E-4461-B3F5-9057D5E2B3D9}" type="pres">
      <dgm:prSet presAssocID="{5728F9C7-52AC-4076-A337-1433BA4D33E4}" presName="imgShp" presStyleLbl="fgImgPlace1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F4234D06-9FC5-4384-8572-B18737E5F45F}" type="pres">
      <dgm:prSet presAssocID="{5728F9C7-52AC-4076-A337-1433BA4D33E4}" presName="txShp" presStyleLbl="node1" presStyleIdx="1" presStyleCnt="3">
        <dgm:presLayoutVars>
          <dgm:bulletEnabled val="1"/>
        </dgm:presLayoutVars>
      </dgm:prSet>
      <dgm:spPr/>
    </dgm:pt>
    <dgm:pt modelId="{41A603BB-49A8-4F25-8377-2A42634A3CA5}" type="pres">
      <dgm:prSet presAssocID="{CE8C3607-C4A3-4C17-9A81-1694D08CDB3E}" presName="spacing" presStyleCnt="0"/>
      <dgm:spPr/>
    </dgm:pt>
    <dgm:pt modelId="{5FD35313-505D-48FE-AE9E-E60F756CA178}" type="pres">
      <dgm:prSet presAssocID="{14B833A7-D9B4-4F7B-9A2E-9F4D0E6FF5C1}" presName="composite" presStyleCnt="0"/>
      <dgm:spPr/>
    </dgm:pt>
    <dgm:pt modelId="{E15B6E26-8EE2-4258-9D53-2CD75B514CAF}" type="pres">
      <dgm:prSet presAssocID="{14B833A7-D9B4-4F7B-9A2E-9F4D0E6FF5C1}" presName="imgShp" presStyleLbl="fgImgPlace1" presStyleIdx="2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745B1595-EC39-46DE-A508-3DE6697134A3}" type="pres">
      <dgm:prSet presAssocID="{14B833A7-D9B4-4F7B-9A2E-9F4D0E6FF5C1}" presName="txShp" presStyleLbl="node1" presStyleIdx="2" presStyleCnt="3">
        <dgm:presLayoutVars>
          <dgm:bulletEnabled val="1"/>
        </dgm:presLayoutVars>
      </dgm:prSet>
      <dgm:spPr/>
    </dgm:pt>
  </dgm:ptLst>
  <dgm:cxnLst>
    <dgm:cxn modelId="{AF6A917A-B603-4ECE-B51D-997C5176D5B4}" srcId="{E4701509-8A32-44D3-99C3-416714127FAE}" destId="{37C2049D-8843-4ED9-9002-AB86AF057C43}" srcOrd="0" destOrd="0" parTransId="{7E2A2B66-1C38-4B1B-AD0F-55305CF56117}" sibTransId="{B34445B3-58BF-47CE-A01C-3E9A0658EFE6}"/>
    <dgm:cxn modelId="{3D7D1DFA-EBF1-431F-B4B5-E0D2A0248357}" srcId="{E4701509-8A32-44D3-99C3-416714127FAE}" destId="{5728F9C7-52AC-4076-A337-1433BA4D33E4}" srcOrd="1" destOrd="0" parTransId="{708E0740-A89C-4A5A-A108-80F350ECBABF}" sibTransId="{CE8C3607-C4A3-4C17-9A81-1694D08CDB3E}"/>
    <dgm:cxn modelId="{F2F23E23-3DDA-44E9-A7A4-C3700E8973FE}" srcId="{E4701509-8A32-44D3-99C3-416714127FAE}" destId="{14B833A7-D9B4-4F7B-9A2E-9F4D0E6FF5C1}" srcOrd="2" destOrd="0" parTransId="{1A4C3DE2-53C0-4C3F-B7B7-382FE99DA2FB}" sibTransId="{578E6E2E-8D87-4FD1-9621-40E809EF9C7A}"/>
    <dgm:cxn modelId="{F71C2618-F3C0-4F95-A476-4A8FCBC5E40E}" type="presOf" srcId="{E4701509-8A32-44D3-99C3-416714127FAE}" destId="{4339B318-D1A4-40E0-8425-A9DF1F50B84F}" srcOrd="0" destOrd="0" presId="urn:microsoft.com/office/officeart/2005/8/layout/vList3"/>
    <dgm:cxn modelId="{26F7B1ED-8D6A-481C-AB88-47F1087A7E73}" type="presParOf" srcId="{4339B318-D1A4-40E0-8425-A9DF1F50B84F}" destId="{CB784929-3410-43E9-B9BB-923928E40E3E}" srcOrd="0" destOrd="0" presId="urn:microsoft.com/office/officeart/2005/8/layout/vList3"/>
    <dgm:cxn modelId="{D724A0FB-2C54-4950-814F-41C07E9E2713}" type="presParOf" srcId="{CB784929-3410-43E9-B9BB-923928E40E3E}" destId="{435909E9-909B-46F9-9C12-A7FE17101AF5}" srcOrd="0" destOrd="0" presId="urn:microsoft.com/office/officeart/2005/8/layout/vList3"/>
    <dgm:cxn modelId="{F2CAAB69-E899-4890-AD83-7A514E59849E}" type="presParOf" srcId="{CB784929-3410-43E9-B9BB-923928E40E3E}" destId="{A6FBAA31-02F4-4526-A0F6-B5CB983E5621}" srcOrd="1" destOrd="0" presId="urn:microsoft.com/office/officeart/2005/8/layout/vList3"/>
    <dgm:cxn modelId="{E990AA83-716D-4FD8-932C-DE54E15FA7FB}" type="presOf" srcId="{37C2049D-8843-4ED9-9002-AB86AF057C43}" destId="{A6FBAA31-02F4-4526-A0F6-B5CB983E5621}" srcOrd="0" destOrd="0" presId="urn:microsoft.com/office/officeart/2005/8/layout/vList3"/>
    <dgm:cxn modelId="{4E1BE77C-3177-4F7F-9C3D-2F81DB15FBBE}" type="presParOf" srcId="{4339B318-D1A4-40E0-8425-A9DF1F50B84F}" destId="{92FD90DD-6665-4BC5-B2FC-2001F4D80C2E}" srcOrd="1" destOrd="0" presId="urn:microsoft.com/office/officeart/2005/8/layout/vList3"/>
    <dgm:cxn modelId="{9D564EFD-5F7F-4508-A6E9-FAB803579D2F}" type="presOf" srcId="{B34445B3-58BF-47CE-A01C-3E9A0658EFE6}" destId="{92FD90DD-6665-4BC5-B2FC-2001F4D80C2E}" srcOrd="0" destOrd="0" presId="urn:microsoft.com/office/officeart/2005/8/layout/vList3"/>
    <dgm:cxn modelId="{76515471-6318-4066-8F1F-2B69A474E8F2}" type="presParOf" srcId="{4339B318-D1A4-40E0-8425-A9DF1F50B84F}" destId="{27433B7B-ECB7-4AAA-A0B7-2317AABF7735}" srcOrd="2" destOrd="0" presId="urn:microsoft.com/office/officeart/2005/8/layout/vList3"/>
    <dgm:cxn modelId="{DACADEAE-0BBE-4A13-86F5-3C801EB74A57}" type="presParOf" srcId="{27433B7B-ECB7-4AAA-A0B7-2317AABF7735}" destId="{61F737CB-A05E-4461-B3F5-9057D5E2B3D9}" srcOrd="0" destOrd="2" presId="urn:microsoft.com/office/officeart/2005/8/layout/vList3"/>
    <dgm:cxn modelId="{254E5220-5465-4CEE-98A2-CD788EEF3F44}" type="presParOf" srcId="{27433B7B-ECB7-4AAA-A0B7-2317AABF7735}" destId="{F4234D06-9FC5-4384-8572-B18737E5F45F}" srcOrd="1" destOrd="2" presId="urn:microsoft.com/office/officeart/2005/8/layout/vList3"/>
    <dgm:cxn modelId="{718B90DE-D846-4C4E-8A0B-CEAC40FEC513}" type="presOf" srcId="{5728F9C7-52AC-4076-A337-1433BA4D33E4}" destId="{F4234D06-9FC5-4384-8572-B18737E5F45F}" srcOrd="0" destOrd="0" presId="urn:microsoft.com/office/officeart/2005/8/layout/vList3"/>
    <dgm:cxn modelId="{37E1CB8E-5A8A-4BD2-B239-3A594904CA83}" type="presParOf" srcId="{4339B318-D1A4-40E0-8425-A9DF1F50B84F}" destId="{41A603BB-49A8-4F25-8377-2A42634A3CA5}" srcOrd="3" destOrd="0" presId="urn:microsoft.com/office/officeart/2005/8/layout/vList3"/>
    <dgm:cxn modelId="{706DFC27-7196-477B-B402-C581DDBCE840}" type="presOf" srcId="{CE8C3607-C4A3-4C17-9A81-1694D08CDB3E}" destId="{41A603BB-49A8-4F25-8377-2A42634A3CA5}" srcOrd="0" destOrd="0" presId="urn:microsoft.com/office/officeart/2005/8/layout/vList3"/>
    <dgm:cxn modelId="{F7AD23D4-D03C-4629-BC1F-F2CD8CE59236}" type="presParOf" srcId="{4339B318-D1A4-40E0-8425-A9DF1F50B84F}" destId="{5FD35313-505D-48FE-AE9E-E60F756CA178}" srcOrd="4" destOrd="0" presId="urn:microsoft.com/office/officeart/2005/8/layout/vList3"/>
    <dgm:cxn modelId="{BD4FC867-CF31-4428-B2F5-DAA52930E4B4}" type="presParOf" srcId="{5FD35313-505D-48FE-AE9E-E60F756CA178}" destId="{E15B6E26-8EE2-4258-9D53-2CD75B514CAF}" srcOrd="0" destOrd="4" presId="urn:microsoft.com/office/officeart/2005/8/layout/vList3"/>
    <dgm:cxn modelId="{AC7CE417-8299-4A94-B08F-6B9B57C36A15}" type="presParOf" srcId="{5FD35313-505D-48FE-AE9E-E60F756CA178}" destId="{745B1595-EC39-46DE-A508-3DE6697134A3}" srcOrd="1" destOrd="4" presId="urn:microsoft.com/office/officeart/2005/8/layout/vList3"/>
    <dgm:cxn modelId="{645A2866-6A66-4327-B707-2D9083F83E50}" type="presOf" srcId="{14B833A7-D9B4-4F7B-9A2E-9F4D0E6FF5C1}" destId="{745B1595-EC39-46DE-A508-3DE6697134A3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701509-8A32-44D3-99C3-416714127FAE}" type="doc">
      <dgm:prSet loTypeId="list" loCatId="list" qsTypeId="urn:microsoft.com/office/officeart/2005/8/quickstyle/simple1" qsCatId="simple" csTypeId="urn:microsoft.com/office/officeart/2005/8/colors/accent0_2" csCatId="accent1" phldr="1"/>
      <dgm:spPr/>
      <dgm:t>
        <a:bodyPr/>
        <a:lstStyle/>
        <a:p>
          <a:endParaRPr lang="zh-CN" altLang="en-US"/>
        </a:p>
      </dgm:t>
    </dgm:pt>
    <dgm:pt modelId="{D259B6E2-3149-4ED0-9FE5-6EB5E4F93094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800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学期初，制定简明可行的</a:t>
          </a:r>
          <a:r>
            <a:rPr lang="zh-CN" altLang="zh-CN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学期集体备课计划，教学进度</a:t>
          </a:r>
          <a:r>
            <a:rPr lang="zh-CN" altLang="zh-CN" sz="2800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、期末及时总结，将计划和总结交教研组长审定后由课程研发中心存档。</a:t>
          </a:r>
          <a:r>
            <a:rPr lang="zh-CN" altLang="zh-CN" sz="2800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/>
          </a:r>
          <a:endParaRPr lang="zh-CN" altLang="zh-CN" sz="2800" dirty="0">
            <a:latin typeface="楷体" panose="02010609060101010101" charset="-122"/>
            <a:ea typeface="楷体" panose="02010609060101010101" charset="-122"/>
            <a:cs typeface="宋体" panose="02010600030101010101" pitchFamily="2" charset="-122"/>
            <a:sym typeface="+mn-ea"/>
          </a:endParaRPr>
        </a:p>
      </dgm:t>
    </dgm:pt>
    <dgm:pt modelId="{D694C9BD-BD2E-43A2-A00D-78738785DB0B}" cxnId="{E3AAB9D7-7FF8-4121-836A-263E6103F172}" type="parTrans">
      <dgm:prSet/>
      <dgm:spPr/>
      <dgm:t>
        <a:bodyPr/>
        <a:lstStyle/>
        <a:p>
          <a:endParaRPr lang="zh-CN" altLang="en-US"/>
        </a:p>
      </dgm:t>
    </dgm:pt>
    <dgm:pt modelId="{62BECCB6-7DD0-4D7E-9080-E42B90AD3FAD}" cxnId="{E3AAB9D7-7FF8-4121-836A-263E6103F172}" type="sibTrans">
      <dgm:prSet/>
      <dgm:spPr/>
      <dgm:t>
        <a:bodyPr/>
        <a:lstStyle/>
        <a:p>
          <a:endParaRPr lang="zh-CN" altLang="en-US"/>
        </a:p>
      </dgm:t>
    </dgm:pt>
    <dgm:pt modelId="{584C2A90-B171-4B26-9CC5-C70218A60683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准时参加</a:t>
          </a:r>
          <a:r>
            <a:rPr lang="zh-CN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市、校际之间的教研活动及会议。</a:t>
          </a:r>
          <a:r>
            <a:rPr lang="zh-CN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备课组每两周活动一次，时长一节课，做到：</a:t>
          </a:r>
          <a:r>
            <a:rPr lang="zh-CN" altLang="en-US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四定、四有、五研究、六统一。</a:t>
          </a:r>
          <a:r>
            <a:rPr lang="zh-CN" sz="28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及时交流各班教学进度、教学质量等信息，评估各阶段各班级教学的有效性，并思考改进措施。</a:t>
          </a:r>
          <a:r>
            <a:rPr lang="zh-CN" altLang="en-US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/>
          </a:r>
          <a:endParaRPr lang="zh-CN" altLang="en-US" sz="2800" b="1" dirty="0">
            <a:solidFill>
              <a:srgbClr val="C00000"/>
            </a:solidFill>
            <a:latin typeface="楷体" panose="02010609060101010101" charset="-122"/>
            <a:ea typeface="楷体" panose="02010609060101010101" charset="-122"/>
            <a:cs typeface="楷体" panose="02010609060101010101" charset="-122"/>
            <a:sym typeface="+mn-ea"/>
          </a:endParaRPr>
        </a:p>
      </dgm:t>
    </dgm:pt>
    <dgm:pt modelId="{06728308-4304-4F31-B953-C229F1A6576C}" cxnId="{B4A7C8A2-7632-403F-BDBB-A987BD679FB6}" type="parTrans">
      <dgm:prSet/>
      <dgm:spPr/>
      <dgm:t>
        <a:bodyPr/>
        <a:lstStyle/>
        <a:p>
          <a:endParaRPr lang="zh-CN" altLang="en-US"/>
        </a:p>
      </dgm:t>
    </dgm:pt>
    <dgm:pt modelId="{E411CE42-B4F9-4A26-BA88-9F11339E65DF}" cxnId="{B4A7C8A2-7632-403F-BDBB-A987BD679FB6}" type="sibTrans">
      <dgm:prSet/>
      <dgm:spPr/>
      <dgm:t>
        <a:bodyPr/>
        <a:lstStyle/>
        <a:p>
          <a:endParaRPr lang="zh-CN" altLang="en-US"/>
        </a:p>
      </dgm:t>
    </dgm:pt>
    <dgm:pt modelId="{B687683D-0586-4CF0-9C3E-77BB8778EFEB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集体备课活动后，</a:t>
          </a:r>
          <a:r>
            <a:rPr lang="zh-CN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组长及时上报、公示作业</a:t>
          </a:r>
          <a:r>
            <a:rPr 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，组内成员根据班级实际再次修改，形成自己的教学资源。同年级同学科教师</a:t>
          </a:r>
          <a:r>
            <a:rPr lang="zh-CN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加强相互之间的听课研讨</a:t>
          </a:r>
          <a:r>
            <a:rPr 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，教师个体反思发现问题，不断改进课堂教学。</a:t>
          </a:r>
          <a:r>
            <a:rPr 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/>
          </a:r>
          <a:endParaRPr lang="zh-CN" sz="2800">
            <a:latin typeface="楷体" panose="02010609060101010101" charset="-122"/>
            <a:ea typeface="楷体" panose="02010609060101010101" charset="-122"/>
            <a:cs typeface="楷体" panose="02010609060101010101" charset="-122"/>
            <a:sym typeface="+mn-ea"/>
          </a:endParaRPr>
        </a:p>
      </dgm:t>
    </dgm:pt>
    <dgm:pt modelId="{27399D32-801B-4405-8EEC-2AEB39249044}" cxnId="{F8A069DA-D204-4A5F-B628-0D0F0E41E55A}" type="parTrans">
      <dgm:prSet/>
      <dgm:spPr/>
      <dgm:t>
        <a:bodyPr/>
        <a:lstStyle/>
        <a:p>
          <a:endParaRPr lang="zh-CN" altLang="en-US"/>
        </a:p>
      </dgm:t>
    </dgm:pt>
    <dgm:pt modelId="{609B0881-5A98-4BA6-9990-9FA9BB25DCF6}" cxnId="{F8A069DA-D204-4A5F-B628-0D0F0E41E55A}" type="sibTrans">
      <dgm:prSet/>
      <dgm:spPr/>
      <dgm:t>
        <a:bodyPr/>
        <a:lstStyle/>
        <a:p>
          <a:endParaRPr lang="zh-CN" altLang="en-US"/>
        </a:p>
      </dgm:t>
    </dgm:pt>
    <dgm:pt modelId="{4339B318-D1A4-40E0-8425-A9DF1F50B84F}" type="pres">
      <dgm:prSet presAssocID="{E4701509-8A32-44D3-99C3-416714127FAE}" presName="linearFlow" presStyleCnt="0">
        <dgm:presLayoutVars>
          <dgm:dir/>
          <dgm:resizeHandles val="exact"/>
        </dgm:presLayoutVars>
      </dgm:prSet>
      <dgm:spPr/>
    </dgm:pt>
    <dgm:pt modelId="{39EFA5A9-2ACF-4288-904A-8A854A26E87E}" type="pres">
      <dgm:prSet presAssocID="{D259B6E2-3149-4ED0-9FE5-6EB5E4F93094}" presName="composite" presStyleCnt="0"/>
      <dgm:spPr/>
    </dgm:pt>
    <dgm:pt modelId="{C6651940-11E3-4016-9810-8BFA244D9169}" type="pres">
      <dgm:prSet presAssocID="{D259B6E2-3149-4ED0-9FE5-6EB5E4F93094}" presName="imgShp" presStyleLbl="fgImgPlace1" presStyleIdx="0" presStyleCnt="3" custLinFactNeighborY="3048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E3FB36B6-6CB5-4DEC-961F-A8BB432CBF30}" type="pres">
      <dgm:prSet presAssocID="{D259B6E2-3149-4ED0-9FE5-6EB5E4F93094}" presName="txShp" presStyleLbl="node1" presStyleIdx="0" presStyleCnt="3">
        <dgm:presLayoutVars>
          <dgm:bulletEnabled val="1"/>
        </dgm:presLayoutVars>
      </dgm:prSet>
      <dgm:spPr/>
    </dgm:pt>
    <dgm:pt modelId="{B2D2D1E1-FDCE-4E90-B142-20DB111AE566}" type="pres">
      <dgm:prSet presAssocID="{62BECCB6-7DD0-4D7E-9080-E42B90AD3FAD}" presName="spacing" presStyleCnt="0"/>
      <dgm:spPr/>
    </dgm:pt>
    <dgm:pt modelId="{82CE80D7-7735-4452-B22B-717DA7E5EB4B}" type="pres">
      <dgm:prSet presAssocID="{584C2A90-B171-4B26-9CC5-C70218A60683}" presName="composite" presStyleCnt="0"/>
      <dgm:spPr/>
    </dgm:pt>
    <dgm:pt modelId="{8E291009-9312-4AE5-A4C0-7EF0D553A8E6}" type="pres">
      <dgm:prSet presAssocID="{584C2A90-B171-4B26-9CC5-C70218A60683}" presName="imgShp" presStyleLbl="fgImgPlace1" presStyleIdx="1" presStyleCnt="3" custLinFactNeighborY="-6780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A7128807-12B2-4CBC-B762-0F5C55C2347F}" type="pres">
      <dgm:prSet presAssocID="{584C2A90-B171-4B26-9CC5-C70218A60683}" presName="txShp" presStyleLbl="node1" presStyleIdx="1" presStyleCnt="3" custScaleX="99831">
        <dgm:presLayoutVars>
          <dgm:bulletEnabled val="1"/>
        </dgm:presLayoutVars>
      </dgm:prSet>
      <dgm:spPr/>
    </dgm:pt>
    <dgm:pt modelId="{7EDE6588-F014-48CE-A2AE-D830A3B9DAB5}" type="pres">
      <dgm:prSet presAssocID="{E411CE42-B4F9-4A26-BA88-9F11339E65DF}" presName="spacing" presStyleCnt="0"/>
      <dgm:spPr/>
    </dgm:pt>
    <dgm:pt modelId="{D32F862D-EB69-4158-8CA1-80583C3866CF}" type="pres">
      <dgm:prSet presAssocID="{B687683D-0586-4CF0-9C3E-77BB8778EFEB}" presName="composite" presStyleCnt="0"/>
      <dgm:spPr/>
    </dgm:pt>
    <dgm:pt modelId="{ED3716C5-2014-4914-B846-3EA985C9A32F}" type="pres">
      <dgm:prSet presAssocID="{B687683D-0586-4CF0-9C3E-77BB8778EFEB}" presName="imgShp" presStyleLbl="fgImgPlace1" presStyleIdx="2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715EE63B-62CB-4C86-BEC0-0149BB88E2C4}" type="pres">
      <dgm:prSet presAssocID="{B687683D-0586-4CF0-9C3E-77BB8778EFEB}" presName="txShp" presStyleLbl="node1" presStyleIdx="2" presStyleCnt="3">
        <dgm:presLayoutVars>
          <dgm:bulletEnabled val="1"/>
        </dgm:presLayoutVars>
      </dgm:prSet>
      <dgm:spPr/>
    </dgm:pt>
  </dgm:ptLst>
  <dgm:cxnLst>
    <dgm:cxn modelId="{E3AAB9D7-7FF8-4121-836A-263E6103F172}" srcId="{E4701509-8A32-44D3-99C3-416714127FAE}" destId="{D259B6E2-3149-4ED0-9FE5-6EB5E4F93094}" srcOrd="0" destOrd="0" parTransId="{D694C9BD-BD2E-43A2-A00D-78738785DB0B}" sibTransId="{62BECCB6-7DD0-4D7E-9080-E42B90AD3FAD}"/>
    <dgm:cxn modelId="{B4A7C8A2-7632-403F-BDBB-A987BD679FB6}" srcId="{E4701509-8A32-44D3-99C3-416714127FAE}" destId="{584C2A90-B171-4B26-9CC5-C70218A60683}" srcOrd="1" destOrd="0" parTransId="{06728308-4304-4F31-B953-C229F1A6576C}" sibTransId="{E411CE42-B4F9-4A26-BA88-9F11339E65DF}"/>
    <dgm:cxn modelId="{F8A069DA-D204-4A5F-B628-0D0F0E41E55A}" srcId="{E4701509-8A32-44D3-99C3-416714127FAE}" destId="{B687683D-0586-4CF0-9C3E-77BB8778EFEB}" srcOrd="2" destOrd="0" parTransId="{27399D32-801B-4405-8EEC-2AEB39249044}" sibTransId="{609B0881-5A98-4BA6-9990-9FA9BB25DCF6}"/>
    <dgm:cxn modelId="{F0A49AAE-55AD-4F92-BD76-E1BA8A13E811}" type="presOf" srcId="{E4701509-8A32-44D3-99C3-416714127FAE}" destId="{4339B318-D1A4-40E0-8425-A9DF1F50B84F}" srcOrd="0" destOrd="0" presId="urn:microsoft.com/office/officeart/2005/8/layout/vList3"/>
    <dgm:cxn modelId="{61D4B2E5-D467-44B8-B03A-FAAB51F777C8}" type="presParOf" srcId="{4339B318-D1A4-40E0-8425-A9DF1F50B84F}" destId="{39EFA5A9-2ACF-4288-904A-8A854A26E87E}" srcOrd="0" destOrd="0" presId="urn:microsoft.com/office/officeart/2005/8/layout/vList3"/>
    <dgm:cxn modelId="{53AD2049-2119-42C2-B63A-D1CEA8624D73}" type="presParOf" srcId="{39EFA5A9-2ACF-4288-904A-8A854A26E87E}" destId="{C6651940-11E3-4016-9810-8BFA244D9169}" srcOrd="0" destOrd="0" presId="urn:microsoft.com/office/officeart/2005/8/layout/vList3"/>
    <dgm:cxn modelId="{3D03091D-1439-4889-84B7-5E338362F337}" type="presParOf" srcId="{39EFA5A9-2ACF-4288-904A-8A854A26E87E}" destId="{E3FB36B6-6CB5-4DEC-961F-A8BB432CBF30}" srcOrd="1" destOrd="0" presId="urn:microsoft.com/office/officeart/2005/8/layout/vList3"/>
    <dgm:cxn modelId="{0EEF0DBA-FDA3-409D-B901-92B94490F5A6}" type="presOf" srcId="{D259B6E2-3149-4ED0-9FE5-6EB5E4F93094}" destId="{E3FB36B6-6CB5-4DEC-961F-A8BB432CBF30}" srcOrd="0" destOrd="0" presId="urn:microsoft.com/office/officeart/2005/8/layout/vList3"/>
    <dgm:cxn modelId="{DCB67A59-93C0-4657-99FA-53CB6EDFFB02}" type="presParOf" srcId="{4339B318-D1A4-40E0-8425-A9DF1F50B84F}" destId="{B2D2D1E1-FDCE-4E90-B142-20DB111AE566}" srcOrd="1" destOrd="0" presId="urn:microsoft.com/office/officeart/2005/8/layout/vList3"/>
    <dgm:cxn modelId="{CB22F678-E1D9-40BD-A24E-C92C616D4CEA}" type="presOf" srcId="{62BECCB6-7DD0-4D7E-9080-E42B90AD3FAD}" destId="{B2D2D1E1-FDCE-4E90-B142-20DB111AE566}" srcOrd="0" destOrd="0" presId="urn:microsoft.com/office/officeart/2005/8/layout/vList3"/>
    <dgm:cxn modelId="{24BA273A-0826-40BA-88B1-0AA2E72F842D}" type="presParOf" srcId="{4339B318-D1A4-40E0-8425-A9DF1F50B84F}" destId="{82CE80D7-7735-4452-B22B-717DA7E5EB4B}" srcOrd="2" destOrd="0" presId="urn:microsoft.com/office/officeart/2005/8/layout/vList3"/>
    <dgm:cxn modelId="{E6236806-AF0C-49F2-AF93-39ACAD8662E0}" type="presParOf" srcId="{82CE80D7-7735-4452-B22B-717DA7E5EB4B}" destId="{8E291009-9312-4AE5-A4C0-7EF0D553A8E6}" srcOrd="0" destOrd="2" presId="urn:microsoft.com/office/officeart/2005/8/layout/vList3"/>
    <dgm:cxn modelId="{24066392-874F-4A83-AD2E-F067F6166855}" type="presParOf" srcId="{82CE80D7-7735-4452-B22B-717DA7E5EB4B}" destId="{A7128807-12B2-4CBC-B762-0F5C55C2347F}" srcOrd="1" destOrd="2" presId="urn:microsoft.com/office/officeart/2005/8/layout/vList3"/>
    <dgm:cxn modelId="{BBD3F5A7-6B7B-4406-8883-8E6545E19CE8}" type="presOf" srcId="{584C2A90-B171-4B26-9CC5-C70218A60683}" destId="{A7128807-12B2-4CBC-B762-0F5C55C2347F}" srcOrd="0" destOrd="0" presId="urn:microsoft.com/office/officeart/2005/8/layout/vList3"/>
    <dgm:cxn modelId="{FA0714C3-81C5-4C47-A927-B89339DCE4AE}" type="presParOf" srcId="{4339B318-D1A4-40E0-8425-A9DF1F50B84F}" destId="{7EDE6588-F014-48CE-A2AE-D830A3B9DAB5}" srcOrd="3" destOrd="0" presId="urn:microsoft.com/office/officeart/2005/8/layout/vList3"/>
    <dgm:cxn modelId="{257364D4-1E63-47D8-B8E3-48561725FFE6}" type="presOf" srcId="{E411CE42-B4F9-4A26-BA88-9F11339E65DF}" destId="{7EDE6588-F014-48CE-A2AE-D830A3B9DAB5}" srcOrd="0" destOrd="0" presId="urn:microsoft.com/office/officeart/2005/8/layout/vList3"/>
    <dgm:cxn modelId="{AB9FB12F-E042-4B7F-90F7-E3DCDFFD61D1}" type="presParOf" srcId="{4339B318-D1A4-40E0-8425-A9DF1F50B84F}" destId="{D32F862D-EB69-4158-8CA1-80583C3866CF}" srcOrd="4" destOrd="0" presId="urn:microsoft.com/office/officeart/2005/8/layout/vList3"/>
    <dgm:cxn modelId="{71012E5B-CB89-4030-8457-00F14B0BF945}" type="presParOf" srcId="{D32F862D-EB69-4158-8CA1-80583C3866CF}" destId="{ED3716C5-2014-4914-B846-3EA985C9A32F}" srcOrd="0" destOrd="4" presId="urn:microsoft.com/office/officeart/2005/8/layout/vList3"/>
    <dgm:cxn modelId="{D85DB3D0-3AEE-49BF-858A-12F86E821CCD}" type="presParOf" srcId="{D32F862D-EB69-4158-8CA1-80583C3866CF}" destId="{715EE63B-62CB-4C86-BEC0-0149BB88E2C4}" srcOrd="1" destOrd="4" presId="urn:microsoft.com/office/officeart/2005/8/layout/vList3"/>
    <dgm:cxn modelId="{3B48C78E-8AE9-479A-B034-99F2E8CDE936}" type="presOf" srcId="{B687683D-0586-4CF0-9C3E-77BB8778EFEB}" destId="{715EE63B-62CB-4C86-BEC0-0149BB88E2C4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701509-8A32-44D3-99C3-416714127FAE}" type="doc">
      <dgm:prSet loTypeId="list" loCatId="list" qsTypeId="urn:microsoft.com/office/officeart/2005/8/quickstyle/simple2" qsCatId="simple" csTypeId="urn:microsoft.com/office/officeart/2005/8/colors/accent0_2" csCatId="accent1" phldr="1"/>
      <dgm:spPr/>
      <dgm:t>
        <a:bodyPr/>
        <a:lstStyle/>
        <a:p>
          <a:endParaRPr lang="zh-CN" altLang="en-US"/>
        </a:p>
      </dgm:t>
    </dgm:pt>
    <dgm:pt modelId="{14B833A7-D9B4-4F7B-9A2E-9F4D0E6FF5C1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备课组要在集体成员的共同努力下，</a:t>
          </a:r>
          <a:r>
            <a:rPr lang="zh-CN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逐步丰富和充实教学资源</a:t>
          </a:r>
          <a:r>
            <a:rPr lang="zh-CN" sz="28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在教学实践的基础上，定期收集课件、精品课录像、微课、教案、讲义、命题等有价值的资料和信息，形成较为成熟的</a:t>
          </a:r>
          <a:r>
            <a:rPr lang="zh-CN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校本作业集、试题集、教案集等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/>
          </a:r>
          <a:endParaRPr lang="zh-CN" sz="2800" dirty="0">
            <a:latin typeface="楷体" panose="02010609060101010101" charset="-122"/>
            <a:ea typeface="楷体" panose="02010609060101010101" charset="-122"/>
            <a:cs typeface="楷体" panose="02010609060101010101" charset="-122"/>
            <a:sym typeface="+mn-ea"/>
          </a:endParaRPr>
        </a:p>
      </dgm:t>
    </dgm:pt>
    <dgm:pt modelId="{1A4C3DE2-53C0-4C3F-B7B7-382FE99DA2FB}" cxnId="{698FB6B5-8476-480F-97B5-B854C016CA34}" type="parTrans">
      <dgm:prSet/>
      <dgm:spPr/>
      <dgm:t>
        <a:bodyPr/>
        <a:lstStyle/>
        <a:p>
          <a:endParaRPr lang="zh-CN" altLang="en-US"/>
        </a:p>
      </dgm:t>
    </dgm:pt>
    <dgm:pt modelId="{578E6E2E-8D87-4FD1-9621-40E809EF9C7A}" cxnId="{698FB6B5-8476-480F-97B5-B854C016CA34}" type="sibTrans">
      <dgm:prSet/>
      <dgm:spPr/>
      <dgm:t>
        <a:bodyPr/>
        <a:lstStyle/>
        <a:p>
          <a:endParaRPr lang="zh-CN" altLang="en-US"/>
        </a:p>
      </dgm:t>
    </dgm:pt>
    <dgm:pt modelId="{5728F9C7-52AC-4076-A337-1433BA4D33E4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配合教研组长，做好</a:t>
          </a:r>
          <a:r>
            <a:rPr lang="zh-CN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各类考试的命题、审核、阅卷工作</a:t>
          </a:r>
          <a:r>
            <a:rPr 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，负责督促组内教师填写好考试成绩质量分析表。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安排和组织好本年级学生的</a:t>
          </a:r>
          <a:r>
            <a:rPr lang="zh-CN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提优补差工作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，进一步提高教学有效性。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/>
          </a:r>
          <a:endParaRPr lang="zh-CN" sz="2800" dirty="0">
            <a:latin typeface="楷体" panose="02010609060101010101" charset="-122"/>
            <a:ea typeface="楷体" panose="02010609060101010101" charset="-122"/>
            <a:cs typeface="宋体" panose="02010600030101010101" pitchFamily="2" charset="-122"/>
            <a:sym typeface="+mn-ea"/>
          </a:endParaRPr>
        </a:p>
      </dgm:t>
    </dgm:pt>
    <dgm:pt modelId="{708E0740-A89C-4A5A-A108-80F350ECBABF}" cxnId="{0BD8969D-5347-421F-98D1-541367C500FF}" type="parTrans">
      <dgm:prSet/>
      <dgm:spPr/>
      <dgm:t>
        <a:bodyPr/>
        <a:lstStyle/>
        <a:p>
          <a:endParaRPr lang="zh-CN" altLang="en-US"/>
        </a:p>
      </dgm:t>
    </dgm:pt>
    <dgm:pt modelId="{CE8C3607-C4A3-4C17-9A81-1694D08CDB3E}" cxnId="{0BD8969D-5347-421F-98D1-541367C500FF}" type="sibTrans">
      <dgm:prSet/>
      <dgm:spPr/>
      <dgm:t>
        <a:bodyPr/>
        <a:lstStyle/>
        <a:p>
          <a:endParaRPr lang="zh-CN" altLang="en-US"/>
        </a:p>
      </dgm:t>
    </dgm:pt>
    <dgm:pt modelId="{37C2049D-8843-4ED9-9002-AB86AF057C43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积极策划、组织年级各级别的</a:t>
          </a:r>
          <a:r>
            <a:rPr lang="zh-CN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学科竞赛</a:t>
          </a:r>
          <a:r>
            <a:rPr lang="zh-CN" sz="28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，落实好策划、过程组织、教师辅导及结果奖励等工作。</a:t>
          </a:r>
          <a:r>
            <a:rPr 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积极开发和开设</a:t>
          </a:r>
          <a:r>
            <a:rPr lang="zh-CN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学科活动、校本课程及社团活动</a:t>
          </a:r>
          <a:r>
            <a:rPr 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，有计划、有过程、有成果展示。</a:t>
          </a:r>
          <a:r>
            <a:rPr lang="zh-CN" sz="280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rPr>
            <a:t/>
          </a:r>
          <a:endParaRPr lang="zh-CN" sz="2800">
            <a:latin typeface="楷体" panose="02010609060101010101" charset="-122"/>
            <a:ea typeface="楷体" panose="02010609060101010101" charset="-122"/>
            <a:cs typeface="宋体" panose="02010600030101010101" pitchFamily="2" charset="-122"/>
          </a:endParaRPr>
        </a:p>
      </dgm:t>
    </dgm:pt>
    <dgm:pt modelId="{7E2A2B66-1C38-4B1B-AD0F-55305CF56117}" cxnId="{37871B71-EFAD-4E4C-B48C-F49BFAE428B7}" type="parTrans">
      <dgm:prSet/>
      <dgm:spPr/>
      <dgm:t>
        <a:bodyPr/>
        <a:lstStyle/>
        <a:p>
          <a:endParaRPr lang="zh-CN" altLang="en-US"/>
        </a:p>
      </dgm:t>
    </dgm:pt>
    <dgm:pt modelId="{B34445B3-58BF-47CE-A01C-3E9A0658EFE6}" cxnId="{37871B71-EFAD-4E4C-B48C-F49BFAE428B7}" type="sibTrans">
      <dgm:prSet/>
      <dgm:spPr/>
      <dgm:t>
        <a:bodyPr/>
        <a:lstStyle/>
        <a:p>
          <a:endParaRPr lang="zh-CN" altLang="en-US"/>
        </a:p>
      </dgm:t>
    </dgm:pt>
    <dgm:pt modelId="{4339B318-D1A4-40E0-8425-A9DF1F50B84F}" type="pres">
      <dgm:prSet presAssocID="{E4701509-8A32-44D3-99C3-416714127FAE}" presName="linearFlow" presStyleCnt="0">
        <dgm:presLayoutVars>
          <dgm:dir/>
          <dgm:resizeHandles val="exact"/>
        </dgm:presLayoutVars>
      </dgm:prSet>
      <dgm:spPr/>
    </dgm:pt>
    <dgm:pt modelId="{5FD35313-505D-48FE-AE9E-E60F756CA178}" type="pres">
      <dgm:prSet presAssocID="{14B833A7-D9B4-4F7B-9A2E-9F4D0E6FF5C1}" presName="composite" presStyleCnt="0"/>
      <dgm:spPr/>
    </dgm:pt>
    <dgm:pt modelId="{E15B6E26-8EE2-4258-9D53-2CD75B514CAF}" type="pres">
      <dgm:prSet presAssocID="{14B833A7-D9B4-4F7B-9A2E-9F4D0E6FF5C1}" presName="imgShp" presStyleLbl="fgImgPlace1" presStyleIdx="0" presStyleCnt="3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745B1595-EC39-46DE-A508-3DE6697134A3}" type="pres">
      <dgm:prSet presAssocID="{14B833A7-D9B4-4F7B-9A2E-9F4D0E6FF5C1}" presName="txShp" presStyleLbl="node1" presStyleIdx="0" presStyleCnt="3">
        <dgm:presLayoutVars>
          <dgm:bulletEnabled val="1"/>
        </dgm:presLayoutVars>
      </dgm:prSet>
      <dgm:spPr/>
    </dgm:pt>
    <dgm:pt modelId="{6F69E72C-C348-4C3B-AD50-BDF567D65369}" type="pres">
      <dgm:prSet presAssocID="{578E6E2E-8D87-4FD1-9621-40E809EF9C7A}" presName="spacing" presStyleCnt="0"/>
      <dgm:spPr/>
    </dgm:pt>
    <dgm:pt modelId="{27433B7B-ECB7-4AAA-A0B7-2317AABF7735}" type="pres">
      <dgm:prSet presAssocID="{5728F9C7-52AC-4076-A337-1433BA4D33E4}" presName="composite" presStyleCnt="0"/>
      <dgm:spPr/>
    </dgm:pt>
    <dgm:pt modelId="{61F737CB-A05E-4461-B3F5-9057D5E2B3D9}" type="pres">
      <dgm:prSet presAssocID="{5728F9C7-52AC-4076-A337-1433BA4D33E4}" presName="imgShp" presStyleLbl="fgImgPlace1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F4234D06-9FC5-4384-8572-B18737E5F45F}" type="pres">
      <dgm:prSet presAssocID="{5728F9C7-52AC-4076-A337-1433BA4D33E4}" presName="txShp" presStyleLbl="node1" presStyleIdx="1" presStyleCnt="3">
        <dgm:presLayoutVars>
          <dgm:bulletEnabled val="1"/>
        </dgm:presLayoutVars>
      </dgm:prSet>
      <dgm:spPr/>
    </dgm:pt>
    <dgm:pt modelId="{B2DAE98E-03C4-45C0-904F-94ABD911523E}" type="pres">
      <dgm:prSet presAssocID="{CE8C3607-C4A3-4C17-9A81-1694D08CDB3E}" presName="spacing" presStyleCnt="0"/>
      <dgm:spPr/>
    </dgm:pt>
    <dgm:pt modelId="{CB784929-3410-43E9-B9BB-923928E40E3E}" type="pres">
      <dgm:prSet presAssocID="{37C2049D-8843-4ED9-9002-AB86AF057C43}" presName="composite" presStyleCnt="0"/>
      <dgm:spPr/>
    </dgm:pt>
    <dgm:pt modelId="{435909E9-909B-46F9-9C12-A7FE17101AF5}" type="pres">
      <dgm:prSet presAssocID="{37C2049D-8843-4ED9-9002-AB86AF057C43}" presName="imgShp" presStyleLbl="fgImgPlace1" presStyleIdx="2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A6FBAA31-02F4-4526-A0F6-B5CB983E5621}" type="pres">
      <dgm:prSet presAssocID="{37C2049D-8843-4ED9-9002-AB86AF057C43}" presName="txShp" presStyleLbl="node1" presStyleIdx="2" presStyleCnt="3">
        <dgm:presLayoutVars>
          <dgm:bulletEnabled val="1"/>
        </dgm:presLayoutVars>
      </dgm:prSet>
      <dgm:spPr/>
    </dgm:pt>
  </dgm:ptLst>
  <dgm:cxnLst>
    <dgm:cxn modelId="{698FB6B5-8476-480F-97B5-B854C016CA34}" srcId="{E4701509-8A32-44D3-99C3-416714127FAE}" destId="{14B833A7-D9B4-4F7B-9A2E-9F4D0E6FF5C1}" srcOrd="0" destOrd="0" parTransId="{1A4C3DE2-53C0-4C3F-B7B7-382FE99DA2FB}" sibTransId="{578E6E2E-8D87-4FD1-9621-40E809EF9C7A}"/>
    <dgm:cxn modelId="{0BD8969D-5347-421F-98D1-541367C500FF}" srcId="{E4701509-8A32-44D3-99C3-416714127FAE}" destId="{5728F9C7-52AC-4076-A337-1433BA4D33E4}" srcOrd="1" destOrd="0" parTransId="{708E0740-A89C-4A5A-A108-80F350ECBABF}" sibTransId="{CE8C3607-C4A3-4C17-9A81-1694D08CDB3E}"/>
    <dgm:cxn modelId="{37871B71-EFAD-4E4C-B48C-F49BFAE428B7}" srcId="{E4701509-8A32-44D3-99C3-416714127FAE}" destId="{37C2049D-8843-4ED9-9002-AB86AF057C43}" srcOrd="2" destOrd="0" parTransId="{7E2A2B66-1C38-4B1B-AD0F-55305CF56117}" sibTransId="{B34445B3-58BF-47CE-A01C-3E9A0658EFE6}"/>
    <dgm:cxn modelId="{601C6DE5-CE10-48EF-94E3-217D61556328}" type="presOf" srcId="{E4701509-8A32-44D3-99C3-416714127FAE}" destId="{4339B318-D1A4-40E0-8425-A9DF1F50B84F}" srcOrd="0" destOrd="0" presId="urn:microsoft.com/office/officeart/2005/8/layout/vList3"/>
    <dgm:cxn modelId="{BED10B5B-B3AD-450A-8AC3-F4720975FD24}" type="presParOf" srcId="{4339B318-D1A4-40E0-8425-A9DF1F50B84F}" destId="{5FD35313-505D-48FE-AE9E-E60F756CA178}" srcOrd="0" destOrd="0" presId="urn:microsoft.com/office/officeart/2005/8/layout/vList3"/>
    <dgm:cxn modelId="{A0D3DD9D-8313-4294-BFC9-B0A54B8CCC4A}" type="presParOf" srcId="{5FD35313-505D-48FE-AE9E-E60F756CA178}" destId="{E15B6E26-8EE2-4258-9D53-2CD75B514CAF}" srcOrd="0" destOrd="0" presId="urn:microsoft.com/office/officeart/2005/8/layout/vList3"/>
    <dgm:cxn modelId="{0E131C2F-28F9-458F-B25F-6B0EE1D002DF}" type="presParOf" srcId="{5FD35313-505D-48FE-AE9E-E60F756CA178}" destId="{745B1595-EC39-46DE-A508-3DE6697134A3}" srcOrd="1" destOrd="0" presId="urn:microsoft.com/office/officeart/2005/8/layout/vList3"/>
    <dgm:cxn modelId="{C1699C4F-71E8-4B34-9898-D7C75460FCD0}" type="presOf" srcId="{14B833A7-D9B4-4F7B-9A2E-9F4D0E6FF5C1}" destId="{745B1595-EC39-46DE-A508-3DE6697134A3}" srcOrd="0" destOrd="0" presId="urn:microsoft.com/office/officeart/2005/8/layout/vList3"/>
    <dgm:cxn modelId="{8CB22C91-682C-4D18-AB68-2F794B6E5E7D}" type="presParOf" srcId="{4339B318-D1A4-40E0-8425-A9DF1F50B84F}" destId="{6F69E72C-C348-4C3B-AD50-BDF567D65369}" srcOrd="1" destOrd="0" presId="urn:microsoft.com/office/officeart/2005/8/layout/vList3"/>
    <dgm:cxn modelId="{934EBA84-CCD2-4DA4-A3AA-E51B38FDA1F8}" type="presOf" srcId="{578E6E2E-8D87-4FD1-9621-40E809EF9C7A}" destId="{6F69E72C-C348-4C3B-AD50-BDF567D65369}" srcOrd="0" destOrd="0" presId="urn:microsoft.com/office/officeart/2005/8/layout/vList3"/>
    <dgm:cxn modelId="{2760E887-097D-4989-A616-EAA3945085E9}" type="presParOf" srcId="{4339B318-D1A4-40E0-8425-A9DF1F50B84F}" destId="{27433B7B-ECB7-4AAA-A0B7-2317AABF7735}" srcOrd="2" destOrd="0" presId="urn:microsoft.com/office/officeart/2005/8/layout/vList3"/>
    <dgm:cxn modelId="{9910AB52-3B09-4416-ADC1-E23D53179729}" type="presParOf" srcId="{27433B7B-ECB7-4AAA-A0B7-2317AABF7735}" destId="{61F737CB-A05E-4461-B3F5-9057D5E2B3D9}" srcOrd="0" destOrd="2" presId="urn:microsoft.com/office/officeart/2005/8/layout/vList3"/>
    <dgm:cxn modelId="{473AE7BE-9F58-4482-809D-F28726500CDB}" type="presParOf" srcId="{27433B7B-ECB7-4AAA-A0B7-2317AABF7735}" destId="{F4234D06-9FC5-4384-8572-B18737E5F45F}" srcOrd="1" destOrd="2" presId="urn:microsoft.com/office/officeart/2005/8/layout/vList3"/>
    <dgm:cxn modelId="{D18E5204-C1A0-4EFE-B4D9-D2D4FEFC8238}" type="presOf" srcId="{5728F9C7-52AC-4076-A337-1433BA4D33E4}" destId="{F4234D06-9FC5-4384-8572-B18737E5F45F}" srcOrd="0" destOrd="0" presId="urn:microsoft.com/office/officeart/2005/8/layout/vList3"/>
    <dgm:cxn modelId="{983AB175-0EAA-4ED9-80B7-632179AA558E}" type="presParOf" srcId="{4339B318-D1A4-40E0-8425-A9DF1F50B84F}" destId="{B2DAE98E-03C4-45C0-904F-94ABD911523E}" srcOrd="3" destOrd="0" presId="urn:microsoft.com/office/officeart/2005/8/layout/vList3"/>
    <dgm:cxn modelId="{3CD16269-25AC-4649-9816-DBF377CE905A}" type="presOf" srcId="{CE8C3607-C4A3-4C17-9A81-1694D08CDB3E}" destId="{B2DAE98E-03C4-45C0-904F-94ABD911523E}" srcOrd="0" destOrd="0" presId="urn:microsoft.com/office/officeart/2005/8/layout/vList3"/>
    <dgm:cxn modelId="{5C9FB5D1-0820-4C0C-B00B-90491770C23F}" type="presParOf" srcId="{4339B318-D1A4-40E0-8425-A9DF1F50B84F}" destId="{CB784929-3410-43E9-B9BB-923928E40E3E}" srcOrd="4" destOrd="0" presId="urn:microsoft.com/office/officeart/2005/8/layout/vList3"/>
    <dgm:cxn modelId="{F6518E23-1B01-41FF-B3BD-6C0359DE9428}" type="presParOf" srcId="{CB784929-3410-43E9-B9BB-923928E40E3E}" destId="{435909E9-909B-46F9-9C12-A7FE17101AF5}" srcOrd="0" destOrd="4" presId="urn:microsoft.com/office/officeart/2005/8/layout/vList3"/>
    <dgm:cxn modelId="{A32D4B1A-2AEA-4133-A0F5-2E5904014CE5}" type="presParOf" srcId="{CB784929-3410-43E9-B9BB-923928E40E3E}" destId="{A6FBAA31-02F4-4526-A0F6-B5CB983E5621}" srcOrd="1" destOrd="4" presId="urn:microsoft.com/office/officeart/2005/8/layout/vList3"/>
    <dgm:cxn modelId="{F58CADE6-405E-423C-A674-84DFD77EC5FE}" type="presOf" srcId="{37C2049D-8843-4ED9-9002-AB86AF057C43}" destId="{A6FBAA31-02F4-4526-A0F6-B5CB983E5621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6135350" cy="6760210"/>
        <a:chOff x="0" y="0"/>
        <a:chExt cx="16135350" cy="6760210"/>
      </a:xfrm>
    </dsp:grpSpPr>
    <dsp:sp modelId="{E3FB36B6-6CB5-4DEC-961F-A8BB432CBF30}">
      <dsp:nvSpPr>
        <dsp:cNvPr id="6" name="五边形 5"/>
        <dsp:cNvSpPr/>
      </dsp:nvSpPr>
      <dsp:spPr bwMode="white">
        <a:xfrm>
          <a:off x="2219799" y="0"/>
          <a:ext cx="10730008" cy="1931489"/>
        </a:xfrm>
        <a:prstGeom prst="homePlat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99136" tIns="106680" rIns="851732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做好组内教师的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</a:rPr>
            <a:t>教学常规检查工作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，督促本组老师认真备课。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不定期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</a:rPr>
            <a:t>参加各备课组的集体备课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，并认真进行指导，监督好集体备课活动的有序有效进行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。</a:t>
          </a:r>
          <a:endParaRPr lang="zh-CN" sz="2800" dirty="0">
            <a:latin typeface="楷体" panose="02010609060101010101" charset="-122"/>
            <a:ea typeface="楷体" panose="02010609060101010101" charset="-122"/>
          </a:endParaRPr>
        </a:p>
      </dsp:txBody>
      <dsp:txXfrm>
        <a:off x="2219799" y="0"/>
        <a:ext cx="10730008" cy="1931489"/>
      </dsp:txXfrm>
    </dsp:sp>
    <dsp:sp modelId="{C6651940-11E3-4016-9810-8BFA244D9169}">
      <dsp:nvSpPr>
        <dsp:cNvPr id="5" name="椭圆 4"/>
        <dsp:cNvSpPr/>
      </dsp:nvSpPr>
      <dsp:spPr bwMode="white">
        <a:xfrm>
          <a:off x="11984062" y="58872"/>
          <a:ext cx="1931489" cy="1931489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1">
          <a:schemeClr val="lt1"/>
        </a:lnRef>
        <a:fillRef idx="1">
          <a:schemeClr val="accent4">
            <a:tint val="50000"/>
          </a:schemeClr>
        </a:fillRef>
        <a:effectRef idx="1">
          <a:scrgbClr r="0" g="0" b="0"/>
        </a:effectRef>
        <a:fontRef idx="minor"/>
      </dsp:style>
      <dsp:txXfrm>
        <a:off x="11984062" y="58872"/>
        <a:ext cx="1931489" cy="1931489"/>
      </dsp:txXfrm>
    </dsp:sp>
    <dsp:sp modelId="{715EE63B-62CB-4C86-BEC0-0149BB88E2C4}">
      <dsp:nvSpPr>
        <dsp:cNvPr id="8" name="五边形 7"/>
        <dsp:cNvSpPr/>
      </dsp:nvSpPr>
      <dsp:spPr bwMode="white">
        <a:xfrm>
          <a:off x="2219799" y="2414361"/>
          <a:ext cx="10730008" cy="1931489"/>
        </a:xfrm>
        <a:prstGeom prst="homePlat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99136" tIns="106680" rIns="851732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负责安排好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学科组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各类公开课及大型教学展示、竞赛活动。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督促指导备课组长制定教学计划，有序开展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“双减新生态”、“教师持续改进”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的研究性教研活动，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做好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rPr>
            <a:t>学科教学资源库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的建设和传承更新工作，形成组内有效循环。</a:t>
          </a:r>
          <a:endParaRPr lang="zh-CN" sz="2800" dirty="0">
            <a:latin typeface="楷体" panose="02010609060101010101" charset="-122"/>
            <a:ea typeface="楷体" panose="02010609060101010101" charset="-122"/>
            <a:cs typeface="楷体" panose="02010609060101010101" charset="-122"/>
          </a:endParaRPr>
        </a:p>
      </dsp:txBody>
      <dsp:txXfrm>
        <a:off x="2219799" y="2414361"/>
        <a:ext cx="10730008" cy="1931489"/>
      </dsp:txXfrm>
    </dsp:sp>
    <dsp:sp modelId="{ED3716C5-2014-4914-B846-3EA985C9A32F}">
      <dsp:nvSpPr>
        <dsp:cNvPr id="7" name="椭圆 6"/>
        <dsp:cNvSpPr/>
      </dsp:nvSpPr>
      <dsp:spPr bwMode="white">
        <a:xfrm>
          <a:off x="11984062" y="2414361"/>
          <a:ext cx="1931489" cy="1931489"/>
        </a:xfrm>
        <a:prstGeom prst="ellipse">
          <a:avLst/>
        </a:prstGeom>
        <a:blipFill>
          <a:blip r:embed="rId2"/>
          <a:stretch>
            <a:fillRect/>
          </a:stretch>
        </a:blipFill>
      </dsp:spPr>
      <dsp:style>
        <a:lnRef idx="1">
          <a:schemeClr val="lt1"/>
        </a:lnRef>
        <a:fillRef idx="1">
          <a:schemeClr val="accent4">
            <a:tint val="50000"/>
          </a:schemeClr>
        </a:fillRef>
        <a:effectRef idx="1">
          <a:scrgbClr r="0" g="0" b="0"/>
        </a:effectRef>
        <a:fontRef idx="minor"/>
      </dsp:style>
      <dsp:txXfrm>
        <a:off x="11984062" y="2414361"/>
        <a:ext cx="1931489" cy="1931489"/>
      </dsp:txXfrm>
    </dsp:sp>
    <dsp:sp modelId="{A7128807-12B2-4CBC-B762-0F5C55C2347F}">
      <dsp:nvSpPr>
        <dsp:cNvPr id="4" name="五边形 3"/>
        <dsp:cNvSpPr/>
      </dsp:nvSpPr>
      <dsp:spPr bwMode="white">
        <a:xfrm>
          <a:off x="2219799" y="4828721"/>
          <a:ext cx="10730008" cy="1931489"/>
        </a:xfrm>
        <a:prstGeom prst="homePlat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99136" tIns="106680" rIns="851732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组织每位教师每学期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rPr>
            <a:t>至少读一本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rPr>
            <a:t>教学理论专著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并做好读书笔记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，每学期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rPr>
            <a:t>至少撰写一篇教学论文或教学经验总结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。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争创和落实特色项目，加强教研组文化建设及学科特色建设，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争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创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rPr>
            <a:t>优秀</a:t>
          </a:r>
          <a:r>
            <a:rPr lang="zh-CN" sz="28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rPr>
            <a:t>教研组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sym typeface="+mn-ea"/>
            </a:rPr>
            <a:t>。</a:t>
          </a:r>
          <a:endParaRPr lang="zh-CN" sz="2800" dirty="0">
            <a:latin typeface="楷体" panose="02010609060101010101" charset="-122"/>
            <a:ea typeface="楷体" panose="02010609060101010101" charset="-122"/>
            <a:sym typeface="+mn-ea"/>
          </a:endParaRPr>
        </a:p>
      </dsp:txBody>
      <dsp:txXfrm>
        <a:off x="2219799" y="4828721"/>
        <a:ext cx="10730008" cy="1931489"/>
      </dsp:txXfrm>
    </dsp:sp>
    <dsp:sp modelId="{8E291009-9312-4AE5-A4C0-7EF0D553A8E6}">
      <dsp:nvSpPr>
        <dsp:cNvPr id="3" name="椭圆 2"/>
        <dsp:cNvSpPr/>
      </dsp:nvSpPr>
      <dsp:spPr bwMode="white">
        <a:xfrm>
          <a:off x="11984062" y="4697767"/>
          <a:ext cx="1931489" cy="1931489"/>
        </a:xfrm>
        <a:prstGeom prst="ellipse">
          <a:avLst/>
        </a:prstGeom>
        <a:blipFill>
          <a:blip r:embed="rId3"/>
          <a:stretch>
            <a:fillRect/>
          </a:stretch>
        </a:blipFill>
      </dsp:spPr>
      <dsp:style>
        <a:lnRef idx="1">
          <a:schemeClr val="lt1"/>
        </a:lnRef>
        <a:fillRef idx="1">
          <a:schemeClr val="accent4">
            <a:tint val="50000"/>
          </a:schemeClr>
        </a:fillRef>
        <a:effectRef idx="1">
          <a:scrgbClr r="0" g="0" b="0"/>
        </a:effectRef>
        <a:fontRef idx="minor"/>
      </dsp:style>
      <dsp:txXfrm>
        <a:off x="11984062" y="4697767"/>
        <a:ext cx="1931489" cy="1931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475585" cy="6162675"/>
        <a:chOff x="0" y="0"/>
        <a:chExt cx="15475585" cy="6162675"/>
      </a:xfrm>
    </dsp:grpSpPr>
    <dsp:sp modelId="{A6FBAA31-02F4-4526-A0F6-B5CB983E5621}">
      <dsp:nvSpPr>
        <dsp:cNvPr id="4" name="五边形 3"/>
        <dsp:cNvSpPr/>
      </dsp:nvSpPr>
      <dsp:spPr bwMode="white">
        <a:xfrm rot="10800000">
          <a:off x="3032352" y="0"/>
          <a:ext cx="10291264" cy="1760764"/>
        </a:xfrm>
        <a:prstGeom prst="homePlat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10800000" vert="horz" wrap="square" lIns="776448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督促各备课组长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，落实好本学科阶段、期中、期末、补考等</a:t>
          </a:r>
          <a:r>
            <a:rPr lang="zh-CN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rPr>
            <a:t>各类考试的命题、审查和校对、阅卷、登分及教学质量分析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等工作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。</a:t>
          </a:r>
          <a:endParaRPr lang="zh-CN" sz="2800" dirty="0">
            <a:latin typeface="楷体" panose="02010609060101010101" charset="-122"/>
            <a:ea typeface="楷体" panose="02010609060101010101" charset="-122"/>
          </a:endParaRPr>
        </a:p>
      </dsp:txBody>
      <dsp:txXfrm rot="10800000">
        <a:off x="3032352" y="0"/>
        <a:ext cx="10291264" cy="1760764"/>
      </dsp:txXfrm>
    </dsp:sp>
    <dsp:sp modelId="{435909E9-909B-46F9-9C12-A7FE17101AF5}">
      <dsp:nvSpPr>
        <dsp:cNvPr id="3" name="椭圆 2"/>
        <dsp:cNvSpPr/>
      </dsp:nvSpPr>
      <dsp:spPr bwMode="white">
        <a:xfrm>
          <a:off x="2151969" y="0"/>
          <a:ext cx="1760764" cy="1760764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1">
          <a:schemeClr val="lt1"/>
        </a:lnRef>
        <a:fillRef idx="1">
          <a:schemeClr val="accent5">
            <a:tint val="5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/>
      </dsp:style>
      <dsp:txXfrm>
        <a:off x="2151969" y="0"/>
        <a:ext cx="1760764" cy="1760764"/>
      </dsp:txXfrm>
    </dsp:sp>
    <dsp:sp modelId="{F4234D06-9FC5-4384-8572-B18737E5F45F}">
      <dsp:nvSpPr>
        <dsp:cNvPr id="6" name="五边形 5"/>
        <dsp:cNvSpPr/>
      </dsp:nvSpPr>
      <dsp:spPr bwMode="white">
        <a:xfrm rot="10800000">
          <a:off x="3032352" y="2200955"/>
          <a:ext cx="10291264" cy="1760764"/>
        </a:xfrm>
        <a:prstGeom prst="homePlat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210000"/>
            <a:satOff val="588"/>
            <a:lumOff val="117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10800000" vert="horz" wrap="square" lIns="776448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积极设计和组织内容丰富、形式多样的</a:t>
          </a:r>
          <a:r>
            <a:rPr lang="zh-CN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rPr>
            <a:t>学科活动</a:t>
          </a:r>
          <a:r>
            <a:rPr lang="zh-CN" sz="28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rPr>
            <a:t>，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形成具有学科特色的多元课程体系，组织好学科的</a:t>
          </a:r>
          <a:r>
            <a:rPr lang="zh-CN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rPr>
            <a:t>拓展型课程</a:t>
          </a:r>
          <a:r>
            <a:rPr lang="zh-CN" sz="28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rPr>
            <a:t>及</a:t>
          </a:r>
          <a:r>
            <a:rPr lang="zh-CN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rPr>
            <a:t>部分校本教学手册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的编写、改进工作</a:t>
          </a:r>
          <a:r>
            <a:rPr lang="zh-CN" sz="2800" dirty="0">
              <a:latin typeface="楷体" panose="02010609060101010101" charset="-122"/>
              <a:ea typeface="楷体" panose="02010609060101010101" charset="-122"/>
            </a:rPr>
            <a:t>。</a:t>
          </a:r>
          <a:endParaRPr lang="zh-CN" sz="2800" dirty="0">
            <a:latin typeface="楷体" panose="02010609060101010101" charset="-122"/>
            <a:ea typeface="楷体" panose="02010609060101010101" charset="-122"/>
          </a:endParaRPr>
        </a:p>
      </dsp:txBody>
      <dsp:txXfrm rot="10800000">
        <a:off x="3032352" y="2200955"/>
        <a:ext cx="10291264" cy="1760764"/>
      </dsp:txXfrm>
    </dsp:sp>
    <dsp:sp modelId="{61F737CB-A05E-4461-B3F5-9057D5E2B3D9}">
      <dsp:nvSpPr>
        <dsp:cNvPr id="5" name="椭圆 4"/>
        <dsp:cNvSpPr/>
      </dsp:nvSpPr>
      <dsp:spPr bwMode="white">
        <a:xfrm>
          <a:off x="2151969" y="2200955"/>
          <a:ext cx="1760764" cy="1760764"/>
        </a:xfrm>
        <a:prstGeom prst="ellipse">
          <a:avLst/>
        </a:prstGeom>
        <a:blipFill>
          <a:blip r:embed="rId2"/>
          <a:stretch>
            <a:fillRect/>
          </a:stretch>
        </a:blipFill>
      </dsp:spPr>
      <dsp:style>
        <a:lnRef idx="1">
          <a:schemeClr val="lt1"/>
        </a:lnRef>
        <a:fillRef idx="1">
          <a:schemeClr val="accent5">
            <a:tint val="50000"/>
            <a:hueOff val="330000"/>
            <a:satOff val="5490"/>
            <a:lumOff val="588"/>
            <a:alpha val="100000"/>
          </a:schemeClr>
        </a:fillRef>
        <a:effectRef idx="1">
          <a:scrgbClr r="0" g="0" b="0"/>
        </a:effectRef>
        <a:fontRef idx="minor"/>
      </dsp:style>
      <dsp:txXfrm>
        <a:off x="2151969" y="2200955"/>
        <a:ext cx="1760764" cy="1760764"/>
      </dsp:txXfrm>
    </dsp:sp>
    <dsp:sp modelId="{745B1595-EC39-46DE-A508-3DE6697134A3}">
      <dsp:nvSpPr>
        <dsp:cNvPr id="8" name="五边形 7"/>
        <dsp:cNvSpPr/>
      </dsp:nvSpPr>
      <dsp:spPr bwMode="white">
        <a:xfrm rot="10800000">
          <a:off x="3032352" y="4401911"/>
          <a:ext cx="10291264" cy="1760764"/>
        </a:xfrm>
        <a:prstGeom prst="homePlat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420000"/>
            <a:satOff val="1176"/>
            <a:lumOff val="2353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10800000" vert="horz" wrap="square" lIns="776448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两周开展</a:t>
          </a:r>
          <a:r>
            <a:rPr 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1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次教研活动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，要求</a:t>
          </a:r>
          <a:r>
            <a:rPr lang="zh-CN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定时、定点、定主题</a:t>
          </a:r>
          <a:r>
            <a:rPr lang="zh-CN" sz="28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，</a:t>
          </a:r>
          <a:r>
            <a:rPr 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要有充分的准备，主题明确，计划周密，有中心发言人。</a:t>
          </a:r>
          <a:endParaRPr lang="zh-CN" sz="2800" dirty="0">
            <a:latin typeface="楷体" panose="02010609060101010101" charset="-122"/>
            <a:ea typeface="楷体" panose="02010609060101010101" charset="-122"/>
            <a:cs typeface="楷体" panose="02010609060101010101" charset="-122"/>
          </a:endParaRPr>
        </a:p>
      </dsp:txBody>
      <dsp:txXfrm rot="10800000">
        <a:off x="3032352" y="4401911"/>
        <a:ext cx="10291264" cy="1760764"/>
      </dsp:txXfrm>
    </dsp:sp>
    <dsp:sp modelId="{E15B6E26-8EE2-4258-9D53-2CD75B514CAF}">
      <dsp:nvSpPr>
        <dsp:cNvPr id="7" name="椭圆 6"/>
        <dsp:cNvSpPr/>
      </dsp:nvSpPr>
      <dsp:spPr bwMode="white">
        <a:xfrm>
          <a:off x="2151969" y="4401911"/>
          <a:ext cx="1760764" cy="1760764"/>
        </a:xfrm>
        <a:prstGeom prst="ellipse">
          <a:avLst/>
        </a:prstGeom>
        <a:blipFill>
          <a:blip r:embed="rId3"/>
          <a:stretch>
            <a:fillRect/>
          </a:stretch>
        </a:blipFill>
      </dsp:spPr>
      <dsp:style>
        <a:lnRef idx="1">
          <a:schemeClr val="lt1"/>
        </a:lnRef>
        <a:fillRef idx="1">
          <a:schemeClr val="accent5">
            <a:tint val="50000"/>
            <a:hueOff val="660000"/>
            <a:satOff val="10980"/>
            <a:lumOff val="1176"/>
            <a:alpha val="100000"/>
          </a:schemeClr>
        </a:fillRef>
        <a:effectRef idx="1">
          <a:scrgbClr r="0" g="0" b="0"/>
        </a:effectRef>
        <a:fontRef idx="minor"/>
      </dsp:style>
      <dsp:txXfrm>
        <a:off x="2151969" y="4401911"/>
        <a:ext cx="1760764" cy="1760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6714470" cy="6600825"/>
        <a:chOff x="0" y="0"/>
        <a:chExt cx="16714470" cy="6600825"/>
      </a:xfrm>
    </dsp:grpSpPr>
    <dsp:sp modelId="{E3FB36B6-6CB5-4DEC-961F-A8BB432CBF30}">
      <dsp:nvSpPr>
        <dsp:cNvPr id="6" name="五边形 5"/>
        <dsp:cNvSpPr/>
      </dsp:nvSpPr>
      <dsp:spPr bwMode="white">
        <a:xfrm rot="10800000">
          <a:off x="3271161" y="0"/>
          <a:ext cx="11115123" cy="1885950"/>
        </a:xfrm>
        <a:prstGeom prst="homePlate">
          <a:avLst/>
        </a:prstGeom>
      </dsp:spPr>
      <dsp:style>
        <a:lnRef idx="2">
          <a:schemeClr val="dk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831651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800" dirty="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学期初，制定简明可行的</a:t>
          </a:r>
          <a:r>
            <a:rPr lang="zh-CN" altLang="zh-CN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学期集体备课计划，教学进度</a:t>
          </a:r>
          <a:r>
            <a:rPr lang="zh-CN" altLang="zh-CN" sz="2800" dirty="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、期末及时总结，将计划和总结交教研组长审定后由课程研发中心存档。</a:t>
          </a:r>
          <a:endParaRPr lang="zh-CN" altLang="zh-CN" sz="2800" dirty="0">
            <a:solidFill>
              <a:schemeClr val="dk2"/>
            </a:solidFill>
            <a:latin typeface="楷体" panose="02010609060101010101" charset="-122"/>
            <a:ea typeface="楷体" panose="02010609060101010101" charset="-122"/>
            <a:cs typeface="宋体" panose="02010600030101010101" pitchFamily="2" charset="-122"/>
            <a:sym typeface="+mn-ea"/>
          </a:endParaRPr>
        </a:p>
      </dsp:txBody>
      <dsp:txXfrm rot="10800000">
        <a:off x="3271161" y="0"/>
        <a:ext cx="11115123" cy="1885950"/>
      </dsp:txXfrm>
    </dsp:sp>
    <dsp:sp modelId="{C6651940-11E3-4016-9810-8BFA244D9169}">
      <dsp:nvSpPr>
        <dsp:cNvPr id="5" name="椭圆 4"/>
        <dsp:cNvSpPr/>
      </dsp:nvSpPr>
      <dsp:spPr bwMode="white">
        <a:xfrm>
          <a:off x="2328186" y="57484"/>
          <a:ext cx="1885950" cy="1885950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dk2">
            <a:shade val="80000"/>
          </a:schemeClr>
        </a:lnRef>
        <a:fillRef idx="1">
          <a:schemeClr val="dk2">
            <a:tint val="40000"/>
          </a:schemeClr>
        </a:fillRef>
        <a:effectRef idx="0">
          <a:scrgbClr r="0" g="0" b="0"/>
        </a:effectRef>
        <a:fontRef idx="minor"/>
      </dsp:style>
      <dsp:txXfrm>
        <a:off x="2328186" y="57484"/>
        <a:ext cx="1885950" cy="1885950"/>
      </dsp:txXfrm>
    </dsp:sp>
    <dsp:sp modelId="{A7128807-12B2-4CBC-B762-0F5C55C2347F}">
      <dsp:nvSpPr>
        <dsp:cNvPr id="4" name="五边形 3"/>
        <dsp:cNvSpPr/>
      </dsp:nvSpPr>
      <dsp:spPr bwMode="white">
        <a:xfrm rot="10800000">
          <a:off x="3271161" y="2357438"/>
          <a:ext cx="11115123" cy="1885950"/>
        </a:xfrm>
        <a:prstGeom prst="homePlate">
          <a:avLst/>
        </a:prstGeom>
      </dsp:spPr>
      <dsp:style>
        <a:lnRef idx="2">
          <a:schemeClr val="dk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831651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准时参加</a:t>
          </a:r>
          <a:r>
            <a:rPr lang="zh-CN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市、校际之间的教研活动及会议。</a:t>
          </a:r>
          <a:r>
            <a:rPr lang="zh-CN" altLang="zh-CN" sz="2800" dirty="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备课组每两周活动一次，时长一节课，做到：</a:t>
          </a:r>
          <a:r>
            <a:rPr lang="zh-CN" altLang="en-US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四定、四有、五研究、六统一。</a:t>
          </a:r>
          <a:r>
            <a:rPr lang="zh-CN" sz="28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及时交流各班教学进度、教学质量等信息，评估各阶段各班级教学的有效性，并思考改进措施。</a:t>
          </a:r>
          <a:endParaRPr lang="zh-CN" altLang="en-US" sz="2800" b="1" dirty="0">
            <a:solidFill>
              <a:srgbClr val="C00000"/>
            </a:solidFill>
            <a:latin typeface="楷体" panose="02010609060101010101" charset="-122"/>
            <a:ea typeface="楷体" panose="02010609060101010101" charset="-122"/>
            <a:cs typeface="楷体" panose="02010609060101010101" charset="-122"/>
            <a:sym typeface="+mn-ea"/>
          </a:endParaRPr>
        </a:p>
      </dsp:txBody>
      <dsp:txXfrm rot="10800000">
        <a:off x="3271161" y="2357438"/>
        <a:ext cx="11115123" cy="1885950"/>
      </dsp:txXfrm>
    </dsp:sp>
    <dsp:sp modelId="{8E291009-9312-4AE5-A4C0-7EF0D553A8E6}">
      <dsp:nvSpPr>
        <dsp:cNvPr id="3" name="椭圆 2"/>
        <dsp:cNvSpPr/>
      </dsp:nvSpPr>
      <dsp:spPr bwMode="white">
        <a:xfrm>
          <a:off x="2328186" y="2229570"/>
          <a:ext cx="1885950" cy="1885950"/>
        </a:xfrm>
        <a:prstGeom prst="ellipse">
          <a:avLst/>
        </a:prstGeom>
        <a:blipFill>
          <a:blip r:embed="rId2"/>
          <a:stretch>
            <a:fillRect/>
          </a:stretch>
        </a:blipFill>
      </dsp:spPr>
      <dsp:style>
        <a:lnRef idx="2">
          <a:schemeClr val="dk2">
            <a:shade val="80000"/>
          </a:schemeClr>
        </a:lnRef>
        <a:fillRef idx="1">
          <a:schemeClr val="dk2">
            <a:tint val="40000"/>
          </a:schemeClr>
        </a:fillRef>
        <a:effectRef idx="0">
          <a:scrgbClr r="0" g="0" b="0"/>
        </a:effectRef>
        <a:fontRef idx="minor"/>
      </dsp:style>
      <dsp:txXfrm>
        <a:off x="2328186" y="2229570"/>
        <a:ext cx="1885950" cy="1885950"/>
      </dsp:txXfrm>
    </dsp:sp>
    <dsp:sp modelId="{715EE63B-62CB-4C86-BEC0-0149BB88E2C4}">
      <dsp:nvSpPr>
        <dsp:cNvPr id="8" name="五边形 7"/>
        <dsp:cNvSpPr/>
      </dsp:nvSpPr>
      <dsp:spPr bwMode="white">
        <a:xfrm rot="10800000">
          <a:off x="3271161" y="4714875"/>
          <a:ext cx="11115123" cy="1885950"/>
        </a:xfrm>
        <a:prstGeom prst="homePlate">
          <a:avLst/>
        </a:prstGeom>
      </dsp:spPr>
      <dsp:style>
        <a:lnRef idx="2">
          <a:schemeClr val="dk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831651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集体备课活动后，</a:t>
          </a:r>
          <a:r>
            <a:rPr lang="zh-CN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组长及时上报、公示作业</a:t>
          </a:r>
          <a:r>
            <a:rPr lang="zh-CN" sz="280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，组内成员根据班级实际再次修改，形成自己的教学资源。同年级同学科教师</a:t>
          </a:r>
          <a:r>
            <a:rPr lang="zh-CN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加强相互之间的听课研讨</a:t>
          </a:r>
          <a:r>
            <a:rPr lang="zh-CN" sz="280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，教师个体反思发现问题，不断改进课堂教学。</a:t>
          </a:r>
          <a:endParaRPr lang="zh-CN" sz="2800">
            <a:solidFill>
              <a:schemeClr val="dk2"/>
            </a:solidFill>
            <a:latin typeface="楷体" panose="02010609060101010101" charset="-122"/>
            <a:ea typeface="楷体" panose="02010609060101010101" charset="-122"/>
            <a:cs typeface="楷体" panose="02010609060101010101" charset="-122"/>
            <a:sym typeface="+mn-ea"/>
          </a:endParaRPr>
        </a:p>
      </dsp:txBody>
      <dsp:txXfrm rot="10800000">
        <a:off x="3271161" y="4714875"/>
        <a:ext cx="11115123" cy="1885950"/>
      </dsp:txXfrm>
    </dsp:sp>
    <dsp:sp modelId="{ED3716C5-2014-4914-B846-3EA985C9A32F}">
      <dsp:nvSpPr>
        <dsp:cNvPr id="7" name="椭圆 6"/>
        <dsp:cNvSpPr/>
      </dsp:nvSpPr>
      <dsp:spPr bwMode="white">
        <a:xfrm>
          <a:off x="2328186" y="4714875"/>
          <a:ext cx="1885950" cy="1885950"/>
        </a:xfrm>
        <a:prstGeom prst="ellipse">
          <a:avLst/>
        </a:prstGeom>
        <a:blipFill>
          <a:blip r:embed="rId3"/>
          <a:stretch>
            <a:fillRect/>
          </a:stretch>
        </a:blipFill>
      </dsp:spPr>
      <dsp:style>
        <a:lnRef idx="2">
          <a:schemeClr val="dk2">
            <a:shade val="80000"/>
          </a:schemeClr>
        </a:lnRef>
        <a:fillRef idx="1">
          <a:schemeClr val="dk2">
            <a:tint val="40000"/>
          </a:schemeClr>
        </a:fillRef>
        <a:effectRef idx="0">
          <a:scrgbClr r="0" g="0" b="0"/>
        </a:effectRef>
        <a:fontRef idx="minor"/>
      </dsp:style>
      <dsp:txXfrm>
        <a:off x="2328186" y="4714875"/>
        <a:ext cx="1885950" cy="1885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741015" cy="6198235"/>
        <a:chOff x="0" y="0"/>
        <a:chExt cx="15741015" cy="6198235"/>
      </a:xfrm>
    </dsp:grpSpPr>
    <dsp:sp modelId="{745B1595-EC39-46DE-A508-3DE6697134A3}">
      <dsp:nvSpPr>
        <dsp:cNvPr id="8" name="五边形 7"/>
        <dsp:cNvSpPr/>
      </dsp:nvSpPr>
      <dsp:spPr bwMode="white">
        <a:xfrm rot="10800000">
          <a:off x="3079351" y="0"/>
          <a:ext cx="10467775" cy="1770924"/>
        </a:xfrm>
        <a:prstGeom prst="homePlate">
          <a:avLst/>
        </a:prstGeom>
      </dsp:spPr>
      <dsp:style>
        <a:lnRef idx="3">
          <a:schemeClr val="dk2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Body>
        <a:bodyPr rot="10800000" vert="horz" wrap="square" lIns="780928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备课组要在集体成员的共同努力下，</a:t>
          </a:r>
          <a:r>
            <a:rPr lang="zh-CN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逐步丰富和充实教学资源</a:t>
          </a:r>
          <a:r>
            <a:rPr lang="zh-CN" sz="28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。</a:t>
          </a:r>
          <a:r>
            <a:rPr lang="zh-CN" sz="2800" dirty="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在教学实践的基础上，定期收集课件、精品课录像、微课、教案、讲义、命题等有价值的资料和信息，形成较为成熟的</a:t>
          </a:r>
          <a:r>
            <a:rPr lang="zh-CN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校本作业集、试题集、教案集等</a:t>
          </a:r>
          <a:r>
            <a:rPr lang="zh-CN" sz="2800" dirty="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。</a:t>
          </a:r>
          <a:endParaRPr lang="zh-CN" sz="2800" dirty="0">
            <a:solidFill>
              <a:schemeClr val="dk2"/>
            </a:solidFill>
            <a:latin typeface="楷体" panose="02010609060101010101" charset="-122"/>
            <a:ea typeface="楷体" panose="02010609060101010101" charset="-122"/>
            <a:cs typeface="楷体" panose="02010609060101010101" charset="-122"/>
            <a:sym typeface="+mn-ea"/>
          </a:endParaRPr>
        </a:p>
      </dsp:txBody>
      <dsp:txXfrm rot="10800000">
        <a:off x="3079351" y="0"/>
        <a:ext cx="10467775" cy="1770924"/>
      </dsp:txXfrm>
    </dsp:sp>
    <dsp:sp modelId="{E15B6E26-8EE2-4258-9D53-2CD75B514CAF}">
      <dsp:nvSpPr>
        <dsp:cNvPr id="7" name="椭圆 6"/>
        <dsp:cNvSpPr/>
      </dsp:nvSpPr>
      <dsp:spPr bwMode="white">
        <a:xfrm>
          <a:off x="2193889" y="0"/>
          <a:ext cx="1770924" cy="1770924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3">
          <a:schemeClr val="dk2">
            <a:shade val="80000"/>
          </a:schemeClr>
        </a:lnRef>
        <a:fillRef idx="1">
          <a:schemeClr val="dk2">
            <a:tint val="40000"/>
          </a:schemeClr>
        </a:fillRef>
        <a:effectRef idx="1">
          <a:scrgbClr r="0" g="0" b="0"/>
        </a:effectRef>
        <a:fontRef idx="minor"/>
      </dsp:style>
      <dsp:txXfrm>
        <a:off x="2193889" y="0"/>
        <a:ext cx="1770924" cy="1770924"/>
      </dsp:txXfrm>
    </dsp:sp>
    <dsp:sp modelId="{F4234D06-9FC5-4384-8572-B18737E5F45F}">
      <dsp:nvSpPr>
        <dsp:cNvPr id="6" name="五边形 5"/>
        <dsp:cNvSpPr/>
      </dsp:nvSpPr>
      <dsp:spPr bwMode="white">
        <a:xfrm rot="10800000">
          <a:off x="3079351" y="2213655"/>
          <a:ext cx="10467775" cy="1770924"/>
        </a:xfrm>
        <a:prstGeom prst="homePlate">
          <a:avLst/>
        </a:prstGeom>
      </dsp:spPr>
      <dsp:style>
        <a:lnRef idx="3">
          <a:schemeClr val="dk2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Body>
        <a:bodyPr rot="10800000" vert="horz" wrap="square" lIns="780928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配合教研组长，做好</a:t>
          </a:r>
          <a:r>
            <a:rPr lang="zh-CN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各类考试的命题、审核、阅卷工作</a:t>
          </a:r>
          <a:r>
            <a:rPr lang="zh-CN" sz="280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，负责督促组内教师填写好考试成绩质量分析表。</a:t>
          </a:r>
          <a:r>
            <a:rPr lang="zh-CN" sz="2800" dirty="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安排和组织好本年级学生的</a:t>
          </a:r>
          <a:r>
            <a:rPr lang="zh-CN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提优补差工作</a:t>
          </a:r>
          <a:r>
            <a:rPr lang="zh-CN" sz="2800" dirty="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rPr>
            <a:t>，进一步提高教学有效性。</a:t>
          </a:r>
          <a:endParaRPr lang="zh-CN" sz="2800" dirty="0">
            <a:solidFill>
              <a:schemeClr val="dk2"/>
            </a:solidFill>
            <a:latin typeface="楷体" panose="02010609060101010101" charset="-122"/>
            <a:ea typeface="楷体" panose="02010609060101010101" charset="-122"/>
            <a:cs typeface="宋体" panose="02010600030101010101" pitchFamily="2" charset="-122"/>
            <a:sym typeface="+mn-ea"/>
          </a:endParaRPr>
        </a:p>
      </dsp:txBody>
      <dsp:txXfrm rot="10800000">
        <a:off x="3079351" y="2213655"/>
        <a:ext cx="10467775" cy="1770924"/>
      </dsp:txXfrm>
    </dsp:sp>
    <dsp:sp modelId="{61F737CB-A05E-4461-B3F5-9057D5E2B3D9}">
      <dsp:nvSpPr>
        <dsp:cNvPr id="5" name="椭圆 4"/>
        <dsp:cNvSpPr/>
      </dsp:nvSpPr>
      <dsp:spPr bwMode="white">
        <a:xfrm>
          <a:off x="2193889" y="2213655"/>
          <a:ext cx="1770924" cy="1770924"/>
        </a:xfrm>
        <a:prstGeom prst="ellipse">
          <a:avLst/>
        </a:prstGeom>
        <a:blipFill>
          <a:blip r:embed="rId2"/>
          <a:stretch>
            <a:fillRect/>
          </a:stretch>
        </a:blipFill>
      </dsp:spPr>
      <dsp:style>
        <a:lnRef idx="3">
          <a:schemeClr val="dk2">
            <a:shade val="80000"/>
          </a:schemeClr>
        </a:lnRef>
        <a:fillRef idx="1">
          <a:schemeClr val="dk2">
            <a:tint val="40000"/>
          </a:schemeClr>
        </a:fillRef>
        <a:effectRef idx="1">
          <a:scrgbClr r="0" g="0" b="0"/>
        </a:effectRef>
        <a:fontRef idx="minor"/>
      </dsp:style>
      <dsp:txXfrm>
        <a:off x="2193889" y="2213655"/>
        <a:ext cx="1770924" cy="1770924"/>
      </dsp:txXfrm>
    </dsp:sp>
    <dsp:sp modelId="{A6FBAA31-02F4-4526-A0F6-B5CB983E5621}">
      <dsp:nvSpPr>
        <dsp:cNvPr id="4" name="五边形 3"/>
        <dsp:cNvSpPr/>
      </dsp:nvSpPr>
      <dsp:spPr bwMode="white">
        <a:xfrm rot="10800000">
          <a:off x="3079351" y="4427311"/>
          <a:ext cx="10467775" cy="1770924"/>
        </a:xfrm>
        <a:prstGeom prst="homePlate">
          <a:avLst/>
        </a:prstGeom>
      </dsp:spPr>
      <dsp:style>
        <a:lnRef idx="3">
          <a:schemeClr val="dk2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Body>
        <a:bodyPr rot="10800000" vert="horz" wrap="square" lIns="780928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积极策划、组织年级各级别的</a:t>
          </a:r>
          <a:r>
            <a:rPr lang="zh-CN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学科竞赛</a:t>
          </a:r>
          <a:r>
            <a:rPr lang="zh-CN" sz="28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，落实好策划、过程组织、教师辅导及结果奖励等工作。</a:t>
          </a:r>
          <a:r>
            <a:rPr lang="zh-CN" sz="280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积极开发和开设</a:t>
          </a:r>
          <a:r>
            <a:rPr lang="zh-CN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学科活动、校本课程及社团活动</a:t>
          </a:r>
          <a:r>
            <a:rPr lang="zh-CN" sz="2800">
              <a:solidFill>
                <a:schemeClr val="dk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rPr>
            <a:t>，有计划、有过程、有成果展示。</a:t>
          </a:r>
          <a:endParaRPr lang="zh-CN" sz="2800">
            <a:solidFill>
              <a:schemeClr val="dk2"/>
            </a:solidFill>
            <a:latin typeface="楷体" panose="02010609060101010101" charset="-122"/>
            <a:ea typeface="楷体" panose="02010609060101010101" charset="-122"/>
            <a:cs typeface="宋体" panose="02010600030101010101" pitchFamily="2" charset="-122"/>
          </a:endParaRPr>
        </a:p>
      </dsp:txBody>
      <dsp:txXfrm rot="10800000">
        <a:off x="3079351" y="4427311"/>
        <a:ext cx="10467775" cy="1770924"/>
      </dsp:txXfrm>
    </dsp:sp>
    <dsp:sp modelId="{435909E9-909B-46F9-9C12-A7FE17101AF5}">
      <dsp:nvSpPr>
        <dsp:cNvPr id="3" name="椭圆 2"/>
        <dsp:cNvSpPr/>
      </dsp:nvSpPr>
      <dsp:spPr bwMode="white">
        <a:xfrm>
          <a:off x="2193889" y="4427311"/>
          <a:ext cx="1770924" cy="1770924"/>
        </a:xfrm>
        <a:prstGeom prst="ellipse">
          <a:avLst/>
        </a:prstGeom>
        <a:blipFill>
          <a:blip r:embed="rId3"/>
          <a:stretch>
            <a:fillRect/>
          </a:stretch>
        </a:blipFill>
      </dsp:spPr>
      <dsp:style>
        <a:lnRef idx="3">
          <a:schemeClr val="dk2">
            <a:shade val="80000"/>
          </a:schemeClr>
        </a:lnRef>
        <a:fillRef idx="1">
          <a:schemeClr val="dk2">
            <a:tint val="40000"/>
          </a:schemeClr>
        </a:fillRef>
        <a:effectRef idx="1">
          <a:scrgbClr r="0" g="0" b="0"/>
        </a:effectRef>
        <a:fontRef idx="minor"/>
      </dsp:style>
      <dsp:txXfrm>
        <a:off x="2193889" y="4427311"/>
        <a:ext cx="1770924" cy="1770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79A58FD6-9F9D-472F-BAC5-DC79AF0F874E}" type="datetime1">
              <a:rPr lang="zh-CN" altLang="en-US" smtClean="0"/>
            </a:fld>
            <a:endParaRPr 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17369B77-94AB-0344-9EBF-9DB9EE8D3ABC}" type="slidenum">
              <a:rPr lang="zh-CN" smtClean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8D0F44F8-7870-48E0-8D1F-45263C5C7300}" type="datetime1">
              <a:rPr lang="zh-CN" altLang="en-US" smtClean="0"/>
            </a:fld>
            <a:endParaRPr 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</a:lstStyle>
          <a:p>
            <a:pPr lvl="0" rtl="0"/>
            <a:r>
              <a:rPr lang="zh-CN"/>
              <a:t>单击此处编辑母版文本样式</a:t>
            </a:r>
            <a:endParaRPr lang="zh-CN"/>
          </a:p>
          <a:p>
            <a:pPr lvl="1" rtl="0"/>
            <a:r>
              <a:rPr lang="zh-CN"/>
              <a:t>第二级</a:t>
            </a:r>
            <a:endParaRPr lang="zh-CN"/>
          </a:p>
          <a:p>
            <a:pPr lvl="2" rtl="0"/>
            <a:r>
              <a:rPr lang="zh-CN"/>
              <a:t>第三级</a:t>
            </a:r>
            <a:endParaRPr lang="zh-CN"/>
          </a:p>
          <a:p>
            <a:pPr lvl="3" rtl="0"/>
            <a:r>
              <a:rPr lang="zh-CN"/>
              <a:t>第四级</a:t>
            </a:r>
            <a:endParaRPr lang="zh-CN"/>
          </a:p>
          <a:p>
            <a:pPr lvl="4" rtl="0"/>
            <a:r>
              <a:rPr lang="zh-CN"/>
              <a:t>第五级</a:t>
            </a:r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0775476F-A808-1F46-A368-07984F6DA22E}" type="slidenum">
              <a:rPr lang="zh-CN" smtClean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CN" smtClean="0"/>
            </a:fld>
            <a:endParaRPr 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775476F-A808-1F46-A368-07984F6DA22E}" type="slidenum">
              <a:rPr lang="en-US" altLang="zh-CN" smtClean="0"/>
            </a:fld>
            <a:endParaRPr 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775476F-A808-1F46-A368-07984F6DA22E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0775476F-A808-1F46-A368-07984F6DA22E}" type="slidenum">
              <a:rPr lang="en-US" altLang="zh-CN" smtClean="0"/>
            </a:fld>
            <a:endParaRPr 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包含文字、植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椭圆形 6"/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cxnSp>
        <p:nvCxnSpPr>
          <p:cNvPr id="9" name="直接连接符​​(S) 8"/>
          <p:cNvCxnSpPr/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 descr="包含文字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椭圆形 16"/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3" name="图片 12" descr="包含陶瓷、瓷器的图片&#10;&#10;说明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zh-CN" sz="46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zh-CN" sz="2400"/>
            </a:lvl1pPr>
            <a:lvl2pPr marL="457200" indent="0" algn="ctr">
              <a:buNone/>
              <a:defRPr lang="zh-CN" sz="2000"/>
            </a:lvl2pPr>
            <a:lvl3pPr marL="914400" indent="0" algn="ctr">
              <a:buNone/>
              <a:defRPr lang="zh-CN" sz="1800"/>
            </a:lvl3pPr>
            <a:lvl4pPr marL="1371600" indent="0" algn="ctr">
              <a:buNone/>
              <a:defRPr lang="zh-CN" sz="1600"/>
            </a:lvl4pPr>
            <a:lvl5pPr marL="1828800" indent="0" algn="ctr">
              <a:buNone/>
              <a:defRPr lang="zh-CN" sz="1600"/>
            </a:lvl5pPr>
            <a:lvl6pPr marL="2286000" indent="0" algn="ctr">
              <a:buNone/>
              <a:defRPr lang="zh-CN" sz="1600"/>
            </a:lvl6pPr>
            <a:lvl7pPr marL="2743200" indent="0" algn="ctr">
              <a:buNone/>
              <a:defRPr lang="zh-CN" sz="1600"/>
            </a:lvl7pPr>
            <a:lvl8pPr marL="3200400" indent="0" algn="ctr">
              <a:buNone/>
              <a:defRPr lang="zh-CN" sz="1600"/>
            </a:lvl8pPr>
            <a:lvl9pPr marL="3657600" indent="0" algn="ctr">
              <a:buNone/>
              <a:defRPr lang="zh-CN" sz="1600"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9" name="图片 8" descr="包含织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长方形 10"/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3" name="图片 12" descr="包含花朵、植物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zh-CN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8" name="长方形 7"/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0" name="图片 9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12" name="内容占位符 11"/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长方形 15"/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36" name="图片 35" descr="树的特写&#10;&#10;自动生成的中等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29" name="文本占位符 2"/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内容占位符 3"/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3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内容占位符 5"/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CN" sz="1600"/>
            </a:lvl1pPr>
            <a:lvl2pPr>
              <a:buClr>
                <a:srgbClr val="73292A"/>
              </a:buClr>
              <a:defRPr lang="zh-CN" sz="1400"/>
            </a:lvl2pPr>
            <a:lvl3pPr>
              <a:buClr>
                <a:srgbClr val="73292A"/>
              </a:buClr>
              <a:defRPr lang="zh-CN" sz="1200"/>
            </a:lvl3pPr>
            <a:lvl4pPr>
              <a:buClr>
                <a:srgbClr val="73292A"/>
              </a:buClr>
              <a:defRPr lang="zh-CN" sz="1100"/>
            </a:lvl4pPr>
            <a:lvl5pPr>
              <a:buClr>
                <a:srgbClr val="73292A"/>
              </a:buClr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pic>
        <p:nvPicPr>
          <p:cNvPr id="38" name="图片 37" descr="一簇花&#10;&#10;自动生成的可信度较低的说明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CN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CN"/>
              <a:t>X</a:t>
            </a:r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cxnSp>
        <p:nvCxnSpPr>
          <p:cNvPr id="12" name="直接连接符​​(S) 11"/>
          <p:cNvCxnSpPr/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CN" sz="1600"/>
            </a:lvl1pPr>
            <a:lvl2pPr>
              <a:buClr>
                <a:srgbClr val="73292A"/>
              </a:buClr>
              <a:defRPr lang="zh-CN" sz="1400"/>
            </a:lvl2pPr>
            <a:lvl3pPr>
              <a:buClr>
                <a:srgbClr val="73292A"/>
              </a:buClr>
              <a:defRPr lang="zh-CN" sz="1200"/>
            </a:lvl3pPr>
            <a:lvl4pPr>
              <a:buClr>
                <a:srgbClr val="73292A"/>
              </a:buClr>
              <a:defRPr lang="zh-CN" sz="1100"/>
            </a:lvl4pPr>
            <a:lvl5pPr>
              <a:buClr>
                <a:srgbClr val="73292A"/>
              </a:buClr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内容占位符 5"/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CN" sz="1600"/>
            </a:lvl1pPr>
            <a:lvl2pPr>
              <a:buClr>
                <a:srgbClr val="73292A"/>
              </a:buClr>
              <a:defRPr lang="zh-CN" sz="1400"/>
            </a:lvl2pPr>
            <a:lvl3pPr>
              <a:buClr>
                <a:srgbClr val="73292A"/>
              </a:buClr>
              <a:defRPr lang="zh-CN" sz="1200"/>
            </a:lvl3pPr>
            <a:lvl4pPr>
              <a:buClr>
                <a:srgbClr val="73292A"/>
              </a:buClr>
              <a:defRPr lang="zh-CN" sz="1100"/>
            </a:lvl4pPr>
            <a:lvl5pPr>
              <a:buClr>
                <a:srgbClr val="73292A"/>
              </a:buClr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包含织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长方形 17"/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8" name="图片 7" descr="包含花朵、植物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图片 9" descr="花的特写&#10;&#10;自动生成的可信度较低的说明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图片 11" descr="花的特写&#10;&#10;自动生成的可信度较低的说明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长方形 13"/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16" name="长方形 15"/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19" name="内容占位符 2"/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zh-CN" sz="2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zh-CN"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 algn="ctr">
              <a:defRPr lang="zh-CN" sz="16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 algn="ctr">
              <a:defRPr lang="zh-CN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 algn="ctr">
              <a:defRPr lang="zh-CN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10" name="长方形 9"/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1" name="图片 10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2"/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6" name="长方形 5"/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7" name="图片 6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CN" sz="32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zh-CN" sz="3200"/>
            </a:lvl1pPr>
            <a:lvl2pPr>
              <a:defRPr lang="zh-CN" sz="2800"/>
            </a:lvl2pPr>
            <a:lvl3pPr>
              <a:defRPr lang="zh-CN" sz="2400"/>
            </a:lvl3pPr>
            <a:lvl4pPr>
              <a:defRPr lang="zh-CN" sz="2000"/>
            </a:lvl4pPr>
            <a:lvl5pPr>
              <a:defRPr lang="zh-CN" sz="2000"/>
            </a:lvl5pPr>
            <a:lvl6pPr>
              <a:defRPr lang="zh-CN" sz="2000"/>
            </a:lvl6pPr>
            <a:lvl7pPr>
              <a:defRPr lang="zh-CN" sz="2000"/>
            </a:lvl7pPr>
            <a:lvl8pPr>
              <a:defRPr lang="zh-CN" sz="2000"/>
            </a:lvl8pPr>
            <a:lvl9pPr>
              <a:defRPr lang="zh-CN" sz="20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CN" sz="1600"/>
            </a:lvl1pPr>
            <a:lvl2pPr marL="457200" indent="0">
              <a:buNone/>
              <a:defRPr lang="zh-CN" sz="1400"/>
            </a:lvl2pPr>
            <a:lvl3pPr marL="914400" indent="0">
              <a:buNone/>
              <a:defRPr lang="zh-CN" sz="1200"/>
            </a:lvl3pPr>
            <a:lvl4pPr marL="1371600" indent="0">
              <a:buNone/>
              <a:defRPr lang="zh-CN" sz="1000"/>
            </a:lvl4pPr>
            <a:lvl5pPr marL="1828800" indent="0">
              <a:buNone/>
              <a:defRPr lang="zh-CN" sz="1000"/>
            </a:lvl5pPr>
            <a:lvl6pPr marL="2286000" indent="0">
              <a:buNone/>
              <a:defRPr lang="zh-CN" sz="1000"/>
            </a:lvl6pPr>
            <a:lvl7pPr marL="2743200" indent="0">
              <a:buNone/>
              <a:defRPr lang="zh-CN" sz="1000"/>
            </a:lvl7pPr>
            <a:lvl8pPr marL="3200400" indent="0">
              <a:buNone/>
              <a:defRPr lang="zh-CN" sz="1000"/>
            </a:lvl8pPr>
            <a:lvl9pPr marL="3657600" indent="0">
              <a:buNone/>
              <a:defRPr lang="zh-CN" sz="10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CN" sz="32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zh-CN" sz="3200"/>
            </a:lvl1pPr>
            <a:lvl2pPr marL="457200" indent="0">
              <a:buNone/>
              <a:defRPr lang="zh-CN" sz="2800"/>
            </a:lvl2pPr>
            <a:lvl3pPr marL="914400" indent="0">
              <a:buNone/>
              <a:defRPr lang="zh-CN" sz="2400"/>
            </a:lvl3pPr>
            <a:lvl4pPr marL="1371600" indent="0">
              <a:buNone/>
              <a:defRPr lang="zh-CN" sz="2000"/>
            </a:lvl4pPr>
            <a:lvl5pPr marL="1828800" indent="0">
              <a:buNone/>
              <a:defRPr lang="zh-CN" sz="2000"/>
            </a:lvl5pPr>
            <a:lvl6pPr marL="2286000" indent="0">
              <a:buNone/>
              <a:defRPr lang="zh-CN" sz="2000"/>
            </a:lvl6pPr>
            <a:lvl7pPr marL="2743200" indent="0">
              <a:buNone/>
              <a:defRPr lang="zh-CN" sz="2000"/>
            </a:lvl7pPr>
            <a:lvl8pPr marL="3200400" indent="0">
              <a:buNone/>
              <a:defRPr lang="zh-CN" sz="2000"/>
            </a:lvl8pPr>
            <a:lvl9pPr marL="3657600" indent="0">
              <a:buNone/>
              <a:defRPr lang="zh-CN" sz="2000"/>
            </a:lvl9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CN" sz="1600"/>
            </a:lvl1pPr>
            <a:lvl2pPr marL="457200" indent="0">
              <a:buNone/>
              <a:defRPr lang="zh-CN" sz="1400"/>
            </a:lvl2pPr>
            <a:lvl3pPr marL="914400" indent="0">
              <a:buNone/>
              <a:defRPr lang="zh-CN" sz="1200"/>
            </a:lvl3pPr>
            <a:lvl4pPr marL="1371600" indent="0">
              <a:buNone/>
              <a:defRPr lang="zh-CN" sz="1000"/>
            </a:lvl4pPr>
            <a:lvl5pPr marL="1828800" indent="0">
              <a:buNone/>
              <a:defRPr lang="zh-CN" sz="1000"/>
            </a:lvl5pPr>
            <a:lvl6pPr marL="2286000" indent="0">
              <a:buNone/>
              <a:defRPr lang="zh-CN" sz="1000"/>
            </a:lvl6pPr>
            <a:lvl7pPr marL="2743200" indent="0">
              <a:buNone/>
              <a:defRPr lang="zh-CN" sz="1000"/>
            </a:lvl7pPr>
            <a:lvl8pPr marL="3200400" indent="0">
              <a:buNone/>
              <a:defRPr lang="zh-CN" sz="1000"/>
            </a:lvl8pPr>
            <a:lvl9pPr marL="3657600" indent="0">
              <a:buNone/>
              <a:defRPr lang="zh-CN" sz="10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包含织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长方形 9"/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3" name="图片 12" descr="一簇花&#10;&#10;自动生成的可信度较低的说明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32" name="内容占位符 5"/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zh-CN" sz="2400"/>
            </a:lvl1pPr>
            <a:lvl2pPr marL="228600">
              <a:buClr>
                <a:srgbClr val="73292A"/>
              </a:buClr>
              <a:defRPr lang="zh-CN" sz="2000"/>
            </a:lvl2pPr>
            <a:lvl3pPr marL="685800">
              <a:buClr>
                <a:srgbClr val="73292A"/>
              </a:buClr>
              <a:defRPr lang="zh-CN" sz="1800"/>
            </a:lvl3pPr>
            <a:lvl4pPr marL="1143000">
              <a:buClr>
                <a:srgbClr val="73292A"/>
              </a:buClr>
              <a:defRPr lang="zh-CN" sz="1600"/>
            </a:lvl4pPr>
            <a:lvl5pPr marL="1600200">
              <a:buClr>
                <a:srgbClr val="73292A"/>
              </a:buClr>
              <a:defRPr lang="zh-CN" sz="16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pic>
        <p:nvPicPr>
          <p:cNvPr id="6" name="图片 5" descr="包含花朵、植物的图片&#10;&#10;说明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CN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CN"/>
              <a:t>X</a:t>
            </a:r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包含文字、植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椭圆形 6"/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lt1"/>
              </a:solidFill>
            </a:endParaRPr>
          </a:p>
        </p:txBody>
      </p:sp>
      <p:cxnSp>
        <p:nvCxnSpPr>
          <p:cNvPr id="9" name="直接连接符​​(S) 8"/>
          <p:cNvCxnSpPr/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 descr="包含文字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椭圆形 16"/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lt1"/>
              </a:solidFill>
            </a:endParaRPr>
          </a:p>
        </p:txBody>
      </p:sp>
      <p:pic>
        <p:nvPicPr>
          <p:cNvPr id="13" name="图片 12" descr="包含陶瓷、瓷器的图片&#10;&#10;说明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zh-CN" sz="46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zh-CN" sz="2400"/>
            </a:lvl1pPr>
            <a:lvl2pPr marL="457200" indent="0" algn="ctr">
              <a:buNone/>
              <a:defRPr lang="zh-CN" sz="2000"/>
            </a:lvl2pPr>
            <a:lvl3pPr marL="914400" indent="0" algn="ctr">
              <a:buNone/>
              <a:defRPr lang="zh-CN" sz="1800"/>
            </a:lvl3pPr>
            <a:lvl4pPr marL="1371600" indent="0" algn="ctr">
              <a:buNone/>
              <a:defRPr lang="zh-CN" sz="1600"/>
            </a:lvl4pPr>
            <a:lvl5pPr marL="1828800" indent="0" algn="ctr">
              <a:buNone/>
              <a:defRPr lang="zh-CN" sz="1600"/>
            </a:lvl5pPr>
            <a:lvl6pPr marL="2286000" indent="0" algn="ctr">
              <a:buNone/>
              <a:defRPr lang="zh-CN" sz="1600"/>
            </a:lvl6pPr>
            <a:lvl7pPr marL="2743200" indent="0" algn="ctr">
              <a:buNone/>
              <a:defRPr lang="zh-CN" sz="1600"/>
            </a:lvl7pPr>
            <a:lvl8pPr marL="3200400" indent="0" algn="ctr">
              <a:buNone/>
              <a:defRPr lang="zh-CN" sz="1600"/>
            </a:lvl8pPr>
            <a:lvl9pPr marL="3657600" indent="0" algn="ctr">
              <a:buNone/>
              <a:defRPr lang="zh-CN" sz="1600"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包含织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长方形 9"/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lt1"/>
              </a:solidFill>
            </a:endParaRPr>
          </a:p>
        </p:txBody>
      </p:sp>
      <p:pic>
        <p:nvPicPr>
          <p:cNvPr id="13" name="图片 12" descr="一簇花&#10;&#10;自动生成的可信度较低的说明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32" name="内容占位符 5"/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zh-CN" sz="2400"/>
            </a:lvl1pPr>
            <a:lvl2pPr marL="228600">
              <a:buClr>
                <a:srgbClr val="73292A"/>
              </a:buClr>
              <a:defRPr lang="zh-CN" sz="2000"/>
            </a:lvl2pPr>
            <a:lvl3pPr marL="685800">
              <a:buClr>
                <a:srgbClr val="73292A"/>
              </a:buClr>
              <a:defRPr lang="zh-CN" sz="1800"/>
            </a:lvl3pPr>
            <a:lvl4pPr marL="1143000">
              <a:buClr>
                <a:srgbClr val="73292A"/>
              </a:buClr>
              <a:defRPr lang="zh-CN" sz="1600"/>
            </a:lvl4pPr>
            <a:lvl5pPr marL="1600200">
              <a:buClr>
                <a:srgbClr val="73292A"/>
              </a:buClr>
              <a:defRPr lang="zh-CN" sz="16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pic>
        <p:nvPicPr>
          <p:cNvPr id="6" name="图片 5" descr="包含花朵、植物的图片&#10;&#10;说明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CN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CN"/>
              <a:t>X</a:t>
            </a:r>
            <a:endParaRPr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9" name="长方形 8"/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1" name="图片 10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zh-CN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zh-CN"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zh-CN" sz="18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 algn="ctr">
              <a:defRPr lang="zh-CN" sz="16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 algn="ctr">
              <a:defRPr lang="zh-CN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 algn="ctr">
              <a:defRPr lang="zh-CN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lt1"/>
              </a:solidFill>
            </a:endParaRPr>
          </a:p>
        </p:txBody>
      </p:sp>
      <p:pic>
        <p:nvPicPr>
          <p:cNvPr id="11" name="图片 10" descr="植物的特写&#10;&#10;自动生成的可信度较低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图片 8" descr="包含被褥、织物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长方形 12"/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lt1"/>
              </a:solidFill>
              <a:latin typeface="Microsoft YaHei UI Light" panose="020B0502040204020203" pitchFamily="34" charset="-79"/>
              <a:ea typeface="Microsoft YaHei UI Light" panose="020B0502040204020203" pitchFamily="34" charset="-122"/>
              <a:cs typeface="Gill Sans Light" panose="020B0502020104020203" pitchFamily="34" charset="-79"/>
            </a:endParaRPr>
          </a:p>
        </p:txBody>
      </p:sp>
      <p:pic>
        <p:nvPicPr>
          <p:cNvPr id="15" name="图片 14" descr="包含陶瓷、瓷器的图片&#10;&#10;说明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图片 16" descr="包含文字的图片&#10;&#10;说明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zh-CN" sz="44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zh-CN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CN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绿色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CN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8" name="图片 7" descr="包含织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长方形 11"/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6" name="图片 15" descr="包含花朵、植物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图片 18" descr="包含软体动物、昆虫的图片&#10;&#10;说明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zh-CN" sz="44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zh-CN" sz="2400">
                <a:solidFill>
                  <a:schemeClr val="accent3"/>
                </a:solidFill>
              </a:defRPr>
            </a:lvl1pPr>
            <a:lvl2pPr marL="457200" indent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7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CN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CN"/>
              <a:t>”</a:t>
            </a:r>
            <a:endParaRPr lang="zh-CN"/>
          </a:p>
        </p:txBody>
      </p:sp>
      <p:sp>
        <p:nvSpPr>
          <p:cNvPr id="2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CN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CN"/>
              <a:t>“</a:t>
            </a:r>
            <a:endParaRPr 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布局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8" name="长方形 7"/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0" name="图片 9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22" name="图片占位符 17"/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200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1" name="图片占位符 17"/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3" name="文本占位符 19"/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200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文本占位符 19"/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图片占位符 17"/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5" name="文本占位符 19"/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200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4" name="文本占位符 19"/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9" name="图片占位符 17"/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7" name="文本占位符 19"/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200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6" name="文本占位符 19"/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8" name="长方形 7"/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0" name="图片 9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22" name="图片占位符 17"/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6" name="图片占位符 17"/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45" name="文本占位符 19"/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4" name="文本占位符 19"/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1" name="图片占位符 17"/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3" name="文本占位符 19"/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文本占位符 19"/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图片占位符 17"/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23" name="文本占位符 19"/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8" name="文本占位符 19"/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图片占位符 17"/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5" name="文本占位符 19"/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4" name="文本占位符 19"/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图片占位符 17"/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27" name="文本占位符 19"/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文本占位符 19"/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9" name="图片占位符 17"/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7" name="文本占位符 19"/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6" name="文本占位符 19"/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7" name="图片占位符 17"/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42" name="文本占位符 19"/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1" name="文本占位符 19"/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9" name="图片 8" descr="包含织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长方形 10"/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3" name="图片 12" descr="包含花朵、植物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zh-CN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9" name="长方形 8"/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1" name="图片 10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zh-CN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zh-CN"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zh-CN" sz="18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 algn="ctr">
              <a:defRPr lang="zh-CN" sz="16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 algn="ctr">
              <a:defRPr lang="zh-CN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 algn="ctr">
              <a:defRPr lang="zh-CN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8" name="长方形 7"/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0" name="图片 9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12" name="内容占位符 11"/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长方形 15"/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36" name="图片 35" descr="树的特写&#10;&#10;自动生成的中等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29" name="文本占位符 2"/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内容占位符 3"/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3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内容占位符 5"/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CN" sz="1600"/>
            </a:lvl1pPr>
            <a:lvl2pPr>
              <a:buClr>
                <a:srgbClr val="73292A"/>
              </a:buClr>
              <a:defRPr lang="zh-CN" sz="1400"/>
            </a:lvl2pPr>
            <a:lvl3pPr>
              <a:buClr>
                <a:srgbClr val="73292A"/>
              </a:buClr>
              <a:defRPr lang="zh-CN" sz="1200"/>
            </a:lvl3pPr>
            <a:lvl4pPr>
              <a:buClr>
                <a:srgbClr val="73292A"/>
              </a:buClr>
              <a:defRPr lang="zh-CN" sz="1100"/>
            </a:lvl4pPr>
            <a:lvl5pPr>
              <a:buClr>
                <a:srgbClr val="73292A"/>
              </a:buClr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pic>
        <p:nvPicPr>
          <p:cNvPr id="38" name="图片 37" descr="一簇花&#10;&#10;自动生成的可信度较低的说明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CN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CN"/>
              <a:t>X</a:t>
            </a:r>
            <a:endParaRPr 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cxnSp>
        <p:nvCxnSpPr>
          <p:cNvPr id="12" name="直接连接符​​(S) 11"/>
          <p:cNvCxnSpPr/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CN" sz="1600"/>
            </a:lvl1pPr>
            <a:lvl2pPr>
              <a:buClr>
                <a:srgbClr val="73292A"/>
              </a:buClr>
              <a:defRPr lang="zh-CN" sz="1400"/>
            </a:lvl2pPr>
            <a:lvl3pPr>
              <a:buClr>
                <a:srgbClr val="73292A"/>
              </a:buClr>
              <a:defRPr lang="zh-CN" sz="1200"/>
            </a:lvl3pPr>
            <a:lvl4pPr>
              <a:buClr>
                <a:srgbClr val="73292A"/>
              </a:buClr>
              <a:defRPr lang="zh-CN" sz="1100"/>
            </a:lvl4pPr>
            <a:lvl5pPr>
              <a:buClr>
                <a:srgbClr val="73292A"/>
              </a:buClr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内容占位符 5"/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CN" sz="1600"/>
            </a:lvl1pPr>
            <a:lvl2pPr>
              <a:buClr>
                <a:srgbClr val="73292A"/>
              </a:buClr>
              <a:defRPr lang="zh-CN" sz="1400"/>
            </a:lvl2pPr>
            <a:lvl3pPr>
              <a:buClr>
                <a:srgbClr val="73292A"/>
              </a:buClr>
              <a:defRPr lang="zh-CN" sz="1200"/>
            </a:lvl3pPr>
            <a:lvl4pPr>
              <a:buClr>
                <a:srgbClr val="73292A"/>
              </a:buClr>
              <a:defRPr lang="zh-CN" sz="1100"/>
            </a:lvl4pPr>
            <a:lvl5pPr>
              <a:buClr>
                <a:srgbClr val="73292A"/>
              </a:buClr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包含织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长方形 17"/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8" name="图片 7" descr="包含花朵、植物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图片 9" descr="花的特写&#10;&#10;自动生成的可信度较低的说明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图片 11" descr="花的特写&#10;&#10;自动生成的可信度较低的说明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长方形 13"/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16" name="长方形 15"/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19" name="内容占位符 2"/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zh-CN" sz="2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zh-CN"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 algn="ctr">
              <a:defRPr lang="zh-CN" sz="16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 algn="ctr">
              <a:defRPr lang="zh-CN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 algn="ctr">
              <a:defRPr lang="zh-CN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10" name="长方形 9"/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1" name="图片 10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2"/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6" name="长方形 5"/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7" name="图片 6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CN" sz="32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zh-CN" sz="3200"/>
            </a:lvl1pPr>
            <a:lvl2pPr>
              <a:defRPr lang="zh-CN" sz="2800"/>
            </a:lvl2pPr>
            <a:lvl3pPr>
              <a:defRPr lang="zh-CN" sz="2400"/>
            </a:lvl3pPr>
            <a:lvl4pPr>
              <a:defRPr lang="zh-CN" sz="2000"/>
            </a:lvl4pPr>
            <a:lvl5pPr>
              <a:defRPr lang="zh-CN" sz="2000"/>
            </a:lvl5pPr>
            <a:lvl6pPr>
              <a:defRPr lang="zh-CN" sz="2000"/>
            </a:lvl6pPr>
            <a:lvl7pPr>
              <a:defRPr lang="zh-CN" sz="2000"/>
            </a:lvl7pPr>
            <a:lvl8pPr>
              <a:defRPr lang="zh-CN" sz="2000"/>
            </a:lvl8pPr>
            <a:lvl9pPr>
              <a:defRPr lang="zh-CN" sz="20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CN" sz="1600"/>
            </a:lvl1pPr>
            <a:lvl2pPr marL="457200" indent="0">
              <a:buNone/>
              <a:defRPr lang="zh-CN" sz="1400"/>
            </a:lvl2pPr>
            <a:lvl3pPr marL="914400" indent="0">
              <a:buNone/>
              <a:defRPr lang="zh-CN" sz="1200"/>
            </a:lvl3pPr>
            <a:lvl4pPr marL="1371600" indent="0">
              <a:buNone/>
              <a:defRPr lang="zh-CN" sz="1000"/>
            </a:lvl4pPr>
            <a:lvl5pPr marL="1828800" indent="0">
              <a:buNone/>
              <a:defRPr lang="zh-CN" sz="1000"/>
            </a:lvl5pPr>
            <a:lvl6pPr marL="2286000" indent="0">
              <a:buNone/>
              <a:defRPr lang="zh-CN" sz="1000"/>
            </a:lvl6pPr>
            <a:lvl7pPr marL="2743200" indent="0">
              <a:buNone/>
              <a:defRPr lang="zh-CN" sz="1000"/>
            </a:lvl7pPr>
            <a:lvl8pPr marL="3200400" indent="0">
              <a:buNone/>
              <a:defRPr lang="zh-CN" sz="1000"/>
            </a:lvl8pPr>
            <a:lvl9pPr marL="3657600" indent="0">
              <a:buNone/>
              <a:defRPr lang="zh-CN" sz="10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CN" sz="32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zh-CN" sz="3200"/>
            </a:lvl1pPr>
            <a:lvl2pPr marL="457200" indent="0">
              <a:buNone/>
              <a:defRPr lang="zh-CN" sz="2800"/>
            </a:lvl2pPr>
            <a:lvl3pPr marL="914400" indent="0">
              <a:buNone/>
              <a:defRPr lang="zh-CN" sz="2400"/>
            </a:lvl3pPr>
            <a:lvl4pPr marL="1371600" indent="0">
              <a:buNone/>
              <a:defRPr lang="zh-CN" sz="2000"/>
            </a:lvl4pPr>
            <a:lvl5pPr marL="1828800" indent="0">
              <a:buNone/>
              <a:defRPr lang="zh-CN" sz="2000"/>
            </a:lvl5pPr>
            <a:lvl6pPr marL="2286000" indent="0">
              <a:buNone/>
              <a:defRPr lang="zh-CN" sz="2000"/>
            </a:lvl6pPr>
            <a:lvl7pPr marL="2743200" indent="0">
              <a:buNone/>
              <a:defRPr lang="zh-CN" sz="2000"/>
            </a:lvl7pPr>
            <a:lvl8pPr marL="3200400" indent="0">
              <a:buNone/>
              <a:defRPr lang="zh-CN" sz="2000"/>
            </a:lvl8pPr>
            <a:lvl9pPr marL="3657600" indent="0">
              <a:buNone/>
              <a:defRPr lang="zh-CN" sz="2000"/>
            </a:lvl9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CN" sz="1600"/>
            </a:lvl1pPr>
            <a:lvl2pPr marL="457200" indent="0">
              <a:buNone/>
              <a:defRPr lang="zh-CN" sz="1400"/>
            </a:lvl2pPr>
            <a:lvl3pPr marL="914400" indent="0">
              <a:buNone/>
              <a:defRPr lang="zh-CN" sz="1200"/>
            </a:lvl3pPr>
            <a:lvl4pPr marL="1371600" indent="0">
              <a:buNone/>
              <a:defRPr lang="zh-CN" sz="1000"/>
            </a:lvl4pPr>
            <a:lvl5pPr marL="1828800" indent="0">
              <a:buNone/>
              <a:defRPr lang="zh-CN" sz="1000"/>
            </a:lvl5pPr>
            <a:lvl6pPr marL="2286000" indent="0">
              <a:buNone/>
              <a:defRPr lang="zh-CN" sz="1000"/>
            </a:lvl6pPr>
            <a:lvl7pPr marL="2743200" indent="0">
              <a:buNone/>
              <a:defRPr lang="zh-CN" sz="1000"/>
            </a:lvl7pPr>
            <a:lvl8pPr marL="3200400" indent="0">
              <a:buNone/>
              <a:defRPr lang="zh-CN" sz="1000"/>
            </a:lvl8pPr>
            <a:lvl9pPr marL="3657600" indent="0">
              <a:buNone/>
              <a:defRPr lang="zh-CN" sz="10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包含文字、植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椭圆形 6"/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cxnSp>
        <p:nvCxnSpPr>
          <p:cNvPr id="9" name="直接连接符​​(S) 8"/>
          <p:cNvCxnSpPr/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 descr="包含文字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椭圆形 16"/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3" name="图片 12" descr="包含陶瓷、瓷器的图片&#10;&#10;说明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zh-CN" sz="46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zh-CN" sz="2400"/>
            </a:lvl1pPr>
            <a:lvl2pPr marL="457200" indent="0" algn="ctr">
              <a:buNone/>
              <a:defRPr lang="zh-CN" sz="2000"/>
            </a:lvl2pPr>
            <a:lvl3pPr marL="914400" indent="0" algn="ctr">
              <a:buNone/>
              <a:defRPr lang="zh-CN" sz="1800"/>
            </a:lvl3pPr>
            <a:lvl4pPr marL="1371600" indent="0" algn="ctr">
              <a:buNone/>
              <a:defRPr lang="zh-CN" sz="1600"/>
            </a:lvl4pPr>
            <a:lvl5pPr marL="1828800" indent="0" algn="ctr">
              <a:buNone/>
              <a:defRPr lang="zh-CN" sz="1600"/>
            </a:lvl5pPr>
            <a:lvl6pPr marL="2286000" indent="0" algn="ctr">
              <a:buNone/>
              <a:defRPr lang="zh-CN" sz="1600"/>
            </a:lvl6pPr>
            <a:lvl7pPr marL="2743200" indent="0" algn="ctr">
              <a:buNone/>
              <a:defRPr lang="zh-CN" sz="1600"/>
            </a:lvl7pPr>
            <a:lvl8pPr marL="3200400" indent="0" algn="ctr">
              <a:buNone/>
              <a:defRPr lang="zh-CN" sz="1600"/>
            </a:lvl8pPr>
            <a:lvl9pPr marL="3657600" indent="0" algn="ctr">
              <a:buNone/>
              <a:defRPr lang="zh-CN" sz="1600"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1" name="图片 10" descr="植物的特写&#10;&#10;自动生成的可信度较低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图片 8" descr="包含被褥、织物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长方形 12"/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latin typeface="Microsoft YaHei UI Light" panose="020B0502040204020203" pitchFamily="34" charset="-79"/>
              <a:ea typeface="Microsoft YaHei UI Light" panose="020B0502040204020203" pitchFamily="34" charset="-122"/>
              <a:cs typeface="Gill Sans Light" panose="020B0502020104020203" pitchFamily="34" charset="-79"/>
            </a:endParaRPr>
          </a:p>
        </p:txBody>
      </p:sp>
      <p:pic>
        <p:nvPicPr>
          <p:cNvPr id="15" name="图片 14" descr="包含陶瓷、瓷器的图片&#10;&#10;说明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图片 16" descr="包含文字的图片&#10;&#10;说明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zh-CN" sz="44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zh-CN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包含织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长方形 9"/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3" name="图片 12" descr="一簇花&#10;&#10;自动生成的可信度较低的说明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32" name="内容占位符 5"/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zh-CN" sz="2400"/>
            </a:lvl1pPr>
            <a:lvl2pPr marL="228600">
              <a:buClr>
                <a:srgbClr val="73292A"/>
              </a:buClr>
              <a:defRPr lang="zh-CN" sz="2000"/>
            </a:lvl2pPr>
            <a:lvl3pPr marL="685800">
              <a:buClr>
                <a:srgbClr val="73292A"/>
              </a:buClr>
              <a:defRPr lang="zh-CN" sz="1800"/>
            </a:lvl3pPr>
            <a:lvl4pPr marL="1143000">
              <a:buClr>
                <a:srgbClr val="73292A"/>
              </a:buClr>
              <a:defRPr lang="zh-CN" sz="1600"/>
            </a:lvl4pPr>
            <a:lvl5pPr marL="1600200">
              <a:buClr>
                <a:srgbClr val="73292A"/>
              </a:buClr>
              <a:defRPr lang="zh-CN" sz="16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pic>
        <p:nvPicPr>
          <p:cNvPr id="6" name="图片 5" descr="包含花朵、植物的图片&#10;&#10;说明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CN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CN"/>
              <a:t>X</a:t>
            </a:r>
            <a:endParaRPr 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9" name="长方形 8"/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1" name="图片 10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zh-CN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zh-CN"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zh-CN" sz="18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 algn="ctr">
              <a:defRPr lang="zh-CN" sz="16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 algn="ctr">
              <a:defRPr lang="zh-CN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 algn="ctr">
              <a:defRPr lang="zh-CN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lt1"/>
              </a:solidFill>
            </a:endParaRPr>
          </a:p>
        </p:txBody>
      </p:sp>
      <p:pic>
        <p:nvPicPr>
          <p:cNvPr id="11" name="图片 10" descr="植物的特写&#10;&#10;自动生成的可信度较低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图片 8" descr="包含被褥、织物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长方形 12"/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lt1"/>
              </a:solidFill>
              <a:latin typeface="Microsoft YaHei UI Light" panose="020B0502040204020203" pitchFamily="34" charset="-79"/>
              <a:ea typeface="Microsoft YaHei UI Light" panose="020B0502040204020203" pitchFamily="34" charset="-122"/>
              <a:cs typeface="Gill Sans Light" panose="020B0502020104020203" pitchFamily="34" charset="-79"/>
            </a:endParaRPr>
          </a:p>
        </p:txBody>
      </p:sp>
      <p:pic>
        <p:nvPicPr>
          <p:cNvPr id="15" name="图片 14" descr="包含陶瓷、瓷器的图片&#10;&#10;说明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图片 16" descr="包含文字的图片&#10;&#10;说明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zh-CN" sz="44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zh-CN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CN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绿色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CN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8" name="图片 7" descr="包含织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长方形 11"/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6" name="图片 15" descr="包含花朵、植物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图片 18" descr="包含软体动物、昆虫的图片&#10;&#10;说明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zh-CN" sz="44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zh-CN" sz="2400">
                <a:solidFill>
                  <a:schemeClr val="accent3"/>
                </a:solidFill>
              </a:defRPr>
            </a:lvl1pPr>
            <a:lvl2pPr marL="457200" indent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7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CN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CN"/>
              <a:t>”</a:t>
            </a:r>
            <a:endParaRPr lang="zh-CN"/>
          </a:p>
        </p:txBody>
      </p:sp>
      <p:sp>
        <p:nvSpPr>
          <p:cNvPr id="2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CN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CN"/>
              <a:t>“</a:t>
            </a:r>
            <a:endParaRPr 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布局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8" name="长方形 7"/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0" name="图片 9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22" name="图片占位符 17"/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200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1" name="图片占位符 17"/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3" name="文本占位符 19"/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200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文本占位符 19"/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图片占位符 17"/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5" name="文本占位符 19"/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200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4" name="文本占位符 19"/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9" name="图片占位符 17"/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7" name="文本占位符 19"/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200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6" name="文本占位符 19"/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8" name="长方形 7"/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0" name="图片 9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22" name="图片占位符 17"/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6" name="图片占位符 17"/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45" name="文本占位符 19"/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4" name="文本占位符 19"/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1" name="图片占位符 17"/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3" name="文本占位符 19"/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文本占位符 19"/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图片占位符 17"/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23" name="文本占位符 19"/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8" name="文本占位符 19"/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图片占位符 17"/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5" name="文本占位符 19"/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4" name="文本占位符 19"/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图片占位符 17"/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27" name="文本占位符 19"/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文本占位符 19"/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9" name="图片占位符 17"/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7" name="文本占位符 19"/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6" name="文本占位符 19"/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7" name="图片占位符 17"/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42" name="文本占位符 19"/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1" name="文本占位符 19"/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9" name="图片 8" descr="包含织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长方形 10"/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3" name="图片 12" descr="包含花朵、植物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zh-CN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8" name="长方形 7"/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0" name="图片 9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12" name="内容占位符 11"/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CN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长方形 15"/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36" name="图片 35" descr="树的特写&#10;&#10;自动生成的中等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29" name="文本占位符 2"/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内容占位符 3"/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3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内容占位符 5"/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CN" sz="1600"/>
            </a:lvl1pPr>
            <a:lvl2pPr>
              <a:buClr>
                <a:srgbClr val="73292A"/>
              </a:buClr>
              <a:defRPr lang="zh-CN" sz="1400"/>
            </a:lvl2pPr>
            <a:lvl3pPr>
              <a:buClr>
                <a:srgbClr val="73292A"/>
              </a:buClr>
              <a:defRPr lang="zh-CN" sz="1200"/>
            </a:lvl3pPr>
            <a:lvl4pPr>
              <a:buClr>
                <a:srgbClr val="73292A"/>
              </a:buClr>
              <a:defRPr lang="zh-CN" sz="1100"/>
            </a:lvl4pPr>
            <a:lvl5pPr>
              <a:buClr>
                <a:srgbClr val="73292A"/>
              </a:buClr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pic>
        <p:nvPicPr>
          <p:cNvPr id="38" name="图片 37" descr="一簇花&#10;&#10;自动生成的可信度较低的说明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CN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CN"/>
              <a:t>X</a:t>
            </a:r>
            <a:endParaRPr 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cxnSp>
        <p:nvCxnSpPr>
          <p:cNvPr id="12" name="直接连接符​​(S) 11"/>
          <p:cNvCxnSpPr/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CN" sz="1600"/>
            </a:lvl1pPr>
            <a:lvl2pPr>
              <a:buClr>
                <a:srgbClr val="73292A"/>
              </a:buClr>
              <a:defRPr lang="zh-CN" sz="1400"/>
            </a:lvl2pPr>
            <a:lvl3pPr>
              <a:buClr>
                <a:srgbClr val="73292A"/>
              </a:buClr>
              <a:defRPr lang="zh-CN" sz="1200"/>
            </a:lvl3pPr>
            <a:lvl4pPr>
              <a:buClr>
                <a:srgbClr val="73292A"/>
              </a:buClr>
              <a:defRPr lang="zh-CN" sz="1100"/>
            </a:lvl4pPr>
            <a:lvl5pPr>
              <a:buClr>
                <a:srgbClr val="73292A"/>
              </a:buClr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CN" sz="2000" b="0">
                <a:latin typeface="+mj-ea"/>
                <a:ea typeface="+mj-ea"/>
              </a:defRPr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内容占位符 5"/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CN" sz="1600"/>
            </a:lvl1pPr>
            <a:lvl2pPr>
              <a:buClr>
                <a:srgbClr val="73292A"/>
              </a:buClr>
              <a:defRPr lang="zh-CN" sz="1400"/>
            </a:lvl2pPr>
            <a:lvl3pPr>
              <a:buClr>
                <a:srgbClr val="73292A"/>
              </a:buClr>
              <a:defRPr lang="zh-CN" sz="1200"/>
            </a:lvl3pPr>
            <a:lvl4pPr>
              <a:buClr>
                <a:srgbClr val="73292A"/>
              </a:buClr>
              <a:defRPr lang="zh-CN" sz="1100"/>
            </a:lvl4pPr>
            <a:lvl5pPr>
              <a:buClr>
                <a:srgbClr val="73292A"/>
              </a:buClr>
              <a:defRPr lang="zh-CN" sz="1100"/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包含织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长方形 17"/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lt1"/>
              </a:solidFill>
            </a:endParaRPr>
          </a:p>
        </p:txBody>
      </p:sp>
      <p:pic>
        <p:nvPicPr>
          <p:cNvPr id="8" name="图片 7" descr="包含花朵、植物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图片 9" descr="花的特写&#10;&#10;自动生成的可信度较低的说明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图片 11" descr="花的特写&#10;&#10;自动生成的可信度较低的说明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长方形 13"/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lt1"/>
              </a:solidFill>
            </a:endParaRPr>
          </a:p>
        </p:txBody>
      </p:sp>
      <p:sp>
        <p:nvSpPr>
          <p:cNvPr id="16" name="长方形 15"/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19" name="内容占位符 2"/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zh-CN" sz="2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zh-CN"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 algn="ctr">
              <a:defRPr lang="zh-CN" sz="16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 algn="ctr">
              <a:defRPr lang="zh-CN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 algn="ctr">
              <a:defRPr lang="zh-CN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10" name="长方形 9"/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1" name="图片 10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2"/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6" name="长方形 5"/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7" name="图片 6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CN" sz="32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zh-CN" sz="3200"/>
            </a:lvl1pPr>
            <a:lvl2pPr>
              <a:defRPr lang="zh-CN" sz="2800"/>
            </a:lvl2pPr>
            <a:lvl3pPr>
              <a:defRPr lang="zh-CN" sz="2400"/>
            </a:lvl3pPr>
            <a:lvl4pPr>
              <a:defRPr lang="zh-CN" sz="2000"/>
            </a:lvl4pPr>
            <a:lvl5pPr>
              <a:defRPr lang="zh-CN" sz="2000"/>
            </a:lvl5pPr>
            <a:lvl6pPr>
              <a:defRPr lang="zh-CN" sz="2000"/>
            </a:lvl6pPr>
            <a:lvl7pPr>
              <a:defRPr lang="zh-CN" sz="2000"/>
            </a:lvl7pPr>
            <a:lvl8pPr>
              <a:defRPr lang="zh-CN" sz="2000"/>
            </a:lvl8pPr>
            <a:lvl9pPr>
              <a:defRPr lang="zh-CN" sz="20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CN" sz="1600"/>
            </a:lvl1pPr>
            <a:lvl2pPr marL="457200" indent="0">
              <a:buNone/>
              <a:defRPr lang="zh-CN" sz="1400"/>
            </a:lvl2pPr>
            <a:lvl3pPr marL="914400" indent="0">
              <a:buNone/>
              <a:defRPr lang="zh-CN" sz="1200"/>
            </a:lvl3pPr>
            <a:lvl4pPr marL="1371600" indent="0">
              <a:buNone/>
              <a:defRPr lang="zh-CN" sz="1000"/>
            </a:lvl4pPr>
            <a:lvl5pPr marL="1828800" indent="0">
              <a:buNone/>
              <a:defRPr lang="zh-CN" sz="1000"/>
            </a:lvl5pPr>
            <a:lvl6pPr marL="2286000" indent="0">
              <a:buNone/>
              <a:defRPr lang="zh-CN" sz="1000"/>
            </a:lvl6pPr>
            <a:lvl7pPr marL="2743200" indent="0">
              <a:buNone/>
              <a:defRPr lang="zh-CN" sz="1000"/>
            </a:lvl7pPr>
            <a:lvl8pPr marL="3200400" indent="0">
              <a:buNone/>
              <a:defRPr lang="zh-CN" sz="1000"/>
            </a:lvl8pPr>
            <a:lvl9pPr marL="3657600" indent="0">
              <a:buNone/>
              <a:defRPr lang="zh-CN" sz="10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CN" sz="32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zh-CN" sz="3200"/>
            </a:lvl1pPr>
            <a:lvl2pPr marL="457200" indent="0">
              <a:buNone/>
              <a:defRPr lang="zh-CN" sz="2800"/>
            </a:lvl2pPr>
            <a:lvl3pPr marL="914400" indent="0">
              <a:buNone/>
              <a:defRPr lang="zh-CN" sz="2400"/>
            </a:lvl3pPr>
            <a:lvl4pPr marL="1371600" indent="0">
              <a:buNone/>
              <a:defRPr lang="zh-CN" sz="2000"/>
            </a:lvl4pPr>
            <a:lvl5pPr marL="1828800" indent="0">
              <a:buNone/>
              <a:defRPr lang="zh-CN" sz="2000"/>
            </a:lvl5pPr>
            <a:lvl6pPr marL="2286000" indent="0">
              <a:buNone/>
              <a:defRPr lang="zh-CN" sz="2000"/>
            </a:lvl6pPr>
            <a:lvl7pPr marL="2743200" indent="0">
              <a:buNone/>
              <a:defRPr lang="zh-CN" sz="2000"/>
            </a:lvl7pPr>
            <a:lvl8pPr marL="3200400" indent="0">
              <a:buNone/>
              <a:defRPr lang="zh-CN" sz="2000"/>
            </a:lvl8pPr>
            <a:lvl9pPr marL="3657600" indent="0">
              <a:buNone/>
              <a:defRPr lang="zh-CN" sz="2000"/>
            </a:lvl9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CN" sz="1600"/>
            </a:lvl1pPr>
            <a:lvl2pPr marL="457200" indent="0">
              <a:buNone/>
              <a:defRPr lang="zh-CN" sz="1400"/>
            </a:lvl2pPr>
            <a:lvl3pPr marL="914400" indent="0">
              <a:buNone/>
              <a:defRPr lang="zh-CN" sz="1200"/>
            </a:lvl3pPr>
            <a:lvl4pPr marL="1371600" indent="0">
              <a:buNone/>
              <a:defRPr lang="zh-CN" sz="1000"/>
            </a:lvl4pPr>
            <a:lvl5pPr marL="1828800" indent="0">
              <a:buNone/>
              <a:defRPr lang="zh-CN" sz="1000"/>
            </a:lvl5pPr>
            <a:lvl6pPr marL="2286000" indent="0">
              <a:buNone/>
              <a:defRPr lang="zh-CN" sz="1000"/>
            </a:lvl6pPr>
            <a:lvl7pPr marL="2743200" indent="0">
              <a:buNone/>
              <a:defRPr lang="zh-CN" sz="1000"/>
            </a:lvl7pPr>
            <a:lvl8pPr marL="3200400" indent="0">
              <a:buNone/>
              <a:defRPr lang="zh-CN" sz="1000"/>
            </a:lvl8pPr>
            <a:lvl9pPr marL="3657600" indent="0">
              <a:buNone/>
              <a:defRPr lang="zh-CN" sz="10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绿色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CN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  <a:lvl2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2pPr>
            <a:lvl3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3pPr>
            <a:lvl4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4pPr>
            <a:lvl5pPr>
              <a:defRPr lang="zh-CN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8" name="图片 7" descr="包含织物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长方形 11"/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6" name="图片 15" descr="包含花朵、植物的图片&#10;&#10;说明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图片 18" descr="包含软体动物、昆虫的图片&#10;&#10;说明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zh-CN" sz="44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zh-CN" sz="2400">
                <a:solidFill>
                  <a:schemeClr val="accent3"/>
                </a:solidFill>
              </a:defRPr>
            </a:lvl1pPr>
            <a:lvl2pPr marL="457200" indent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7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CN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CN"/>
              <a:t>”</a:t>
            </a:r>
            <a:endParaRPr lang="zh-CN"/>
          </a:p>
        </p:txBody>
      </p:sp>
      <p:sp>
        <p:nvSpPr>
          <p:cNvPr id="2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CN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CN"/>
              <a:t>“</a:t>
            </a:r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布局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8" name="长方形 7"/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0" name="图片 9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22" name="图片占位符 17"/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200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1" name="图片占位符 17"/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3" name="文本占位符 19"/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200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文本占位符 19"/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图片占位符 17"/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5" name="文本占位符 19"/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200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4" name="文本占位符 19"/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9" name="图片占位符 17"/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7" name="文本占位符 19"/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200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6" name="文本占位符 19"/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8" name="长方形 7"/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0" name="图片 9" descr="包含软体动物、昆虫的图片&#10;&#10;说明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CN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22" name="图片占位符 17"/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6" name="图片占位符 17"/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45" name="文本占位符 19"/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4" name="文本占位符 19"/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1" name="图片占位符 17"/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3" name="文本占位符 19"/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文本占位符 19"/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图片占位符 17"/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23" name="文本占位符 19"/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8" name="文本占位符 19"/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图片占位符 17"/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5" name="文本占位符 19"/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4" name="文本占位符 19"/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图片占位符 17"/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27" name="文本占位符 19"/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文本占位符 19"/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9" name="图片占位符 17"/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37" name="文本占位符 19"/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6" name="文本占位符 19"/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7" name="图片占位符 17"/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1800"/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42" name="文本占位符 19"/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 spc="20" baseline="0">
                <a:latin typeface="Microsoft YaHei UI" panose="020B0503020204020204" pitchFamily="18" charset="-122"/>
                <a:ea typeface="Microsoft YaHei UI" panose="020B0503020204020204" pitchFamily="18" charset="-122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1" name="文本占位符 19"/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</a:lstStyle>
          <a:p>
            <a:pPr lvl="0" rtl="0"/>
            <a:r>
              <a:rPr lang="zh-CN"/>
              <a:t>单击此处编辑母版文本样式</a:t>
            </a:r>
            <a:endParaRPr lang="zh-CN"/>
          </a:p>
          <a:p>
            <a:pPr lvl="1" rtl="0"/>
            <a:r>
              <a:rPr lang="zh-CN"/>
              <a:t>第二级</a:t>
            </a:r>
            <a:endParaRPr lang="zh-CN"/>
          </a:p>
          <a:p>
            <a:pPr lvl="2" rtl="0"/>
            <a:r>
              <a:rPr lang="zh-CN"/>
              <a:t>第三级</a:t>
            </a:r>
            <a:endParaRPr lang="zh-CN"/>
          </a:p>
          <a:p>
            <a:pPr lvl="3" rtl="0"/>
            <a:r>
              <a:rPr lang="zh-CN"/>
              <a:t>第四级</a:t>
            </a:r>
            <a:endParaRPr lang="zh-CN"/>
          </a:p>
          <a:p>
            <a:pPr lvl="4" rtl="0"/>
            <a:r>
              <a:rPr lang="zh-CN"/>
              <a:t>第五级</a:t>
            </a:r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sz="120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4400" kern="1200">
          <a:solidFill>
            <a:schemeClr val="accent3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zh-CN" sz="2800" kern="1200">
          <a:solidFill>
            <a:schemeClr val="accent3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CN" sz="2400" kern="1200">
          <a:solidFill>
            <a:schemeClr val="accent3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CN" sz="2000" kern="1200">
          <a:solidFill>
            <a:schemeClr val="accent3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CN" sz="1800" kern="1200">
          <a:solidFill>
            <a:schemeClr val="accent3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CN" sz="1800" kern="1200">
          <a:solidFill>
            <a:schemeClr val="accent3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</a:lstStyle>
          <a:p>
            <a:pPr lvl="0" rtl="0"/>
            <a:r>
              <a:rPr lang="zh-CN"/>
              <a:t>单击此处编辑母版文本样式</a:t>
            </a:r>
            <a:endParaRPr lang="zh-CN"/>
          </a:p>
          <a:p>
            <a:pPr lvl="1" rtl="0"/>
            <a:r>
              <a:rPr lang="zh-CN"/>
              <a:t>第二级</a:t>
            </a:r>
            <a:endParaRPr lang="zh-CN"/>
          </a:p>
          <a:p>
            <a:pPr lvl="2" rtl="0"/>
            <a:r>
              <a:rPr lang="zh-CN"/>
              <a:t>第三级</a:t>
            </a:r>
            <a:endParaRPr lang="zh-CN"/>
          </a:p>
          <a:p>
            <a:pPr lvl="3" rtl="0"/>
            <a:r>
              <a:rPr lang="zh-CN"/>
              <a:t>第四级</a:t>
            </a:r>
            <a:endParaRPr lang="zh-CN"/>
          </a:p>
          <a:p>
            <a:pPr lvl="4" rtl="0"/>
            <a:r>
              <a:rPr lang="zh-CN"/>
              <a:t>第五级</a:t>
            </a:r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sz="120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4400" kern="1200">
          <a:solidFill>
            <a:schemeClr val="accent3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zh-CN" sz="2800" kern="1200">
          <a:solidFill>
            <a:schemeClr val="accent3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CN" sz="2400" kern="1200">
          <a:solidFill>
            <a:schemeClr val="accent3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CN" sz="2000" kern="1200">
          <a:solidFill>
            <a:schemeClr val="accent3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CN" sz="1800" kern="1200">
          <a:solidFill>
            <a:schemeClr val="accent3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CN" sz="1800" kern="1200">
          <a:solidFill>
            <a:schemeClr val="accent3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</a:lstStyle>
          <a:p>
            <a:pPr lvl="0" rtl="0"/>
            <a:r>
              <a:rPr lang="zh-CN"/>
              <a:t>单击此处编辑母版文本样式</a:t>
            </a:r>
            <a:endParaRPr lang="zh-CN"/>
          </a:p>
          <a:p>
            <a:pPr lvl="1" rtl="0"/>
            <a:r>
              <a:rPr lang="zh-CN"/>
              <a:t>第二级</a:t>
            </a:r>
            <a:endParaRPr lang="zh-CN"/>
          </a:p>
          <a:p>
            <a:pPr lvl="2" rtl="0"/>
            <a:r>
              <a:rPr lang="zh-CN"/>
              <a:t>第三级</a:t>
            </a:r>
            <a:endParaRPr lang="zh-CN"/>
          </a:p>
          <a:p>
            <a:pPr lvl="3" rtl="0"/>
            <a:r>
              <a:rPr lang="zh-CN"/>
              <a:t>第四级</a:t>
            </a:r>
            <a:endParaRPr lang="zh-CN"/>
          </a:p>
          <a:p>
            <a:pPr lvl="4" rtl="0"/>
            <a:r>
              <a:rPr lang="zh-CN"/>
              <a:t>第五级</a:t>
            </a:r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zh-CN"/>
              <a:t>演示文稿标题</a:t>
            </a:r>
            <a:endParaRPr lang="zh-CN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sz="120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4400" kern="1200">
          <a:solidFill>
            <a:schemeClr val="accent3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zh-CN" sz="2800" kern="1200">
          <a:solidFill>
            <a:schemeClr val="accent3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CN" sz="2400" kern="1200">
          <a:solidFill>
            <a:schemeClr val="accent3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CN" sz="2000" kern="1200">
          <a:solidFill>
            <a:schemeClr val="accent3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CN" sz="1800" kern="1200">
          <a:solidFill>
            <a:schemeClr val="accent3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CN" sz="1800" kern="1200">
          <a:solidFill>
            <a:schemeClr val="accent3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4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15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3" Type="http://schemas.openxmlformats.org/officeDocument/2006/relationships/slideLayout" Target="../slideLayouts/slideLayout3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7" Type="http://schemas.openxmlformats.org/officeDocument/2006/relationships/tags" Target="../tags/tag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18.sv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tags" Target="../tags/tag24.xml"/><Relationship Id="rId30" Type="http://schemas.openxmlformats.org/officeDocument/2006/relationships/slideLayout" Target="../slideLayouts/slideLayout36.xml"/><Relationship Id="rId3" Type="http://schemas.openxmlformats.org/officeDocument/2006/relationships/tags" Target="../tags/tag23.xml"/><Relationship Id="rId29" Type="http://schemas.openxmlformats.org/officeDocument/2006/relationships/tags" Target="../tags/tag43.xml"/><Relationship Id="rId28" Type="http://schemas.openxmlformats.org/officeDocument/2006/relationships/tags" Target="../tags/tag42.xml"/><Relationship Id="rId27" Type="http://schemas.openxmlformats.org/officeDocument/2006/relationships/tags" Target="../tags/tag41.xml"/><Relationship Id="rId26" Type="http://schemas.openxmlformats.org/officeDocument/2006/relationships/tags" Target="../tags/tag40.xml"/><Relationship Id="rId25" Type="http://schemas.openxmlformats.org/officeDocument/2006/relationships/tags" Target="../tags/tag39.xml"/><Relationship Id="rId24" Type="http://schemas.openxmlformats.org/officeDocument/2006/relationships/image" Target="../media/image24.svg"/><Relationship Id="rId23" Type="http://schemas.openxmlformats.org/officeDocument/2006/relationships/image" Target="../media/image23.png"/><Relationship Id="rId22" Type="http://schemas.openxmlformats.org/officeDocument/2006/relationships/tags" Target="../tags/tag38.xml"/><Relationship Id="rId21" Type="http://schemas.openxmlformats.org/officeDocument/2006/relationships/tags" Target="../tags/tag37.xml"/><Relationship Id="rId20" Type="http://schemas.openxmlformats.org/officeDocument/2006/relationships/tags" Target="../tags/tag36.xml"/><Relationship Id="rId2" Type="http://schemas.openxmlformats.org/officeDocument/2006/relationships/tags" Target="../tags/tag22.xml"/><Relationship Id="rId19" Type="http://schemas.openxmlformats.org/officeDocument/2006/relationships/tags" Target="../tags/tag35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image" Target="../media/image22.svg"/><Relationship Id="rId14" Type="http://schemas.openxmlformats.org/officeDocument/2006/relationships/image" Target="../media/image21.png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03973" y="3066702"/>
            <a:ext cx="5584054" cy="112125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sz="4400" dirty="0">
                <a:solidFill>
                  <a:schemeClr val="accent1"/>
                </a:solidFill>
                <a:effectLst/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常州市明德实验中学教研组、备课组</a:t>
            </a:r>
            <a:br>
              <a:rPr lang="zh-CN" altLang="en-US" sz="4400" dirty="0">
                <a:solidFill>
                  <a:schemeClr val="accent1"/>
                </a:solidFill>
                <a:effectLst/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</a:br>
            <a:r>
              <a:rPr lang="zh-CN" altLang="en-US" sz="4400" dirty="0">
                <a:solidFill>
                  <a:schemeClr val="accent1"/>
                </a:solidFill>
                <a:effectLst/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工作制度</a:t>
            </a:r>
            <a:endParaRPr lang="zh-CN" altLang="en-US" sz="4400" dirty="0">
              <a:solidFill>
                <a:schemeClr val="accent1"/>
              </a:solidFill>
              <a:effectLst/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CN" smtClean="0">
                <a:solidFill>
                  <a:schemeClr val="lt1"/>
                </a:solidFill>
              </a:rPr>
            </a:fld>
            <a:endParaRPr lang="en-US" altLang="zh-CN" dirty="0" smtClean="0">
              <a:solidFill>
                <a:schemeClr val="lt1"/>
              </a:solidFill>
            </a:endParaRPr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1"/>
          </p:nvPr>
        </p:nvGraphicFramePr>
        <p:xfrm>
          <a:off x="-2242185" y="120650"/>
          <a:ext cx="16714470" cy="660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/>
          <p:cNvGraphicFramePr>
            <a:graphicFrameLocks noGrp="1"/>
          </p:cNvGraphicFramePr>
          <p:nvPr>
            <p:ph idx="1"/>
          </p:nvPr>
        </p:nvGraphicFramePr>
        <p:xfrm>
          <a:off x="-1922780" y="279400"/>
          <a:ext cx="15741015" cy="619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3668" y="4255135"/>
            <a:ext cx="9884664" cy="731520"/>
          </a:xfrm>
        </p:spPr>
        <p:txBody>
          <a:bodyPr>
            <a:normAutofit fontScale="90000"/>
          </a:bodyPr>
          <a:lstStyle/>
          <a:p>
            <a:r>
              <a:rPr lang="zh-CN" altLang="zh-CN" sz="6665" dirty="0">
                <a:solidFill>
                  <a:schemeClr val="accent1"/>
                </a:solidFill>
                <a:effectLst/>
                <a:latin typeface="华文琥珀" panose="02010800040101010101" charset="-122"/>
                <a:ea typeface="华文琥珀" panose="02010800040101010101" charset="-122"/>
                <a:cs typeface="仿宋" panose="02010609060101010101" pitchFamily="49" charset="-122"/>
              </a:rPr>
              <a:t>评比奖惩机制</a:t>
            </a:r>
            <a:endParaRPr lang="zh-CN" altLang="zh-CN" sz="6665" dirty="0">
              <a:solidFill>
                <a:schemeClr val="accent1"/>
              </a:solidFill>
              <a:effectLst/>
              <a:latin typeface="华文琥珀" panose="02010800040101010101" charset="-122"/>
              <a:ea typeface="华文琥珀" panose="02010800040101010101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CN" smtClean="0">
                <a:solidFill>
                  <a:schemeClr val="lt1"/>
                </a:solidFill>
              </a:rPr>
            </a:fld>
            <a:endParaRPr lang="en-US" altLang="zh-CN" dirty="0" smtClean="0">
              <a:solidFill>
                <a:schemeClr val="lt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00225" y="401320"/>
            <a:ext cx="101511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sz="32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结合教研组、备课组工作情况和工作实绩进行考核，考核等次分</a:t>
            </a:r>
            <a:r>
              <a:rPr sz="3200" b="1" dirty="0">
                <a:solidFill>
                  <a:schemeClr val="bg1"/>
                </a:solidFill>
                <a:highlight>
                  <a:srgbClr val="00008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一等奖、二等奖、三等奖</a:t>
            </a:r>
            <a:endParaRPr lang="zh-CN" altLang="en-US" sz="32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9590" y="2795905"/>
            <a:ext cx="10299700" cy="3387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对未按教研组、备课组要求严格执行教学常规的教师，学校将根据具体情况给予</a:t>
            </a:r>
            <a:r>
              <a:rPr sz="2800" b="1" dirty="0">
                <a:solidFill>
                  <a:schemeClr val="bg1"/>
                </a:solidFill>
                <a:highlight>
                  <a:srgbClr val="FF00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领导谈话、考核降级、考核不合格、停课</a:t>
            </a:r>
            <a:r>
              <a:rPr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等处罚。</a:t>
            </a:r>
            <a:endParaRPr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对校本教研工作中表现懈怠、发布不利于工作的舆论、阻碍校本教研工作正常进行的行为，学校将根据具体情节给予</a:t>
            </a:r>
            <a:r>
              <a:rPr sz="2800" b="1">
                <a:solidFill>
                  <a:schemeClr val="bg1"/>
                </a:solidFill>
                <a:highlight>
                  <a:srgbClr val="FF00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批评教育或考核降级</a:t>
            </a:r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的处理。</a:t>
            </a:r>
            <a:endParaRPr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对没有做好校本教研工作</a:t>
            </a:r>
            <a:r>
              <a:rPr 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如：缺少计划、总结、记录、心得、反思、笔记等</a:t>
            </a:r>
            <a:r>
              <a:rPr 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的教师，学校给予</a:t>
            </a:r>
            <a:r>
              <a:rPr sz="2800" b="1">
                <a:solidFill>
                  <a:schemeClr val="bg1"/>
                </a:solidFill>
                <a:highlight>
                  <a:srgbClr val="FF00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降低考核等次</a:t>
            </a:r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的处罚。</a:t>
            </a:r>
            <a:endParaRPr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/>
          </a:p>
        </p:txBody>
      </p:sp>
      <p:pic>
        <p:nvPicPr>
          <p:cNvPr id="8" name="图片 7" descr="templates\docerresourceshop\icons\\32303235303833303b32303235353931323bd0c7d0c7bdb1c0f8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5890" y="0"/>
            <a:ext cx="2058035" cy="2058035"/>
          </a:xfrm>
          <a:prstGeom prst="rect">
            <a:avLst/>
          </a:prstGeom>
        </p:spPr>
      </p:pic>
      <p:pic>
        <p:nvPicPr>
          <p:cNvPr id="9" name="图片 8" descr="templates\docerresourceshop\icons\\32313539343634343b32313539343532303bd7a2d2e2cea3cfd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15" y="2795905"/>
            <a:ext cx="1621790" cy="16217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altLang="en-US" dirty="0">
                <a:solidFill>
                  <a:schemeClr val="accent3"/>
                </a:solidFill>
              </a:rPr>
              <a:t>感</a:t>
            </a:r>
            <a:r>
              <a:rPr lang="zh-CN" dirty="0">
                <a:solidFill>
                  <a:schemeClr val="accent3"/>
                </a:solidFill>
              </a:rPr>
              <a:t>谢</a:t>
            </a:r>
            <a:r>
              <a:rPr lang="zh-CN" altLang="en-US" dirty="0">
                <a:solidFill>
                  <a:schemeClr val="accent3"/>
                </a:solidFill>
              </a:rPr>
              <a:t>聆听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866890" y="1860760"/>
            <a:ext cx="3277054" cy="2843784"/>
          </a:xfrm>
        </p:spPr>
        <p:txBody>
          <a:bodyPr rtlCol="0"/>
          <a:lstStyle>
            <a:defPPr>
              <a:defRPr lang="zh-CN"/>
            </a:defPPr>
          </a:lstStyle>
          <a:p>
            <a:pPr algn="ctr" rtl="0"/>
            <a:r>
              <a:rPr lang="en-US" altLang="zh-CN" sz="6000" dirty="0">
                <a:solidFill>
                  <a:schemeClr val="accent1"/>
                </a:solidFill>
              </a:rPr>
              <a:t>THANKS!</a:t>
            </a:r>
            <a:endParaRPr lang="en-US" altLang="zh-CN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4"/>
            <p:custDataLst>
              <p:tags r:id="rId1"/>
            </p:custDataLst>
          </p:nvPr>
        </p:nvSpPr>
        <p:spPr>
          <a:xfrm>
            <a:off x="7465060" y="2232025"/>
            <a:ext cx="4291330" cy="430657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altLang="en-US" sz="4000" dirty="0">
                <a:solidFill>
                  <a:schemeClr val="lt1"/>
                </a:solidFill>
                <a:latin typeface="华文琥珀" panose="02010800040101010101" charset="-122"/>
                <a:ea typeface="华文琥珀" panose="02010800040101010101" charset="-122"/>
              </a:rPr>
              <a:t>一、教研组工作</a:t>
            </a:r>
            <a:endParaRPr lang="en-US" altLang="zh-CN" sz="4000" dirty="0">
              <a:solidFill>
                <a:schemeClr val="lt1"/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pPr rtl="0"/>
            <a:r>
              <a:rPr lang="zh-CN" altLang="en-US" sz="4000" dirty="0">
                <a:solidFill>
                  <a:schemeClr val="lt1"/>
                </a:solidFill>
                <a:latin typeface="华文琥珀" panose="02010800040101010101" charset="-122"/>
                <a:ea typeface="华文琥珀" panose="02010800040101010101" charset="-122"/>
              </a:rPr>
              <a:t>二、备课组工作</a:t>
            </a:r>
            <a:endParaRPr lang="en-US" altLang="zh-CN" sz="4000" dirty="0">
              <a:solidFill>
                <a:schemeClr val="lt1"/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pPr rtl="0"/>
            <a:r>
              <a:rPr lang="zh-CN" altLang="en-US" sz="4000" dirty="0">
                <a:solidFill>
                  <a:schemeClr val="lt1"/>
                </a:solidFill>
                <a:latin typeface="华文琥珀" panose="02010800040101010101" charset="-122"/>
                <a:ea typeface="华文琥珀" panose="02010800040101010101" charset="-122"/>
              </a:rPr>
              <a:t>三、评比奖惩机制</a:t>
            </a:r>
            <a:endParaRPr lang="zh-CN" altLang="en-US" sz="4000" dirty="0">
              <a:solidFill>
                <a:schemeClr val="lt1"/>
              </a:solidFill>
              <a:latin typeface="华文琥珀" panose="02010800040101010101" charset="-122"/>
              <a:ea typeface="华文琥珀" panose="02010800040101010101" charset="-122"/>
              <a:cs typeface="Calibri" panose="020F0502020204030204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94A09A9-5501-47C1-A89A-A340965A2BE2}" type="slidenum">
              <a:rPr lang="en-US" altLang="zh-CN" smtClean="0">
                <a:solidFill>
                  <a:schemeClr val="lt1"/>
                </a:solidFill>
              </a:rPr>
            </a:fld>
            <a:endParaRPr lang="en-US" altLang="zh-CN" dirty="0" smtClean="0">
              <a:solidFill>
                <a:schemeClr val="lt1"/>
              </a:solidFill>
            </a:endParaRPr>
          </a:p>
        </p:txBody>
      </p:sp>
      <p:pic>
        <p:nvPicPr>
          <p:cNvPr id="5" name="图片 4" descr="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5765" y="953770"/>
            <a:ext cx="5238115" cy="4353560"/>
          </a:xfrm>
          <a:prstGeom prst="roundRect">
            <a:avLst/>
          </a:prstGeom>
          <a:ln w="38100">
            <a:solidFill>
              <a:schemeClr val="dk2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2950" y="3950970"/>
            <a:ext cx="9884410" cy="1894840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r>
              <a:rPr lang="en-US" altLang="zh-CN" sz="6000" dirty="0">
                <a:solidFill>
                  <a:schemeClr val="accent1"/>
                </a:solidFill>
                <a:latin typeface="华文琥珀" panose="02010800040101010101" charset="-122"/>
                <a:ea typeface="华文琥珀" panose="02010800040101010101" charset="-122"/>
                <a:cs typeface="微软雅黑" panose="020B0503020204020204" pitchFamily="34" charset="-122"/>
              </a:rPr>
              <a:t>  </a:t>
            </a:r>
            <a:r>
              <a:rPr lang="zh-CN" altLang="en-US" sz="6000" dirty="0">
                <a:solidFill>
                  <a:schemeClr val="accent1"/>
                </a:solidFill>
                <a:latin typeface="华文琥珀" panose="02010800040101010101" charset="-122"/>
                <a:ea typeface="华文琥珀" panose="02010800040101010101" charset="-122"/>
                <a:cs typeface="微软雅黑" panose="020B0503020204020204" pitchFamily="34" charset="-122"/>
              </a:rPr>
              <a:t>教研组工作</a:t>
            </a:r>
            <a:br>
              <a:rPr lang="en-US" altLang="zh-CN" sz="6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lang="en-US" altLang="zh-CN" sz="6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82925" y="214630"/>
            <a:ext cx="5713730" cy="1405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6600" b="1" dirty="0">
                <a:solidFill>
                  <a:srgbClr val="FFFF00"/>
                </a:solidFill>
                <a:latin typeface="华文彩云" panose="02010800040101010101" charset="-122"/>
                <a:ea typeface="华文彩云" panose="02010800040101010101" charset="-122"/>
                <a:cs typeface="思源黑体 Regular" panose="020B0500000000000000" charset="-122"/>
                <a:sym typeface="Arial" panose="020B0604020202020204" pitchFamily="34" charset="0"/>
              </a:rPr>
              <a:t>教研组长职责</a:t>
            </a:r>
            <a:endParaRPr lang="zh-CN" altLang="en-US" sz="6600" b="1" dirty="0">
              <a:solidFill>
                <a:srgbClr val="FFFF00"/>
              </a:solidFill>
              <a:latin typeface="华文彩云" panose="02010800040101010101" charset="-122"/>
              <a:ea typeface="华文彩云" panose="02010800040101010101" charset="-122"/>
              <a:cs typeface="思源黑体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56565" y="1541780"/>
            <a:ext cx="733425" cy="652780"/>
          </a:xfrm>
          <a:prstGeom prst="rect">
            <a:avLst/>
          </a:prstGeom>
          <a:noFill/>
        </p:spPr>
        <p:txBody>
          <a:bodyPr wrap="square" tIns="144145" bIns="0" rtlCol="0" anchor="t">
            <a:normAutofit/>
          </a:bodyPr>
          <a:p>
            <a:pPr algn="l">
              <a:buClrTx/>
              <a:buSzTx/>
              <a:buFontTx/>
            </a:pPr>
            <a:r>
              <a:rPr lang="en-US" altLang="zh-CN" sz="2400" spc="300">
                <a:solidFill>
                  <a:srgbClr val="F84949">
                    <a:lumMod val="7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MiSans Bold" panose="00000800000000000000" charset="-122"/>
                <a:sym typeface="微软雅黑" panose="020B0503020204020204" pitchFamily="34" charset="-122"/>
              </a:rPr>
              <a:t>01.</a:t>
            </a:r>
            <a:endParaRPr lang="en-US" altLang="zh-CN" sz="2400" spc="300">
              <a:solidFill>
                <a:srgbClr val="F84949">
                  <a:lumMod val="7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MiSans Bold" panose="00000800000000000000" charset="-122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189990" y="1541780"/>
            <a:ext cx="11001375" cy="652145"/>
          </a:xfrm>
          <a:prstGeom prst="rect">
            <a:avLst/>
          </a:prstGeom>
          <a:noFill/>
        </p:spPr>
        <p:txBody>
          <a:bodyPr wrap="square" tIns="107950" rtlCol="0" anchor="ctr" anchorCtr="0">
            <a:noAutofit/>
          </a:bodyPr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400" spc="150">
                <a:solidFill>
                  <a:schemeClr val="bg1"/>
                </a:solidFill>
                <a:effectLst/>
                <a:uFillTx/>
                <a:latin typeface="思源黑体 CN Regular" panose="020B0500000000000000" charset="-122"/>
                <a:ea typeface="思源黑体 CN Regular" panose="020B0500000000000000" charset="-122"/>
                <a:cs typeface="MiSans" panose="00000500000000000000" charset="-122"/>
                <a:sym typeface="微软雅黑" panose="020B0503020204020204" pitchFamily="34" charset="-122"/>
              </a:rPr>
              <a:t>依据教学工作计划制定学期年度教研组工作计划及组织实施；学期初协助年级组科学制定教学进度表，期末做好教研组工作总结。</a:t>
            </a:r>
            <a:endParaRPr lang="zh-CN" altLang="en-US" sz="2400" spc="150">
              <a:solidFill>
                <a:schemeClr val="bg1"/>
              </a:solidFill>
              <a:effectLst/>
              <a:uFillTx/>
              <a:latin typeface="思源黑体 CN Regular" panose="020B0500000000000000" charset="-122"/>
              <a:ea typeface="思源黑体 CN Regular" panose="020B0500000000000000" charset="-122"/>
              <a:cs typeface="MiSans" panose="00000500000000000000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56565" y="2534920"/>
            <a:ext cx="733425" cy="652780"/>
          </a:xfrm>
          <a:prstGeom prst="rect">
            <a:avLst/>
          </a:prstGeom>
          <a:noFill/>
        </p:spPr>
        <p:txBody>
          <a:bodyPr wrap="square" tIns="144145" bIns="0" rtlCol="0" anchor="t">
            <a:normAutofit/>
          </a:bodyPr>
          <a:p>
            <a:pPr algn="l">
              <a:buClrTx/>
              <a:buSzTx/>
              <a:buFontTx/>
            </a:pPr>
            <a:r>
              <a:rPr lang="en-US" altLang="zh-CN" sz="2400" spc="300">
                <a:solidFill>
                  <a:srgbClr val="F84949">
                    <a:lumMod val="7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MiSans Bold" panose="00000800000000000000" charset="-122"/>
                <a:sym typeface="微软雅黑" panose="020B0503020204020204" pitchFamily="34" charset="-122"/>
              </a:rPr>
              <a:t>02.</a:t>
            </a:r>
            <a:endParaRPr lang="en-US" altLang="zh-CN" sz="2400" spc="300">
              <a:solidFill>
                <a:srgbClr val="F84949">
                  <a:lumMod val="7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MiSans Bold" panose="00000800000000000000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189990" y="2432050"/>
            <a:ext cx="8737600" cy="652145"/>
          </a:xfrm>
          <a:prstGeom prst="rect">
            <a:avLst/>
          </a:prstGeom>
          <a:noFill/>
        </p:spPr>
        <p:txBody>
          <a:bodyPr wrap="square" tIns="107950" rtlCol="0" anchor="ctr" anchorCtr="0">
            <a:normAutofit fontScale="90000"/>
          </a:bodyPr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400" spc="150">
                <a:solidFill>
                  <a:schemeClr val="bg1"/>
                </a:solidFill>
                <a:effectLst/>
                <a:uFillTx/>
                <a:latin typeface="思源黑体 CN Regular" panose="020B0500000000000000" charset="-122"/>
                <a:ea typeface="思源黑体 CN Regular" panose="020B0500000000000000" charset="-122"/>
                <a:cs typeface="MiSans" panose="00000500000000000000" charset="-122"/>
                <a:sym typeface="微软雅黑" panose="020B0503020204020204" pitchFamily="34" charset="-122"/>
              </a:rPr>
              <a:t>组织各种形式教研活动；指导并督查</a:t>
            </a:r>
            <a:r>
              <a:rPr lang="zh-CN" altLang="en-US" sz="2400" spc="150">
                <a:solidFill>
                  <a:schemeClr val="bg1"/>
                </a:solidFill>
                <a:effectLst/>
                <a:uFillTx/>
                <a:latin typeface="思源黑体 CN Regular" panose="020B0500000000000000" charset="-122"/>
                <a:ea typeface="思源黑体 CN Regular" panose="020B0500000000000000" charset="-122"/>
                <a:cs typeface="MiSans" panose="00000500000000000000" charset="-122"/>
                <a:sym typeface="微软雅黑" panose="020B0503020204020204" pitchFamily="34" charset="-122"/>
              </a:rPr>
              <a:t>各备课组</a:t>
            </a:r>
            <a:r>
              <a:rPr lang="zh-CN" altLang="en-US" sz="2400" spc="150">
                <a:solidFill>
                  <a:schemeClr val="bg1"/>
                </a:solidFill>
                <a:effectLst/>
                <a:uFillTx/>
                <a:latin typeface="思源黑体 CN Regular" panose="020B0500000000000000" charset="-122"/>
                <a:ea typeface="思源黑体 CN Regular" panose="020B0500000000000000" charset="-122"/>
                <a:cs typeface="MiSans" panose="00000500000000000000" charset="-122"/>
                <a:sym typeface="微软雅黑" panose="020B0503020204020204" pitchFamily="34" charset="-122"/>
              </a:rPr>
              <a:t>的单元、课时备课。</a:t>
            </a:r>
            <a:endParaRPr lang="zh-CN" altLang="en-US" sz="2400" spc="150">
              <a:solidFill>
                <a:schemeClr val="bg1"/>
              </a:solidFill>
              <a:effectLst/>
              <a:uFillTx/>
              <a:latin typeface="思源黑体 CN Regular" panose="020B0500000000000000" charset="-122"/>
              <a:ea typeface="思源黑体 CN Regular" panose="020B0500000000000000" charset="-122"/>
              <a:cs typeface="MiSans" panose="00000500000000000000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56565" y="3528695"/>
            <a:ext cx="733425" cy="652780"/>
          </a:xfrm>
          <a:prstGeom prst="rect">
            <a:avLst/>
          </a:prstGeom>
          <a:noFill/>
        </p:spPr>
        <p:txBody>
          <a:bodyPr wrap="square" tIns="144145" bIns="0" rtlCol="0" anchor="t">
            <a:normAutofit/>
          </a:bodyPr>
          <a:p>
            <a:pPr algn="l">
              <a:buClrTx/>
              <a:buSzTx/>
              <a:buFontTx/>
            </a:pPr>
            <a:r>
              <a:rPr lang="en-US" altLang="zh-CN" sz="2400" spc="300">
                <a:solidFill>
                  <a:srgbClr val="F84949">
                    <a:lumMod val="7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MiSans Bold" panose="00000800000000000000" charset="-122"/>
                <a:sym typeface="微软雅黑" panose="020B0503020204020204" pitchFamily="34" charset="-122"/>
              </a:rPr>
              <a:t>03.</a:t>
            </a:r>
            <a:endParaRPr lang="en-US" altLang="zh-CN" sz="2400" spc="300">
              <a:solidFill>
                <a:srgbClr val="F84949">
                  <a:lumMod val="7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MiSans Bold" panose="00000800000000000000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189990" y="3528695"/>
            <a:ext cx="10904220" cy="919480"/>
          </a:xfrm>
          <a:prstGeom prst="rect">
            <a:avLst/>
          </a:prstGeom>
          <a:noFill/>
        </p:spPr>
        <p:txBody>
          <a:bodyPr wrap="square" tIns="107950" rtlCol="0" anchor="ctr" anchorCtr="0">
            <a:noAutofit/>
          </a:bodyPr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400" spc="150">
                <a:solidFill>
                  <a:schemeClr val="bg1"/>
                </a:solidFill>
                <a:effectLst/>
                <a:uFillTx/>
                <a:latin typeface="思源黑体 CN Regular" panose="020B0500000000000000" charset="-122"/>
                <a:ea typeface="思源黑体 CN Regular" panose="020B0500000000000000" charset="-122"/>
                <a:cs typeface="MiSans" panose="00000500000000000000" charset="-122"/>
                <a:sym typeface="微软雅黑" panose="020B0503020204020204" pitchFamily="34" charset="-122"/>
              </a:rPr>
              <a:t>开展师徒结对，协商制定青</a:t>
            </a:r>
            <a:r>
              <a:rPr lang="zh-CN" altLang="en-US" sz="2400" spc="150">
                <a:solidFill>
                  <a:schemeClr val="bg1"/>
                </a:solidFill>
                <a:effectLst/>
                <a:uFillTx/>
                <a:latin typeface="思源黑体 CN Regular" panose="020B0500000000000000" charset="-122"/>
                <a:ea typeface="思源黑体 CN Regular" panose="020B0500000000000000" charset="-122"/>
                <a:cs typeface="MiSans" panose="00000500000000000000" charset="-122"/>
                <a:sym typeface="微软雅黑" panose="020B0503020204020204" pitchFamily="34" charset="-122"/>
              </a:rPr>
              <a:t>年教师专业成长规划；组织教师开展读书交流、学术沙龙、论坛、外出观摩、研修等业务学习；组织教师开展课题研究，撰写教育叙事、论文、课题报告等。</a:t>
            </a:r>
            <a:endParaRPr lang="zh-CN" altLang="en-US" sz="2400" spc="150">
              <a:solidFill>
                <a:schemeClr val="bg1"/>
              </a:solidFill>
              <a:effectLst/>
              <a:uFillTx/>
              <a:latin typeface="思源黑体 CN Regular" panose="020B0500000000000000" charset="-122"/>
              <a:ea typeface="思源黑体 CN Regular" panose="020B0500000000000000" charset="-122"/>
              <a:cs typeface="MiSans" panose="00000500000000000000" charset="-122"/>
              <a:sym typeface="微软雅黑" panose="020B0503020204020204" pitchFamily="34" charset="-122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455930" y="4926965"/>
            <a:ext cx="733425" cy="652780"/>
          </a:xfrm>
          <a:prstGeom prst="rect">
            <a:avLst/>
          </a:prstGeom>
          <a:noFill/>
        </p:spPr>
        <p:txBody>
          <a:bodyPr wrap="square" tIns="144145" bIns="0" rtlCol="0" anchor="t">
            <a:normAutofit/>
          </a:bodyPr>
          <a:p>
            <a:pPr algn="l">
              <a:buClrTx/>
              <a:buSzTx/>
              <a:buFontTx/>
            </a:pPr>
            <a:r>
              <a:rPr lang="en-US" altLang="zh-CN" sz="2400" spc="300">
                <a:solidFill>
                  <a:srgbClr val="F84949">
                    <a:lumMod val="7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MiSans Bold" panose="00000800000000000000" charset="-122"/>
                <a:sym typeface="微软雅黑" panose="020B0503020204020204" pitchFamily="34" charset="-122"/>
              </a:rPr>
              <a:t>04.</a:t>
            </a:r>
            <a:endParaRPr lang="en-US" altLang="zh-CN" sz="2400" spc="300">
              <a:solidFill>
                <a:srgbClr val="F84949">
                  <a:lumMod val="7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MiSans Bold" panose="00000800000000000000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455930" y="5861685"/>
            <a:ext cx="732790" cy="728980"/>
          </a:xfrm>
          <a:prstGeom prst="rect">
            <a:avLst/>
          </a:prstGeom>
          <a:noFill/>
        </p:spPr>
        <p:txBody>
          <a:bodyPr wrap="square" tIns="144145" bIns="0" rtlCol="0" anchor="t">
            <a:normAutofit/>
          </a:bodyPr>
          <a:p>
            <a:pPr algn="l">
              <a:buClrTx/>
              <a:buSzTx/>
              <a:buFontTx/>
            </a:pPr>
            <a:r>
              <a:rPr lang="en-US" altLang="zh-CN" sz="2400" spc="300">
                <a:solidFill>
                  <a:srgbClr val="F84949">
                    <a:lumMod val="7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MiSans Bold" panose="00000800000000000000" charset="-122"/>
                <a:sym typeface="微软雅黑" panose="020B0503020204020204" pitchFamily="34" charset="-122"/>
              </a:rPr>
              <a:t>05.</a:t>
            </a:r>
            <a:endParaRPr lang="en-US" altLang="zh-CN" sz="2400" spc="300">
              <a:solidFill>
                <a:srgbClr val="F84949">
                  <a:lumMod val="7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MiSans Bold" panose="00000800000000000000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1189990" y="4927600"/>
            <a:ext cx="10904220" cy="652145"/>
          </a:xfrm>
          <a:prstGeom prst="rect">
            <a:avLst/>
          </a:prstGeom>
          <a:noFill/>
        </p:spPr>
        <p:txBody>
          <a:bodyPr wrap="square" tIns="107950" rtlCol="0" anchor="ctr" anchorCtr="0">
            <a:noAutofit/>
          </a:bodyPr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400" spc="150">
                <a:solidFill>
                  <a:schemeClr val="bg1"/>
                </a:solidFill>
                <a:effectLst/>
                <a:uFillTx/>
                <a:latin typeface="思源黑体 CN Regular" panose="020B0500000000000000" charset="-122"/>
                <a:ea typeface="思源黑体 CN Regular" panose="020B0500000000000000" charset="-122"/>
                <a:cs typeface="MiSans" panose="00000500000000000000" charset="-122"/>
                <a:sym typeface="微软雅黑" panose="020B0503020204020204" pitchFamily="34" charset="-122"/>
              </a:rPr>
              <a:t>协商确定适合本校教学的教辅资料；组织校内考试命题、改卷、试卷分析；学科教案、课件、试题等资源库建设与使用。</a:t>
            </a:r>
            <a:endParaRPr lang="zh-CN" altLang="en-US" sz="2400" spc="150">
              <a:solidFill>
                <a:schemeClr val="bg1"/>
              </a:solidFill>
              <a:effectLst/>
              <a:uFillTx/>
              <a:latin typeface="思源黑体 CN Regular" panose="020B0500000000000000" charset="-122"/>
              <a:ea typeface="思源黑体 CN Regular" panose="020B0500000000000000" charset="-122"/>
              <a:cs typeface="MiSans" panose="00000500000000000000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1189990" y="5810250"/>
            <a:ext cx="11181080" cy="908685"/>
          </a:xfrm>
          <a:prstGeom prst="rect">
            <a:avLst/>
          </a:prstGeom>
          <a:noFill/>
        </p:spPr>
        <p:txBody>
          <a:bodyPr wrap="square" tIns="107950" rtlCol="0" anchor="ctr" anchorCtr="0">
            <a:noAutofit/>
          </a:bodyPr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400" spc="150">
                <a:solidFill>
                  <a:schemeClr val="bg1"/>
                </a:solidFill>
                <a:effectLst/>
                <a:uFillTx/>
                <a:latin typeface="思源黑体 CN Regular" panose="020B0500000000000000" charset="-122"/>
                <a:ea typeface="思源黑体 CN Regular" panose="020B0500000000000000" charset="-122"/>
                <a:cs typeface="MiSans" panose="00000500000000000000" charset="-122"/>
                <a:sym typeface="微软雅黑" panose="020B0503020204020204" pitchFamily="34" charset="-122"/>
              </a:rPr>
              <a:t>组织学科校本课程开发、实施、评价和学科特色活动的开展；争创优秀</a:t>
            </a:r>
            <a:r>
              <a:rPr lang="zh-CN" altLang="en-US" sz="2400" spc="150">
                <a:solidFill>
                  <a:schemeClr val="bg1"/>
                </a:solidFill>
                <a:effectLst/>
                <a:uFillTx/>
                <a:latin typeface="思源黑体 CN Regular" panose="020B0500000000000000" charset="-122"/>
                <a:ea typeface="思源黑体 CN Regular" panose="020B0500000000000000" charset="-122"/>
                <a:cs typeface="MiSans" panose="00000500000000000000" charset="-122"/>
                <a:sym typeface="微软雅黑" panose="020B0503020204020204" pitchFamily="34" charset="-122"/>
              </a:rPr>
              <a:t>教研组。</a:t>
            </a:r>
            <a:endParaRPr lang="zh-CN" altLang="en-US" sz="2400" spc="150">
              <a:solidFill>
                <a:schemeClr val="bg1"/>
              </a:solidFill>
              <a:effectLst/>
              <a:uFillTx/>
              <a:latin typeface="思源黑体 CN Regular" panose="020B0500000000000000" charset="-122"/>
              <a:ea typeface="思源黑体 CN Regular" panose="020B0500000000000000" charset="-122"/>
              <a:cs typeface="MiSans" panose="00000500000000000000" charset="-122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CN" smtClean="0">
                <a:solidFill>
                  <a:schemeClr val="lt1"/>
                </a:solidFill>
              </a:rPr>
            </a:fld>
            <a:endParaRPr lang="en-US" altLang="zh-CN" dirty="0" smtClean="0">
              <a:solidFill>
                <a:schemeClr val="lt1"/>
              </a:solidFill>
            </a:endParaRPr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1"/>
          </p:nvPr>
        </p:nvGraphicFramePr>
        <p:xfrm>
          <a:off x="-1781175" y="97790"/>
          <a:ext cx="16135350" cy="676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15645130" y="49568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/>
          <p:cNvGraphicFramePr>
            <a:graphicFrameLocks noGrp="1"/>
          </p:cNvGraphicFramePr>
          <p:nvPr>
            <p:ph idx="1"/>
          </p:nvPr>
        </p:nvGraphicFramePr>
        <p:xfrm>
          <a:off x="-1444625" y="478155"/>
          <a:ext cx="15475585" cy="616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CN" smtClean="0">
                <a:solidFill>
                  <a:schemeClr val="lt1"/>
                </a:solidFill>
              </a:rPr>
            </a:fld>
            <a:endParaRPr lang="en-US" altLang="zh-CN" dirty="0" smtClean="0">
              <a:solidFill>
                <a:schemeClr val="lt1"/>
              </a:solidFill>
            </a:endParaRPr>
          </a:p>
        </p:txBody>
      </p:sp>
      <p:pic>
        <p:nvPicPr>
          <p:cNvPr id="2" name="图片 1" descr="IMG_1497(20230220-18542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9100" cy="6857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44415" y="1076325"/>
            <a:ext cx="7496810" cy="5454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sz="32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要有严明的纪律和要求，组长登记考勤，教师不得随便请假，确保全员参与，严禁无故迟到早退。</a:t>
            </a:r>
            <a:endParaRPr lang="zh-CN" sz="32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sz="32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内容丰富，可说课、评课、专题研究，或对教学中某个内容进行专项讨论；活动形式多样，可以是研讨、观摩、小课题研究、专题理论学习等。</a:t>
            </a:r>
            <a:endParaRPr sz="32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sz="32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全体教师在教研活动中要积极参加，踊跃发言，认真记录，及时撰写心得体会，使教研活动落到实处。</a:t>
            </a:r>
            <a:endParaRPr lang="zh-CN" sz="32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2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16015" y="255270"/>
            <a:ext cx="3320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highlight>
                  <a:srgbClr val="FFFF00"/>
                </a:highlight>
              </a:rPr>
              <a:t>教研活动要求</a:t>
            </a:r>
            <a:endParaRPr lang="zh-CN" altLang="en-US" sz="4000">
              <a:highlight>
                <a:srgbClr val="FFFF00"/>
              </a:highlight>
            </a:endParaRPr>
          </a:p>
        </p:txBody>
      </p:sp>
      <p:pic>
        <p:nvPicPr>
          <p:cNvPr id="10" name="图片 9" descr="templates\docerresourceshop\icons\\32313630303830353b32313630303639303bbcfdcdb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9100" y="1076325"/>
            <a:ext cx="615315" cy="615315"/>
          </a:xfrm>
          <a:prstGeom prst="rect">
            <a:avLst/>
          </a:prstGeom>
        </p:spPr>
      </p:pic>
      <p:pic>
        <p:nvPicPr>
          <p:cNvPr id="11" name="图片 10" descr="templates\docerresourceshop\icons\\32313630303830353b32313630303639303bbcfdcdb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9100" y="2813685"/>
            <a:ext cx="615315" cy="615315"/>
          </a:xfrm>
          <a:prstGeom prst="rect">
            <a:avLst/>
          </a:prstGeom>
        </p:spPr>
      </p:pic>
      <p:pic>
        <p:nvPicPr>
          <p:cNvPr id="12" name="图片 11" descr="templates\docerresourceshop\icons\\32313630303830353b32313630303639303bbcfdcdb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3545" y="4859020"/>
            <a:ext cx="615315" cy="6153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1075" y="3792855"/>
            <a:ext cx="9884410" cy="1856740"/>
          </a:xfrm>
        </p:spPr>
        <p:txBody>
          <a:bodyPr/>
          <a:lstStyle/>
          <a:p>
            <a:pPr indent="293370" eaLnBrk="1">
              <a:lnSpc>
                <a:spcPts val="2000"/>
              </a:lnSpc>
            </a:pPr>
            <a:r>
              <a:rPr lang="zh-CN" altLang="zh-CN" sz="6000" dirty="0">
                <a:solidFill>
                  <a:schemeClr val="accent1"/>
                </a:solidFill>
                <a:effectLst/>
                <a:latin typeface="华文琥珀" panose="02010800040101010101" charset="-122"/>
                <a:ea typeface="华文琥珀" panose="02010800040101010101" charset="-122"/>
                <a:cs typeface="微软雅黑" panose="020B0503020204020204" pitchFamily="34" charset="-122"/>
              </a:rPr>
              <a:t>备课组工作</a:t>
            </a:r>
            <a:br>
              <a:rPr lang="zh-CN" altLang="zh-CN" sz="60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lang="zh-CN" altLang="zh-CN" sz="6000" dirty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矩形 33"/>
          <p:cNvSpPr/>
          <p:nvPr>
            <p:custDataLst>
              <p:tags r:id="rId1"/>
            </p:custDataLst>
          </p:nvPr>
        </p:nvSpPr>
        <p:spPr>
          <a:xfrm>
            <a:off x="2733675" y="487045"/>
            <a:ext cx="67005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b="1" i="1" spc="150" dirty="0">
                <a:solidFill>
                  <a:srgbClr val="FFFF00"/>
                </a:solidFill>
                <a:uFillTx/>
                <a:latin typeface="华文彩云" panose="02010800040101010101" charset="-122"/>
                <a:ea typeface="华文彩云" panose="02010800040101010101" charset="-122"/>
              </a:rPr>
              <a:t>备课组长角色</a:t>
            </a:r>
            <a:endParaRPr lang="zh-CN" altLang="en-US" sz="7200" b="1" i="1" spc="150" dirty="0">
              <a:solidFill>
                <a:srgbClr val="FFFF00"/>
              </a:solidFill>
              <a:uFillTx/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grpSp>
        <p:nvGrpSpPr>
          <p:cNvPr id="3" name="组合 2"/>
          <p:cNvGrpSpPr/>
          <p:nvPr/>
        </p:nvGrpSpPr>
        <p:grpSpPr>
          <a:xfrm>
            <a:off x="297815" y="2325370"/>
            <a:ext cx="11652885" cy="3089275"/>
            <a:chOff x="1618" y="3662"/>
            <a:chExt cx="15964" cy="3092"/>
          </a:xfrm>
        </p:grpSpPr>
        <p:sp>
          <p:nvSpPr>
            <p:cNvPr id="233" name="立方体 232"/>
            <p:cNvSpPr/>
            <p:nvPr>
              <p:custDataLst>
                <p:tags r:id="rId2"/>
              </p:custDataLst>
            </p:nvPr>
          </p:nvSpPr>
          <p:spPr>
            <a:xfrm>
              <a:off x="1618" y="4224"/>
              <a:ext cx="5008" cy="2530"/>
            </a:xfrm>
            <a:prstGeom prst="cube">
              <a:avLst>
                <a:gd name="adj" fmla="val 11645"/>
              </a:avLst>
            </a:prstGeom>
            <a:solidFill>
              <a:srgbClr val="376FFF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2" name="矩形 261"/>
            <p:cNvSpPr/>
            <p:nvPr>
              <p:custDataLst>
                <p:tags r:id="rId3"/>
              </p:custDataLst>
            </p:nvPr>
          </p:nvSpPr>
          <p:spPr>
            <a:xfrm>
              <a:off x="1815" y="4653"/>
              <a:ext cx="4380" cy="19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/>
                <a:t>z</a:t>
              </a:r>
              <a:endParaRPr lang="en-US" altLang="zh-CN"/>
            </a:p>
          </p:txBody>
        </p:sp>
        <p:pic>
          <p:nvPicPr>
            <p:cNvPr id="265" name="图片 264" descr="343435383036303b343532343136343bcfeec4bfb7b6cea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32" y="5544"/>
              <a:ext cx="1063" cy="1063"/>
            </a:xfrm>
            <a:prstGeom prst="rect">
              <a:avLst/>
            </a:prstGeom>
          </p:spPr>
        </p:pic>
        <p:sp>
          <p:nvSpPr>
            <p:cNvPr id="240" name="圆角矩形 239"/>
            <p:cNvSpPr/>
            <p:nvPr>
              <p:custDataLst>
                <p:tags r:id="rId7"/>
              </p:custDataLst>
            </p:nvPr>
          </p:nvSpPr>
          <p:spPr>
            <a:xfrm>
              <a:off x="2172" y="5091"/>
              <a:ext cx="1935" cy="219"/>
            </a:xfrm>
            <a:prstGeom prst="roundRect">
              <a:avLst/>
            </a:prstGeom>
            <a:gradFill>
              <a:gsLst>
                <a:gs pos="0">
                  <a:srgbClr val="376FFF">
                    <a:lumMod val="20000"/>
                    <a:lumOff val="80000"/>
                  </a:srgbClr>
                </a:gs>
                <a:gs pos="78000">
                  <a:srgbClr val="376FFF">
                    <a:lumMod val="20000"/>
                    <a:lumOff val="80000"/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1" name="文本框 240"/>
            <p:cNvSpPr txBox="1"/>
            <p:nvPr>
              <p:custDataLst>
                <p:tags r:id="rId8"/>
              </p:custDataLst>
            </p:nvPr>
          </p:nvSpPr>
          <p:spPr>
            <a:xfrm flipH="1">
              <a:off x="2148" y="4576"/>
              <a:ext cx="4053" cy="1900"/>
            </a:xfrm>
            <a:prstGeom prst="rect">
              <a:avLst/>
            </a:prstGeom>
            <a:noFill/>
          </p:spPr>
          <p:txBody>
            <a:bodyPr wrap="square" bIns="0" anchor="ctr" anchorCtr="0">
              <a:noAutofit/>
            </a:bodyPr>
            <a:p>
              <a:pPr algn="l"/>
              <a:r>
                <a:rPr lang="zh-CN" sz="3200" spc="300" dirty="0">
                  <a:solidFill>
                    <a:srgbClr val="376FFF"/>
                  </a:solidFill>
                  <a:uFillTx/>
                  <a:latin typeface="汉仪铸字木头人W" panose="00020600040101010101" charset="-122"/>
                  <a:ea typeface="汉仪铸字木头人W" panose="00020600040101010101" charset="-122"/>
                </a:rPr>
                <a:t>教研文化的组织者、引领者</a:t>
              </a:r>
              <a:endParaRPr lang="zh-CN" sz="3200" spc="300" dirty="0">
                <a:solidFill>
                  <a:srgbClr val="376FFF"/>
                </a:solidFill>
                <a:uFillTx/>
                <a:latin typeface="汉仪铸字木头人W" panose="00020600040101010101" charset="-122"/>
                <a:ea typeface="汉仪铸字木头人W" panose="00020600040101010101" charset="-122"/>
              </a:endParaRPr>
            </a:p>
          </p:txBody>
        </p:sp>
        <p:sp>
          <p:nvSpPr>
            <p:cNvPr id="243" name="立方体 242"/>
            <p:cNvSpPr/>
            <p:nvPr>
              <p:custDataLst>
                <p:tags r:id="rId9"/>
              </p:custDataLst>
            </p:nvPr>
          </p:nvSpPr>
          <p:spPr>
            <a:xfrm>
              <a:off x="2029" y="3662"/>
              <a:ext cx="859" cy="780"/>
            </a:xfrm>
            <a:prstGeom prst="cube">
              <a:avLst>
                <a:gd name="adj" fmla="val 12058"/>
              </a:avLst>
            </a:prstGeom>
            <a:gradFill>
              <a:gsLst>
                <a:gs pos="0">
                  <a:srgbClr val="376FFF">
                    <a:lumMod val="10000"/>
                    <a:lumOff val="90000"/>
                  </a:srgbClr>
                </a:gs>
                <a:gs pos="0">
                  <a:srgbClr val="376FFF">
                    <a:lumMod val="10000"/>
                    <a:lumOff val="9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8" name="文本框 257"/>
            <p:cNvSpPr txBox="1"/>
            <p:nvPr>
              <p:custDataLst>
                <p:tags r:id="rId10"/>
              </p:custDataLst>
            </p:nvPr>
          </p:nvSpPr>
          <p:spPr>
            <a:xfrm>
              <a:off x="2066" y="3815"/>
              <a:ext cx="738" cy="556"/>
            </a:xfrm>
            <a:prstGeom prst="rect">
              <a:avLst/>
            </a:prstGeom>
            <a:noFill/>
          </p:spPr>
          <p:txBody>
            <a:bodyPr wrap="square" bIns="0" anchor="ctr" anchorCtr="0">
              <a:normAutofit/>
            </a:bodyPr>
            <a:p>
              <a:pPr algn="ctr"/>
              <a:r>
                <a:rPr lang="en-US" altLang="zh-CN" sz="2000" spc="300" dirty="0">
                  <a:solidFill>
                    <a:srgbClr val="376FFF"/>
                  </a:solidFill>
                  <a:latin typeface="MiSans Bold" panose="00000800000000000000" charset="-122"/>
                  <a:ea typeface="MiSans Bold" panose="00000800000000000000" charset="-122"/>
                </a:rPr>
                <a:t>01</a:t>
              </a:r>
              <a:endParaRPr lang="en-US" altLang="zh-CN" sz="2000" spc="300" dirty="0">
                <a:solidFill>
                  <a:srgbClr val="376FFF"/>
                </a:solidFill>
                <a:latin typeface="MiSans Bold" panose="00000800000000000000" charset="-122"/>
                <a:ea typeface="MiSans Bold" panose="00000800000000000000" charset="-122"/>
              </a:endParaRPr>
            </a:p>
          </p:txBody>
        </p:sp>
        <p:sp>
          <p:nvSpPr>
            <p:cNvPr id="433" name="立方体 432"/>
            <p:cNvSpPr/>
            <p:nvPr>
              <p:custDataLst>
                <p:tags r:id="rId11"/>
              </p:custDataLst>
            </p:nvPr>
          </p:nvSpPr>
          <p:spPr>
            <a:xfrm>
              <a:off x="7096" y="4224"/>
              <a:ext cx="5008" cy="2530"/>
            </a:xfrm>
            <a:prstGeom prst="cube">
              <a:avLst>
                <a:gd name="adj" fmla="val 11645"/>
              </a:avLst>
            </a:prstGeom>
            <a:solidFill>
              <a:srgbClr val="FFD247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4" name="矩形 433"/>
            <p:cNvSpPr/>
            <p:nvPr>
              <p:custDataLst>
                <p:tags r:id="rId12"/>
              </p:custDataLst>
            </p:nvPr>
          </p:nvSpPr>
          <p:spPr>
            <a:xfrm>
              <a:off x="7293" y="4653"/>
              <a:ext cx="4380" cy="19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/>
                <a:t>z</a:t>
              </a:r>
              <a:endParaRPr lang="en-US" altLang="zh-CN"/>
            </a:p>
          </p:txBody>
        </p:sp>
        <p:pic>
          <p:nvPicPr>
            <p:cNvPr id="2" name="图片 1" descr="343439383331313b343532303032373bbfcdbba7b5b5b0b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610" y="5541"/>
              <a:ext cx="1066" cy="1066"/>
            </a:xfrm>
            <a:prstGeom prst="rect">
              <a:avLst/>
            </a:prstGeom>
          </p:spPr>
        </p:pic>
        <p:sp>
          <p:nvSpPr>
            <p:cNvPr id="435" name="圆角矩形 434"/>
            <p:cNvSpPr/>
            <p:nvPr>
              <p:custDataLst>
                <p:tags r:id="rId16"/>
              </p:custDataLst>
            </p:nvPr>
          </p:nvSpPr>
          <p:spPr>
            <a:xfrm>
              <a:off x="7650" y="5091"/>
              <a:ext cx="1935" cy="219"/>
            </a:xfrm>
            <a:prstGeom prst="roundRect">
              <a:avLst/>
            </a:prstGeom>
            <a:gradFill>
              <a:gsLst>
                <a:gs pos="0">
                  <a:srgbClr val="FFD247">
                    <a:lumMod val="20000"/>
                    <a:lumOff val="80000"/>
                  </a:srgbClr>
                </a:gs>
                <a:gs pos="78000">
                  <a:srgbClr val="FFD247">
                    <a:lumMod val="20000"/>
                    <a:lumOff val="80000"/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6" name="文本框 435"/>
            <p:cNvSpPr txBox="1"/>
            <p:nvPr>
              <p:custDataLst>
                <p:tags r:id="rId17"/>
              </p:custDataLst>
            </p:nvPr>
          </p:nvSpPr>
          <p:spPr>
            <a:xfrm flipH="1">
              <a:off x="7773" y="4787"/>
              <a:ext cx="3783" cy="1669"/>
            </a:xfrm>
            <a:prstGeom prst="rect">
              <a:avLst/>
            </a:prstGeom>
            <a:noFill/>
          </p:spPr>
          <p:txBody>
            <a:bodyPr wrap="square" bIns="0" anchor="ctr" anchorCtr="0">
              <a:noAutofit/>
            </a:bodyPr>
            <a:p>
              <a:pPr algn="l"/>
              <a:r>
                <a:rPr lang="zh-CN" sz="3200" spc="300" dirty="0">
                  <a:solidFill>
                    <a:srgbClr val="FFD247"/>
                  </a:solidFill>
                  <a:uFillTx/>
                  <a:latin typeface="汉仪铸字木头人W" panose="00020600040101010101" charset="-122"/>
                  <a:ea typeface="汉仪铸字木头人W" panose="00020600040101010101" charset="-122"/>
                </a:rPr>
                <a:t>和谐教研氛围的营造者</a:t>
              </a:r>
              <a:endParaRPr lang="zh-CN" sz="3200" spc="300" dirty="0">
                <a:solidFill>
                  <a:srgbClr val="FFD247"/>
                </a:solidFill>
                <a:uFillTx/>
                <a:latin typeface="汉仪铸字木头人W" panose="00020600040101010101" charset="-122"/>
                <a:ea typeface="汉仪铸字木头人W" panose="00020600040101010101" charset="-122"/>
              </a:endParaRPr>
            </a:p>
          </p:txBody>
        </p:sp>
        <p:sp>
          <p:nvSpPr>
            <p:cNvPr id="438" name="立方体 437"/>
            <p:cNvSpPr/>
            <p:nvPr>
              <p:custDataLst>
                <p:tags r:id="rId18"/>
              </p:custDataLst>
            </p:nvPr>
          </p:nvSpPr>
          <p:spPr>
            <a:xfrm>
              <a:off x="7507" y="3662"/>
              <a:ext cx="859" cy="780"/>
            </a:xfrm>
            <a:prstGeom prst="cube">
              <a:avLst>
                <a:gd name="adj" fmla="val 12058"/>
              </a:avLst>
            </a:prstGeom>
            <a:gradFill>
              <a:gsLst>
                <a:gs pos="0">
                  <a:srgbClr val="FFD247">
                    <a:lumMod val="10000"/>
                    <a:lumOff val="90000"/>
                  </a:srgbClr>
                </a:gs>
                <a:gs pos="0">
                  <a:srgbClr val="FFD247">
                    <a:lumMod val="10000"/>
                    <a:lumOff val="9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9" name="文本框 438"/>
            <p:cNvSpPr txBox="1"/>
            <p:nvPr>
              <p:custDataLst>
                <p:tags r:id="rId19"/>
              </p:custDataLst>
            </p:nvPr>
          </p:nvSpPr>
          <p:spPr>
            <a:xfrm>
              <a:off x="7544" y="3815"/>
              <a:ext cx="738" cy="556"/>
            </a:xfrm>
            <a:prstGeom prst="rect">
              <a:avLst/>
            </a:prstGeom>
            <a:noFill/>
          </p:spPr>
          <p:txBody>
            <a:bodyPr wrap="square" bIns="0" anchor="ctr" anchorCtr="0">
              <a:normAutofit/>
            </a:bodyPr>
            <a:p>
              <a:pPr algn="ctr"/>
              <a:r>
                <a:rPr lang="en-US" altLang="zh-CN" sz="2000" spc="300" dirty="0">
                  <a:solidFill>
                    <a:srgbClr val="FFD247"/>
                  </a:solidFill>
                  <a:latin typeface="MiSans Bold" panose="00000800000000000000" charset="-122"/>
                  <a:ea typeface="MiSans Bold" panose="00000800000000000000" charset="-122"/>
                </a:rPr>
                <a:t>02</a:t>
              </a:r>
              <a:endParaRPr lang="en-US" altLang="zh-CN" sz="2000" spc="300" dirty="0">
                <a:solidFill>
                  <a:srgbClr val="FFD247"/>
                </a:solidFill>
                <a:latin typeface="MiSans Bold" panose="00000800000000000000" charset="-122"/>
                <a:ea typeface="MiSans Bold" panose="00000800000000000000" charset="-122"/>
              </a:endParaRPr>
            </a:p>
          </p:txBody>
        </p:sp>
        <p:sp>
          <p:nvSpPr>
            <p:cNvPr id="446" name="立方体 445"/>
            <p:cNvSpPr/>
            <p:nvPr>
              <p:custDataLst>
                <p:tags r:id="rId20"/>
              </p:custDataLst>
            </p:nvPr>
          </p:nvSpPr>
          <p:spPr>
            <a:xfrm>
              <a:off x="12574" y="4224"/>
              <a:ext cx="5008" cy="2530"/>
            </a:xfrm>
            <a:prstGeom prst="cube">
              <a:avLst>
                <a:gd name="adj" fmla="val 11645"/>
              </a:avLst>
            </a:prstGeom>
            <a:solidFill>
              <a:srgbClr val="376FFF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7" name="矩形 446"/>
            <p:cNvSpPr/>
            <p:nvPr>
              <p:custDataLst>
                <p:tags r:id="rId21"/>
              </p:custDataLst>
            </p:nvPr>
          </p:nvSpPr>
          <p:spPr>
            <a:xfrm>
              <a:off x="12771" y="4653"/>
              <a:ext cx="4380" cy="19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/>
                <a:t>z</a:t>
              </a:r>
              <a:endParaRPr lang="en-US" altLang="zh-CN"/>
            </a:p>
          </p:txBody>
        </p:sp>
        <p:pic>
          <p:nvPicPr>
            <p:cNvPr id="43" name="图片 42" descr="343439383331313b343532303033363bd3aad2b5ccfcc5e4d6c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6085" y="5544"/>
              <a:ext cx="1066" cy="1066"/>
            </a:xfrm>
            <a:prstGeom prst="rect">
              <a:avLst/>
            </a:prstGeom>
          </p:spPr>
        </p:pic>
        <p:sp>
          <p:nvSpPr>
            <p:cNvPr id="448" name="圆角矩形 447"/>
            <p:cNvSpPr/>
            <p:nvPr>
              <p:custDataLst>
                <p:tags r:id="rId25"/>
              </p:custDataLst>
            </p:nvPr>
          </p:nvSpPr>
          <p:spPr>
            <a:xfrm>
              <a:off x="13128" y="5091"/>
              <a:ext cx="1935" cy="219"/>
            </a:xfrm>
            <a:prstGeom prst="roundRect">
              <a:avLst/>
            </a:prstGeom>
            <a:gradFill>
              <a:gsLst>
                <a:gs pos="0">
                  <a:srgbClr val="376FFF">
                    <a:lumMod val="20000"/>
                    <a:lumOff val="80000"/>
                  </a:srgbClr>
                </a:gs>
                <a:gs pos="78000">
                  <a:srgbClr val="376FFF">
                    <a:lumMod val="20000"/>
                    <a:lumOff val="80000"/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49" name="文本框 448"/>
            <p:cNvSpPr txBox="1"/>
            <p:nvPr>
              <p:custDataLst>
                <p:tags r:id="rId26"/>
              </p:custDataLst>
            </p:nvPr>
          </p:nvSpPr>
          <p:spPr>
            <a:xfrm flipH="1">
              <a:off x="13186" y="4807"/>
              <a:ext cx="3973" cy="1649"/>
            </a:xfrm>
            <a:prstGeom prst="rect">
              <a:avLst/>
            </a:prstGeom>
            <a:noFill/>
          </p:spPr>
          <p:txBody>
            <a:bodyPr wrap="square" bIns="0" anchor="ctr" anchorCtr="0">
              <a:noAutofit/>
            </a:bodyPr>
            <a:p>
              <a:pPr algn="l"/>
              <a:r>
                <a:rPr lang="zh-CN" sz="3200" spc="300" dirty="0">
                  <a:solidFill>
                    <a:srgbClr val="376FFF"/>
                  </a:solidFill>
                  <a:uFillTx/>
                  <a:latin typeface="汉仪铸字木头人W" panose="00020600040101010101" charset="-122"/>
                  <a:ea typeface="汉仪铸字木头人W" panose="00020600040101010101" charset="-122"/>
                </a:rPr>
                <a:t>教学模式的倡导者和总结者</a:t>
              </a:r>
              <a:endParaRPr lang="zh-CN" sz="3200" spc="300" dirty="0">
                <a:solidFill>
                  <a:srgbClr val="376FFF"/>
                </a:solidFill>
                <a:uFillTx/>
                <a:latin typeface="汉仪铸字木头人W" panose="00020600040101010101" charset="-122"/>
                <a:ea typeface="汉仪铸字木头人W" panose="00020600040101010101" charset="-122"/>
              </a:endParaRPr>
            </a:p>
          </p:txBody>
        </p:sp>
        <p:sp>
          <p:nvSpPr>
            <p:cNvPr id="451" name="立方体 450"/>
            <p:cNvSpPr/>
            <p:nvPr>
              <p:custDataLst>
                <p:tags r:id="rId27"/>
              </p:custDataLst>
            </p:nvPr>
          </p:nvSpPr>
          <p:spPr>
            <a:xfrm>
              <a:off x="12985" y="3662"/>
              <a:ext cx="859" cy="780"/>
            </a:xfrm>
            <a:prstGeom prst="cube">
              <a:avLst>
                <a:gd name="adj" fmla="val 12058"/>
              </a:avLst>
            </a:prstGeom>
            <a:gradFill>
              <a:gsLst>
                <a:gs pos="0">
                  <a:srgbClr val="376FFF">
                    <a:lumMod val="10000"/>
                    <a:lumOff val="90000"/>
                  </a:srgbClr>
                </a:gs>
                <a:gs pos="0">
                  <a:srgbClr val="376FFF">
                    <a:lumMod val="10000"/>
                    <a:lumOff val="9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52" name="文本框 451"/>
            <p:cNvSpPr txBox="1"/>
            <p:nvPr>
              <p:custDataLst>
                <p:tags r:id="rId28"/>
              </p:custDataLst>
            </p:nvPr>
          </p:nvSpPr>
          <p:spPr>
            <a:xfrm>
              <a:off x="13022" y="3815"/>
              <a:ext cx="738" cy="556"/>
            </a:xfrm>
            <a:prstGeom prst="rect">
              <a:avLst/>
            </a:prstGeom>
            <a:noFill/>
          </p:spPr>
          <p:txBody>
            <a:bodyPr wrap="square" bIns="0" anchor="ctr" anchorCtr="0">
              <a:normAutofit/>
            </a:bodyPr>
            <a:p>
              <a:pPr algn="ctr"/>
              <a:r>
                <a:rPr lang="en-US" altLang="zh-CN" sz="2000" spc="300" dirty="0">
                  <a:solidFill>
                    <a:srgbClr val="376FFF"/>
                  </a:solidFill>
                  <a:latin typeface="MiSans Bold" panose="00000800000000000000" charset="-122"/>
                  <a:ea typeface="MiSans Bold" panose="00000800000000000000" charset="-122"/>
                </a:rPr>
                <a:t>03</a:t>
              </a:r>
              <a:endParaRPr lang="en-US" altLang="zh-CN" sz="2000" spc="300" dirty="0">
                <a:solidFill>
                  <a:srgbClr val="376FFF"/>
                </a:solidFill>
                <a:latin typeface="MiSans Bold" panose="00000800000000000000" charset="-122"/>
                <a:ea typeface="MiSans Bold" panose="00000800000000000000" charset="-122"/>
              </a:endParaRPr>
            </a:p>
          </p:txBody>
        </p:sp>
      </p:grpSp>
    </p:spTree>
    <p:custDataLst>
      <p:tags r:id="rId2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10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4_1"/>
  <p:tag name="KSO_WM_UNIT_ID" val="diagram20229055_1*h_f*4_1"/>
  <p:tag name="KSO_WM_TEMPLATE_CATEGORY" val="diagram"/>
  <p:tag name="KSO_WM_TEMPLATE_INDEX" val="20229055"/>
  <p:tag name="KSO_WM_UNIT_LAYERLEVEL" val="1_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h_i"/>
  <p:tag name="KSO_WM_UNIT_INDEX" val="4_1"/>
  <p:tag name="KSO_WM_UNIT_ID" val="diagram20229055_1*h_i*4_1"/>
  <p:tag name="KSO_WM_TEMPLATE_CATEGORY" val="diagram"/>
  <p:tag name="KSO_WM_TEMPLATE_INDEX" val="20229055"/>
  <p:tag name="KSO_WM_UNIT_LAYERLEVEL" val="1_1"/>
  <p:tag name="KSO_WM_TAG_VERSION" val="1.0"/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h_i"/>
  <p:tag name="KSO_WM_UNIT_INDEX" val="4_1"/>
  <p:tag name="KSO_WM_UNIT_ID" val="diagram20229055_1*h_i*4_1"/>
  <p:tag name="KSO_WM_TEMPLATE_CATEGORY" val="diagram"/>
  <p:tag name="KSO_WM_TEMPLATE_INDEX" val="20229055"/>
  <p:tag name="KSO_WM_UNIT_LAYERLEVEL" val="1_1"/>
  <p:tag name="KSO_WM_TAG_VERSION" val="1.0"/>
  <p:tag name="KSO_WM_BEAUTIFY_FLAG" val=""/>
</p:tagLst>
</file>

<file path=ppt/tags/tag13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4_1"/>
  <p:tag name="KSO_WM_UNIT_ID" val="diagram20229055_1*h_f*4_1"/>
  <p:tag name="KSO_WM_TEMPLATE_CATEGORY" val="diagram"/>
  <p:tag name="KSO_WM_TEMPLATE_INDEX" val="20229055"/>
  <p:tag name="KSO_WM_UNIT_LAYERLEVEL" val="1_1"/>
  <p:tag name="KSO_WM_TAG_VERSION" val="1.0"/>
  <p:tag name="KSO_WM_BEAUTIFY_FLAG" val=""/>
</p:tagLst>
</file>

<file path=ppt/tags/tag14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4_1"/>
  <p:tag name="KSO_WM_UNIT_ID" val="diagram20229055_1*h_f*4_1"/>
  <p:tag name="KSO_WM_TEMPLATE_CATEGORY" val="diagram"/>
  <p:tag name="KSO_WM_TEMPLATE_INDEX" val="20229055"/>
  <p:tag name="KSO_WM_UNIT_LAYERLEVEL" val="1_1"/>
  <p:tag name="KSO_WM_TAG_VERSION" val="1.0"/>
  <p:tag name="KSO_WM_BEAUTIFY_FLAG" val=""/>
</p:tagLst>
</file>

<file path=ppt/tags/tag15.xml><?xml version="1.0" encoding="utf-8"?>
<p:tagLst xmlns:p="http://schemas.openxmlformats.org/presentationml/2006/main">
  <p:tag name="KSO_WM_SPECIAL_SOURCE" val="bdnull"/>
  <p:tag name="KSO_WM_SLIDE_ID" val="diagram20229055_1"/>
  <p:tag name="KSO_WM_TEMPLATE_SUBCATEGORY" val="0"/>
  <p:tag name="KSO_WM_TEMPLATE_MASTER_TYPE" val="1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835.6*457.4"/>
  <p:tag name="KSO_WM_SLIDE_POSITION" val="55.15*41.3"/>
  <p:tag name="KSO_WM_TAG_VERSION" val="1.0"/>
  <p:tag name="KSO_WM_BEAUTIFY_FLAG" val="#wm#"/>
  <p:tag name="KSO_WM_TEMPLATE_CATEGORY" val="diagram"/>
  <p:tag name="KSO_WM_TEMPLATE_INDEX" val="20229055"/>
  <p:tag name="KSO_WM_SLIDE_LAYOUT" val="a_b_h"/>
  <p:tag name="KSO_WM_SLIDE_LAYOUT_CNT" val="1_1_4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PRESET_TEXT" val="此处输入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9845_1*a*1"/>
  <p:tag name="KSO_WM_TEMPLATE_CATEGORY" val="diagram"/>
  <p:tag name="KSO_WM_TEMPLATE_INDEX" val="20229845"/>
  <p:tag name="KSO_WM_UNIT_LAYERLEVEL" val="1"/>
  <p:tag name="KSO_WM_TAG_VERSION" val="1.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8676_3*l_h_i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8676_3*l_h_i*1_1_2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VALUE" val="187*18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28676_3*l_h_x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8676_3*l_h_i*1_1_3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28676_3*l_h_a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1_1"/>
  <p:tag name="KSO_WM_UNIT_ID" val="diagram20228676_3*l_h_i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28676_3*l_h_i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8676_3*l_h_i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LINE_FORE_SCHEMECOLOR_INDEX_BRIGHTNESS" val="0.4"/>
  <p:tag name="KSO_WM_UNIT_LINE_FORE_SCHEMECOLOR_INDEX" val="15"/>
  <p:tag name="KSO_WM_UNIT_LINE_FILL_TYPE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28676_3*l_h_i*1_2_2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VALUE" val="188*18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28676_3*l_h_x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8676_3*l_h_i*1_2_3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28676_3*l_h_a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2_1"/>
  <p:tag name="KSO_WM_UNIT_ID" val="diagram20228676_3*l_h_i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28676_3*l_h_i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8676_3*l_h_i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28676_3*l_h_i*1_3_2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VALUE" val="188*18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28676_3*l_h_x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8676_3*l_h_i*1_3_3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请单击此处添加大标题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9055_1*a*1"/>
  <p:tag name="KSO_WM_TEMPLATE_CATEGORY" val="diagram"/>
  <p:tag name="KSO_WM_TEMPLATE_INDEX" val="20229055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28676_3*l_h_a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3_1"/>
  <p:tag name="KSO_WM_UNIT_ID" val="diagram20228676_3*l_h_i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28676_3*l_h_i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43.xml><?xml version="1.0" encoding="utf-8"?>
<p:tagLst xmlns:p="http://schemas.openxmlformats.org/presentationml/2006/main">
  <p:tag name="KSO_WM_SPECIAL_SOURCE" val="bdnull"/>
  <p:tag name="KSO_WM_SLIDE_ID" val="diagram20229845_1"/>
  <p:tag name="KSO_WM_TEMPLATE_SUBCATEGORY" val="0"/>
  <p:tag name="KSO_WM_TEMPLATE_MASTER_TYPE" val="1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9845"/>
  <p:tag name="KSO_WM_SLIDE_LAYOUT" val="a_d_f_h"/>
  <p:tag name="KSO_WM_SLIDE_LAYOUT_CNT" val="1_1_1_3"/>
  <p:tag name="KSO_WM_SLIDE_TYPE" val="text"/>
  <p:tag name="KSO_WM_SLIDE_SUBTYPE" val="picTxt"/>
  <p:tag name="KSO_WM_SLIDE_SIZE" val="841*316.161"/>
  <p:tag name="KSO_WM_SLIDE_POSITION" val="89.6251*149.75"/>
</p:tagLst>
</file>

<file path=ppt/tags/tag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TEXT_FILL_FORE_SCHEMECOLOR_INDEX_BRIGHTNESS" val="0"/>
  <p:tag name="KSO_WM_UNIT_TEXT_FILL_FORE_SCHEMECOLOR_INDEX" val="7"/>
  <p:tag name="KSO_WM_UNIT_TEXT_FILL_TYPE" val="1"/>
</p:tagLst>
</file>

<file path=ppt/tags/tag47.xml><?xml version="1.0" encoding="utf-8"?>
<p:tagLst xmlns:p="http://schemas.openxmlformats.org/presentationml/2006/main">
  <p:tag name="KSO_WPP_MARK_KEY" val="fc95da62-e93d-4546-a1b7-6dbe69194895"/>
  <p:tag name="COMMONDATA" val="eyJoZGlkIjoiOTQxNjUyMjliNDAxYWJhZWI4YzVlMzA1ZjlhODYyMmQ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h_i"/>
  <p:tag name="KSO_WM_UNIT_INDEX" val="2_1"/>
  <p:tag name="KSO_WM_UNIT_ID" val="diagram20229055_1*h_i*2_1"/>
  <p:tag name="KSO_WM_TEMPLATE_CATEGORY" val="diagram"/>
  <p:tag name="KSO_WM_TEMPLATE_INDEX" val="20229055"/>
  <p:tag name="KSO_WM_UNIT_LAYERLEVEL" val="1_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29055_1*h_f*2_1"/>
  <p:tag name="KSO_WM_TEMPLATE_CATEGORY" val="diagram"/>
  <p:tag name="KSO_WM_TEMPLATE_INDEX" val="20229055"/>
  <p:tag name="KSO_WM_UNIT_LAYERLEVEL" val="1_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h_i"/>
  <p:tag name="KSO_WM_UNIT_INDEX" val="3_1"/>
  <p:tag name="KSO_WM_UNIT_ID" val="diagram20229055_1*h_i*3_1"/>
  <p:tag name="KSO_WM_TEMPLATE_CATEGORY" val="diagram"/>
  <p:tag name="KSO_WM_TEMPLATE_INDEX" val="20229055"/>
  <p:tag name="KSO_WM_UNIT_LAYERLEVEL" val="1_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3_1"/>
  <p:tag name="KSO_WM_UNIT_ID" val="diagram20229055_1*h_f*3_1"/>
  <p:tag name="KSO_WM_TEMPLATE_CATEGORY" val="diagram"/>
  <p:tag name="KSO_WM_TEMPLATE_INDEX" val="20229055"/>
  <p:tag name="KSO_WM_UNIT_LAYERLEVEL" val="1_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h_i"/>
  <p:tag name="KSO_WM_UNIT_INDEX" val="4_1"/>
  <p:tag name="KSO_WM_UNIT_ID" val="diagram20229055_1*h_i*4_1"/>
  <p:tag name="KSO_WM_TEMPLATE_CATEGORY" val="diagram"/>
  <p:tag name="KSO_WM_TEMPLATE_INDEX" val="20229055"/>
  <p:tag name="KSO_WM_UNIT_LAYERLEVEL" val="1_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Microsoft YaHei UI"/>
        <a:ea typeface="Microsoft YaHei UI"/>
        <a:cs typeface=""/>
      </a:majorFont>
      <a:minorFont>
        <a:latin typeface="Microsoft YaHei UI Light"/>
        <a:ea typeface="Microsoft Ya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262626"/>
      </a:dk2>
      <a:lt2>
        <a:srgbClr val="3F3F3F"/>
      </a:lt2>
      <a:accent1>
        <a:srgbClr val="C31B1B"/>
      </a:accent1>
      <a:accent2>
        <a:srgbClr val="D04716"/>
      </a:accent2>
      <a:accent3>
        <a:srgbClr val="D86516"/>
      </a:accent3>
      <a:accent4>
        <a:srgbClr val="DC870A"/>
      </a:accent4>
      <a:accent5>
        <a:srgbClr val="D09C0A"/>
      </a:accent5>
      <a:accent6>
        <a:srgbClr val="DDBF09"/>
      </a:accent6>
      <a:hlink>
        <a:srgbClr val="4987FF"/>
      </a:hlink>
      <a:folHlink>
        <a:srgbClr val="B556DD"/>
      </a:folHlink>
    </a:clrScheme>
    <a:fontScheme name="Custom 23">
      <a:majorFont>
        <a:latin typeface="Microsoft YaHei UI"/>
        <a:ea typeface="Microsoft YaHei UI"/>
        <a:cs typeface=""/>
      </a:majorFont>
      <a:minorFont>
        <a:latin typeface="Microsoft YaHei UI Light"/>
        <a:ea typeface="Microsoft Ya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262626"/>
      </a:dk2>
      <a:lt2>
        <a:srgbClr val="3F3F3F"/>
      </a:lt2>
      <a:accent1>
        <a:srgbClr val="C31B1B"/>
      </a:accent1>
      <a:accent2>
        <a:srgbClr val="D04716"/>
      </a:accent2>
      <a:accent3>
        <a:srgbClr val="D86516"/>
      </a:accent3>
      <a:accent4>
        <a:srgbClr val="DC870A"/>
      </a:accent4>
      <a:accent5>
        <a:srgbClr val="D09C0A"/>
      </a:accent5>
      <a:accent6>
        <a:srgbClr val="DDBF09"/>
      </a:accent6>
      <a:hlink>
        <a:srgbClr val="4987FF"/>
      </a:hlink>
      <a:folHlink>
        <a:srgbClr val="B556DD"/>
      </a:folHlink>
    </a:clrScheme>
    <a:fontScheme name="Custom 23">
      <a:majorFont>
        <a:latin typeface="Microsoft YaHei UI"/>
        <a:ea typeface="Microsoft YaHei UI"/>
        <a:cs typeface=""/>
      </a:majorFont>
      <a:minorFont>
        <a:latin typeface="Microsoft YaHei UI Light"/>
        <a:ea typeface="Microsoft Ya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 UI Light"/>
        <a:ea typeface=""/>
        <a:cs typeface=""/>
        <a:font script="Jpan" typeface="游ゴシック Light"/>
        <a:font script="Hang" typeface="맑은 고딕"/>
        <a:font script="Hans" typeface="Microsoft YaHei UI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crosoft YaHei UI"/>
        <a:ea typeface=""/>
        <a:cs typeface=""/>
        <a:font script="Jpan" typeface="游ゴシック"/>
        <a:font script="Hang" typeface="맑은 고딕"/>
        <a:font script="Hans" typeface="Microsoft YaHei UI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 UI Light"/>
        <a:ea typeface=""/>
        <a:cs typeface=""/>
        <a:font script="Jpan" typeface="游ゴシック Light"/>
        <a:font script="Hang" typeface="맑은 고딕"/>
        <a:font script="Hans" typeface="Microsoft YaHei UI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crosoft YaHei UI"/>
        <a:ea typeface=""/>
        <a:cs typeface=""/>
        <a:font script="Jpan" typeface="游ゴシック"/>
        <a:font script="Hang" typeface="맑은 고딕"/>
        <a:font script="Hans" typeface="Microsoft YaHei UI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{914A9978-61DB-4BB0-82EC-FAA87D939B59}tf56410444_win32</Template>
  <TotalTime>0</TotalTime>
  <Words>776</Words>
  <Application>WPS 演示</Application>
  <PresentationFormat>宽屏</PresentationFormat>
  <Paragraphs>88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53" baseType="lpstr">
      <vt:lpstr>Arial</vt:lpstr>
      <vt:lpstr>宋体</vt:lpstr>
      <vt:lpstr>Wingdings</vt:lpstr>
      <vt:lpstr>Microsoft YaHei UI Light</vt:lpstr>
      <vt:lpstr>Gill Sans Nova Light</vt:lpstr>
      <vt:lpstr>Calibri Light</vt:lpstr>
      <vt:lpstr>Microsoft YaHei UI</vt:lpstr>
      <vt:lpstr>Microsoft YaHei UI Light</vt:lpstr>
      <vt:lpstr>Gill Sans Light</vt:lpstr>
      <vt:lpstr>华文琥珀</vt:lpstr>
      <vt:lpstr>Calibri</vt:lpstr>
      <vt:lpstr>微软雅黑</vt:lpstr>
      <vt:lpstr>仿宋</vt:lpstr>
      <vt:lpstr>Arial Unicode MS</vt:lpstr>
      <vt:lpstr>NumberOnly</vt:lpstr>
      <vt:lpstr>黑体</vt:lpstr>
      <vt:lpstr>思源黑体 CN Bold</vt:lpstr>
      <vt:lpstr>思源黑体 Regular</vt:lpstr>
      <vt:lpstr>MiSans Bold</vt:lpstr>
      <vt:lpstr>思源黑体 CN Regular</vt:lpstr>
      <vt:lpstr>MiSans</vt:lpstr>
      <vt:lpstr>思源黑体 CN Medium</vt:lpstr>
      <vt:lpstr>思源黑体 CN Heavy</vt:lpstr>
      <vt:lpstr>庞门正道标题体3.0</vt:lpstr>
      <vt:lpstr>思源黑体 CN ExtraLight</vt:lpstr>
      <vt:lpstr>HarmonyOS Sans SC Medium</vt:lpstr>
      <vt:lpstr>汉仪铸字木头人W</vt:lpstr>
      <vt:lpstr>汉仪旗黑-55简</vt:lpstr>
      <vt:lpstr>华文宋体</vt:lpstr>
      <vt:lpstr>华文楷体</vt:lpstr>
      <vt:lpstr>华文行楷</vt:lpstr>
      <vt:lpstr>华文隶书</vt:lpstr>
      <vt:lpstr>楷体</vt:lpstr>
      <vt:lpstr>华文新魏</vt:lpstr>
      <vt:lpstr>华文彩云</vt:lpstr>
      <vt:lpstr>汉仪傲娇体简</vt:lpstr>
      <vt:lpstr>Office 主题</vt:lpstr>
      <vt:lpstr>1_Office 主题</vt:lpstr>
      <vt:lpstr>2_Office 主题</vt:lpstr>
      <vt:lpstr>常州市明德实验中学教研组、备课组 工作制度</vt:lpstr>
      <vt:lpstr>PowerPoint 演示文稿</vt:lpstr>
      <vt:lpstr>  教研组工作 </vt:lpstr>
      <vt:lpstr>PowerPoint 演示文稿</vt:lpstr>
      <vt:lpstr>PowerPoint 演示文稿</vt:lpstr>
      <vt:lpstr>PowerPoint 演示文稿</vt:lpstr>
      <vt:lpstr>PowerPoint 演示文稿</vt:lpstr>
      <vt:lpstr>备课组工作 </vt:lpstr>
      <vt:lpstr>PowerPoint 演示文稿</vt:lpstr>
      <vt:lpstr>PowerPoint 演示文稿</vt:lpstr>
      <vt:lpstr>PowerPoint 演示文稿</vt:lpstr>
      <vt:lpstr>评比奖惩机制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常州市明德实验中学教研组、备课组工作制度</dc:title>
  <dc:creator>yang yawen</dc:creator>
  <cp:lastModifiedBy>cecily</cp:lastModifiedBy>
  <cp:revision>20</cp:revision>
  <dcterms:created xsi:type="dcterms:W3CDTF">2023-02-20T11:32:00Z</dcterms:created>
  <dcterms:modified xsi:type="dcterms:W3CDTF">2023-02-22T05:40:41Z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2F2DBEC842F04ED9B15E9888E438FD9B</vt:lpwstr>
  </property>
  <property fmtid="{D5CDD505-2E9C-101B-9397-08002B2CF9AE}" pid="4" name="KSOProductBuildVer">
    <vt:lpwstr>2052-11.1.0.12980</vt:lpwstr>
  </property>
</Properties>
</file>