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72" r:id="rId4"/>
    <p:sldId id="257" r:id="rId5"/>
    <p:sldId id="271" r:id="rId6"/>
    <p:sldId id="258" r:id="rId7"/>
    <p:sldId id="259" r:id="rId9"/>
    <p:sldId id="260" r:id="rId10"/>
    <p:sldId id="261" r:id="rId11"/>
    <p:sldId id="262" r:id="rId12"/>
    <p:sldId id="263" r:id="rId13"/>
    <p:sldId id="270" r:id="rId14"/>
    <p:sldId id="264" r:id="rId15"/>
    <p:sldId id="269" r:id="rId16"/>
    <p:sldId id="265" r:id="rId17"/>
    <p:sldId id="266" r:id="rId18"/>
    <p:sldId id="267" r:id="rId19"/>
    <p:sldId id="268" r:id="rId20"/>
    <p:sldId id="277" r:id="rId21"/>
    <p:sldId id="276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7FF"/>
    <a:srgbClr val="009E00"/>
    <a:srgbClr val="B6FF6D"/>
    <a:srgbClr val="6FDE32"/>
    <a:srgbClr val="B99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模板：</a:t>
            </a:r>
            <a:r>
              <a:rPr lang="en-US" altLang="zh-CN" dirty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dirty="0">
                <a:solidFill>
                  <a:srgbClr val="4A452A"/>
                </a:solidFill>
              </a:rPr>
              <a:t>                  PPT</a:t>
            </a:r>
            <a:r>
              <a:rPr lang="zh-CN" altLang="en-US" dirty="0">
                <a:solidFill>
                  <a:srgbClr val="4A452A"/>
                </a:solidFill>
              </a:rPr>
              <a:t>素材：</a:t>
            </a:r>
            <a:r>
              <a:rPr lang="en-US" altLang="zh-CN" dirty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背景：</a:t>
            </a:r>
            <a:r>
              <a:rPr lang="en-US" altLang="zh-CN" dirty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dirty="0">
                <a:solidFill>
                  <a:srgbClr val="4A452A"/>
                </a:solidFill>
              </a:rPr>
              <a:t>                   PPT</a:t>
            </a:r>
            <a:r>
              <a:rPr lang="zh-CN" altLang="en-US" dirty="0">
                <a:solidFill>
                  <a:srgbClr val="4A452A"/>
                </a:solidFill>
              </a:rPr>
              <a:t>图表：</a:t>
            </a:r>
            <a:r>
              <a:rPr lang="en-US" altLang="zh-CN" dirty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下载：</a:t>
            </a:r>
            <a:r>
              <a:rPr lang="en-US" altLang="zh-CN" dirty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dirty="0">
                <a:solidFill>
                  <a:srgbClr val="4A452A"/>
                </a:solidFill>
              </a:rPr>
              <a:t>                     PPT</a:t>
            </a:r>
            <a:r>
              <a:rPr lang="zh-CN" altLang="en-US" dirty="0">
                <a:solidFill>
                  <a:srgbClr val="4A452A"/>
                </a:solidFill>
              </a:rPr>
              <a:t>教程： </a:t>
            </a:r>
            <a:r>
              <a:rPr lang="en-US" altLang="zh-CN" dirty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资料下载：</a:t>
            </a:r>
            <a:r>
              <a:rPr lang="en-US" altLang="zh-CN" dirty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dirty="0">
                <a:solidFill>
                  <a:srgbClr val="4A452A"/>
                </a:solidFill>
              </a:rPr>
              <a:t>                   </a:t>
            </a:r>
            <a:r>
              <a:rPr lang="zh-CN" altLang="en-US" dirty="0">
                <a:solidFill>
                  <a:srgbClr val="4A452A"/>
                </a:solidFill>
              </a:rPr>
              <a:t>范文下载：</a:t>
            </a:r>
            <a:r>
              <a:rPr lang="en-US" altLang="zh-CN" dirty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dirty="0">
                <a:solidFill>
                  <a:srgbClr val="4A452A"/>
                </a:solidFill>
              </a:rPr>
              <a:t>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试卷下载：</a:t>
            </a:r>
            <a:r>
              <a:rPr lang="en-US" altLang="zh-CN" dirty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dirty="0">
                <a:solidFill>
                  <a:srgbClr val="4A452A"/>
                </a:solidFill>
              </a:rPr>
              <a:t>                     </a:t>
            </a:r>
            <a:r>
              <a:rPr lang="zh-CN" altLang="en-US" dirty="0">
                <a:solidFill>
                  <a:srgbClr val="4A452A"/>
                </a:solidFill>
              </a:rPr>
              <a:t>教案下载：</a:t>
            </a:r>
            <a:r>
              <a:rPr lang="en-US" altLang="zh-CN" dirty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dirty="0">
                <a:solidFill>
                  <a:srgbClr val="4A452A"/>
                </a:solidFill>
              </a:rPr>
              <a:t>  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论坛：</a:t>
            </a:r>
            <a:r>
              <a:rPr lang="en-US" altLang="zh-CN" dirty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dirty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dirty="0">
                <a:solidFill>
                  <a:srgbClr val="4A452A"/>
                </a:solidFill>
              </a:rPr>
              <a:t>课件：</a:t>
            </a:r>
            <a:r>
              <a:rPr lang="en-US" altLang="zh-CN" dirty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语文课件：</a:t>
            </a:r>
            <a:r>
              <a:rPr lang="en-US" altLang="zh-CN" dirty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数学课件：</a:t>
            </a:r>
            <a:r>
              <a:rPr lang="en-US" altLang="zh-CN" dirty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英语课件：</a:t>
            </a:r>
            <a:r>
              <a:rPr lang="en-US" altLang="zh-CN" dirty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美术课件：</a:t>
            </a:r>
            <a:r>
              <a:rPr lang="en-US" altLang="zh-CN" dirty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科学课件：</a:t>
            </a:r>
            <a:r>
              <a:rPr lang="en-US" altLang="zh-CN" dirty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dirty="0">
                <a:solidFill>
                  <a:srgbClr val="4A452A"/>
                </a:solidFill>
              </a:rPr>
              <a:t>     </a:t>
            </a:r>
            <a:r>
              <a:rPr lang="zh-CN" altLang="en-US" dirty="0">
                <a:solidFill>
                  <a:srgbClr val="4A452A"/>
                </a:solidFill>
              </a:rPr>
              <a:t>物理课件：</a:t>
            </a:r>
            <a:r>
              <a:rPr lang="en-US" altLang="zh-CN" dirty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化学课件：</a:t>
            </a:r>
            <a:r>
              <a:rPr lang="en-US" altLang="zh-CN" dirty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r>
              <a:rPr lang="zh-CN" altLang="en-US" dirty="0">
                <a:solidFill>
                  <a:srgbClr val="4A452A"/>
                </a:solidFill>
              </a:rPr>
              <a:t>生物课件：</a:t>
            </a:r>
            <a:r>
              <a:rPr lang="en-US" altLang="zh-CN" dirty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地理课件：</a:t>
            </a:r>
            <a:r>
              <a:rPr lang="en-US" altLang="zh-CN" dirty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dirty="0">
                <a:solidFill>
                  <a:srgbClr val="4A452A"/>
                </a:solidFill>
              </a:rPr>
              <a:t>          </a:t>
            </a:r>
            <a:r>
              <a:rPr lang="zh-CN" altLang="en-US" dirty="0">
                <a:solidFill>
                  <a:srgbClr val="4A452A"/>
                </a:solidFill>
              </a:rPr>
              <a:t>历史课件：</a:t>
            </a:r>
            <a:r>
              <a:rPr lang="en-US" altLang="zh-CN" dirty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dirty="0">
                <a:solidFill>
                  <a:srgbClr val="4A452A"/>
                </a:solidFill>
              </a:rPr>
              <a:t>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  </a:t>
            </a:r>
            <a:endParaRPr lang="zh-CN" altLang="en-US" dirty="0">
              <a:solidFill>
                <a:srgbClr val="4A452A"/>
              </a:solidFill>
            </a:endParaRPr>
          </a:p>
          <a:p>
            <a:pPr lvl="0" eaLnBrk="1" hangingPunct="1"/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0.jpeg"/><Relationship Id="rId14" Type="http://schemas.openxmlformats.org/officeDocument/2006/relationships/image" Target="../media/image39.jpeg"/><Relationship Id="rId13" Type="http://schemas.openxmlformats.org/officeDocument/2006/relationships/image" Target="../media/image38.jpeg"/><Relationship Id="rId12" Type="http://schemas.openxmlformats.org/officeDocument/2006/relationships/image" Target="../media/image37.jpeg"/><Relationship Id="rId11" Type="http://schemas.openxmlformats.org/officeDocument/2006/relationships/image" Target="../media/image36.jpeg"/><Relationship Id="rId10" Type="http://schemas.openxmlformats.org/officeDocument/2006/relationships/image" Target="../media/image35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4.jpeg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9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62.jpeg"/><Relationship Id="rId7" Type="http://schemas.openxmlformats.org/officeDocument/2006/relationships/image" Target="../media/image61.jpe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0.jpeg"/><Relationship Id="rId14" Type="http://schemas.openxmlformats.org/officeDocument/2006/relationships/image" Target="../media/image32.jpeg"/><Relationship Id="rId13" Type="http://schemas.openxmlformats.org/officeDocument/2006/relationships/image" Target="../media/image39.jpeg"/><Relationship Id="rId12" Type="http://schemas.openxmlformats.org/officeDocument/2006/relationships/image" Target="../media/image64.jpeg"/><Relationship Id="rId11" Type="http://schemas.openxmlformats.org/officeDocument/2006/relationships/image" Target="../media/image31.jpeg"/><Relationship Id="rId10" Type="http://schemas.openxmlformats.org/officeDocument/2006/relationships/image" Target="../media/image63.jpeg"/><Relationship Id="rId1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Picture 4" descr="P1030612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r="-32" b="-34"/>
          <a:stretch>
            <a:fillRect/>
          </a:stretch>
        </p:blipFill>
        <p:spPr>
          <a:xfrm>
            <a:off x="682625" y="0"/>
            <a:ext cx="79216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399072" y="6021287"/>
            <a:ext cx="4488728" cy="4072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第一</a:t>
            </a:r>
            <a:r>
              <a:rPr kumimoji="0" lang="en-US" altLang="zh-CN" sz="20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PPT</a:t>
            </a:r>
            <a:r>
              <a:rPr kumimoji="0" lang="zh-CN" altLang="en-US" sz="20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模板网</a:t>
            </a:r>
            <a:r>
              <a:rPr kumimoji="0" lang="en-US" altLang="zh-CN" sz="20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-WWW.1PPT.COM</a:t>
            </a:r>
            <a:endParaRPr kumimoji="0" lang="en-US" altLang="zh-CN" sz="2000" b="1" i="0" u="none" strike="noStrike" kern="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Picture 4" descr="P1030620"/>
          <p:cNvPicPr>
            <a:picLocks noChangeAspect="1"/>
          </p:cNvPicPr>
          <p:nvPr/>
        </p:nvPicPr>
        <p:blipFill>
          <a:blip r:embed="rId1">
            <a:lum bright="12000" contrast="17999"/>
          </a:blip>
          <a:srcRect r="-47"/>
          <a:stretch>
            <a:fillRect/>
          </a:stretch>
        </p:blipFill>
        <p:spPr>
          <a:xfrm>
            <a:off x="1331913" y="0"/>
            <a:ext cx="67325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2" name="Picture 4" descr="P1030628"/>
          <p:cNvPicPr>
            <a:picLocks noChangeAspect="1"/>
          </p:cNvPicPr>
          <p:nvPr/>
        </p:nvPicPr>
        <p:blipFill>
          <a:blip r:embed="rId1">
            <a:lum bright="12000" contrast="17999"/>
          </a:blip>
          <a:srcRect b="-50"/>
          <a:stretch>
            <a:fillRect/>
          </a:stretch>
        </p:blipFill>
        <p:spPr>
          <a:xfrm>
            <a:off x="1258888" y="0"/>
            <a:ext cx="6624637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Group 12"/>
          <p:cNvGrpSpPr/>
          <p:nvPr/>
        </p:nvGrpSpPr>
        <p:grpSpPr>
          <a:xfrm>
            <a:off x="971550" y="0"/>
            <a:ext cx="7200900" cy="6872288"/>
            <a:chOff x="0" y="0"/>
            <a:chExt cx="5760" cy="4329"/>
          </a:xfrm>
        </p:grpSpPr>
        <p:pic>
          <p:nvPicPr>
            <p:cNvPr id="15362" name="Picture 5" descr="P1030622"/>
            <p:cNvPicPr>
              <a:picLocks noChangeAspect="1"/>
            </p:cNvPicPr>
            <p:nvPr/>
          </p:nvPicPr>
          <p:blipFill>
            <a:blip r:embed="rId1">
              <a:lum bright="6000" contrast="12000"/>
            </a:blip>
            <a:srcRect r="-47"/>
            <a:stretch>
              <a:fillRect/>
            </a:stretch>
          </p:blipFill>
          <p:spPr>
            <a:xfrm>
              <a:off x="0" y="0"/>
              <a:ext cx="5760" cy="432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3" name="Picture 6" descr="P1030622"/>
            <p:cNvPicPr>
              <a:picLocks noChangeAspect="1"/>
            </p:cNvPicPr>
            <p:nvPr/>
          </p:nvPicPr>
          <p:blipFill>
            <a:blip r:embed="rId2">
              <a:lum bright="6000" contrast="6000"/>
            </a:blip>
            <a:stretch>
              <a:fillRect/>
            </a:stretch>
          </p:blipFill>
          <p:spPr>
            <a:xfrm>
              <a:off x="1383" y="0"/>
              <a:ext cx="590" cy="12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4" name="Picture 9" descr="P1030622"/>
            <p:cNvPicPr>
              <a:picLocks noChangeAspect="1"/>
            </p:cNvPicPr>
            <p:nvPr/>
          </p:nvPicPr>
          <p:blipFill>
            <a:blip r:embed="rId2">
              <a:lum bright="6000" contrast="6000"/>
            </a:blip>
            <a:stretch>
              <a:fillRect/>
            </a:stretch>
          </p:blipFill>
          <p:spPr>
            <a:xfrm>
              <a:off x="1973" y="0"/>
              <a:ext cx="590" cy="12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5" name="Picture 10" descr="P1030622"/>
            <p:cNvPicPr>
              <a:picLocks noChangeAspect="1"/>
            </p:cNvPicPr>
            <p:nvPr/>
          </p:nvPicPr>
          <p:blipFill>
            <a:blip r:embed="rId2">
              <a:lum bright="6000" contrast="6000"/>
            </a:blip>
            <a:stretch>
              <a:fillRect/>
            </a:stretch>
          </p:blipFill>
          <p:spPr>
            <a:xfrm>
              <a:off x="2562" y="0"/>
              <a:ext cx="590" cy="12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6" name="Picture 11" descr="P1030622"/>
            <p:cNvPicPr>
              <a:picLocks noChangeAspect="1"/>
            </p:cNvPicPr>
            <p:nvPr/>
          </p:nvPicPr>
          <p:blipFill>
            <a:blip r:embed="rId3">
              <a:lum bright="6000" contrast="6000"/>
            </a:blip>
            <a:stretch>
              <a:fillRect/>
            </a:stretch>
          </p:blipFill>
          <p:spPr>
            <a:xfrm>
              <a:off x="3152" y="0"/>
              <a:ext cx="726" cy="12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7" name="Text Box 8"/>
          <p:cNvSpPr txBox="1"/>
          <p:nvPr/>
        </p:nvSpPr>
        <p:spPr>
          <a:xfrm>
            <a:off x="2916238" y="0"/>
            <a:ext cx="3024187" cy="2047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她是只狐狸。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最爱改变造型，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出门的时候，在镜子前</a:t>
            </a:r>
            <a:r>
              <a:rPr lang="en-US" altLang="zh-CN" sz="1600" dirty="0">
                <a:latin typeface="Arial" panose="020B0604020202020204" pitchFamily="34" charset="0"/>
                <a:ea typeface="隶书" pitchFamily="49" charset="-122"/>
              </a:rPr>
              <a:t>—</a:t>
            </a: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变，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变得连我也认不出来了。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可是她回家是总会给我带许多好吃的。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4" descr="P1030630"/>
          <p:cNvPicPr>
            <a:picLocks noChangeAspect="1"/>
          </p:cNvPicPr>
          <p:nvPr/>
        </p:nvPicPr>
        <p:blipFill>
          <a:blip r:embed="rId1">
            <a:lum bright="17999" contrast="17999"/>
          </a:blip>
          <a:srcRect b="-34"/>
          <a:stretch>
            <a:fillRect/>
          </a:stretch>
        </p:blipFill>
        <p:spPr>
          <a:xfrm>
            <a:off x="1187450" y="0"/>
            <a:ext cx="7019925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3" name="Picture 5" descr="P1030624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r="-47"/>
          <a:stretch>
            <a:fillRect/>
          </a:stretch>
        </p:blipFill>
        <p:spPr>
          <a:xfrm>
            <a:off x="1403350" y="0"/>
            <a:ext cx="6516688" cy="6872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8" name="Picture 6" descr="P1030625"/>
          <p:cNvPicPr>
            <a:picLocks noChangeAspect="1"/>
          </p:cNvPicPr>
          <p:nvPr/>
        </p:nvPicPr>
        <p:blipFill>
          <a:blip r:embed="rId1">
            <a:lum bright="23999" contrast="24000"/>
          </a:blip>
          <a:srcRect r="-34"/>
          <a:stretch>
            <a:fillRect/>
          </a:stretch>
        </p:blipFill>
        <p:spPr>
          <a:xfrm>
            <a:off x="1331913" y="0"/>
            <a:ext cx="6553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7"/>
          <p:cNvSpPr txBox="1"/>
          <p:nvPr/>
        </p:nvSpPr>
        <p:spPr>
          <a:xfrm>
            <a:off x="5219700" y="404813"/>
            <a:ext cx="2735263" cy="1069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最后，介绍我的曾祖母，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阿花老太太。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其实呢</a:t>
            </a:r>
            <a:r>
              <a:rPr lang="en-US" altLang="zh-CN" sz="1600" dirty="0">
                <a:latin typeface="Arial" panose="020B0604020202020204" pitchFamily="34" charset="0"/>
                <a:ea typeface="隶书" pitchFamily="49" charset="-122"/>
              </a:rPr>
              <a:t>…… </a:t>
            </a:r>
            <a:endParaRPr lang="en-US" altLang="zh-CN" sz="1600" dirty="0"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1" name="Picture 5" descr="P1030631"/>
          <p:cNvPicPr>
            <a:picLocks noChangeAspect="1"/>
          </p:cNvPicPr>
          <p:nvPr/>
        </p:nvPicPr>
        <p:blipFill>
          <a:blip r:embed="rId1">
            <a:lum bright="6000" contrast="24000"/>
          </a:blip>
          <a:srcRect b="-24"/>
          <a:stretch>
            <a:fillRect/>
          </a:stretch>
        </p:blipFill>
        <p:spPr>
          <a:xfrm>
            <a:off x="1187450" y="0"/>
            <a:ext cx="68770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 Box 6"/>
          <p:cNvSpPr txBox="1"/>
          <p:nvPr/>
        </p:nvSpPr>
        <p:spPr>
          <a:xfrm>
            <a:off x="1835150" y="5157788"/>
            <a:ext cx="4105275" cy="14366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她是只猫头鹰。 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总是在睡觉，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没有牙齿的嘴巴，笑起来呵、呵、呵的。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  <a:ea typeface="隶书" pitchFamily="49" charset="-122"/>
              </a:rPr>
              <a:t>只要和她在一起，大家都觉得很温暖。</a:t>
            </a:r>
            <a:endParaRPr lang="zh-CN" altLang="en-US" sz="1600" dirty="0"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 descr="P1030627"/>
          <p:cNvPicPr>
            <a:picLocks noChangeAspect="1"/>
          </p:cNvPicPr>
          <p:nvPr/>
        </p:nvPicPr>
        <p:blipFill>
          <a:blip r:embed="rId1">
            <a:lum bright="6000" contrast="17999"/>
          </a:blip>
          <a:srcRect r="-23" b="-44"/>
          <a:stretch>
            <a:fillRect/>
          </a:stretch>
        </p:blipFill>
        <p:spPr>
          <a:xfrm>
            <a:off x="0" y="549275"/>
            <a:ext cx="9144000" cy="558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4" name="Picture 4" descr="P1030613"/>
          <p:cNvPicPr>
            <a:picLocks noChangeAspect="1"/>
          </p:cNvPicPr>
          <p:nvPr/>
        </p:nvPicPr>
        <p:blipFill>
          <a:blip r:embed="rId1">
            <a:lum bright="6000" contrast="12000"/>
          </a:blip>
          <a:srcRect b="-23"/>
          <a:stretch>
            <a:fillRect/>
          </a:stretch>
        </p:blipFill>
        <p:spPr>
          <a:xfrm>
            <a:off x="0" y="0"/>
            <a:ext cx="17272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P1030615"/>
          <p:cNvPicPr>
            <a:picLocks noChangeAspect="1"/>
          </p:cNvPicPr>
          <p:nvPr/>
        </p:nvPicPr>
        <p:blipFill>
          <a:blip r:embed="rId2">
            <a:lum bright="6000" contrast="12000"/>
          </a:blip>
          <a:srcRect r="-53" b="-11"/>
          <a:stretch>
            <a:fillRect/>
          </a:stretch>
        </p:blipFill>
        <p:spPr>
          <a:xfrm>
            <a:off x="4716463" y="0"/>
            <a:ext cx="17272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 descr="P1030617"/>
          <p:cNvPicPr>
            <a:picLocks noChangeAspect="1"/>
          </p:cNvPicPr>
          <p:nvPr/>
        </p:nvPicPr>
        <p:blipFill>
          <a:blip r:embed="rId3">
            <a:lum bright="6000" contrast="12000"/>
          </a:blip>
          <a:srcRect b="-29"/>
          <a:stretch>
            <a:fillRect/>
          </a:stretch>
        </p:blipFill>
        <p:spPr>
          <a:xfrm>
            <a:off x="0" y="1773238"/>
            <a:ext cx="169862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7" descr="P1030619"/>
          <p:cNvPicPr>
            <a:picLocks noChangeAspect="1"/>
          </p:cNvPicPr>
          <p:nvPr/>
        </p:nvPicPr>
        <p:blipFill>
          <a:blip r:embed="rId4">
            <a:lum bright="6000" contrast="12000"/>
          </a:blip>
          <a:stretch>
            <a:fillRect/>
          </a:stretch>
        </p:blipFill>
        <p:spPr>
          <a:xfrm>
            <a:off x="4716463" y="1773238"/>
            <a:ext cx="1701800" cy="162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8" descr="P1030628"/>
          <p:cNvPicPr>
            <a:picLocks noChangeAspect="1"/>
          </p:cNvPicPr>
          <p:nvPr/>
        </p:nvPicPr>
        <p:blipFill>
          <a:blip r:embed="rId5">
            <a:lum bright="6000" contrast="12000"/>
          </a:blip>
          <a:srcRect r="-6" b="-47"/>
          <a:stretch>
            <a:fillRect/>
          </a:stretch>
        </p:blipFill>
        <p:spPr>
          <a:xfrm>
            <a:off x="0" y="3500438"/>
            <a:ext cx="17272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9" descr="P1030630"/>
          <p:cNvPicPr>
            <a:picLocks noChangeAspect="1"/>
          </p:cNvPicPr>
          <p:nvPr/>
        </p:nvPicPr>
        <p:blipFill>
          <a:blip r:embed="rId6">
            <a:lum bright="6000" contrast="12000"/>
          </a:blip>
          <a:srcRect b="-41"/>
          <a:stretch>
            <a:fillRect/>
          </a:stretch>
        </p:blipFill>
        <p:spPr>
          <a:xfrm>
            <a:off x="4716463" y="3500438"/>
            <a:ext cx="1709737" cy="162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0" descr="P1030625"/>
          <p:cNvPicPr>
            <a:picLocks noChangeAspect="1"/>
          </p:cNvPicPr>
          <p:nvPr/>
        </p:nvPicPr>
        <p:blipFill>
          <a:blip r:embed="rId7">
            <a:lum bright="6000" contrast="12000"/>
          </a:blip>
          <a:stretch>
            <a:fillRect/>
          </a:stretch>
        </p:blipFill>
        <p:spPr>
          <a:xfrm>
            <a:off x="0" y="5237163"/>
            <a:ext cx="1684338" cy="16208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7" name="Group 27"/>
          <p:cNvGrpSpPr/>
          <p:nvPr/>
        </p:nvGrpSpPr>
        <p:grpSpPr>
          <a:xfrm>
            <a:off x="1835150" y="0"/>
            <a:ext cx="2519363" cy="1619250"/>
            <a:chOff x="1156" y="0"/>
            <a:chExt cx="1587" cy="1020"/>
          </a:xfrm>
        </p:grpSpPr>
        <p:pic>
          <p:nvPicPr>
            <p:cNvPr id="21513" name="Picture 11" descr="P1030633"/>
            <p:cNvPicPr>
              <a:picLocks noChangeAspect="1"/>
            </p:cNvPicPr>
            <p:nvPr/>
          </p:nvPicPr>
          <p:blipFill>
            <a:blip r:embed="rId8">
              <a:lum bright="6000" contrast="12000"/>
            </a:blip>
            <a:stretch>
              <a:fillRect/>
            </a:stretch>
          </p:blipFill>
          <p:spPr>
            <a:xfrm>
              <a:off x="1610" y="0"/>
              <a:ext cx="1133" cy="10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0" name="AutoShape 20"/>
            <p:cNvSpPr>
              <a:spLocks noChangeArrowheads="1"/>
            </p:cNvSpPr>
            <p:nvPr/>
          </p:nvSpPr>
          <p:spPr bwMode="auto">
            <a:xfrm>
              <a:off x="1156" y="436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B991E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5629" name="Group 29"/>
          <p:cNvGrpSpPr/>
          <p:nvPr/>
        </p:nvGrpSpPr>
        <p:grpSpPr>
          <a:xfrm>
            <a:off x="1835150" y="1773238"/>
            <a:ext cx="2519363" cy="1619250"/>
            <a:chOff x="1156" y="1117"/>
            <a:chExt cx="1587" cy="1020"/>
          </a:xfrm>
        </p:grpSpPr>
        <p:pic>
          <p:nvPicPr>
            <p:cNvPr id="21516" name="Picture 13" descr="P1030629"/>
            <p:cNvPicPr>
              <a:picLocks noChangeAspect="1"/>
            </p:cNvPicPr>
            <p:nvPr/>
          </p:nvPicPr>
          <p:blipFill>
            <a:blip r:embed="rId9">
              <a:lum bright="6000" contrast="12000"/>
            </a:blip>
            <a:srcRect r="-24" b="-31"/>
            <a:stretch>
              <a:fillRect/>
            </a:stretch>
          </p:blipFill>
          <p:spPr>
            <a:xfrm>
              <a:off x="1610" y="1117"/>
              <a:ext cx="1133" cy="10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1" name="AutoShape 21"/>
            <p:cNvSpPr>
              <a:spLocks noChangeArrowheads="1"/>
            </p:cNvSpPr>
            <p:nvPr/>
          </p:nvSpPr>
          <p:spPr bwMode="auto">
            <a:xfrm>
              <a:off x="1156" y="1570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B991E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5631" name="Group 31"/>
          <p:cNvGrpSpPr/>
          <p:nvPr/>
        </p:nvGrpSpPr>
        <p:grpSpPr>
          <a:xfrm>
            <a:off x="1835150" y="3500438"/>
            <a:ext cx="2520950" cy="1589087"/>
            <a:chOff x="1156" y="2205"/>
            <a:chExt cx="1588" cy="1001"/>
          </a:xfrm>
        </p:grpSpPr>
        <p:pic>
          <p:nvPicPr>
            <p:cNvPr id="21519" name="Picture 15" descr="P1030622"/>
            <p:cNvPicPr>
              <a:picLocks noChangeAspect="1"/>
            </p:cNvPicPr>
            <p:nvPr/>
          </p:nvPicPr>
          <p:blipFill>
            <a:blip r:embed="rId10">
              <a:lum bright="6000" contrast="12000"/>
            </a:blip>
            <a:stretch>
              <a:fillRect/>
            </a:stretch>
          </p:blipFill>
          <p:spPr>
            <a:xfrm>
              <a:off x="1610" y="2205"/>
              <a:ext cx="1134" cy="10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2" name="AutoShape 22"/>
            <p:cNvSpPr>
              <a:spLocks noChangeArrowheads="1"/>
            </p:cNvSpPr>
            <p:nvPr/>
          </p:nvSpPr>
          <p:spPr bwMode="auto">
            <a:xfrm>
              <a:off x="1156" y="2614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B991E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5628" name="Group 28"/>
          <p:cNvGrpSpPr/>
          <p:nvPr/>
        </p:nvGrpSpPr>
        <p:grpSpPr>
          <a:xfrm>
            <a:off x="6588125" y="0"/>
            <a:ext cx="2555875" cy="1620838"/>
            <a:chOff x="4150" y="0"/>
            <a:chExt cx="1610" cy="1021"/>
          </a:xfrm>
        </p:grpSpPr>
        <p:pic>
          <p:nvPicPr>
            <p:cNvPr id="21522" name="Picture 12" descr="P1030616"/>
            <p:cNvPicPr>
              <a:picLocks noChangeAspect="1"/>
            </p:cNvPicPr>
            <p:nvPr/>
          </p:nvPicPr>
          <p:blipFill>
            <a:blip r:embed="rId11">
              <a:lum bright="6000" contrast="12000"/>
            </a:blip>
            <a:stretch>
              <a:fillRect/>
            </a:stretch>
          </p:blipFill>
          <p:spPr>
            <a:xfrm>
              <a:off x="4690" y="0"/>
              <a:ext cx="1070" cy="10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3" name="AutoShape 23"/>
            <p:cNvSpPr>
              <a:spLocks noChangeArrowheads="1"/>
            </p:cNvSpPr>
            <p:nvPr/>
          </p:nvSpPr>
          <p:spPr bwMode="auto">
            <a:xfrm>
              <a:off x="4150" y="436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B991E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5630" name="Group 30"/>
          <p:cNvGrpSpPr/>
          <p:nvPr/>
        </p:nvGrpSpPr>
        <p:grpSpPr>
          <a:xfrm>
            <a:off x="6732588" y="1773238"/>
            <a:ext cx="2411412" cy="1619250"/>
            <a:chOff x="4241" y="1117"/>
            <a:chExt cx="1519" cy="1020"/>
          </a:xfrm>
        </p:grpSpPr>
        <p:pic>
          <p:nvPicPr>
            <p:cNvPr id="21525" name="Picture 14" descr="P1030620"/>
            <p:cNvPicPr>
              <a:picLocks noChangeAspect="1"/>
            </p:cNvPicPr>
            <p:nvPr/>
          </p:nvPicPr>
          <p:blipFill>
            <a:blip r:embed="rId12">
              <a:lum bright="6000" contrast="12000"/>
            </a:blip>
            <a:stretch>
              <a:fillRect/>
            </a:stretch>
          </p:blipFill>
          <p:spPr>
            <a:xfrm>
              <a:off x="4694" y="1117"/>
              <a:ext cx="1066" cy="10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4" name="AutoShape 24"/>
            <p:cNvSpPr>
              <a:spLocks noChangeArrowheads="1"/>
            </p:cNvSpPr>
            <p:nvPr/>
          </p:nvSpPr>
          <p:spPr bwMode="auto">
            <a:xfrm>
              <a:off x="4241" y="1570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B991E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5632" name="Group 32"/>
          <p:cNvGrpSpPr/>
          <p:nvPr/>
        </p:nvGrpSpPr>
        <p:grpSpPr>
          <a:xfrm>
            <a:off x="6732588" y="3500438"/>
            <a:ext cx="2411412" cy="1619250"/>
            <a:chOff x="4241" y="2205"/>
            <a:chExt cx="1519" cy="1020"/>
          </a:xfrm>
        </p:grpSpPr>
        <p:grpSp>
          <p:nvGrpSpPr>
            <p:cNvPr id="21528" name="Group 16"/>
            <p:cNvGrpSpPr/>
            <p:nvPr/>
          </p:nvGrpSpPr>
          <p:grpSpPr>
            <a:xfrm>
              <a:off x="4694" y="2205"/>
              <a:ext cx="1066" cy="1020"/>
              <a:chOff x="3969" y="119"/>
              <a:chExt cx="1451" cy="1306"/>
            </a:xfrm>
          </p:grpSpPr>
          <p:pic>
            <p:nvPicPr>
              <p:cNvPr id="21529" name="Picture 17" descr="P1030624"/>
              <p:cNvPicPr>
                <a:picLocks noChangeAspect="1"/>
              </p:cNvPicPr>
              <p:nvPr/>
            </p:nvPicPr>
            <p:blipFill>
              <a:blip r:embed="rId13">
                <a:lum bright="6000" contrast="12000"/>
              </a:blip>
              <a:stretch>
                <a:fillRect/>
              </a:stretch>
            </p:blipFill>
            <p:spPr>
              <a:xfrm>
                <a:off x="3969" y="119"/>
                <a:ext cx="1451" cy="130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30" name="Picture 18" descr="P1030624"/>
              <p:cNvPicPr>
                <a:picLocks noChangeAspect="1"/>
              </p:cNvPicPr>
              <p:nvPr/>
            </p:nvPicPr>
            <p:blipFill>
              <a:blip r:embed="rId14">
                <a:lum bright="6000" contrast="12000"/>
              </a:blip>
              <a:stretch>
                <a:fillRect/>
              </a:stretch>
            </p:blipFill>
            <p:spPr>
              <a:xfrm>
                <a:off x="3969" y="119"/>
                <a:ext cx="499" cy="72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5625" name="AutoShape 25"/>
            <p:cNvSpPr>
              <a:spLocks noChangeArrowheads="1"/>
            </p:cNvSpPr>
            <p:nvPr/>
          </p:nvSpPr>
          <p:spPr bwMode="auto">
            <a:xfrm>
              <a:off x="4241" y="2659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B991E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5633" name="Group 33"/>
          <p:cNvGrpSpPr/>
          <p:nvPr/>
        </p:nvGrpSpPr>
        <p:grpSpPr>
          <a:xfrm>
            <a:off x="1835150" y="5240338"/>
            <a:ext cx="2484438" cy="1617662"/>
            <a:chOff x="1156" y="3301"/>
            <a:chExt cx="1565" cy="1019"/>
          </a:xfrm>
        </p:grpSpPr>
        <p:pic>
          <p:nvPicPr>
            <p:cNvPr id="21533" name="Picture 19" descr="P1030631"/>
            <p:cNvPicPr>
              <a:picLocks noChangeAspect="1"/>
            </p:cNvPicPr>
            <p:nvPr/>
          </p:nvPicPr>
          <p:blipFill>
            <a:blip r:embed="rId15">
              <a:lum bright="6000" contrast="12000"/>
            </a:blip>
            <a:srcRect b="-8"/>
            <a:stretch>
              <a:fillRect/>
            </a:stretch>
          </p:blipFill>
          <p:spPr>
            <a:xfrm>
              <a:off x="1610" y="3301"/>
              <a:ext cx="1111" cy="10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6" name="AutoShape 26"/>
            <p:cNvSpPr>
              <a:spLocks noChangeArrowheads="1"/>
            </p:cNvSpPr>
            <p:nvPr/>
          </p:nvSpPr>
          <p:spPr bwMode="auto">
            <a:xfrm>
              <a:off x="1156" y="3748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B991E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A7FF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2770" name="WordArt 5"/>
          <p:cNvSpPr>
            <a:spLocks noTextEdit="1"/>
          </p:cNvSpPr>
          <p:nvPr/>
        </p:nvSpPr>
        <p:spPr>
          <a:xfrm>
            <a:off x="755650" y="836613"/>
            <a:ext cx="7848600" cy="5113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charset="-122"/>
                <a:ea typeface="幼圆" charset="-122"/>
                <a:cs typeface="+mn-cs"/>
              </a:rPr>
              <a:t>我们班是动物园，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幼圆" charset="-122"/>
              <a:ea typeface="幼圆" charset="-122"/>
            </a:endParaRPr>
          </a:p>
          <a:p>
            <a:pPr algn="ctr" eaLnBrk="0" fontAlgn="base" hangingPunct="0"/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幼圆" charset="-122"/>
              <a:ea typeface="幼圆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charset="-122"/>
                <a:ea typeface="幼圆" charset="-122"/>
                <a:cs typeface="+mn-cs"/>
              </a:rPr>
              <a:t>有空请来玩，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幼圆" charset="-122"/>
              <a:ea typeface="幼圆" charset="-122"/>
            </a:endParaRPr>
          </a:p>
          <a:p>
            <a:pPr algn="ctr" eaLnBrk="0" fontAlgn="base" hangingPunct="0"/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幼圆" charset="-122"/>
              <a:ea typeface="幼圆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charset="-122"/>
                <a:ea typeface="幼圆" charset="-122"/>
                <a:cs typeface="+mn-cs"/>
              </a:rPr>
              <a:t>不收你的门票哦！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幼圆" charset="-122"/>
              <a:ea typeface="幼圆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P1030613"/>
          <p:cNvPicPr>
            <a:picLocks noChangeAspect="1"/>
          </p:cNvPicPr>
          <p:nvPr/>
        </p:nvPicPr>
        <p:blipFill>
          <a:blip r:embed="rId1">
            <a:lum bright="17999" contrast="6000"/>
          </a:blip>
          <a:srcRect b="-23"/>
          <a:stretch>
            <a:fillRect/>
          </a:stretch>
        </p:blipFill>
        <p:spPr>
          <a:xfrm>
            <a:off x="1908175" y="2276475"/>
            <a:ext cx="17272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P1030615"/>
          <p:cNvPicPr>
            <a:picLocks noChangeAspect="1"/>
          </p:cNvPicPr>
          <p:nvPr/>
        </p:nvPicPr>
        <p:blipFill>
          <a:blip r:embed="rId2">
            <a:lum bright="17999" contrast="6000"/>
          </a:blip>
          <a:srcRect r="-66" b="-11"/>
          <a:stretch>
            <a:fillRect/>
          </a:stretch>
        </p:blipFill>
        <p:spPr>
          <a:xfrm>
            <a:off x="3708400" y="908050"/>
            <a:ext cx="17272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P1030617"/>
          <p:cNvPicPr>
            <a:picLocks noChangeAspect="1"/>
          </p:cNvPicPr>
          <p:nvPr/>
        </p:nvPicPr>
        <p:blipFill>
          <a:blip r:embed="rId3">
            <a:lum bright="17999" contrast="6000"/>
          </a:blip>
          <a:srcRect b="-29"/>
          <a:stretch>
            <a:fillRect/>
          </a:stretch>
        </p:blipFill>
        <p:spPr>
          <a:xfrm>
            <a:off x="3708400" y="3644900"/>
            <a:ext cx="17272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P1030619"/>
          <p:cNvPicPr>
            <a:picLocks noChangeAspect="1"/>
          </p:cNvPicPr>
          <p:nvPr/>
        </p:nvPicPr>
        <p:blipFill>
          <a:blip r:embed="rId4">
            <a:lum bright="17999" contrast="6000"/>
          </a:blip>
          <a:srcRect r="-11"/>
          <a:stretch>
            <a:fillRect/>
          </a:stretch>
        </p:blipFill>
        <p:spPr>
          <a:xfrm>
            <a:off x="5580063" y="908050"/>
            <a:ext cx="17272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 descr="P1030628"/>
          <p:cNvPicPr>
            <a:picLocks noChangeAspect="1"/>
          </p:cNvPicPr>
          <p:nvPr/>
        </p:nvPicPr>
        <p:blipFill>
          <a:blip r:embed="rId5">
            <a:lum bright="17999" contrast="6000"/>
          </a:blip>
          <a:srcRect b="-47"/>
          <a:stretch>
            <a:fillRect/>
          </a:stretch>
        </p:blipFill>
        <p:spPr>
          <a:xfrm>
            <a:off x="5580063" y="3644900"/>
            <a:ext cx="17272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P1030630"/>
          <p:cNvPicPr>
            <a:picLocks noChangeAspect="1"/>
          </p:cNvPicPr>
          <p:nvPr/>
        </p:nvPicPr>
        <p:blipFill>
          <a:blip r:embed="rId6">
            <a:lum bright="17999" contrast="6000"/>
          </a:blip>
          <a:srcRect b="-41"/>
          <a:stretch>
            <a:fillRect/>
          </a:stretch>
        </p:blipFill>
        <p:spPr>
          <a:xfrm>
            <a:off x="0" y="2276475"/>
            <a:ext cx="1727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P1030625"/>
          <p:cNvPicPr>
            <a:picLocks noChangeAspect="1"/>
          </p:cNvPicPr>
          <p:nvPr/>
        </p:nvPicPr>
        <p:blipFill>
          <a:blip r:embed="rId7">
            <a:lum bright="17999" contrast="6000"/>
          </a:blip>
          <a:stretch>
            <a:fillRect/>
          </a:stretch>
        </p:blipFill>
        <p:spPr>
          <a:xfrm>
            <a:off x="7416800" y="2420938"/>
            <a:ext cx="17272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P1030613"/>
          <p:cNvPicPr>
            <a:picLocks noChangeAspect="1"/>
          </p:cNvPicPr>
          <p:nvPr/>
        </p:nvPicPr>
        <p:blipFill>
          <a:blip r:embed="rId1"/>
          <a:srcRect b="-23"/>
          <a:stretch>
            <a:fillRect/>
          </a:stretch>
        </p:blipFill>
        <p:spPr>
          <a:xfrm>
            <a:off x="0" y="0"/>
            <a:ext cx="2874963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 descr="P1030615"/>
          <p:cNvPicPr>
            <a:picLocks noChangeAspect="1"/>
          </p:cNvPicPr>
          <p:nvPr/>
        </p:nvPicPr>
        <p:blipFill>
          <a:blip r:embed="rId2"/>
          <a:srcRect r="-44" b="-11"/>
          <a:stretch>
            <a:fillRect/>
          </a:stretch>
        </p:blipFill>
        <p:spPr>
          <a:xfrm>
            <a:off x="3132138" y="0"/>
            <a:ext cx="2871787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P1030617"/>
          <p:cNvPicPr>
            <a:picLocks noChangeAspect="1"/>
          </p:cNvPicPr>
          <p:nvPr/>
        </p:nvPicPr>
        <p:blipFill>
          <a:blip r:embed="rId3"/>
          <a:srcRect b="-29"/>
          <a:stretch>
            <a:fillRect/>
          </a:stretch>
        </p:blipFill>
        <p:spPr>
          <a:xfrm>
            <a:off x="6264275" y="0"/>
            <a:ext cx="2879725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P1030619"/>
          <p:cNvPicPr>
            <a:picLocks noChangeAspect="1"/>
          </p:cNvPicPr>
          <p:nvPr/>
        </p:nvPicPr>
        <p:blipFill>
          <a:blip r:embed="rId4"/>
          <a:srcRect r="-9"/>
          <a:stretch>
            <a:fillRect/>
          </a:stretch>
        </p:blipFill>
        <p:spPr>
          <a:xfrm>
            <a:off x="0" y="2349500"/>
            <a:ext cx="2879725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P1030628"/>
          <p:cNvPicPr>
            <a:picLocks noChangeAspect="1"/>
          </p:cNvPicPr>
          <p:nvPr/>
        </p:nvPicPr>
        <p:blipFill>
          <a:blip r:embed="rId5"/>
          <a:srcRect b="-47"/>
          <a:stretch>
            <a:fillRect/>
          </a:stretch>
        </p:blipFill>
        <p:spPr>
          <a:xfrm>
            <a:off x="3132138" y="2349500"/>
            <a:ext cx="2871787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P1030630"/>
          <p:cNvPicPr>
            <a:picLocks noChangeAspect="1"/>
          </p:cNvPicPr>
          <p:nvPr/>
        </p:nvPicPr>
        <p:blipFill>
          <a:blip r:embed="rId6"/>
          <a:srcRect b="-41"/>
          <a:stretch>
            <a:fillRect/>
          </a:stretch>
        </p:blipFill>
        <p:spPr>
          <a:xfrm>
            <a:off x="6269038" y="2349500"/>
            <a:ext cx="2874962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Text Box 9"/>
          <p:cNvSpPr txBox="1"/>
          <p:nvPr/>
        </p:nvSpPr>
        <p:spPr>
          <a:xfrm>
            <a:off x="179388" y="333375"/>
            <a:ext cx="1655762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500" dirty="0">
                <a:latin typeface="Arial" panose="020B0604020202020204" pitchFamily="34" charset="0"/>
                <a:ea typeface="宋体" pitchFamily="2" charset="-122"/>
              </a:rPr>
              <a:t>我叫祥太，</a:t>
            </a:r>
            <a:endParaRPr lang="zh-CN" altLang="en-US" sz="500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00" dirty="0">
                <a:latin typeface="Arial" panose="020B0604020202020204" pitchFamily="34" charset="0"/>
                <a:ea typeface="宋体" pitchFamily="2" charset="-122"/>
              </a:rPr>
              <a:t>是个小男孩。</a:t>
            </a:r>
            <a:endParaRPr lang="zh-CN" altLang="en-US" sz="500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00" dirty="0">
                <a:latin typeface="Arial" panose="020B0604020202020204" pitchFamily="34" charset="0"/>
                <a:ea typeface="宋体" pitchFamily="2" charset="-122"/>
              </a:rPr>
              <a:t>其实呢</a:t>
            </a:r>
            <a:r>
              <a:rPr lang="en-US" altLang="zh-CN" sz="500" dirty="0">
                <a:latin typeface="Arial" panose="020B0604020202020204" pitchFamily="34" charset="0"/>
                <a:ea typeface="宋体" pitchFamily="2" charset="-122"/>
              </a:rPr>
              <a:t>……</a:t>
            </a:r>
            <a:endParaRPr lang="en-US" altLang="zh-CN" sz="500" dirty="0">
              <a:latin typeface="Arial" panose="020B0604020202020204" pitchFamily="34" charset="0"/>
              <a:ea typeface="宋体" pitchFamily="2" charset="-122"/>
            </a:endParaRPr>
          </a:p>
        </p:txBody>
      </p:sp>
      <p:grpSp>
        <p:nvGrpSpPr>
          <p:cNvPr id="21515" name="Group 11"/>
          <p:cNvGrpSpPr/>
          <p:nvPr/>
        </p:nvGrpSpPr>
        <p:grpSpPr>
          <a:xfrm>
            <a:off x="3132138" y="4697413"/>
            <a:ext cx="2879725" cy="2160587"/>
            <a:chOff x="1973" y="2959"/>
            <a:chExt cx="1814" cy="1361"/>
          </a:xfrm>
        </p:grpSpPr>
        <p:pic>
          <p:nvPicPr>
            <p:cNvPr id="23561" name="Picture 8" descr="P1030625"/>
            <p:cNvPicPr>
              <a:picLocks noChangeAspect="1"/>
            </p:cNvPicPr>
            <p:nvPr/>
          </p:nvPicPr>
          <p:blipFill>
            <a:blip r:embed="rId7"/>
            <a:srcRect r="-24"/>
            <a:stretch>
              <a:fillRect/>
            </a:stretch>
          </p:blipFill>
          <p:spPr>
            <a:xfrm>
              <a:off x="1973" y="2959"/>
              <a:ext cx="1814" cy="13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2" name="Text Box 10"/>
            <p:cNvSpPr txBox="1"/>
            <p:nvPr/>
          </p:nvSpPr>
          <p:spPr>
            <a:xfrm>
              <a:off x="2064" y="3113"/>
              <a:ext cx="1723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500" dirty="0">
                  <a:latin typeface="Arial" panose="020B0604020202020204" pitchFamily="34" charset="0"/>
                  <a:ea typeface="宋体" pitchFamily="2" charset="-122"/>
                </a:rPr>
                <a:t>最后，介绍我的曾祖母，</a:t>
              </a:r>
              <a:endParaRPr lang="zh-CN" altLang="en-US" sz="500" dirty="0">
                <a:latin typeface="Arial" panose="020B0604020202020204" pitchFamily="34" charset="0"/>
                <a:ea typeface="宋体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500" dirty="0">
                  <a:latin typeface="Arial" panose="020B0604020202020204" pitchFamily="34" charset="0"/>
                  <a:ea typeface="宋体" pitchFamily="2" charset="-122"/>
                </a:rPr>
                <a:t>阿花老太太。</a:t>
              </a:r>
              <a:endParaRPr lang="zh-CN" altLang="en-US" sz="500" dirty="0">
                <a:latin typeface="Arial" panose="020B0604020202020204" pitchFamily="34" charset="0"/>
                <a:ea typeface="宋体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500" dirty="0">
                  <a:latin typeface="Arial" panose="020B0604020202020204" pitchFamily="34" charset="0"/>
                  <a:ea typeface="宋体" pitchFamily="2" charset="-122"/>
                </a:rPr>
                <a:t>其实呢</a:t>
              </a:r>
              <a:r>
                <a:rPr lang="en-US" altLang="zh-CN" sz="500" dirty="0">
                  <a:latin typeface="Arial" panose="020B0604020202020204" pitchFamily="34" charset="0"/>
                  <a:ea typeface="宋体" pitchFamily="2" charset="-122"/>
                </a:rPr>
                <a:t>……</a:t>
              </a:r>
              <a:endParaRPr lang="en-US" altLang="zh-CN" sz="500" dirty="0">
                <a:latin typeface="Arial" panose="020B0604020202020204" pitchFamily="34" charset="0"/>
                <a:ea typeface="宋体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2" name="Picture 4" descr="P1030633"/>
          <p:cNvPicPr>
            <a:picLocks noChangeAspect="1"/>
          </p:cNvPicPr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0" y="0"/>
            <a:ext cx="230187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P1030631"/>
          <p:cNvPicPr>
            <a:picLocks noChangeAspect="1"/>
          </p:cNvPicPr>
          <p:nvPr/>
        </p:nvPicPr>
        <p:blipFill>
          <a:blip r:embed="rId2">
            <a:lum bright="6000" contrast="12000"/>
          </a:blip>
          <a:srcRect b="-8"/>
          <a:stretch>
            <a:fillRect/>
          </a:stretch>
        </p:blipFill>
        <p:spPr>
          <a:xfrm>
            <a:off x="3492500" y="4699000"/>
            <a:ext cx="2305050" cy="2159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42" name="Group 14"/>
          <p:cNvGrpSpPr/>
          <p:nvPr/>
        </p:nvGrpSpPr>
        <p:grpSpPr>
          <a:xfrm>
            <a:off x="6840538" y="2349500"/>
            <a:ext cx="2303462" cy="2205038"/>
            <a:chOff x="3969" y="119"/>
            <a:chExt cx="1451" cy="1306"/>
          </a:xfrm>
        </p:grpSpPr>
        <p:pic>
          <p:nvPicPr>
            <p:cNvPr id="24580" name="Picture 6" descr="P1030624"/>
            <p:cNvPicPr>
              <a:picLocks noChangeAspect="1"/>
            </p:cNvPicPr>
            <p:nvPr/>
          </p:nvPicPr>
          <p:blipFill>
            <a:blip r:embed="rId3">
              <a:lum bright="6000" contrast="12000"/>
            </a:blip>
            <a:stretch>
              <a:fillRect/>
            </a:stretch>
          </p:blipFill>
          <p:spPr>
            <a:xfrm>
              <a:off x="3969" y="119"/>
              <a:ext cx="1451" cy="13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1" name="Picture 7" descr="P1030624"/>
            <p:cNvPicPr>
              <a:picLocks noChangeAspect="1"/>
            </p:cNvPicPr>
            <p:nvPr/>
          </p:nvPicPr>
          <p:blipFill>
            <a:blip r:embed="rId4">
              <a:lum bright="6000" contrast="12000"/>
            </a:blip>
            <a:stretch>
              <a:fillRect/>
            </a:stretch>
          </p:blipFill>
          <p:spPr>
            <a:xfrm>
              <a:off x="3969" y="119"/>
              <a:ext cx="499" cy="7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7" name="Picture 9" descr="P1030622"/>
          <p:cNvPicPr>
            <a:picLocks noChangeAspect="1"/>
          </p:cNvPicPr>
          <p:nvPr/>
        </p:nvPicPr>
        <p:blipFill>
          <a:blip r:embed="rId5">
            <a:lum bright="6000" contrast="12000"/>
          </a:blip>
          <a:stretch>
            <a:fillRect/>
          </a:stretch>
        </p:blipFill>
        <p:spPr>
          <a:xfrm>
            <a:off x="3492500" y="2349500"/>
            <a:ext cx="2289175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P1030620"/>
          <p:cNvPicPr>
            <a:picLocks noChangeAspect="1"/>
          </p:cNvPicPr>
          <p:nvPr/>
        </p:nvPicPr>
        <p:blipFill>
          <a:blip r:embed="rId6">
            <a:lum bright="6000" contrast="12000"/>
          </a:blip>
          <a:stretch>
            <a:fillRect/>
          </a:stretch>
        </p:blipFill>
        <p:spPr>
          <a:xfrm>
            <a:off x="0" y="2420938"/>
            <a:ext cx="2305050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P1030629"/>
          <p:cNvPicPr>
            <a:picLocks noChangeAspect="1"/>
          </p:cNvPicPr>
          <p:nvPr/>
        </p:nvPicPr>
        <p:blipFill>
          <a:blip r:embed="rId7">
            <a:lum bright="6000" contrast="12000"/>
          </a:blip>
          <a:srcRect r="-24" b="-31"/>
          <a:stretch>
            <a:fillRect/>
          </a:stretch>
        </p:blipFill>
        <p:spPr>
          <a:xfrm>
            <a:off x="6838950" y="0"/>
            <a:ext cx="230505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P1030616"/>
          <p:cNvPicPr>
            <a:picLocks noChangeAspect="1"/>
          </p:cNvPicPr>
          <p:nvPr/>
        </p:nvPicPr>
        <p:blipFill>
          <a:blip r:embed="rId8">
            <a:lum bright="6000" contrast="12000"/>
          </a:blip>
          <a:stretch>
            <a:fillRect/>
          </a:stretch>
        </p:blipFill>
        <p:spPr>
          <a:xfrm>
            <a:off x="3492500" y="0"/>
            <a:ext cx="2268538" cy="2160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6" name="Picture 4" descr="P1030613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b="-23"/>
          <a:stretch>
            <a:fillRect/>
          </a:stretch>
        </p:blipFill>
        <p:spPr>
          <a:xfrm>
            <a:off x="0" y="0"/>
            <a:ext cx="2112963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P1030633"/>
          <p:cNvPicPr>
            <a:picLocks noChangeAspect="1"/>
          </p:cNvPicPr>
          <p:nvPr/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2771775" y="0"/>
            <a:ext cx="2112963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P1030615"/>
          <p:cNvPicPr>
            <a:picLocks noChangeAspect="1"/>
          </p:cNvPicPr>
          <p:nvPr/>
        </p:nvPicPr>
        <p:blipFill>
          <a:blip r:embed="rId3">
            <a:lum bright="12000" contrast="12000"/>
          </a:blip>
          <a:srcRect r="-53" b="-11"/>
          <a:stretch>
            <a:fillRect/>
          </a:stretch>
        </p:blipFill>
        <p:spPr>
          <a:xfrm>
            <a:off x="0" y="2420938"/>
            <a:ext cx="2108200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P1030616"/>
          <p:cNvPicPr>
            <a:picLocks noChangeAspect="1"/>
          </p:cNvPicPr>
          <p:nvPr/>
        </p:nvPicPr>
        <p:blipFill>
          <a:blip r:embed="rId4">
            <a:lum bright="12000" contrast="12000"/>
          </a:blip>
          <a:stretch>
            <a:fillRect/>
          </a:stretch>
        </p:blipFill>
        <p:spPr>
          <a:xfrm>
            <a:off x="2771775" y="2492375"/>
            <a:ext cx="2076450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 descr="P1030617"/>
          <p:cNvPicPr>
            <a:picLocks noChangeAspect="1"/>
          </p:cNvPicPr>
          <p:nvPr/>
        </p:nvPicPr>
        <p:blipFill>
          <a:blip r:embed="rId5">
            <a:lum bright="12000" contrast="12000"/>
          </a:blip>
          <a:srcRect b="-29"/>
          <a:stretch>
            <a:fillRect/>
          </a:stretch>
        </p:blipFill>
        <p:spPr>
          <a:xfrm>
            <a:off x="0" y="4876800"/>
            <a:ext cx="207962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 descr="P1030629"/>
          <p:cNvPicPr>
            <a:picLocks noChangeAspect="1"/>
          </p:cNvPicPr>
          <p:nvPr/>
        </p:nvPicPr>
        <p:blipFill>
          <a:blip r:embed="rId6">
            <a:lum bright="12000" contrast="12000"/>
          </a:blip>
          <a:srcRect r="-24" b="-31"/>
          <a:stretch>
            <a:fillRect/>
          </a:stretch>
        </p:blipFill>
        <p:spPr>
          <a:xfrm>
            <a:off x="2771775" y="4876800"/>
            <a:ext cx="2112963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P1030619"/>
          <p:cNvPicPr>
            <a:picLocks noChangeAspect="1"/>
          </p:cNvPicPr>
          <p:nvPr/>
        </p:nvPicPr>
        <p:blipFill>
          <a:blip r:embed="rId7">
            <a:lum bright="12000" contrast="12000"/>
          </a:blip>
          <a:stretch>
            <a:fillRect/>
          </a:stretch>
        </p:blipFill>
        <p:spPr>
          <a:xfrm>
            <a:off x="5003800" y="0"/>
            <a:ext cx="1698625" cy="161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P1030620"/>
          <p:cNvPicPr>
            <a:picLocks noChangeAspect="1"/>
          </p:cNvPicPr>
          <p:nvPr/>
        </p:nvPicPr>
        <p:blipFill>
          <a:blip r:embed="rId8">
            <a:lum bright="12000" contrast="12000"/>
          </a:blip>
          <a:stretch>
            <a:fillRect/>
          </a:stretch>
        </p:blipFill>
        <p:spPr>
          <a:xfrm>
            <a:off x="7380288" y="0"/>
            <a:ext cx="1763712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 descr="P1030628"/>
          <p:cNvPicPr>
            <a:picLocks noChangeAspect="1"/>
          </p:cNvPicPr>
          <p:nvPr/>
        </p:nvPicPr>
        <p:blipFill>
          <a:blip r:embed="rId9">
            <a:lum bright="12000" contrast="12000"/>
          </a:blip>
          <a:srcRect r="-6" b="-47"/>
          <a:stretch>
            <a:fillRect/>
          </a:stretch>
        </p:blipFill>
        <p:spPr>
          <a:xfrm>
            <a:off x="5003800" y="1700213"/>
            <a:ext cx="17272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P1030622"/>
          <p:cNvPicPr>
            <a:picLocks noChangeAspect="1"/>
          </p:cNvPicPr>
          <p:nvPr/>
        </p:nvPicPr>
        <p:blipFill>
          <a:blip r:embed="rId10">
            <a:lum bright="12000" contrast="12000"/>
          </a:blip>
          <a:stretch>
            <a:fillRect/>
          </a:stretch>
        </p:blipFill>
        <p:spPr>
          <a:xfrm>
            <a:off x="7380288" y="1700213"/>
            <a:ext cx="1763712" cy="162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 descr="P1030630"/>
          <p:cNvPicPr>
            <a:picLocks noChangeAspect="1"/>
          </p:cNvPicPr>
          <p:nvPr/>
        </p:nvPicPr>
        <p:blipFill>
          <a:blip r:embed="rId11">
            <a:lum bright="12000" contrast="12000"/>
          </a:blip>
          <a:srcRect b="-41"/>
          <a:stretch>
            <a:fillRect/>
          </a:stretch>
        </p:blipFill>
        <p:spPr>
          <a:xfrm>
            <a:off x="5003800" y="3500438"/>
            <a:ext cx="1709738" cy="16208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67" name="Group 15"/>
          <p:cNvGrpSpPr/>
          <p:nvPr/>
        </p:nvGrpSpPr>
        <p:grpSpPr>
          <a:xfrm>
            <a:off x="7380288" y="3500438"/>
            <a:ext cx="1763712" cy="1619250"/>
            <a:chOff x="3969" y="119"/>
            <a:chExt cx="1451" cy="1306"/>
          </a:xfrm>
        </p:grpSpPr>
        <p:pic>
          <p:nvPicPr>
            <p:cNvPr id="25613" name="Picture 16" descr="P1030624"/>
            <p:cNvPicPr>
              <a:picLocks noChangeAspect="1"/>
            </p:cNvPicPr>
            <p:nvPr/>
          </p:nvPicPr>
          <p:blipFill>
            <a:blip r:embed="rId12">
              <a:lum bright="12000" contrast="12000"/>
            </a:blip>
            <a:stretch>
              <a:fillRect/>
            </a:stretch>
          </p:blipFill>
          <p:spPr>
            <a:xfrm>
              <a:off x="3969" y="119"/>
              <a:ext cx="1451" cy="13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4" name="Picture 17" descr="P1030624"/>
            <p:cNvPicPr>
              <a:picLocks noChangeAspect="1"/>
            </p:cNvPicPr>
            <p:nvPr/>
          </p:nvPicPr>
          <p:blipFill>
            <a:blip r:embed="rId13">
              <a:lum bright="12000" contrast="12000"/>
            </a:blip>
            <a:stretch>
              <a:fillRect/>
            </a:stretch>
          </p:blipFill>
          <p:spPr>
            <a:xfrm>
              <a:off x="3969" y="119"/>
              <a:ext cx="499" cy="7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3570" name="Picture 18" descr="P1030625"/>
          <p:cNvPicPr>
            <a:picLocks noChangeAspect="1"/>
          </p:cNvPicPr>
          <p:nvPr/>
        </p:nvPicPr>
        <p:blipFill>
          <a:blip r:embed="rId14">
            <a:lum bright="12000" contrast="12000"/>
          </a:blip>
          <a:stretch>
            <a:fillRect/>
          </a:stretch>
        </p:blipFill>
        <p:spPr>
          <a:xfrm>
            <a:off x="5003800" y="5237163"/>
            <a:ext cx="1684338" cy="162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1" name="Picture 19" descr="P1030631"/>
          <p:cNvPicPr>
            <a:picLocks noChangeAspect="1"/>
          </p:cNvPicPr>
          <p:nvPr/>
        </p:nvPicPr>
        <p:blipFill>
          <a:blip r:embed="rId15">
            <a:lum bright="12000" contrast="12000"/>
          </a:blip>
          <a:srcRect b="-8"/>
          <a:stretch>
            <a:fillRect/>
          </a:stretch>
        </p:blipFill>
        <p:spPr>
          <a:xfrm>
            <a:off x="7380288" y="5240338"/>
            <a:ext cx="1763712" cy="1617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2124075" y="981075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gradFill rotWithShape="1">
            <a:gsLst>
              <a:gs pos="0">
                <a:schemeClr val="bg1"/>
              </a:gs>
              <a:gs pos="50000">
                <a:srgbClr val="B991E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2124075" y="3357563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gradFill rotWithShape="1">
            <a:gsLst>
              <a:gs pos="0">
                <a:schemeClr val="bg1"/>
              </a:gs>
              <a:gs pos="50000">
                <a:srgbClr val="B991E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2124075" y="5805488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gradFill rotWithShape="1">
            <a:gsLst>
              <a:gs pos="0">
                <a:schemeClr val="bg1"/>
              </a:gs>
              <a:gs pos="50000">
                <a:srgbClr val="B991E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6732588" y="692150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gradFill rotWithShape="1">
            <a:gsLst>
              <a:gs pos="0">
                <a:schemeClr val="bg1"/>
              </a:gs>
              <a:gs pos="50000">
                <a:srgbClr val="B991E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6732588" y="2492375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gradFill rotWithShape="1">
            <a:gsLst>
              <a:gs pos="0">
                <a:schemeClr val="bg1"/>
              </a:gs>
              <a:gs pos="50000">
                <a:srgbClr val="B991E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>
            <a:off x="6732588" y="4221163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gradFill rotWithShape="1">
            <a:gsLst>
              <a:gs pos="0">
                <a:schemeClr val="bg1"/>
              </a:gs>
              <a:gs pos="50000">
                <a:srgbClr val="B991E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>
            <a:off x="6732588" y="6021388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gradFill rotWithShape="1">
            <a:gsLst>
              <a:gs pos="0">
                <a:schemeClr val="bg1"/>
              </a:gs>
              <a:gs pos="50000">
                <a:srgbClr val="B991E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6" name="Picture 4" descr="P1030613"/>
          <p:cNvPicPr>
            <a:picLocks noChangeAspect="1"/>
          </p:cNvPicPr>
          <p:nvPr/>
        </p:nvPicPr>
        <p:blipFill>
          <a:blip r:embed="rId1">
            <a:lum bright="17999"/>
          </a:blip>
          <a:srcRect b="-23"/>
          <a:stretch>
            <a:fillRect/>
          </a:stretch>
        </p:blipFill>
        <p:spPr>
          <a:xfrm>
            <a:off x="1403350" y="0"/>
            <a:ext cx="6624638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Text Box 5"/>
          <p:cNvSpPr txBox="1"/>
          <p:nvPr/>
        </p:nvSpPr>
        <p:spPr>
          <a:xfrm>
            <a:off x="1619250" y="2636838"/>
            <a:ext cx="1655763" cy="11922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隶书" pitchFamily="49" charset="-122"/>
              </a:rPr>
              <a:t>我叫祥太，</a:t>
            </a:r>
            <a:endParaRPr lang="zh-CN" altLang="en-US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隶书" pitchFamily="49" charset="-122"/>
              </a:rPr>
              <a:t>是个小男孩。</a:t>
            </a:r>
            <a:endParaRPr lang="zh-CN" altLang="en-US" dirty="0">
              <a:latin typeface="Arial" panose="020B060402020202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隶书" pitchFamily="49" charset="-122"/>
              </a:rPr>
              <a:t>其实呢</a:t>
            </a:r>
            <a:r>
              <a:rPr lang="en-US" altLang="zh-CN" dirty="0">
                <a:latin typeface="Arial" panose="020B0604020202020204" pitchFamily="34" charset="0"/>
                <a:ea typeface="隶书" pitchFamily="49" charset="-122"/>
              </a:rPr>
              <a:t>…… </a:t>
            </a:r>
            <a:endParaRPr lang="en-US" altLang="zh-CN" dirty="0"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Picture 4" descr="P1030633"/>
          <p:cNvPicPr>
            <a:picLocks noChangeAspect="1"/>
          </p:cNvPicPr>
          <p:nvPr/>
        </p:nvPicPr>
        <p:blipFill>
          <a:blip r:embed="rId1">
            <a:lum bright="6000" contrast="12000"/>
          </a:blip>
          <a:srcRect r="-47"/>
          <a:stretch>
            <a:fillRect/>
          </a:stretch>
        </p:blipFill>
        <p:spPr>
          <a:xfrm>
            <a:off x="1258888" y="0"/>
            <a:ext cx="67691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4349750" y="2636838"/>
            <a:ext cx="733425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4101" name="Picture 5" descr="P1030615"/>
          <p:cNvPicPr>
            <a:picLocks noChangeAspect="1"/>
          </p:cNvPicPr>
          <p:nvPr/>
        </p:nvPicPr>
        <p:blipFill>
          <a:blip r:embed="rId1">
            <a:lum bright="12000" contrast="17999"/>
          </a:blip>
          <a:srcRect b="-23"/>
          <a:stretch>
            <a:fillRect/>
          </a:stretch>
        </p:blipFill>
        <p:spPr>
          <a:xfrm>
            <a:off x="1476375" y="0"/>
            <a:ext cx="6480175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Picture 4" descr="P1030616"/>
          <p:cNvPicPr>
            <a:picLocks noChangeAspect="1"/>
          </p:cNvPicPr>
          <p:nvPr/>
        </p:nvPicPr>
        <p:blipFill>
          <a:blip r:embed="rId1">
            <a:lum bright="6000" contrast="12000"/>
          </a:blip>
          <a:srcRect r="-24" b="-9"/>
          <a:stretch>
            <a:fillRect/>
          </a:stretch>
        </p:blipFill>
        <p:spPr>
          <a:xfrm>
            <a:off x="1331913" y="0"/>
            <a:ext cx="6624637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Picture 4" descr="P1030617"/>
          <p:cNvPicPr>
            <a:picLocks noChangeAspect="1"/>
          </p:cNvPicPr>
          <p:nvPr/>
        </p:nvPicPr>
        <p:blipFill>
          <a:blip r:embed="rId1">
            <a:lum bright="12000" contrast="17999"/>
          </a:blip>
          <a:srcRect b="-35"/>
          <a:stretch>
            <a:fillRect/>
          </a:stretch>
        </p:blipFill>
        <p:spPr>
          <a:xfrm>
            <a:off x="1331913" y="0"/>
            <a:ext cx="68040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6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476375" y="0"/>
            <a:ext cx="6376988" cy="68580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Picture 4" descr="P1030619"/>
          <p:cNvPicPr>
            <a:picLocks noChangeAspect="1"/>
          </p:cNvPicPr>
          <p:nvPr/>
        </p:nvPicPr>
        <p:blipFill>
          <a:blip r:embed="rId1">
            <a:lum bright="23999" contrast="29999"/>
          </a:blip>
          <a:srcRect r="-24"/>
          <a:stretch>
            <a:fillRect/>
          </a:stretch>
        </p:blipFill>
        <p:spPr>
          <a:xfrm>
            <a:off x="1476375" y="0"/>
            <a:ext cx="63722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WPS 文字</Application>
  <PresentationFormat>全屏显示(4:3)</PresentationFormat>
  <Paragraphs>48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汉仪书宋二KW</vt:lpstr>
      <vt:lpstr>Calibri</vt:lpstr>
      <vt:lpstr>Helvetica Neue</vt:lpstr>
      <vt:lpstr>隶书</vt:lpstr>
      <vt:lpstr>报隶-简</vt:lpstr>
      <vt:lpstr>微软雅黑</vt:lpstr>
      <vt:lpstr>汉仪旗黑</vt:lpstr>
      <vt:lpstr>Calibri</vt:lpstr>
      <vt:lpstr>Arial Unicode MS</vt:lpstr>
      <vt:lpstr>Arial</vt:lpstr>
      <vt:lpstr>幼圆</vt:lpstr>
      <vt:lpstr>苹方-简</vt:lpstr>
      <vt:lpstr>宋体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L. 想</cp:lastModifiedBy>
  <cp:revision>23</cp:revision>
  <dcterms:created xsi:type="dcterms:W3CDTF">2023-02-27T05:53:25Z</dcterms:created>
  <dcterms:modified xsi:type="dcterms:W3CDTF">2023-02-27T05:53:25Z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0008009e25000000000001024120</vt:lpwstr>
  </property>
  <property fmtid="{D5CDD505-2E9C-101B-9397-08002B2CF9AE}" pid="3" name="KSOProductBuildVer">
    <vt:lpwstr>2052-5.1.1.7662</vt:lpwstr>
  </property>
  <property fmtid="{D5CDD505-2E9C-101B-9397-08002B2CF9AE}" pid="4" name="ICV">
    <vt:lpwstr>08C9AE7F746337D05545FC63BA039FEF</vt:lpwstr>
  </property>
</Properties>
</file>