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3"/>
    <p:sldId id="256" r:id="rId4"/>
    <p:sldId id="257" r:id="rId5"/>
    <p:sldId id="258" r:id="rId6"/>
  </p:sldIdLst>
  <p:sldSz cx="9144000" cy="6858000" type="screen4x3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71" d="100"/>
          <a:sy n="71" d="100"/>
        </p:scale>
        <p:origin x="-4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.jpe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.jpeg"/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684213" y="1196975"/>
            <a:ext cx="7772400" cy="1470025"/>
          </a:xfrm>
          <a:ln/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r>
              <a:rPr lang="zh-CN" altLang="en-US" sz="4400" b="1" kern="1200" baseline="0" dirty="0">
                <a:solidFill>
                  <a:srgbClr val="0000FF"/>
                </a:solidFill>
                <a:latin typeface="Arial" panose="020B0604020202020204" pitchFamily="34" charset="0"/>
                <a:ea typeface="楷体_GB2312" pitchFamily="49" charset="-122"/>
              </a:rPr>
              <a:t>儿歌：我有一个幸福的家</a:t>
            </a:r>
            <a:endParaRPr lang="zh-CN" altLang="en-US" sz="4400" b="1" kern="1200" baseline="0" dirty="0">
              <a:solidFill>
                <a:srgbClr val="0000FF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pic>
        <p:nvPicPr>
          <p:cNvPr id="2052" name="图片 2051" descr="3388505_105900144145_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08175" y="2781300"/>
            <a:ext cx="2227263" cy="30686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3" name="图片 2052" descr="9d05c8c2fe30a162b319a80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1638" y="2997200"/>
            <a:ext cx="2952750" cy="29527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7" name="图片 3076" descr="3388505_105900144145_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35150" y="0"/>
            <a:ext cx="2019300" cy="2781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1" name="图片 3080" descr="7237668_103040344186_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113" y="2781300"/>
            <a:ext cx="2608262" cy="36734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2" name="图片 3081" descr="3388505_105900144145_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580063" y="2997200"/>
            <a:ext cx="2352675" cy="32400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5" name="图片 3084" descr="1865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313" y="3141663"/>
            <a:ext cx="2952750" cy="27400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7" name="图片 3086" descr="9d05c8c2fe30a162b319a80a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1638" y="0"/>
            <a:ext cx="2952750" cy="29527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100" name="图片 4099" descr="201082317495449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520700"/>
            <a:ext cx="8893175" cy="76263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1" name="图片 4100" descr="1865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713" y="2708275"/>
            <a:ext cx="2089150" cy="19383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2" name="图片 4101" descr="7237668_103040344186_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9700" y="1484313"/>
            <a:ext cx="1730375" cy="24368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03" name="图片 4102" descr="3388505_105900144145_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7175" y="3213100"/>
            <a:ext cx="1652588" cy="2276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905dfb68-e35c-4b9c-b823-004bc02696b6"/>
  <p:tag name="COMMONDATA" val="eyJoZGlkIjoiYjJjOTQxYzhjODMyMDAzZmE0MDJkMWFkNmJlNDkwYTU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WPS 演示</Application>
  <PresentationFormat>在屏幕上显示</PresentationFormat>
  <Paragraphs>2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</vt:lpstr>
      <vt:lpstr>宋体</vt:lpstr>
      <vt:lpstr>Wingdings</vt:lpstr>
      <vt:lpstr>楷体_GB2312</vt:lpstr>
      <vt:lpstr>新宋体</vt:lpstr>
      <vt:lpstr>微软雅黑</vt:lpstr>
      <vt:lpstr>Arial Unicode MS</vt:lpstr>
      <vt:lpstr>Calibri</vt:lpstr>
      <vt:lpstr>默认设计模板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儿歌：我有一个幸福的家</dc:title>
  <dc:creator>User</dc:creator>
  <cp:lastModifiedBy>烧饵块</cp:lastModifiedBy>
  <cp:revision>3</cp:revision>
  <dcterms:created xsi:type="dcterms:W3CDTF">2012-02-12T09:53:31Z</dcterms:created>
  <dcterms:modified xsi:type="dcterms:W3CDTF">2023-02-19T23:48:25Z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A8C94909EC0445218825264604E61F9F</vt:lpwstr>
  </property>
  <property fmtid="{D5CDD505-2E9C-101B-9397-08002B2CF9AE}" pid="3" name="KSOProductBuildVer">
    <vt:lpwstr>2052-11.1.0.12980</vt:lpwstr>
  </property>
</Properties>
</file>