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6" r:id="rId4"/>
    <p:sldId id="257" r:id="rId5"/>
    <p:sldId id="258" r:id="rId6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jpeg"/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4213" y="119697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altLang="en-US" sz="4400" b="1" kern="1200" baseline="0" dirty="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rPr>
              <a:t>儿歌：我有一个幸福的家</a:t>
            </a:r>
            <a:endParaRPr lang="zh-CN" altLang="en-US" sz="4400" b="1" kern="1200" baseline="0" dirty="0">
              <a:solidFill>
                <a:srgbClr val="0000FF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2052" name="图片 2051" descr="3388505_105900144145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8175" y="2781300"/>
            <a:ext cx="2227263" cy="3068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图片 2052" descr="9d05c8c2fe30a162b319a80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638" y="2997200"/>
            <a:ext cx="2952750" cy="2952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7" name="图片 3076" descr="3388505_105900144145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5150" y="0"/>
            <a:ext cx="2019300" cy="2781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图片 3080" descr="7237668_103040344186_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113" y="2781300"/>
            <a:ext cx="2608262" cy="367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图片 3081" descr="3388505_105900144145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80063" y="2997200"/>
            <a:ext cx="2352675" cy="3240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5" name="图片 3084" descr="1865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3141663"/>
            <a:ext cx="2952750" cy="2740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7" name="图片 3086" descr="9d05c8c2fe30a162b319a80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638" y="0"/>
            <a:ext cx="2952750" cy="2952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0" name="图片 4099" descr="20108231749544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520700"/>
            <a:ext cx="8893175" cy="7626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图片 4100" descr="1865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713" y="2708275"/>
            <a:ext cx="2089150" cy="1938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图片 4101" descr="7237668_103040344186_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0" y="1484313"/>
            <a:ext cx="1730375" cy="24368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3" name="图片 4102" descr="3388505_105900144145_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175" y="3213100"/>
            <a:ext cx="1652588" cy="2276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905dfb68-e35c-4b9c-b823-004bc02696b6"/>
  <p:tag name="COMMONDATA" val="eyJoZGlkIjoiYjJjOTQxYzhjODMyMDAzZmE0MDJkMWFkNmJlNDkwYTU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WPS 演示</Application>
  <PresentationFormat>在屏幕上显示</PresentationFormat>
  <Paragraphs>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楷体_GB2312</vt:lpstr>
      <vt:lpstr>新宋体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儿歌：我有一个幸福的家</dc:title>
  <dc:creator>User</dc:creator>
  <cp:lastModifiedBy>烧饵块</cp:lastModifiedBy>
  <cp:revision>3</cp:revision>
  <dcterms:created xsi:type="dcterms:W3CDTF">2012-02-12T09:53:31Z</dcterms:created>
  <dcterms:modified xsi:type="dcterms:W3CDTF">2023-02-19T23:48:25Z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A8C94909EC0445218825264604E61F9F</vt:lpwstr>
  </property>
  <property fmtid="{D5CDD505-2E9C-101B-9397-08002B2CF9AE}" pid="3" name="KSOProductBuildVer">
    <vt:lpwstr>2052-11.1.0.12980</vt:lpwstr>
  </property>
</Properties>
</file>