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0" r:id="rId3"/>
    <p:sldId id="256" r:id="rId4"/>
    <p:sldId id="259" r:id="rId5"/>
    <p:sldId id="260" r:id="rId6"/>
    <p:sldId id="261" r:id="rId7"/>
    <p:sldId id="262" r:id="rId8"/>
    <p:sldId id="263" r:id="rId9"/>
    <p:sldId id="289" r:id="rId10"/>
    <p:sldId id="264" r:id="rId11"/>
    <p:sldId id="290" r:id="rId12"/>
    <p:sldId id="266" r:id="rId13"/>
    <p:sldId id="283" r:id="rId14"/>
    <p:sldId id="267" r:id="rId15"/>
    <p:sldId id="291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31747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3088" y="-1587"/>
            <a:ext cx="5459412" cy="686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43009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7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43010"/>
          <p:cNvSpPr txBox="1"/>
          <p:nvPr/>
        </p:nvSpPr>
        <p:spPr>
          <a:xfrm>
            <a:off x="395288" y="836613"/>
            <a:ext cx="1655762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于是，狐狸开始忙起来：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229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7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框 12295"/>
          <p:cNvSpPr txBox="1"/>
          <p:nvPr/>
        </p:nvSpPr>
        <p:spPr>
          <a:xfrm>
            <a:off x="395288" y="836613"/>
            <a:ext cx="1655762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于是，狐狸开始忙起来：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文本框 12296"/>
          <p:cNvSpPr txBox="1"/>
          <p:nvPr/>
        </p:nvSpPr>
        <p:spPr>
          <a:xfrm>
            <a:off x="2843213" y="2492375"/>
            <a:ext cx="1944687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他摘西红柿，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文本框 12297"/>
          <p:cNvSpPr txBox="1"/>
          <p:nvPr/>
        </p:nvSpPr>
        <p:spPr>
          <a:xfrm>
            <a:off x="323850" y="4508500"/>
            <a:ext cx="17272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他做通心粉，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文本框 12298"/>
          <p:cNvSpPr txBox="1"/>
          <p:nvPr/>
        </p:nvSpPr>
        <p:spPr>
          <a:xfrm>
            <a:off x="2339975" y="5876925"/>
            <a:ext cx="1944688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他烤小甜饼。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文本框 12299"/>
          <p:cNvSpPr txBox="1"/>
          <p:nvPr/>
        </p:nvSpPr>
        <p:spPr>
          <a:xfrm>
            <a:off x="4859338" y="765175"/>
            <a:ext cx="40338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然后，他给小猪吃了一顿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丰盛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午餐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矩形 12300"/>
          <p:cNvSpPr/>
          <p:nvPr/>
        </p:nvSpPr>
        <p:spPr>
          <a:xfrm>
            <a:off x="4859338" y="1268413"/>
            <a:ext cx="40957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“你真是个令人害怕的厨师！”小猪说。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34817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6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文本框 34818"/>
          <p:cNvSpPr txBox="1"/>
          <p:nvPr/>
        </p:nvSpPr>
        <p:spPr>
          <a:xfrm>
            <a:off x="5364163" y="1412875"/>
            <a:ext cx="316865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4932363" y="1484313"/>
            <a:ext cx="3960812" cy="3251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好了，“狐狸说，“现在你是全村最干净的小猪了。给我安静地呆着！”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“好吧，”小猪叹了口气，“听你的安排吧。可是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······”</a:t>
            </a:r>
            <a:b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“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可是什么？”狐狸吼道。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“嗯，你知道，我是一只非常小的猪。难道你就不想喂饱我，让自己吃得更过瘾一点吗？想一想吧，狐狸先生。”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“嗯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······”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狐狸自言自语道，“他确实小了点。”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3319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8964613" cy="611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13318"/>
          <p:cNvSpPr txBox="1"/>
          <p:nvPr/>
        </p:nvSpPr>
        <p:spPr>
          <a:xfrm>
            <a:off x="4643438" y="404813"/>
            <a:ext cx="4248150" cy="3113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“好了，”狐狸说，“现在你是全村最肥的小猪了。给我进烤炉吧！”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“好吧，”小猪叹了口气，“听你的安排吧。可是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······”</a:t>
            </a:r>
            <a:b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“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可是，可是，可是什么？”狐狸叫道。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“嗯，你知道，我是一只勤劳的猪，所以我的肉特别硬。难道你就没有想过给我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按摩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一下，让自己吃上更嫩一点的烤肉吗？想一想吧，狐狸先生。”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“嗯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······”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狐狸自言自语道，“肉嫩一点当然更合我的口味啦！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charRg st="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9">
                                            <p:txEl>
                                              <p:charRg st="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44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620713"/>
            <a:ext cx="8893175" cy="562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14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620713"/>
            <a:ext cx="8893175" cy="562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文本框 14343"/>
          <p:cNvSpPr txBox="1"/>
          <p:nvPr/>
        </p:nvSpPr>
        <p:spPr>
          <a:xfrm>
            <a:off x="611188" y="620713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于是，狐狸又开始忙起来了：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文本框 14344"/>
          <p:cNvSpPr txBox="1"/>
          <p:nvPr/>
        </p:nvSpPr>
        <p:spPr>
          <a:xfrm>
            <a:off x="2771775" y="3068638"/>
            <a:ext cx="180022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他先推推这，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文本框 14345"/>
          <p:cNvSpPr txBox="1"/>
          <p:nvPr/>
        </p:nvSpPr>
        <p:spPr>
          <a:xfrm>
            <a:off x="0" y="4437063"/>
            <a:ext cx="147637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又拉拉那儿。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14346"/>
          <p:cNvSpPr txBox="1"/>
          <p:nvPr/>
        </p:nvSpPr>
        <p:spPr>
          <a:xfrm>
            <a:off x="4932363" y="765175"/>
            <a:ext cx="36004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他把小猪从头到尾捏了又敲。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8" name="矩形 14347"/>
          <p:cNvSpPr/>
          <p:nvPr/>
        </p:nvSpPr>
        <p:spPr>
          <a:xfrm>
            <a:off x="4872038" y="1341438"/>
            <a:ext cx="427196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“这真是令人害怕的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按摩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。”小猪说。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15365" descr="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622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15364"/>
          <p:cNvSpPr txBox="1"/>
          <p:nvPr/>
        </p:nvSpPr>
        <p:spPr>
          <a:xfrm>
            <a:off x="5795963" y="3068638"/>
            <a:ext cx="3132137" cy="2530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“不过，”小猪接着说，“这些日子我确实工作得很辛苦，我的背都僵硬了。你能再用点力气吗，狐狸先生？再多用一点点力气就好了。噢，可以了，可以了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现在，再往左边用点力气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……”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6390" descr="图片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846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16389"/>
          <p:cNvSpPr txBox="1"/>
          <p:nvPr/>
        </p:nvSpPr>
        <p:spPr>
          <a:xfrm>
            <a:off x="827088" y="692150"/>
            <a:ext cx="31686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“狐狸先生，你在哪儿？”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17414" descr="图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文本框 17413"/>
          <p:cNvSpPr txBox="1"/>
          <p:nvPr/>
        </p:nvSpPr>
        <p:spPr>
          <a:xfrm>
            <a:off x="5219700" y="549275"/>
            <a:ext cx="3384550" cy="3444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可是，狐狸先生再也听不见了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他累昏过去了，连抬抬手指头的力气都没有了，更别说烤猪肉啦！</a:t>
            </a:r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“可怜的狐狸先生，”小猪叹了口气，“他忙了整整一天！”</a:t>
            </a:r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然后，村里最干净、最肥、最柔软的小猪，拿着剩下来的小甜饼飞快地跑回家去。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8438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7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文本框 18437"/>
          <p:cNvSpPr txBox="1"/>
          <p:nvPr/>
        </p:nvSpPr>
        <p:spPr>
          <a:xfrm>
            <a:off x="179388" y="4437063"/>
            <a:ext cx="4321175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“多么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舒服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澡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！多么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丰盛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午餐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！多么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惬意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按摩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！”小猪叫起来，“这真是我最</a:t>
            </a:r>
            <a:r>
              <a:rPr lang="zh-CN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幸运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的一天！</a:t>
            </a:r>
            <a:r>
              <a:rPr lang="zh-CN" altLang="en-US" b="1" dirty="0">
                <a:solidFill>
                  <a:srgbClr val="FF99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FF99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075" descr="0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0"/>
            <a:ext cx="54498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3078"/>
          <p:cNvSpPr txBox="1"/>
          <p:nvPr/>
        </p:nvSpPr>
        <p:spPr>
          <a:xfrm>
            <a:off x="6516688" y="2574925"/>
            <a:ext cx="2376487" cy="85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庆子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凯萨兹  文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吴小红       译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19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15888"/>
            <a:ext cx="5387975" cy="659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4099" descr="1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925" y="0"/>
            <a:ext cx="50212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6148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638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6149"/>
          <p:cNvSpPr txBox="1"/>
          <p:nvPr/>
        </p:nvSpPr>
        <p:spPr>
          <a:xfrm>
            <a:off x="395288" y="4941888"/>
            <a:ext cx="381635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“嗨，小兔子！”有人在门外喊：“你在家吗？”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兔子？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狐狸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想，如果这儿有什么兔子的话，我早就把他当早餐了。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5219700" y="1557338"/>
            <a:ext cx="1079500" cy="1555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9600" b="1" i="1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9600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50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7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404813"/>
            <a:ext cx="4870450" cy="612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文本框 7173"/>
          <p:cNvSpPr txBox="1"/>
          <p:nvPr/>
        </p:nvSpPr>
        <p:spPr>
          <a:xfrm>
            <a:off x="5364163" y="3284538"/>
            <a:ext cx="3529012" cy="1890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“啊，没错，”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狐狸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喊着，“你找的正是地方！”</a:t>
            </a:r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他一把夹住小猪，使劲把他拖了进来。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7174"/>
          <p:cNvSpPr/>
          <p:nvPr/>
        </p:nvSpPr>
        <p:spPr>
          <a:xfrm>
            <a:off x="5435600" y="1844675"/>
            <a:ext cx="3459163" cy="976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狐狸打开门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门外站着一只小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肥猪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矩形 7175"/>
          <p:cNvSpPr/>
          <p:nvPr/>
        </p:nvSpPr>
        <p:spPr>
          <a:xfrm>
            <a:off x="5435600" y="2682875"/>
            <a:ext cx="3457575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“哎呀，我找错门了！”小猪尖叫起来。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819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626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4643438" y="2636838"/>
            <a:ext cx="3889375" cy="25638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“这真是我的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幸运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的一天！”狐狸大声叫道，“什么时候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午餐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竟然自己送上门来了！”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小猪一边挣扎一边尖叫：“放开我！让我走！”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“对不起，小子，”狐狸说，“这可不是一般的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午餐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呐，这是一顿烤猪肉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我的美味大餐！现在，就请你到烤锅里去吧！”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9222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27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107950" y="4221163"/>
            <a:ext cx="4787900" cy="2427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挣扎也没有用了。“好吧，”小猪叹了口气，“听你的安排吧。可是，我有一件事情要说。”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“什么事？”狐狸吼道。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“嗯，你知道，我是一只猪，而猪是非常脏的。难道你就不想给我洗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洗澡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吗？想一想吧，狐狸先生。”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“嗯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······”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狐狸自言自语道，“他是很脏。”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41985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13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41986"/>
          <p:cNvSpPr txBox="1"/>
          <p:nvPr/>
        </p:nvSpPr>
        <p:spPr>
          <a:xfrm>
            <a:off x="468313" y="765175"/>
            <a:ext cx="15827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于是，狐狸开始忙起来：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0246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13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10244"/>
          <p:cNvSpPr txBox="1"/>
          <p:nvPr/>
        </p:nvSpPr>
        <p:spPr>
          <a:xfrm>
            <a:off x="468313" y="765175"/>
            <a:ext cx="15827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于是，狐狸开始忙起来：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文本框 10245"/>
          <p:cNvSpPr txBox="1"/>
          <p:nvPr/>
        </p:nvSpPr>
        <p:spPr>
          <a:xfrm>
            <a:off x="2987675" y="2636838"/>
            <a:ext cx="1512888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他捡树枝，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0247"/>
          <p:cNvSpPr txBox="1"/>
          <p:nvPr/>
        </p:nvSpPr>
        <p:spPr>
          <a:xfrm>
            <a:off x="611188" y="4437063"/>
            <a:ext cx="1152525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他生火，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10248"/>
          <p:cNvSpPr txBox="1"/>
          <p:nvPr/>
        </p:nvSpPr>
        <p:spPr>
          <a:xfrm>
            <a:off x="1763713" y="5876925"/>
            <a:ext cx="1008062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他拎水。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文本框 10249"/>
          <p:cNvSpPr txBox="1"/>
          <p:nvPr/>
        </p:nvSpPr>
        <p:spPr>
          <a:xfrm>
            <a:off x="4932363" y="620713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然后，他给小猪痛痛快快地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洗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了个</a:t>
            </a:r>
            <a:r>
              <a:rPr lang="zh-CN" altLang="en-US" b="1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澡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b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4" name="矩形 10263"/>
          <p:cNvSpPr/>
          <p:nvPr/>
        </p:nvSpPr>
        <p:spPr>
          <a:xfrm>
            <a:off x="5048250" y="1052513"/>
            <a:ext cx="40957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“你真是个令人害怕的家伙。”小猪说。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/>
    </p:bldLst>
  </p:timing>
</p:sld>
</file>

<file path=ppt/tags/tag1.xml><?xml version="1.0" encoding="utf-8"?>
<p:tagLst xmlns:p="http://schemas.openxmlformats.org/presentationml/2006/main">
  <p:tag name="KSO_WPP_MARK_KEY" val="81408f0e-4cbb-4376-a898-9f895307a4d5"/>
  <p:tag name="COMMONDATA" val="eyJoZGlkIjoiNTNlYzU2NDZlZWRhZGY1YzdjNGExMDUwNGJjODllMj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演示</Application>
  <PresentationFormat>在屏幕上显示</PresentationFormat>
  <Paragraphs>69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汉仪楷体简</vt:lpstr>
      <vt:lpstr>微软雅黑</vt:lpstr>
      <vt:lpstr>Arial Unicode MS</vt:lpstr>
      <vt:lpstr>Calibri</vt:lpstr>
      <vt:lpstr>汉仪大黑简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绘本在线论坛 www.ppsbook.com</dc:title>
  <dc:creator>绘本在线论坛 www.ppsbook.com</dc:creator>
  <cp:lastModifiedBy>惢</cp:lastModifiedBy>
  <cp:revision>64</cp:revision>
  <dcterms:created xsi:type="dcterms:W3CDTF">2011-01-07T22:14:45Z</dcterms:created>
  <dcterms:modified xsi:type="dcterms:W3CDTF">2023-02-16T05:38:53Z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BED3A7D42AB2499190558AE5336CA2B6</vt:lpwstr>
  </property>
</Properties>
</file>