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7" r:id="rId4"/>
    <p:sldId id="289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88" r:id="rId14"/>
    <p:sldId id="290" r:id="rId15"/>
    <p:sldId id="301" r:id="rId16"/>
    <p:sldId id="302" r:id="rId17"/>
    <p:sldId id="291" r:id="rId18"/>
    <p:sldId id="303" r:id="rId19"/>
    <p:sldId id="304" r:id="rId20"/>
    <p:sldId id="292" r:id="rId21"/>
    <p:sldId id="305" r:id="rId22"/>
    <p:sldId id="306" r:id="rId23"/>
    <p:sldId id="307" r:id="rId24"/>
    <p:sldId id="30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7F8F"/>
    <a:srgbClr val="367F8D"/>
    <a:srgbClr val="E0751B"/>
    <a:srgbClr val="838AC4"/>
    <a:srgbClr val="103248"/>
    <a:srgbClr val="8EC6CE"/>
    <a:srgbClr val="5BA7A7"/>
    <a:srgbClr val="386666"/>
    <a:srgbClr val="3C6570"/>
    <a:srgbClr val="003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9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577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99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270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44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64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821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179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931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98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35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700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289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427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05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7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8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1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41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0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52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51543" y="508000"/>
            <a:ext cx="10900228" cy="59653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b="52197"/>
          <a:stretch>
            <a:fillRect/>
          </a:stretch>
        </p:blipFill>
        <p:spPr>
          <a:xfrm>
            <a:off x="536149" y="3889303"/>
            <a:ext cx="10930136" cy="25850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51543" y="508000"/>
            <a:ext cx="10900228" cy="59653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51543" y="508000"/>
            <a:ext cx="10900228" cy="59653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9" y="796700"/>
            <a:ext cx="2211691" cy="5674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61258" y="217714"/>
            <a:ext cx="11727542" cy="64298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61258" y="217714"/>
            <a:ext cx="11727542" cy="64298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D9021EB-23E7-861E-C80C-F06987DC30D5}"/>
              </a:ext>
            </a:extLst>
          </p:cNvPr>
          <p:cNvSpPr txBox="1"/>
          <p:nvPr/>
        </p:nvSpPr>
        <p:spPr>
          <a:xfrm>
            <a:off x="1276350" y="854064"/>
            <a:ext cx="9163050" cy="25749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7200" b="1" kern="100" dirty="0">
                <a:solidFill>
                  <a:srgbClr val="3C657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以教人者教己</a:t>
            </a:r>
            <a:endParaRPr lang="en-US" altLang="zh-CN" sz="7200" b="1" kern="100" dirty="0">
              <a:solidFill>
                <a:srgbClr val="3C657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zh-CN" sz="7200" b="1" kern="100" dirty="0">
                <a:solidFill>
                  <a:srgbClr val="3C657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在劳力上劳心</a:t>
            </a:r>
            <a:endParaRPr lang="zh-CN" altLang="zh-CN" sz="7200" kern="100" dirty="0">
              <a:solidFill>
                <a:srgbClr val="3C657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914843-2FEE-AD27-8912-B74EB848ACB4}"/>
              </a:ext>
            </a:extLst>
          </p:cNvPr>
          <p:cNvSpPr txBox="1"/>
          <p:nvPr/>
        </p:nvSpPr>
        <p:spPr>
          <a:xfrm>
            <a:off x="4049712" y="3600450"/>
            <a:ext cx="4092575" cy="9405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E0751B"/>
                </a:solidFill>
              </a:rPr>
              <a:t>常州市龙锦小学   周昀</a:t>
            </a:r>
            <a:endParaRPr lang="en-US" altLang="zh-CN" sz="2400" dirty="0">
              <a:solidFill>
                <a:srgbClr val="E0751B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rgbClr val="E0751B"/>
                </a:solidFill>
              </a:rPr>
              <a:t>2023</a:t>
            </a:r>
            <a:r>
              <a:rPr lang="zh-CN" altLang="en-US" sz="2400" dirty="0">
                <a:solidFill>
                  <a:srgbClr val="E0751B"/>
                </a:solidFill>
              </a:rPr>
              <a:t>年</a:t>
            </a:r>
            <a:r>
              <a:rPr lang="en-US" altLang="zh-CN" sz="2400" dirty="0">
                <a:solidFill>
                  <a:srgbClr val="E0751B"/>
                </a:solidFill>
              </a:rPr>
              <a:t>2</a:t>
            </a:r>
            <a:r>
              <a:rPr lang="zh-CN" altLang="en-US" sz="2400" dirty="0">
                <a:solidFill>
                  <a:srgbClr val="E0751B"/>
                </a:solidFill>
              </a:rPr>
              <a:t>月</a:t>
            </a:r>
            <a:r>
              <a:rPr lang="en-US" altLang="zh-CN" sz="2400">
                <a:solidFill>
                  <a:srgbClr val="E0751B"/>
                </a:solidFill>
              </a:rPr>
              <a:t>16</a:t>
            </a:r>
            <a:r>
              <a:rPr lang="zh-CN" altLang="en-US" sz="2400">
                <a:solidFill>
                  <a:srgbClr val="E0751B"/>
                </a:solidFill>
              </a:rPr>
              <a:t>日</a:t>
            </a:r>
            <a:endParaRPr lang="zh-CN" altLang="en-US" sz="2400" dirty="0">
              <a:solidFill>
                <a:srgbClr val="E0751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0148" y="3160883"/>
            <a:ext cx="2397524" cy="845573"/>
            <a:chOff x="2320148" y="3160883"/>
            <a:chExt cx="2397524" cy="845573"/>
          </a:xfrm>
          <a:solidFill>
            <a:schemeClr val="accent3"/>
          </a:solidFill>
        </p:grpSpPr>
        <p:sp>
          <p:nvSpPr>
            <p:cNvPr id="3" name="任意多边形 47"/>
            <p:cNvSpPr/>
            <p:nvPr/>
          </p:nvSpPr>
          <p:spPr bwMode="auto">
            <a:xfrm rot="21480000" flipH="1">
              <a:off x="2320148" y="3179416"/>
              <a:ext cx="1387553" cy="827040"/>
            </a:xfrm>
            <a:custGeom>
              <a:avLst/>
              <a:gdLst>
                <a:gd name="T0" fmla="*/ 0 w 2262142"/>
                <a:gd name="T1" fmla="*/ 0 h 1396256"/>
                <a:gd name="T2" fmla="*/ 74770 w 2262142"/>
                <a:gd name="T3" fmla="*/ 1396256 h 1396256"/>
                <a:gd name="T4" fmla="*/ 2262142 w 2262142"/>
                <a:gd name="T5" fmla="*/ 1396256 h 1396256"/>
                <a:gd name="T6" fmla="*/ 0 60000 65536"/>
                <a:gd name="T7" fmla="*/ 0 60000 65536"/>
                <a:gd name="T8" fmla="*/ 0 60000 65536"/>
                <a:gd name="T9" fmla="*/ 0 w 2262142"/>
                <a:gd name="T10" fmla="*/ 0 h 1396256"/>
                <a:gd name="T11" fmla="*/ 2262142 w 2262142"/>
                <a:gd name="T12" fmla="*/ 1396256 h 1396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142" h="1396256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任意多边形 51"/>
            <p:cNvSpPr/>
            <p:nvPr/>
          </p:nvSpPr>
          <p:spPr bwMode="auto">
            <a:xfrm>
              <a:off x="3675270" y="3160883"/>
              <a:ext cx="1042402" cy="827040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0148" y="4048156"/>
            <a:ext cx="2384784" cy="836307"/>
            <a:chOff x="2320148" y="4048156"/>
            <a:chExt cx="2384784" cy="836307"/>
          </a:xfrm>
          <a:solidFill>
            <a:schemeClr val="accent4"/>
          </a:solidFill>
        </p:grpSpPr>
        <p:sp>
          <p:nvSpPr>
            <p:cNvPr id="6" name="任意多边形 63"/>
            <p:cNvSpPr/>
            <p:nvPr/>
          </p:nvSpPr>
          <p:spPr bwMode="auto">
            <a:xfrm rot="120000" flipH="1" flipV="1">
              <a:off x="2320148" y="4048156"/>
              <a:ext cx="1387553" cy="823566"/>
            </a:xfrm>
            <a:custGeom>
              <a:avLst/>
              <a:gdLst>
                <a:gd name="T0" fmla="*/ 1901961 w 1901961"/>
                <a:gd name="T1" fmla="*/ 1128526 h 1128526"/>
                <a:gd name="T2" fmla="*/ 62575 w 1901961"/>
                <a:gd name="T3" fmla="*/ 1128526 h 1128526"/>
                <a:gd name="T4" fmla="*/ 0 w 1901961"/>
                <a:gd name="T5" fmla="*/ 290 h 1128526"/>
                <a:gd name="T6" fmla="*/ 8289 w 1901961"/>
                <a:gd name="T7" fmla="*/ 0 h 1128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1961"/>
                <a:gd name="T13" fmla="*/ 0 h 1128526"/>
                <a:gd name="T14" fmla="*/ 1901961 w 1901961"/>
                <a:gd name="T15" fmla="*/ 1128526 h 1128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1961" h="1128526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任意多边形 53"/>
            <p:cNvSpPr/>
            <p:nvPr/>
          </p:nvSpPr>
          <p:spPr bwMode="auto">
            <a:xfrm flipV="1">
              <a:off x="3662530" y="4066689"/>
              <a:ext cx="1042402" cy="817774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3301" y="4555500"/>
            <a:ext cx="2771631" cy="1235927"/>
            <a:chOff x="1933301" y="4555500"/>
            <a:chExt cx="2771631" cy="1235927"/>
          </a:xfrm>
          <a:solidFill>
            <a:schemeClr val="accent5"/>
          </a:solidFill>
        </p:grpSpPr>
        <p:sp>
          <p:nvSpPr>
            <p:cNvPr id="9" name="任意多边形 55"/>
            <p:cNvSpPr/>
            <p:nvPr/>
          </p:nvSpPr>
          <p:spPr bwMode="auto">
            <a:xfrm rot="13105210" flipV="1">
              <a:off x="1933301" y="4555500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 56"/>
            <p:cNvSpPr/>
            <p:nvPr/>
          </p:nvSpPr>
          <p:spPr bwMode="auto">
            <a:xfrm flipV="1">
              <a:off x="3662530" y="4977128"/>
              <a:ext cx="1042402" cy="814299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33301" y="2248127"/>
            <a:ext cx="2784371" cy="1241719"/>
            <a:chOff x="1933301" y="2248127"/>
            <a:chExt cx="2784371" cy="1241719"/>
          </a:xfrm>
        </p:grpSpPr>
        <p:sp>
          <p:nvSpPr>
            <p:cNvPr id="12" name="任意多边形 58"/>
            <p:cNvSpPr/>
            <p:nvPr/>
          </p:nvSpPr>
          <p:spPr bwMode="auto">
            <a:xfrm rot="8494790">
              <a:off x="1933301" y="2848137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 59"/>
            <p:cNvSpPr/>
            <p:nvPr/>
          </p:nvSpPr>
          <p:spPr bwMode="auto">
            <a:xfrm>
              <a:off x="3675270" y="2248127"/>
              <a:ext cx="1042402" cy="815457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27"/>
          <p:cNvGrpSpPr/>
          <p:nvPr/>
        </p:nvGrpSpPr>
        <p:grpSpPr bwMode="auto">
          <a:xfrm>
            <a:off x="1355347" y="3610311"/>
            <a:ext cx="998389" cy="1003105"/>
            <a:chOff x="0" y="0"/>
            <a:chExt cx="1375837" cy="1380067"/>
          </a:xfrm>
          <a:solidFill>
            <a:schemeClr val="accent1"/>
          </a:solidFill>
        </p:grpSpPr>
        <p:grpSp>
          <p:nvGrpSpPr>
            <p:cNvPr id="15" name="组合 25"/>
            <p:cNvGrpSpPr/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  <a:grpFill/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任意多边形 18"/>
              <p:cNvSpPr/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15619 w 215619"/>
                  <a:gd name="T1" fmla="*/ 0 h 839485"/>
                  <a:gd name="T2" fmla="*/ 215619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619"/>
                  <a:gd name="T13" fmla="*/ 0 h 839485"/>
                  <a:gd name="T14" fmla="*/ 215619 w 215619"/>
                  <a:gd name="T15" fmla="*/ 839485 h 839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任意多边形 21"/>
              <p:cNvSpPr/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799"/>
                  <a:gd name="T25" fmla="*/ 0 h 558801"/>
                  <a:gd name="T26" fmla="*/ 431799 w 431799"/>
                  <a:gd name="T27" fmla="*/ 558801 h 5588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049611" y="4017186"/>
            <a:ext cx="6692445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367F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培养劳动习惯和品质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72A97B7-9E3C-BD52-145D-2FAB269BA0FA}"/>
              </a:ext>
            </a:extLst>
          </p:cNvPr>
          <p:cNvSpPr txBox="1"/>
          <p:nvPr/>
        </p:nvSpPr>
        <p:spPr>
          <a:xfrm>
            <a:off x="0" y="34094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（二）义务教育新课程方案中劳动课程的育人价值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FC8D463-F1B1-4C95-955D-EE3A0F12F79A}"/>
              </a:ext>
            </a:extLst>
          </p:cNvPr>
          <p:cNvSpPr txBox="1"/>
          <p:nvPr/>
        </p:nvSpPr>
        <p:spPr>
          <a:xfrm>
            <a:off x="4873398" y="2512563"/>
            <a:ext cx="7044869" cy="1363065"/>
          </a:xfrm>
          <a:prstGeom prst="rect">
            <a:avLst/>
          </a:prstGeom>
          <a:noFill/>
          <a:ln w="76200">
            <a:solidFill>
              <a:srgbClr val="838AC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有利于学生形成良好的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劳动习惯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。有助于培育学生优良的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劳动品质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，包括</a:t>
            </a:r>
            <a:r>
              <a:rPr lang="zh-CN" altLang="en-US" sz="2400" b="1" i="1" u="sng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认真负责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i="1" u="sng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吃苦耐劳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i="1" u="sng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团结合作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等方面。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53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0148" y="3160883"/>
            <a:ext cx="2397524" cy="845573"/>
            <a:chOff x="2320148" y="3160883"/>
            <a:chExt cx="2397524" cy="845573"/>
          </a:xfrm>
          <a:solidFill>
            <a:schemeClr val="accent3"/>
          </a:solidFill>
        </p:grpSpPr>
        <p:sp>
          <p:nvSpPr>
            <p:cNvPr id="3" name="任意多边形 47"/>
            <p:cNvSpPr/>
            <p:nvPr/>
          </p:nvSpPr>
          <p:spPr bwMode="auto">
            <a:xfrm rot="21480000" flipH="1">
              <a:off x="2320148" y="3179416"/>
              <a:ext cx="1387553" cy="827040"/>
            </a:xfrm>
            <a:custGeom>
              <a:avLst/>
              <a:gdLst>
                <a:gd name="T0" fmla="*/ 0 w 2262142"/>
                <a:gd name="T1" fmla="*/ 0 h 1396256"/>
                <a:gd name="T2" fmla="*/ 74770 w 2262142"/>
                <a:gd name="T3" fmla="*/ 1396256 h 1396256"/>
                <a:gd name="T4" fmla="*/ 2262142 w 2262142"/>
                <a:gd name="T5" fmla="*/ 1396256 h 1396256"/>
                <a:gd name="T6" fmla="*/ 0 60000 65536"/>
                <a:gd name="T7" fmla="*/ 0 60000 65536"/>
                <a:gd name="T8" fmla="*/ 0 60000 65536"/>
                <a:gd name="T9" fmla="*/ 0 w 2262142"/>
                <a:gd name="T10" fmla="*/ 0 h 1396256"/>
                <a:gd name="T11" fmla="*/ 2262142 w 2262142"/>
                <a:gd name="T12" fmla="*/ 1396256 h 1396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142" h="1396256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任意多边形 51"/>
            <p:cNvSpPr/>
            <p:nvPr/>
          </p:nvSpPr>
          <p:spPr bwMode="auto">
            <a:xfrm>
              <a:off x="3675270" y="3160883"/>
              <a:ext cx="1042402" cy="827040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0148" y="4048156"/>
            <a:ext cx="2384784" cy="836307"/>
            <a:chOff x="2320148" y="4048156"/>
            <a:chExt cx="2384784" cy="836307"/>
          </a:xfrm>
          <a:solidFill>
            <a:schemeClr val="accent4"/>
          </a:solidFill>
        </p:grpSpPr>
        <p:sp>
          <p:nvSpPr>
            <p:cNvPr id="6" name="任意多边形 63"/>
            <p:cNvSpPr/>
            <p:nvPr/>
          </p:nvSpPr>
          <p:spPr bwMode="auto">
            <a:xfrm rot="120000" flipH="1" flipV="1">
              <a:off x="2320148" y="4048156"/>
              <a:ext cx="1387553" cy="823566"/>
            </a:xfrm>
            <a:custGeom>
              <a:avLst/>
              <a:gdLst>
                <a:gd name="T0" fmla="*/ 1901961 w 1901961"/>
                <a:gd name="T1" fmla="*/ 1128526 h 1128526"/>
                <a:gd name="T2" fmla="*/ 62575 w 1901961"/>
                <a:gd name="T3" fmla="*/ 1128526 h 1128526"/>
                <a:gd name="T4" fmla="*/ 0 w 1901961"/>
                <a:gd name="T5" fmla="*/ 290 h 1128526"/>
                <a:gd name="T6" fmla="*/ 8289 w 1901961"/>
                <a:gd name="T7" fmla="*/ 0 h 1128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1961"/>
                <a:gd name="T13" fmla="*/ 0 h 1128526"/>
                <a:gd name="T14" fmla="*/ 1901961 w 1901961"/>
                <a:gd name="T15" fmla="*/ 1128526 h 1128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1961" h="1128526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任意多边形 53"/>
            <p:cNvSpPr/>
            <p:nvPr/>
          </p:nvSpPr>
          <p:spPr bwMode="auto">
            <a:xfrm flipV="1">
              <a:off x="3662530" y="4066689"/>
              <a:ext cx="1042402" cy="817774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3301" y="4555500"/>
            <a:ext cx="2771631" cy="1235927"/>
            <a:chOff x="1933301" y="4555500"/>
            <a:chExt cx="2771631" cy="1235927"/>
          </a:xfrm>
          <a:solidFill>
            <a:schemeClr val="accent5"/>
          </a:solidFill>
        </p:grpSpPr>
        <p:sp>
          <p:nvSpPr>
            <p:cNvPr id="9" name="任意多边形 55"/>
            <p:cNvSpPr/>
            <p:nvPr/>
          </p:nvSpPr>
          <p:spPr bwMode="auto">
            <a:xfrm rot="13105210" flipV="1">
              <a:off x="1933301" y="4555500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 56"/>
            <p:cNvSpPr/>
            <p:nvPr/>
          </p:nvSpPr>
          <p:spPr bwMode="auto">
            <a:xfrm flipV="1">
              <a:off x="3662530" y="4977128"/>
              <a:ext cx="1042402" cy="814299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33301" y="2248127"/>
            <a:ext cx="2784371" cy="1241719"/>
            <a:chOff x="1933301" y="2248127"/>
            <a:chExt cx="2784371" cy="1241719"/>
          </a:xfrm>
        </p:grpSpPr>
        <p:sp>
          <p:nvSpPr>
            <p:cNvPr id="12" name="任意多边形 58"/>
            <p:cNvSpPr/>
            <p:nvPr/>
          </p:nvSpPr>
          <p:spPr bwMode="auto">
            <a:xfrm rot="8494790">
              <a:off x="1933301" y="2848137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 59"/>
            <p:cNvSpPr/>
            <p:nvPr/>
          </p:nvSpPr>
          <p:spPr bwMode="auto">
            <a:xfrm>
              <a:off x="3675270" y="2248127"/>
              <a:ext cx="1042402" cy="815457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27"/>
          <p:cNvGrpSpPr/>
          <p:nvPr/>
        </p:nvGrpSpPr>
        <p:grpSpPr bwMode="auto">
          <a:xfrm>
            <a:off x="1355347" y="3610311"/>
            <a:ext cx="998389" cy="1003105"/>
            <a:chOff x="0" y="0"/>
            <a:chExt cx="1375837" cy="1380067"/>
          </a:xfrm>
          <a:solidFill>
            <a:schemeClr val="accent1"/>
          </a:solidFill>
        </p:grpSpPr>
        <p:grpSp>
          <p:nvGrpSpPr>
            <p:cNvPr id="15" name="组合 25"/>
            <p:cNvGrpSpPr/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  <a:grpFill/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任意多边形 18"/>
              <p:cNvSpPr/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15619 w 215619"/>
                  <a:gd name="T1" fmla="*/ 0 h 839485"/>
                  <a:gd name="T2" fmla="*/ 215619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619"/>
                  <a:gd name="T13" fmla="*/ 0 h 839485"/>
                  <a:gd name="T14" fmla="*/ 215619 w 215619"/>
                  <a:gd name="T15" fmla="*/ 839485 h 839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任意多边形 21"/>
              <p:cNvSpPr/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799"/>
                  <a:gd name="T25" fmla="*/ 0 h 558801"/>
                  <a:gd name="T26" fmla="*/ 431799 w 431799"/>
                  <a:gd name="T27" fmla="*/ 558801 h 5588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049611" y="4953353"/>
            <a:ext cx="6692445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367F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养成劳动精神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72A97B7-9E3C-BD52-145D-2FAB269BA0FA}"/>
              </a:ext>
            </a:extLst>
          </p:cNvPr>
          <p:cNvSpPr txBox="1"/>
          <p:nvPr/>
        </p:nvSpPr>
        <p:spPr>
          <a:xfrm>
            <a:off x="0" y="34094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（二）义务教育新课程方案中劳动课程的育人价值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667129E-952A-7C50-EC23-140DF7F46D43}"/>
              </a:ext>
            </a:extLst>
          </p:cNvPr>
          <p:cNvSpPr txBox="1"/>
          <p:nvPr/>
        </p:nvSpPr>
        <p:spPr>
          <a:xfrm>
            <a:off x="4873398" y="2916416"/>
            <a:ext cx="7044869" cy="1806264"/>
          </a:xfrm>
          <a:prstGeom prst="rect">
            <a:avLst/>
          </a:prstGeom>
          <a:noFill/>
          <a:ln w="76200">
            <a:solidFill>
              <a:srgbClr val="838AC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被视为一种关于劳动的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信念信仰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人格特质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。需要通过有计划、有目的的实践活动来引发学生积极的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情感体验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，注意避免把实践活动“沦为”表层的游戏体验。</a:t>
            </a:r>
          </a:p>
        </p:txBody>
      </p:sp>
    </p:spTree>
    <p:extLst>
      <p:ext uri="{BB962C8B-B14F-4D97-AF65-F5344CB8AC3E}">
        <p14:creationId xmlns:p14="http://schemas.microsoft.com/office/powerpoint/2010/main" val="27548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7"/>
          <p:cNvSpPr/>
          <p:nvPr/>
        </p:nvSpPr>
        <p:spPr>
          <a:xfrm>
            <a:off x="923674" y="2916375"/>
            <a:ext cx="2219374" cy="1913253"/>
          </a:xfrm>
          <a:custGeom>
            <a:avLst/>
            <a:gdLst>
              <a:gd name="connsiteX0" fmla="*/ 1919626 w 2219374"/>
              <a:gd name="connsiteY0" fmla="*/ 1396446 h 1913253"/>
              <a:gd name="connsiteX1" fmla="*/ 2219374 w 2219374"/>
              <a:gd name="connsiteY1" fmla="*/ 1913253 h 1913253"/>
              <a:gd name="connsiteX2" fmla="*/ 1633594 w 2219374"/>
              <a:gd name="connsiteY2" fmla="*/ 1913253 h 1913253"/>
              <a:gd name="connsiteX3" fmla="*/ 306189 w 2219374"/>
              <a:gd name="connsiteY3" fmla="*/ 1385342 h 1913253"/>
              <a:gd name="connsiteX4" fmla="*/ 598366 w 2219374"/>
              <a:gd name="connsiteY4" fmla="*/ 1913253 h 1913253"/>
              <a:gd name="connsiteX5" fmla="*/ 0 w 2219374"/>
              <a:gd name="connsiteY5" fmla="*/ 1913253 h 1913253"/>
              <a:gd name="connsiteX6" fmla="*/ 1109687 w 2219374"/>
              <a:gd name="connsiteY6" fmla="*/ 0 h 1913253"/>
              <a:gd name="connsiteX7" fmla="*/ 1860205 w 2219374"/>
              <a:gd name="connsiteY7" fmla="*/ 1293996 h 1913253"/>
              <a:gd name="connsiteX8" fmla="*/ 1517471 w 2219374"/>
              <a:gd name="connsiteY8" fmla="*/ 1913253 h 1913253"/>
              <a:gd name="connsiteX9" fmla="*/ 714489 w 2219374"/>
              <a:gd name="connsiteY9" fmla="*/ 1913253 h 1913253"/>
              <a:gd name="connsiteX10" fmla="*/ 365610 w 2219374"/>
              <a:gd name="connsiteY10" fmla="*/ 1282892 h 19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374" h="1913253">
                <a:moveTo>
                  <a:pt x="1919626" y="1396446"/>
                </a:moveTo>
                <a:lnTo>
                  <a:pt x="2219374" y="1913253"/>
                </a:lnTo>
                <a:lnTo>
                  <a:pt x="1633594" y="1913253"/>
                </a:lnTo>
                <a:close/>
                <a:moveTo>
                  <a:pt x="306189" y="1385342"/>
                </a:moveTo>
                <a:lnTo>
                  <a:pt x="598366" y="1913253"/>
                </a:lnTo>
                <a:lnTo>
                  <a:pt x="0" y="1913253"/>
                </a:lnTo>
                <a:close/>
                <a:moveTo>
                  <a:pt x="1109687" y="0"/>
                </a:moveTo>
                <a:lnTo>
                  <a:pt x="1860205" y="1293996"/>
                </a:lnTo>
                <a:lnTo>
                  <a:pt x="1517471" y="1913253"/>
                </a:lnTo>
                <a:lnTo>
                  <a:pt x="714489" y="1913253"/>
                </a:lnTo>
                <a:lnTo>
                  <a:pt x="365610" y="128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 28"/>
          <p:cNvSpPr/>
          <p:nvPr/>
        </p:nvSpPr>
        <p:spPr>
          <a:xfrm rot="10800000">
            <a:off x="2959653" y="2916375"/>
            <a:ext cx="2219373" cy="1913253"/>
          </a:xfrm>
          <a:custGeom>
            <a:avLst/>
            <a:gdLst>
              <a:gd name="connsiteX0" fmla="*/ 526430 w 2219373"/>
              <a:gd name="connsiteY0" fmla="*/ 1913253 h 1913253"/>
              <a:gd name="connsiteX1" fmla="*/ 0 w 2219373"/>
              <a:gd name="connsiteY1" fmla="*/ 1913253 h 1913253"/>
              <a:gd name="connsiteX2" fmla="*/ 269378 w 2219373"/>
              <a:gd name="connsiteY2" fmla="*/ 1448807 h 1913253"/>
              <a:gd name="connsiteX3" fmla="*/ 1562851 w 2219373"/>
              <a:gd name="connsiteY3" fmla="*/ 1913253 h 1913253"/>
              <a:gd name="connsiteX4" fmla="*/ 642553 w 2219373"/>
              <a:gd name="connsiteY4" fmla="*/ 1913253 h 1913253"/>
              <a:gd name="connsiteX5" fmla="*/ 328799 w 2219373"/>
              <a:gd name="connsiteY5" fmla="*/ 1346357 h 1913253"/>
              <a:gd name="connsiteX6" fmla="*/ 1109687 w 2219373"/>
              <a:gd name="connsiteY6" fmla="*/ 0 h 1913253"/>
              <a:gd name="connsiteX7" fmla="*/ 1883425 w 2219373"/>
              <a:gd name="connsiteY7" fmla="*/ 1334033 h 1913253"/>
              <a:gd name="connsiteX8" fmla="*/ 2219373 w 2219373"/>
              <a:gd name="connsiteY8" fmla="*/ 1913253 h 1913253"/>
              <a:gd name="connsiteX9" fmla="*/ 1678974 w 2219373"/>
              <a:gd name="connsiteY9" fmla="*/ 1913253 h 1913253"/>
              <a:gd name="connsiteX10" fmla="*/ 1942846 w 2219373"/>
              <a:gd name="connsiteY10" fmla="*/ 1436483 h 19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373" h="1913253">
                <a:moveTo>
                  <a:pt x="526430" y="1913253"/>
                </a:moveTo>
                <a:lnTo>
                  <a:pt x="0" y="1913253"/>
                </a:lnTo>
                <a:lnTo>
                  <a:pt x="269378" y="1448807"/>
                </a:lnTo>
                <a:close/>
                <a:moveTo>
                  <a:pt x="1562851" y="1913253"/>
                </a:moveTo>
                <a:lnTo>
                  <a:pt x="642553" y="1913253"/>
                </a:lnTo>
                <a:lnTo>
                  <a:pt x="328799" y="1346357"/>
                </a:lnTo>
                <a:lnTo>
                  <a:pt x="1109687" y="0"/>
                </a:lnTo>
                <a:lnTo>
                  <a:pt x="1883425" y="1334033"/>
                </a:lnTo>
                <a:close/>
                <a:moveTo>
                  <a:pt x="2219373" y="1913253"/>
                </a:moveTo>
                <a:lnTo>
                  <a:pt x="1678974" y="1913253"/>
                </a:lnTo>
                <a:lnTo>
                  <a:pt x="1942846" y="14364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 29"/>
          <p:cNvSpPr/>
          <p:nvPr/>
        </p:nvSpPr>
        <p:spPr>
          <a:xfrm rot="10800000">
            <a:off x="7054368" y="2916375"/>
            <a:ext cx="2219376" cy="1913255"/>
          </a:xfrm>
          <a:custGeom>
            <a:avLst/>
            <a:gdLst>
              <a:gd name="connsiteX0" fmla="*/ 561016 w 2219376"/>
              <a:gd name="connsiteY0" fmla="*/ 1913255 h 1913255"/>
              <a:gd name="connsiteX1" fmla="*/ 0 w 2219376"/>
              <a:gd name="connsiteY1" fmla="*/ 1913255 h 1913255"/>
              <a:gd name="connsiteX2" fmla="*/ 287076 w 2219376"/>
              <a:gd name="connsiteY2" fmla="*/ 1418296 h 1913255"/>
              <a:gd name="connsiteX3" fmla="*/ 1542238 w 2219376"/>
              <a:gd name="connsiteY3" fmla="*/ 1913255 h 1913255"/>
              <a:gd name="connsiteX4" fmla="*/ 677139 w 2219376"/>
              <a:gd name="connsiteY4" fmla="*/ 1913255 h 1913255"/>
              <a:gd name="connsiteX5" fmla="*/ 346497 w 2219376"/>
              <a:gd name="connsiteY5" fmla="*/ 1315846 h 1913255"/>
              <a:gd name="connsiteX6" fmla="*/ 1109688 w 2219376"/>
              <a:gd name="connsiteY6" fmla="*/ 0 h 1913255"/>
              <a:gd name="connsiteX7" fmla="*/ 1872879 w 2219376"/>
              <a:gd name="connsiteY7" fmla="*/ 1315846 h 1913255"/>
              <a:gd name="connsiteX8" fmla="*/ 2219376 w 2219376"/>
              <a:gd name="connsiteY8" fmla="*/ 1913255 h 1913255"/>
              <a:gd name="connsiteX9" fmla="*/ 1658361 w 2219376"/>
              <a:gd name="connsiteY9" fmla="*/ 1913255 h 1913255"/>
              <a:gd name="connsiteX10" fmla="*/ 1932300 w 2219376"/>
              <a:gd name="connsiteY10" fmla="*/ 1418296 h 19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376" h="1913255">
                <a:moveTo>
                  <a:pt x="561016" y="1913255"/>
                </a:moveTo>
                <a:lnTo>
                  <a:pt x="0" y="1913255"/>
                </a:lnTo>
                <a:lnTo>
                  <a:pt x="287076" y="1418296"/>
                </a:lnTo>
                <a:close/>
                <a:moveTo>
                  <a:pt x="1542238" y="1913255"/>
                </a:moveTo>
                <a:lnTo>
                  <a:pt x="677139" y="1913255"/>
                </a:lnTo>
                <a:lnTo>
                  <a:pt x="346497" y="1315846"/>
                </a:lnTo>
                <a:lnTo>
                  <a:pt x="1109688" y="0"/>
                </a:lnTo>
                <a:lnTo>
                  <a:pt x="1872879" y="1315846"/>
                </a:lnTo>
                <a:close/>
                <a:moveTo>
                  <a:pt x="2219376" y="1913255"/>
                </a:moveTo>
                <a:lnTo>
                  <a:pt x="1658361" y="1913255"/>
                </a:lnTo>
                <a:lnTo>
                  <a:pt x="1932300" y="14182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30"/>
          <p:cNvSpPr/>
          <p:nvPr/>
        </p:nvSpPr>
        <p:spPr>
          <a:xfrm>
            <a:off x="5044997" y="2916375"/>
            <a:ext cx="2219374" cy="1913253"/>
          </a:xfrm>
          <a:custGeom>
            <a:avLst/>
            <a:gdLst>
              <a:gd name="connsiteX0" fmla="*/ 274209 w 2219374"/>
              <a:gd name="connsiteY0" fmla="*/ 1440480 h 1913253"/>
              <a:gd name="connsiteX1" fmla="*/ 535869 w 2219374"/>
              <a:gd name="connsiteY1" fmla="*/ 1913253 h 1913253"/>
              <a:gd name="connsiteX2" fmla="*/ 0 w 2219374"/>
              <a:gd name="connsiteY2" fmla="*/ 1913253 h 1913253"/>
              <a:gd name="connsiteX3" fmla="*/ 1901706 w 2219374"/>
              <a:gd name="connsiteY3" fmla="*/ 1365550 h 1913253"/>
              <a:gd name="connsiteX4" fmla="*/ 2219374 w 2219374"/>
              <a:gd name="connsiteY4" fmla="*/ 1913253 h 1913253"/>
              <a:gd name="connsiteX5" fmla="*/ 1598575 w 2219374"/>
              <a:gd name="connsiteY5" fmla="*/ 1913253 h 1913253"/>
              <a:gd name="connsiteX6" fmla="*/ 1109687 w 2219374"/>
              <a:gd name="connsiteY6" fmla="*/ 0 h 1913253"/>
              <a:gd name="connsiteX7" fmla="*/ 1842285 w 2219374"/>
              <a:gd name="connsiteY7" fmla="*/ 1263099 h 1913253"/>
              <a:gd name="connsiteX8" fmla="*/ 1482451 w 2219374"/>
              <a:gd name="connsiteY8" fmla="*/ 1913253 h 1913253"/>
              <a:gd name="connsiteX9" fmla="*/ 651992 w 2219374"/>
              <a:gd name="connsiteY9" fmla="*/ 1913253 h 1913253"/>
              <a:gd name="connsiteX10" fmla="*/ 333630 w 2219374"/>
              <a:gd name="connsiteY10" fmla="*/ 1338030 h 19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374" h="1913253">
                <a:moveTo>
                  <a:pt x="274209" y="1440480"/>
                </a:moveTo>
                <a:lnTo>
                  <a:pt x="535869" y="1913253"/>
                </a:lnTo>
                <a:lnTo>
                  <a:pt x="0" y="1913253"/>
                </a:lnTo>
                <a:close/>
                <a:moveTo>
                  <a:pt x="1901706" y="1365550"/>
                </a:moveTo>
                <a:lnTo>
                  <a:pt x="2219374" y="1913253"/>
                </a:lnTo>
                <a:lnTo>
                  <a:pt x="1598575" y="1913253"/>
                </a:lnTo>
                <a:close/>
                <a:moveTo>
                  <a:pt x="1109687" y="0"/>
                </a:moveTo>
                <a:lnTo>
                  <a:pt x="1842285" y="1263099"/>
                </a:lnTo>
                <a:lnTo>
                  <a:pt x="1482451" y="1913253"/>
                </a:lnTo>
                <a:lnTo>
                  <a:pt x="651992" y="1913253"/>
                </a:lnTo>
                <a:lnTo>
                  <a:pt x="333630" y="13380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 31"/>
          <p:cNvSpPr/>
          <p:nvPr/>
        </p:nvSpPr>
        <p:spPr>
          <a:xfrm>
            <a:off x="9049226" y="2916375"/>
            <a:ext cx="2219374" cy="1913253"/>
          </a:xfrm>
          <a:custGeom>
            <a:avLst/>
            <a:gdLst>
              <a:gd name="connsiteX0" fmla="*/ 1937625 w 2219374"/>
              <a:gd name="connsiteY0" fmla="*/ 1427479 h 1913253"/>
              <a:gd name="connsiteX1" fmla="*/ 2219374 w 2219374"/>
              <a:gd name="connsiteY1" fmla="*/ 1913253 h 1913253"/>
              <a:gd name="connsiteX2" fmla="*/ 1668769 w 2219374"/>
              <a:gd name="connsiteY2" fmla="*/ 1913253 h 1913253"/>
              <a:gd name="connsiteX3" fmla="*/ 317668 w 2219374"/>
              <a:gd name="connsiteY3" fmla="*/ 1365549 h 1913253"/>
              <a:gd name="connsiteX4" fmla="*/ 620800 w 2219374"/>
              <a:gd name="connsiteY4" fmla="*/ 1913253 h 1913253"/>
              <a:gd name="connsiteX5" fmla="*/ 0 w 2219374"/>
              <a:gd name="connsiteY5" fmla="*/ 1913253 h 1913253"/>
              <a:gd name="connsiteX6" fmla="*/ 1109687 w 2219374"/>
              <a:gd name="connsiteY6" fmla="*/ 0 h 1913253"/>
              <a:gd name="connsiteX7" fmla="*/ 1878204 w 2219374"/>
              <a:gd name="connsiteY7" fmla="*/ 1325029 h 1913253"/>
              <a:gd name="connsiteX8" fmla="*/ 1552646 w 2219374"/>
              <a:gd name="connsiteY8" fmla="*/ 1913253 h 1913253"/>
              <a:gd name="connsiteX9" fmla="*/ 736924 w 2219374"/>
              <a:gd name="connsiteY9" fmla="*/ 1913253 h 1913253"/>
              <a:gd name="connsiteX10" fmla="*/ 377090 w 2219374"/>
              <a:gd name="connsiteY10" fmla="*/ 1263099 h 19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374" h="1913253">
                <a:moveTo>
                  <a:pt x="1937625" y="1427479"/>
                </a:moveTo>
                <a:lnTo>
                  <a:pt x="2219374" y="1913253"/>
                </a:lnTo>
                <a:lnTo>
                  <a:pt x="1668769" y="1913253"/>
                </a:lnTo>
                <a:close/>
                <a:moveTo>
                  <a:pt x="317668" y="1365549"/>
                </a:moveTo>
                <a:lnTo>
                  <a:pt x="620800" y="1913253"/>
                </a:lnTo>
                <a:lnTo>
                  <a:pt x="0" y="1913253"/>
                </a:lnTo>
                <a:close/>
                <a:moveTo>
                  <a:pt x="1109687" y="0"/>
                </a:moveTo>
                <a:lnTo>
                  <a:pt x="1878204" y="1325029"/>
                </a:lnTo>
                <a:lnTo>
                  <a:pt x="1552646" y="1913253"/>
                </a:lnTo>
                <a:lnTo>
                  <a:pt x="736924" y="1913253"/>
                </a:lnTo>
                <a:lnTo>
                  <a:pt x="377090" y="126309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8911" y="5001990"/>
            <a:ext cx="2221200" cy="87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48952" y="5001990"/>
            <a:ext cx="2221200" cy="8708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44997" y="5001990"/>
            <a:ext cx="2219374" cy="8708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59652" y="2656927"/>
            <a:ext cx="2219374" cy="870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054370" y="2656927"/>
            <a:ext cx="2219374" cy="8708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53194" y="3850170"/>
            <a:ext cx="142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合理设置劳动时间</a:t>
            </a:r>
            <a:endParaRPr lang="zh-CN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96399" y="3336219"/>
            <a:ext cx="135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2.</a:t>
            </a:r>
            <a:r>
              <a:rPr lang="zh-CN" altLang="zh-CN" b="1" dirty="0">
                <a:solidFill>
                  <a:schemeClr val="bg1"/>
                </a:solidFill>
              </a:rPr>
              <a:t>积极开发劳动项目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97761" y="3946313"/>
            <a:ext cx="135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构建协同育人环境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87774" y="3226670"/>
            <a:ext cx="146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设计良好表现性评价</a:t>
            </a:r>
            <a:endParaRPr lang="zh-CN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26830" y="3873001"/>
            <a:ext cx="134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加快课程资源建设</a:t>
            </a:r>
            <a:endParaRPr lang="zh-CN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1585" y="5375563"/>
            <a:ext cx="288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每周至少１课时</a:t>
            </a:r>
          </a:p>
          <a:p>
            <a:pPr algn="ctr"/>
            <a:r>
              <a:rPr lang="zh-CN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每学年设立的劳动周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13838" y="1145754"/>
            <a:ext cx="2783923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rgbClr val="E0751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制订清晰的项目目标</a:t>
            </a:r>
            <a:endParaRPr lang="en-US" altLang="zh-CN" b="1" dirty="0">
              <a:solidFill>
                <a:srgbClr val="E0751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rgbClr val="E0751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选择适当的项目内容</a:t>
            </a:r>
            <a:endParaRPr lang="en-US" altLang="zh-CN" b="1" dirty="0">
              <a:solidFill>
                <a:srgbClr val="E0751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rgbClr val="E0751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确定合适的劳动场地</a:t>
            </a:r>
            <a:endParaRPr lang="en-US" altLang="zh-CN" b="1" dirty="0">
              <a:solidFill>
                <a:srgbClr val="E0751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rgbClr val="E0751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提供安全的操作方法</a:t>
            </a:r>
            <a:endParaRPr lang="zh-CN" altLang="en-US" sz="1400" b="1" dirty="0">
              <a:solidFill>
                <a:srgbClr val="E0751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8310" y="5261436"/>
            <a:ext cx="2574454" cy="76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家庭</a:t>
            </a:r>
            <a:r>
              <a:rPr lang="en-US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学校</a:t>
            </a:r>
            <a:r>
              <a:rPr lang="en-US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社区</a:t>
            </a:r>
            <a:r>
              <a:rPr lang="en-US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一体化的协同育人环境</a:t>
            </a:r>
            <a:endParaRPr lang="zh-CN" altLang="en-US" sz="1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14252" y="1400827"/>
            <a:ext cx="2299608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编制评价细则</a:t>
            </a:r>
            <a:endParaRPr lang="en-US" altLang="zh-CN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确立评价工具</a:t>
            </a:r>
            <a:endParaRPr lang="en-US" altLang="zh-CN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提供持续反馈</a:t>
            </a:r>
            <a:endParaRPr lang="zh-CN" altLang="en-US" sz="1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48952" y="5186089"/>
            <a:ext cx="241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生命载体主要包括教育领域的相关利益者</a:t>
            </a:r>
            <a:r>
              <a:rPr lang="zh-CN" altLang="en-US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非生命载体主要是一种非生命的物化形式</a:t>
            </a:r>
            <a:r>
              <a:rPr lang="zh-CN" altLang="en-US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ACAEB5-88B8-D7F8-6147-163D1AF47657}"/>
              </a:ext>
            </a:extLst>
          </p:cNvPr>
          <p:cNvSpPr txBox="1"/>
          <p:nvPr/>
        </p:nvSpPr>
        <p:spPr>
          <a:xfrm>
            <a:off x="0" y="34094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（二）义务教育新课程方案中劳动课程的实施</a:t>
            </a:r>
          </a:p>
        </p:txBody>
      </p:sp>
    </p:spTree>
    <p:extLst>
      <p:ext uri="{BB962C8B-B14F-4D97-AF65-F5344CB8AC3E}">
        <p14:creationId xmlns:p14="http://schemas.microsoft.com/office/powerpoint/2010/main" val="30954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F407D0-F5A3-674F-59F9-29235520E5A9}"/>
              </a:ext>
            </a:extLst>
          </p:cNvPr>
          <p:cNvSpPr txBox="1"/>
          <p:nvPr/>
        </p:nvSpPr>
        <p:spPr>
          <a:xfrm>
            <a:off x="3648075" y="3053269"/>
            <a:ext cx="6305550" cy="21611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kern="100" dirty="0">
                <a:solidFill>
                  <a:srgbClr val="838AC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整合推进作业设计</a:t>
            </a:r>
            <a:endParaRPr lang="en-US" altLang="zh-CN" sz="6000" b="1" kern="100" dirty="0">
              <a:solidFill>
                <a:srgbClr val="838AC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6000" b="1" kern="100" dirty="0">
                <a:solidFill>
                  <a:srgbClr val="838AC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分组实施项目学习</a:t>
            </a:r>
            <a:endParaRPr lang="zh-CN" altLang="zh-CN" sz="6000" b="1" kern="100" dirty="0">
              <a:solidFill>
                <a:srgbClr val="838AC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2B2C1D-71F2-B36A-001B-7398EA75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75" y="996895"/>
            <a:ext cx="1443943" cy="18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10410F-1DF6-2DF3-C5BF-C40328D1DE66}"/>
              </a:ext>
            </a:extLst>
          </p:cNvPr>
          <p:cNvSpPr txBox="1"/>
          <p:nvPr/>
        </p:nvSpPr>
        <p:spPr>
          <a:xfrm>
            <a:off x="533400" y="331416"/>
            <a:ext cx="4057650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评选要求：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0648C5-F240-B48F-A58F-D3AE8591DBC9}"/>
              </a:ext>
            </a:extLst>
          </p:cNvPr>
          <p:cNvSpPr txBox="1"/>
          <p:nvPr/>
        </p:nvSpPr>
        <p:spPr>
          <a:xfrm>
            <a:off x="757084" y="1432588"/>
            <a:ext cx="10677832" cy="39928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参选作品可以是单独的</a:t>
            </a:r>
            <a:r>
              <a:rPr lang="zh-CN" altLang="zh-CN" sz="36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课时作业设计</a:t>
            </a:r>
            <a:r>
              <a:rPr lang="zh-CN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，也可以是整体的</a:t>
            </a:r>
            <a:r>
              <a:rPr lang="zh-CN" altLang="zh-CN" sz="36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单元作业设计</a:t>
            </a:r>
            <a:r>
              <a:rPr lang="zh-CN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zh-CN" altLang="zh-CN" sz="36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主题（专题）作业设计</a:t>
            </a:r>
            <a:r>
              <a:rPr lang="zh-CN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。设计方案要凸显</a:t>
            </a:r>
            <a:r>
              <a:rPr lang="zh-CN" altLang="zh-CN" sz="36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素养导向</a:t>
            </a:r>
            <a:r>
              <a:rPr lang="zh-CN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，充分体现课程标准有关作业设计的新理念、新要求，突出思想性、探究性、实践性、综合性等特征。作业设计根据教学需要，科学改编、选编、创编，进一步凸显原创性。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1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10410F-1DF6-2DF3-C5BF-C40328D1DE66}"/>
              </a:ext>
            </a:extLst>
          </p:cNvPr>
          <p:cNvSpPr txBox="1"/>
          <p:nvPr/>
        </p:nvSpPr>
        <p:spPr>
          <a:xfrm>
            <a:off x="533400" y="331416"/>
            <a:ext cx="4057650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设计模板：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908302-EB8F-4ECC-497E-9AFBB031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82" y="288336"/>
            <a:ext cx="6292644" cy="628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D2F93BF-A892-99FA-85D2-ACC08D42609F}"/>
              </a:ext>
            </a:extLst>
          </p:cNvPr>
          <p:cNvSpPr txBox="1"/>
          <p:nvPr/>
        </p:nvSpPr>
        <p:spPr>
          <a:xfrm>
            <a:off x="2408902" y="1702022"/>
            <a:ext cx="8947355" cy="13646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垃圾分类 绿色“童”行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以项目式学习为主要载体的综合性作业</a:t>
            </a:r>
          </a:p>
        </p:txBody>
      </p:sp>
    </p:spTree>
    <p:extLst>
      <p:ext uri="{BB962C8B-B14F-4D97-AF65-F5344CB8AC3E}">
        <p14:creationId xmlns:p14="http://schemas.microsoft.com/office/powerpoint/2010/main" val="3782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9"/>
          <p:cNvSpPr/>
          <p:nvPr/>
        </p:nvSpPr>
        <p:spPr bwMode="auto">
          <a:xfrm rot="16200000">
            <a:off x="5187157" y="2866912"/>
            <a:ext cx="1817687" cy="2378075"/>
          </a:xfrm>
          <a:custGeom>
            <a:avLst/>
            <a:gdLst>
              <a:gd name="T0" fmla="*/ 1240636 w 170"/>
              <a:gd name="T1" fmla="*/ 1189148 h 224"/>
              <a:gd name="T2" fmla="*/ 1486625 w 170"/>
              <a:gd name="T3" fmla="*/ 1475818 h 224"/>
              <a:gd name="T4" fmla="*/ 1775393 w 170"/>
              <a:gd name="T5" fmla="*/ 1327174 h 224"/>
              <a:gd name="T6" fmla="*/ 1818174 w 170"/>
              <a:gd name="T7" fmla="*/ 1348409 h 224"/>
              <a:gd name="T8" fmla="*/ 1818174 w 170"/>
              <a:gd name="T9" fmla="*/ 1804957 h 224"/>
              <a:gd name="T10" fmla="*/ 1486625 w 170"/>
              <a:gd name="T11" fmla="*/ 1762487 h 224"/>
              <a:gd name="T12" fmla="*/ 1336892 w 170"/>
              <a:gd name="T13" fmla="*/ 1858044 h 224"/>
              <a:gd name="T14" fmla="*/ 1486625 w 170"/>
              <a:gd name="T15" fmla="*/ 2144713 h 224"/>
              <a:gd name="T16" fmla="*/ 1197856 w 170"/>
              <a:gd name="T17" fmla="*/ 2378296 h 224"/>
              <a:gd name="T18" fmla="*/ 909087 w 170"/>
              <a:gd name="T19" fmla="*/ 2144713 h 224"/>
              <a:gd name="T20" fmla="*/ 1058819 w 170"/>
              <a:gd name="T21" fmla="*/ 1858044 h 224"/>
              <a:gd name="T22" fmla="*/ 909087 w 170"/>
              <a:gd name="T23" fmla="*/ 1762487 h 224"/>
              <a:gd name="T24" fmla="*/ 577538 w 170"/>
              <a:gd name="T25" fmla="*/ 1804957 h 224"/>
              <a:gd name="T26" fmla="*/ 620318 w 170"/>
              <a:gd name="T27" fmla="*/ 1475818 h 224"/>
              <a:gd name="T28" fmla="*/ 524062 w 170"/>
              <a:gd name="T29" fmla="*/ 1327174 h 224"/>
              <a:gd name="T30" fmla="*/ 235293 w 170"/>
              <a:gd name="T31" fmla="*/ 1475818 h 224"/>
              <a:gd name="T32" fmla="*/ 0 w 170"/>
              <a:gd name="T33" fmla="*/ 1189148 h 224"/>
              <a:gd name="T34" fmla="*/ 235293 w 170"/>
              <a:gd name="T35" fmla="*/ 902478 h 224"/>
              <a:gd name="T36" fmla="*/ 524062 w 170"/>
              <a:gd name="T37" fmla="*/ 1051122 h 224"/>
              <a:gd name="T38" fmla="*/ 620318 w 170"/>
              <a:gd name="T39" fmla="*/ 902478 h 224"/>
              <a:gd name="T40" fmla="*/ 577538 w 170"/>
              <a:gd name="T41" fmla="*/ 573339 h 224"/>
              <a:gd name="T42" fmla="*/ 909087 w 170"/>
              <a:gd name="T43" fmla="*/ 615809 h 224"/>
              <a:gd name="T44" fmla="*/ 1058819 w 170"/>
              <a:gd name="T45" fmla="*/ 520252 h 224"/>
              <a:gd name="T46" fmla="*/ 909087 w 170"/>
              <a:gd name="T47" fmla="*/ 233583 h 224"/>
              <a:gd name="T48" fmla="*/ 1197856 w 170"/>
              <a:gd name="T49" fmla="*/ 0 h 224"/>
              <a:gd name="T50" fmla="*/ 1486625 w 170"/>
              <a:gd name="T51" fmla="*/ 233583 h 224"/>
              <a:gd name="T52" fmla="*/ 1336892 w 170"/>
              <a:gd name="T53" fmla="*/ 520252 h 224"/>
              <a:gd name="T54" fmla="*/ 1486625 w 170"/>
              <a:gd name="T55" fmla="*/ 615809 h 224"/>
              <a:gd name="T56" fmla="*/ 1818174 w 170"/>
              <a:gd name="T57" fmla="*/ 573339 h 224"/>
              <a:gd name="T58" fmla="*/ 1818174 w 170"/>
              <a:gd name="T59" fmla="*/ 1029887 h 224"/>
              <a:gd name="T60" fmla="*/ 1775393 w 170"/>
              <a:gd name="T61" fmla="*/ 1051122 h 224"/>
              <a:gd name="T62" fmla="*/ 1486625 w 170"/>
              <a:gd name="T63" fmla="*/ 902478 h 224"/>
              <a:gd name="T64" fmla="*/ 1240636 w 170"/>
              <a:gd name="T65" fmla="*/ 1189148 h 2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0"/>
              <a:gd name="T100" fmla="*/ 0 h 224"/>
              <a:gd name="T101" fmla="*/ 170 w 170"/>
              <a:gd name="T102" fmla="*/ 224 h 2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0" h="224">
                <a:moveTo>
                  <a:pt x="116" y="112"/>
                </a:moveTo>
                <a:cubicBezTo>
                  <a:pt x="116" y="121"/>
                  <a:pt x="121" y="139"/>
                  <a:pt x="139" y="139"/>
                </a:cubicBezTo>
                <a:cubicBezTo>
                  <a:pt x="157" y="139"/>
                  <a:pt x="161" y="125"/>
                  <a:pt x="166" y="125"/>
                </a:cubicBezTo>
                <a:cubicBezTo>
                  <a:pt x="167" y="125"/>
                  <a:pt x="169" y="126"/>
                  <a:pt x="170" y="127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0"/>
                  <a:pt x="148" y="166"/>
                  <a:pt x="139" y="166"/>
                </a:cubicBezTo>
                <a:cubicBezTo>
                  <a:pt x="130" y="166"/>
                  <a:pt x="125" y="170"/>
                  <a:pt x="125" y="175"/>
                </a:cubicBezTo>
                <a:cubicBezTo>
                  <a:pt x="125" y="179"/>
                  <a:pt x="139" y="184"/>
                  <a:pt x="139" y="202"/>
                </a:cubicBezTo>
                <a:cubicBezTo>
                  <a:pt x="139" y="220"/>
                  <a:pt x="121" y="224"/>
                  <a:pt x="112" y="224"/>
                </a:cubicBezTo>
                <a:cubicBezTo>
                  <a:pt x="103" y="224"/>
                  <a:pt x="85" y="220"/>
                  <a:pt x="85" y="202"/>
                </a:cubicBezTo>
                <a:cubicBezTo>
                  <a:pt x="85" y="184"/>
                  <a:pt x="99" y="179"/>
                  <a:pt x="99" y="175"/>
                </a:cubicBezTo>
                <a:cubicBezTo>
                  <a:pt x="99" y="170"/>
                  <a:pt x="94" y="166"/>
                  <a:pt x="85" y="166"/>
                </a:cubicBezTo>
                <a:cubicBezTo>
                  <a:pt x="76" y="166"/>
                  <a:pt x="54" y="170"/>
                  <a:pt x="54" y="170"/>
                </a:cubicBezTo>
                <a:cubicBezTo>
                  <a:pt x="54" y="170"/>
                  <a:pt x="58" y="148"/>
                  <a:pt x="58" y="139"/>
                </a:cubicBezTo>
                <a:cubicBezTo>
                  <a:pt x="58" y="130"/>
                  <a:pt x="54" y="125"/>
                  <a:pt x="49" y="125"/>
                </a:cubicBezTo>
                <a:cubicBezTo>
                  <a:pt x="45" y="125"/>
                  <a:pt x="40" y="139"/>
                  <a:pt x="22" y="139"/>
                </a:cubicBezTo>
                <a:cubicBezTo>
                  <a:pt x="4" y="139"/>
                  <a:pt x="0" y="121"/>
                  <a:pt x="0" y="112"/>
                </a:cubicBezTo>
                <a:cubicBezTo>
                  <a:pt x="0" y="103"/>
                  <a:pt x="4" y="85"/>
                  <a:pt x="22" y="85"/>
                </a:cubicBezTo>
                <a:cubicBezTo>
                  <a:pt x="40" y="85"/>
                  <a:pt x="45" y="99"/>
                  <a:pt x="49" y="99"/>
                </a:cubicBezTo>
                <a:cubicBezTo>
                  <a:pt x="54" y="99"/>
                  <a:pt x="58" y="94"/>
                  <a:pt x="58" y="85"/>
                </a:cubicBezTo>
                <a:cubicBezTo>
                  <a:pt x="58" y="76"/>
                  <a:pt x="54" y="54"/>
                  <a:pt x="54" y="54"/>
                </a:cubicBezTo>
                <a:cubicBezTo>
                  <a:pt x="54" y="54"/>
                  <a:pt x="76" y="58"/>
                  <a:pt x="85" y="58"/>
                </a:cubicBezTo>
                <a:cubicBezTo>
                  <a:pt x="94" y="58"/>
                  <a:pt x="99" y="54"/>
                  <a:pt x="99" y="49"/>
                </a:cubicBezTo>
                <a:cubicBezTo>
                  <a:pt x="99" y="45"/>
                  <a:pt x="85" y="40"/>
                  <a:pt x="85" y="22"/>
                </a:cubicBezTo>
                <a:cubicBezTo>
                  <a:pt x="85" y="4"/>
                  <a:pt x="103" y="0"/>
                  <a:pt x="112" y="0"/>
                </a:cubicBezTo>
                <a:cubicBezTo>
                  <a:pt x="121" y="0"/>
                  <a:pt x="139" y="4"/>
                  <a:pt x="139" y="22"/>
                </a:cubicBezTo>
                <a:cubicBezTo>
                  <a:pt x="139" y="40"/>
                  <a:pt x="125" y="45"/>
                  <a:pt x="125" y="49"/>
                </a:cubicBezTo>
                <a:cubicBezTo>
                  <a:pt x="125" y="54"/>
                  <a:pt x="130" y="58"/>
                  <a:pt x="139" y="58"/>
                </a:cubicBezTo>
                <a:cubicBezTo>
                  <a:pt x="148" y="58"/>
                  <a:pt x="170" y="54"/>
                  <a:pt x="170" y="54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69" y="98"/>
                  <a:pt x="167" y="99"/>
                  <a:pt x="166" y="99"/>
                </a:cubicBezTo>
                <a:cubicBezTo>
                  <a:pt x="161" y="99"/>
                  <a:pt x="157" y="85"/>
                  <a:pt x="139" y="85"/>
                </a:cubicBezTo>
                <a:cubicBezTo>
                  <a:pt x="121" y="85"/>
                  <a:pt x="116" y="103"/>
                  <a:pt x="116" y="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Freeform 49"/>
          <p:cNvSpPr/>
          <p:nvPr/>
        </p:nvSpPr>
        <p:spPr bwMode="auto">
          <a:xfrm rot="16200000">
            <a:off x="5187157" y="4078174"/>
            <a:ext cx="1817688" cy="2378075"/>
          </a:xfrm>
          <a:custGeom>
            <a:avLst/>
            <a:gdLst>
              <a:gd name="T0" fmla="*/ 1240636 w 170"/>
              <a:gd name="T1" fmla="*/ 1189148 h 224"/>
              <a:gd name="T2" fmla="*/ 1486625 w 170"/>
              <a:gd name="T3" fmla="*/ 1475818 h 224"/>
              <a:gd name="T4" fmla="*/ 1775393 w 170"/>
              <a:gd name="T5" fmla="*/ 1327174 h 224"/>
              <a:gd name="T6" fmla="*/ 1818174 w 170"/>
              <a:gd name="T7" fmla="*/ 1348409 h 224"/>
              <a:gd name="T8" fmla="*/ 1818174 w 170"/>
              <a:gd name="T9" fmla="*/ 1804957 h 224"/>
              <a:gd name="T10" fmla="*/ 1486625 w 170"/>
              <a:gd name="T11" fmla="*/ 1762487 h 224"/>
              <a:gd name="T12" fmla="*/ 1336892 w 170"/>
              <a:gd name="T13" fmla="*/ 1858044 h 224"/>
              <a:gd name="T14" fmla="*/ 1486625 w 170"/>
              <a:gd name="T15" fmla="*/ 2144713 h 224"/>
              <a:gd name="T16" fmla="*/ 1197856 w 170"/>
              <a:gd name="T17" fmla="*/ 2378296 h 224"/>
              <a:gd name="T18" fmla="*/ 909087 w 170"/>
              <a:gd name="T19" fmla="*/ 2144713 h 224"/>
              <a:gd name="T20" fmla="*/ 1058819 w 170"/>
              <a:gd name="T21" fmla="*/ 1858044 h 224"/>
              <a:gd name="T22" fmla="*/ 909087 w 170"/>
              <a:gd name="T23" fmla="*/ 1762487 h 224"/>
              <a:gd name="T24" fmla="*/ 577538 w 170"/>
              <a:gd name="T25" fmla="*/ 1804957 h 224"/>
              <a:gd name="T26" fmla="*/ 620318 w 170"/>
              <a:gd name="T27" fmla="*/ 1475818 h 224"/>
              <a:gd name="T28" fmla="*/ 524062 w 170"/>
              <a:gd name="T29" fmla="*/ 1327174 h 224"/>
              <a:gd name="T30" fmla="*/ 235293 w 170"/>
              <a:gd name="T31" fmla="*/ 1475818 h 224"/>
              <a:gd name="T32" fmla="*/ 0 w 170"/>
              <a:gd name="T33" fmla="*/ 1189148 h 224"/>
              <a:gd name="T34" fmla="*/ 235293 w 170"/>
              <a:gd name="T35" fmla="*/ 902478 h 224"/>
              <a:gd name="T36" fmla="*/ 524062 w 170"/>
              <a:gd name="T37" fmla="*/ 1051122 h 224"/>
              <a:gd name="T38" fmla="*/ 620318 w 170"/>
              <a:gd name="T39" fmla="*/ 902478 h 224"/>
              <a:gd name="T40" fmla="*/ 577538 w 170"/>
              <a:gd name="T41" fmla="*/ 573339 h 224"/>
              <a:gd name="T42" fmla="*/ 909087 w 170"/>
              <a:gd name="T43" fmla="*/ 615809 h 224"/>
              <a:gd name="T44" fmla="*/ 1058819 w 170"/>
              <a:gd name="T45" fmla="*/ 520252 h 224"/>
              <a:gd name="T46" fmla="*/ 909087 w 170"/>
              <a:gd name="T47" fmla="*/ 233583 h 224"/>
              <a:gd name="T48" fmla="*/ 1197856 w 170"/>
              <a:gd name="T49" fmla="*/ 0 h 224"/>
              <a:gd name="T50" fmla="*/ 1486625 w 170"/>
              <a:gd name="T51" fmla="*/ 233583 h 224"/>
              <a:gd name="T52" fmla="*/ 1336892 w 170"/>
              <a:gd name="T53" fmla="*/ 520252 h 224"/>
              <a:gd name="T54" fmla="*/ 1486625 w 170"/>
              <a:gd name="T55" fmla="*/ 615809 h 224"/>
              <a:gd name="T56" fmla="*/ 1818174 w 170"/>
              <a:gd name="T57" fmla="*/ 573339 h 224"/>
              <a:gd name="T58" fmla="*/ 1818174 w 170"/>
              <a:gd name="T59" fmla="*/ 1029887 h 224"/>
              <a:gd name="T60" fmla="*/ 1775393 w 170"/>
              <a:gd name="T61" fmla="*/ 1051122 h 224"/>
              <a:gd name="T62" fmla="*/ 1486625 w 170"/>
              <a:gd name="T63" fmla="*/ 902478 h 224"/>
              <a:gd name="T64" fmla="*/ 1240636 w 170"/>
              <a:gd name="T65" fmla="*/ 1189148 h 2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0"/>
              <a:gd name="T100" fmla="*/ 0 h 224"/>
              <a:gd name="T101" fmla="*/ 170 w 170"/>
              <a:gd name="T102" fmla="*/ 224 h 2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0" h="224">
                <a:moveTo>
                  <a:pt x="116" y="112"/>
                </a:moveTo>
                <a:cubicBezTo>
                  <a:pt x="116" y="121"/>
                  <a:pt x="121" y="139"/>
                  <a:pt x="139" y="139"/>
                </a:cubicBezTo>
                <a:cubicBezTo>
                  <a:pt x="157" y="139"/>
                  <a:pt x="161" y="125"/>
                  <a:pt x="166" y="125"/>
                </a:cubicBezTo>
                <a:cubicBezTo>
                  <a:pt x="167" y="125"/>
                  <a:pt x="169" y="126"/>
                  <a:pt x="170" y="127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0"/>
                  <a:pt x="148" y="166"/>
                  <a:pt x="139" y="166"/>
                </a:cubicBezTo>
                <a:cubicBezTo>
                  <a:pt x="130" y="166"/>
                  <a:pt x="125" y="170"/>
                  <a:pt x="125" y="175"/>
                </a:cubicBezTo>
                <a:cubicBezTo>
                  <a:pt x="125" y="179"/>
                  <a:pt x="139" y="184"/>
                  <a:pt x="139" y="202"/>
                </a:cubicBezTo>
                <a:cubicBezTo>
                  <a:pt x="139" y="220"/>
                  <a:pt x="121" y="224"/>
                  <a:pt x="112" y="224"/>
                </a:cubicBezTo>
                <a:cubicBezTo>
                  <a:pt x="103" y="224"/>
                  <a:pt x="85" y="220"/>
                  <a:pt x="85" y="202"/>
                </a:cubicBezTo>
                <a:cubicBezTo>
                  <a:pt x="85" y="184"/>
                  <a:pt x="99" y="179"/>
                  <a:pt x="99" y="175"/>
                </a:cubicBezTo>
                <a:cubicBezTo>
                  <a:pt x="99" y="170"/>
                  <a:pt x="94" y="166"/>
                  <a:pt x="85" y="166"/>
                </a:cubicBezTo>
                <a:cubicBezTo>
                  <a:pt x="76" y="166"/>
                  <a:pt x="54" y="170"/>
                  <a:pt x="54" y="170"/>
                </a:cubicBezTo>
                <a:cubicBezTo>
                  <a:pt x="54" y="170"/>
                  <a:pt x="58" y="148"/>
                  <a:pt x="58" y="139"/>
                </a:cubicBezTo>
                <a:cubicBezTo>
                  <a:pt x="58" y="130"/>
                  <a:pt x="54" y="125"/>
                  <a:pt x="49" y="125"/>
                </a:cubicBezTo>
                <a:cubicBezTo>
                  <a:pt x="45" y="125"/>
                  <a:pt x="40" y="139"/>
                  <a:pt x="22" y="139"/>
                </a:cubicBezTo>
                <a:cubicBezTo>
                  <a:pt x="4" y="139"/>
                  <a:pt x="0" y="121"/>
                  <a:pt x="0" y="112"/>
                </a:cubicBezTo>
                <a:cubicBezTo>
                  <a:pt x="0" y="103"/>
                  <a:pt x="4" y="85"/>
                  <a:pt x="22" y="85"/>
                </a:cubicBezTo>
                <a:cubicBezTo>
                  <a:pt x="40" y="85"/>
                  <a:pt x="45" y="99"/>
                  <a:pt x="49" y="99"/>
                </a:cubicBezTo>
                <a:cubicBezTo>
                  <a:pt x="54" y="99"/>
                  <a:pt x="58" y="94"/>
                  <a:pt x="58" y="85"/>
                </a:cubicBezTo>
                <a:cubicBezTo>
                  <a:pt x="58" y="76"/>
                  <a:pt x="54" y="54"/>
                  <a:pt x="54" y="54"/>
                </a:cubicBezTo>
                <a:cubicBezTo>
                  <a:pt x="54" y="54"/>
                  <a:pt x="76" y="58"/>
                  <a:pt x="85" y="58"/>
                </a:cubicBezTo>
                <a:cubicBezTo>
                  <a:pt x="94" y="58"/>
                  <a:pt x="99" y="54"/>
                  <a:pt x="99" y="49"/>
                </a:cubicBezTo>
                <a:cubicBezTo>
                  <a:pt x="99" y="45"/>
                  <a:pt x="85" y="40"/>
                  <a:pt x="85" y="22"/>
                </a:cubicBezTo>
                <a:cubicBezTo>
                  <a:pt x="85" y="4"/>
                  <a:pt x="103" y="0"/>
                  <a:pt x="112" y="0"/>
                </a:cubicBezTo>
                <a:cubicBezTo>
                  <a:pt x="121" y="0"/>
                  <a:pt x="139" y="4"/>
                  <a:pt x="139" y="22"/>
                </a:cubicBezTo>
                <a:cubicBezTo>
                  <a:pt x="139" y="40"/>
                  <a:pt x="125" y="45"/>
                  <a:pt x="125" y="49"/>
                </a:cubicBezTo>
                <a:cubicBezTo>
                  <a:pt x="125" y="54"/>
                  <a:pt x="130" y="58"/>
                  <a:pt x="139" y="58"/>
                </a:cubicBezTo>
                <a:cubicBezTo>
                  <a:pt x="148" y="58"/>
                  <a:pt x="170" y="54"/>
                  <a:pt x="170" y="54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69" y="98"/>
                  <a:pt x="167" y="99"/>
                  <a:pt x="166" y="99"/>
                </a:cubicBezTo>
                <a:cubicBezTo>
                  <a:pt x="161" y="99"/>
                  <a:pt x="157" y="85"/>
                  <a:pt x="139" y="85"/>
                </a:cubicBezTo>
                <a:cubicBezTo>
                  <a:pt x="121" y="85"/>
                  <a:pt x="116" y="103"/>
                  <a:pt x="116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49"/>
          <p:cNvSpPr/>
          <p:nvPr/>
        </p:nvSpPr>
        <p:spPr bwMode="auto">
          <a:xfrm rot="16200000">
            <a:off x="5187157" y="1655649"/>
            <a:ext cx="1817688" cy="2378075"/>
          </a:xfrm>
          <a:custGeom>
            <a:avLst/>
            <a:gdLst>
              <a:gd name="T0" fmla="*/ 1240636 w 170"/>
              <a:gd name="T1" fmla="*/ 1189148 h 224"/>
              <a:gd name="T2" fmla="*/ 1486625 w 170"/>
              <a:gd name="T3" fmla="*/ 1475818 h 224"/>
              <a:gd name="T4" fmla="*/ 1775393 w 170"/>
              <a:gd name="T5" fmla="*/ 1327174 h 224"/>
              <a:gd name="T6" fmla="*/ 1818174 w 170"/>
              <a:gd name="T7" fmla="*/ 1348409 h 224"/>
              <a:gd name="T8" fmla="*/ 1818174 w 170"/>
              <a:gd name="T9" fmla="*/ 1804957 h 224"/>
              <a:gd name="T10" fmla="*/ 1486625 w 170"/>
              <a:gd name="T11" fmla="*/ 1762487 h 224"/>
              <a:gd name="T12" fmla="*/ 1336892 w 170"/>
              <a:gd name="T13" fmla="*/ 1858044 h 224"/>
              <a:gd name="T14" fmla="*/ 1486625 w 170"/>
              <a:gd name="T15" fmla="*/ 2144713 h 224"/>
              <a:gd name="T16" fmla="*/ 1197856 w 170"/>
              <a:gd name="T17" fmla="*/ 2378296 h 224"/>
              <a:gd name="T18" fmla="*/ 909087 w 170"/>
              <a:gd name="T19" fmla="*/ 2144713 h 224"/>
              <a:gd name="T20" fmla="*/ 1058819 w 170"/>
              <a:gd name="T21" fmla="*/ 1858044 h 224"/>
              <a:gd name="T22" fmla="*/ 909087 w 170"/>
              <a:gd name="T23" fmla="*/ 1762487 h 224"/>
              <a:gd name="T24" fmla="*/ 577538 w 170"/>
              <a:gd name="T25" fmla="*/ 1804957 h 224"/>
              <a:gd name="T26" fmla="*/ 620318 w 170"/>
              <a:gd name="T27" fmla="*/ 1475818 h 224"/>
              <a:gd name="T28" fmla="*/ 524062 w 170"/>
              <a:gd name="T29" fmla="*/ 1327174 h 224"/>
              <a:gd name="T30" fmla="*/ 235293 w 170"/>
              <a:gd name="T31" fmla="*/ 1475818 h 224"/>
              <a:gd name="T32" fmla="*/ 0 w 170"/>
              <a:gd name="T33" fmla="*/ 1189148 h 224"/>
              <a:gd name="T34" fmla="*/ 235293 w 170"/>
              <a:gd name="T35" fmla="*/ 902478 h 224"/>
              <a:gd name="T36" fmla="*/ 524062 w 170"/>
              <a:gd name="T37" fmla="*/ 1051122 h 224"/>
              <a:gd name="T38" fmla="*/ 620318 w 170"/>
              <a:gd name="T39" fmla="*/ 902478 h 224"/>
              <a:gd name="T40" fmla="*/ 577538 w 170"/>
              <a:gd name="T41" fmla="*/ 573339 h 224"/>
              <a:gd name="T42" fmla="*/ 909087 w 170"/>
              <a:gd name="T43" fmla="*/ 615809 h 224"/>
              <a:gd name="T44" fmla="*/ 1058819 w 170"/>
              <a:gd name="T45" fmla="*/ 520252 h 224"/>
              <a:gd name="T46" fmla="*/ 909087 w 170"/>
              <a:gd name="T47" fmla="*/ 233583 h 224"/>
              <a:gd name="T48" fmla="*/ 1197856 w 170"/>
              <a:gd name="T49" fmla="*/ 0 h 224"/>
              <a:gd name="T50" fmla="*/ 1486625 w 170"/>
              <a:gd name="T51" fmla="*/ 233583 h 224"/>
              <a:gd name="T52" fmla="*/ 1336892 w 170"/>
              <a:gd name="T53" fmla="*/ 520252 h 224"/>
              <a:gd name="T54" fmla="*/ 1486625 w 170"/>
              <a:gd name="T55" fmla="*/ 615809 h 224"/>
              <a:gd name="T56" fmla="*/ 1818174 w 170"/>
              <a:gd name="T57" fmla="*/ 573339 h 224"/>
              <a:gd name="T58" fmla="*/ 1818174 w 170"/>
              <a:gd name="T59" fmla="*/ 1029887 h 224"/>
              <a:gd name="T60" fmla="*/ 1775393 w 170"/>
              <a:gd name="T61" fmla="*/ 1051122 h 224"/>
              <a:gd name="T62" fmla="*/ 1486625 w 170"/>
              <a:gd name="T63" fmla="*/ 902478 h 224"/>
              <a:gd name="T64" fmla="*/ 1240636 w 170"/>
              <a:gd name="T65" fmla="*/ 1189148 h 2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0"/>
              <a:gd name="T100" fmla="*/ 0 h 224"/>
              <a:gd name="T101" fmla="*/ 170 w 170"/>
              <a:gd name="T102" fmla="*/ 224 h 2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0" h="224">
                <a:moveTo>
                  <a:pt x="116" y="112"/>
                </a:moveTo>
                <a:cubicBezTo>
                  <a:pt x="116" y="121"/>
                  <a:pt x="121" y="139"/>
                  <a:pt x="139" y="139"/>
                </a:cubicBezTo>
                <a:cubicBezTo>
                  <a:pt x="157" y="139"/>
                  <a:pt x="161" y="125"/>
                  <a:pt x="166" y="125"/>
                </a:cubicBezTo>
                <a:cubicBezTo>
                  <a:pt x="167" y="125"/>
                  <a:pt x="169" y="126"/>
                  <a:pt x="170" y="127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0"/>
                  <a:pt x="148" y="166"/>
                  <a:pt x="139" y="166"/>
                </a:cubicBezTo>
                <a:cubicBezTo>
                  <a:pt x="130" y="166"/>
                  <a:pt x="125" y="170"/>
                  <a:pt x="125" y="175"/>
                </a:cubicBezTo>
                <a:cubicBezTo>
                  <a:pt x="125" y="179"/>
                  <a:pt x="139" y="184"/>
                  <a:pt x="139" y="202"/>
                </a:cubicBezTo>
                <a:cubicBezTo>
                  <a:pt x="139" y="220"/>
                  <a:pt x="121" y="224"/>
                  <a:pt x="112" y="224"/>
                </a:cubicBezTo>
                <a:cubicBezTo>
                  <a:pt x="103" y="224"/>
                  <a:pt x="85" y="220"/>
                  <a:pt x="85" y="202"/>
                </a:cubicBezTo>
                <a:cubicBezTo>
                  <a:pt x="85" y="184"/>
                  <a:pt x="99" y="179"/>
                  <a:pt x="99" y="175"/>
                </a:cubicBezTo>
                <a:cubicBezTo>
                  <a:pt x="99" y="170"/>
                  <a:pt x="94" y="166"/>
                  <a:pt x="85" y="166"/>
                </a:cubicBezTo>
                <a:cubicBezTo>
                  <a:pt x="76" y="166"/>
                  <a:pt x="54" y="170"/>
                  <a:pt x="54" y="170"/>
                </a:cubicBezTo>
                <a:cubicBezTo>
                  <a:pt x="54" y="170"/>
                  <a:pt x="58" y="148"/>
                  <a:pt x="58" y="139"/>
                </a:cubicBezTo>
                <a:cubicBezTo>
                  <a:pt x="58" y="130"/>
                  <a:pt x="54" y="125"/>
                  <a:pt x="49" y="125"/>
                </a:cubicBezTo>
                <a:cubicBezTo>
                  <a:pt x="45" y="125"/>
                  <a:pt x="40" y="139"/>
                  <a:pt x="22" y="139"/>
                </a:cubicBezTo>
                <a:cubicBezTo>
                  <a:pt x="4" y="139"/>
                  <a:pt x="0" y="121"/>
                  <a:pt x="0" y="112"/>
                </a:cubicBezTo>
                <a:cubicBezTo>
                  <a:pt x="0" y="103"/>
                  <a:pt x="4" y="85"/>
                  <a:pt x="22" y="85"/>
                </a:cubicBezTo>
                <a:cubicBezTo>
                  <a:pt x="40" y="85"/>
                  <a:pt x="45" y="99"/>
                  <a:pt x="49" y="99"/>
                </a:cubicBezTo>
                <a:cubicBezTo>
                  <a:pt x="54" y="99"/>
                  <a:pt x="58" y="94"/>
                  <a:pt x="58" y="85"/>
                </a:cubicBezTo>
                <a:cubicBezTo>
                  <a:pt x="58" y="76"/>
                  <a:pt x="54" y="54"/>
                  <a:pt x="54" y="54"/>
                </a:cubicBezTo>
                <a:cubicBezTo>
                  <a:pt x="54" y="54"/>
                  <a:pt x="76" y="58"/>
                  <a:pt x="85" y="58"/>
                </a:cubicBezTo>
                <a:cubicBezTo>
                  <a:pt x="94" y="58"/>
                  <a:pt x="99" y="54"/>
                  <a:pt x="99" y="49"/>
                </a:cubicBezTo>
                <a:cubicBezTo>
                  <a:pt x="99" y="45"/>
                  <a:pt x="85" y="40"/>
                  <a:pt x="85" y="22"/>
                </a:cubicBezTo>
                <a:cubicBezTo>
                  <a:pt x="85" y="4"/>
                  <a:pt x="103" y="0"/>
                  <a:pt x="112" y="0"/>
                </a:cubicBezTo>
                <a:cubicBezTo>
                  <a:pt x="121" y="0"/>
                  <a:pt x="139" y="4"/>
                  <a:pt x="139" y="22"/>
                </a:cubicBezTo>
                <a:cubicBezTo>
                  <a:pt x="139" y="40"/>
                  <a:pt x="125" y="45"/>
                  <a:pt x="125" y="49"/>
                </a:cubicBezTo>
                <a:cubicBezTo>
                  <a:pt x="125" y="54"/>
                  <a:pt x="130" y="58"/>
                  <a:pt x="139" y="58"/>
                </a:cubicBezTo>
                <a:cubicBezTo>
                  <a:pt x="148" y="58"/>
                  <a:pt x="170" y="54"/>
                  <a:pt x="170" y="54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69" y="98"/>
                  <a:pt x="167" y="99"/>
                  <a:pt x="166" y="99"/>
                </a:cubicBezTo>
                <a:cubicBezTo>
                  <a:pt x="161" y="99"/>
                  <a:pt x="157" y="85"/>
                  <a:pt x="139" y="85"/>
                </a:cubicBezTo>
                <a:cubicBezTo>
                  <a:pt x="121" y="85"/>
                  <a:pt x="116" y="103"/>
                  <a:pt x="116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73"/>
          <p:cNvSpPr/>
          <p:nvPr/>
        </p:nvSpPr>
        <p:spPr bwMode="auto">
          <a:xfrm>
            <a:off x="7450138" y="2396218"/>
            <a:ext cx="314325" cy="312738"/>
          </a:xfrm>
          <a:custGeom>
            <a:avLst/>
            <a:gdLst>
              <a:gd name="T0" fmla="*/ 149834 w 193"/>
              <a:gd name="T1" fmla="*/ 181485 h 193"/>
              <a:gd name="T2" fmla="*/ 40716 w 193"/>
              <a:gd name="T3" fmla="*/ 290051 h 193"/>
              <a:gd name="T4" fmla="*/ 35830 w 193"/>
              <a:gd name="T5" fmla="*/ 299774 h 193"/>
              <a:gd name="T6" fmla="*/ 48859 w 193"/>
              <a:gd name="T7" fmla="*/ 312737 h 193"/>
              <a:gd name="T8" fmla="*/ 55373 w 193"/>
              <a:gd name="T9" fmla="*/ 311117 h 193"/>
              <a:gd name="T10" fmla="*/ 241037 w 193"/>
              <a:gd name="T11" fmla="*/ 231717 h 193"/>
              <a:gd name="T12" fmla="*/ 249180 w 193"/>
              <a:gd name="T13" fmla="*/ 220374 h 193"/>
              <a:gd name="T14" fmla="*/ 280124 w 193"/>
              <a:gd name="T15" fmla="*/ 113428 h 193"/>
              <a:gd name="T16" fmla="*/ 285010 w 193"/>
              <a:gd name="T17" fmla="*/ 119910 h 193"/>
              <a:gd name="T18" fmla="*/ 307810 w 193"/>
              <a:gd name="T19" fmla="*/ 119910 h 193"/>
              <a:gd name="T20" fmla="*/ 307810 w 193"/>
              <a:gd name="T21" fmla="*/ 97224 h 193"/>
              <a:gd name="T22" fmla="*/ 216607 w 193"/>
              <a:gd name="T23" fmla="*/ 6482 h 193"/>
              <a:gd name="T24" fmla="*/ 193807 w 193"/>
              <a:gd name="T25" fmla="*/ 6482 h 193"/>
              <a:gd name="T26" fmla="*/ 193807 w 193"/>
              <a:gd name="T27" fmla="*/ 29167 h 193"/>
              <a:gd name="T28" fmla="*/ 200321 w 193"/>
              <a:gd name="T29" fmla="*/ 34028 h 193"/>
              <a:gd name="T30" fmla="*/ 92832 w 193"/>
              <a:gd name="T31" fmla="*/ 64816 h 193"/>
              <a:gd name="T32" fmla="*/ 81431 w 193"/>
              <a:gd name="T33" fmla="*/ 72918 h 193"/>
              <a:gd name="T34" fmla="*/ 1629 w 193"/>
              <a:gd name="T35" fmla="*/ 259264 h 193"/>
              <a:gd name="T36" fmla="*/ 0 w 193"/>
              <a:gd name="T37" fmla="*/ 264125 h 193"/>
              <a:gd name="T38" fmla="*/ 13029 w 193"/>
              <a:gd name="T39" fmla="*/ 277088 h 193"/>
              <a:gd name="T40" fmla="*/ 22801 w 193"/>
              <a:gd name="T41" fmla="*/ 272227 h 193"/>
              <a:gd name="T42" fmla="*/ 131919 w 193"/>
              <a:gd name="T43" fmla="*/ 163660 h 193"/>
              <a:gd name="T44" fmla="*/ 130290 w 193"/>
              <a:gd name="T45" fmla="*/ 150697 h 193"/>
              <a:gd name="T46" fmla="*/ 162863 w 193"/>
              <a:gd name="T47" fmla="*/ 118289 h 193"/>
              <a:gd name="T48" fmla="*/ 195435 w 193"/>
              <a:gd name="T49" fmla="*/ 150697 h 193"/>
              <a:gd name="T50" fmla="*/ 162863 w 193"/>
              <a:gd name="T51" fmla="*/ 183105 h 193"/>
              <a:gd name="T52" fmla="*/ 149834 w 193"/>
              <a:gd name="T53" fmla="*/ 181485 h 1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3"/>
              <a:gd name="T82" fmla="*/ 0 h 193"/>
              <a:gd name="T83" fmla="*/ 193 w 193"/>
              <a:gd name="T84" fmla="*/ 193 h 1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3" h="193">
                <a:moveTo>
                  <a:pt x="92" y="112"/>
                </a:moveTo>
                <a:cubicBezTo>
                  <a:pt x="25" y="179"/>
                  <a:pt x="25" y="179"/>
                  <a:pt x="25" y="179"/>
                </a:cubicBezTo>
                <a:cubicBezTo>
                  <a:pt x="23" y="181"/>
                  <a:pt x="22" y="183"/>
                  <a:pt x="22" y="185"/>
                </a:cubicBezTo>
                <a:cubicBezTo>
                  <a:pt x="22" y="189"/>
                  <a:pt x="26" y="193"/>
                  <a:pt x="30" y="193"/>
                </a:cubicBezTo>
                <a:cubicBezTo>
                  <a:pt x="31" y="193"/>
                  <a:pt x="33" y="193"/>
                  <a:pt x="34" y="192"/>
                </a:cubicBezTo>
                <a:cubicBezTo>
                  <a:pt x="34" y="192"/>
                  <a:pt x="147" y="143"/>
                  <a:pt x="148" y="143"/>
                </a:cubicBezTo>
                <a:cubicBezTo>
                  <a:pt x="150" y="142"/>
                  <a:pt x="152" y="139"/>
                  <a:pt x="153" y="136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5" y="74"/>
                  <a:pt x="175" y="74"/>
                  <a:pt x="175" y="74"/>
                </a:cubicBezTo>
                <a:cubicBezTo>
                  <a:pt x="179" y="78"/>
                  <a:pt x="185" y="78"/>
                  <a:pt x="189" y="74"/>
                </a:cubicBezTo>
                <a:cubicBezTo>
                  <a:pt x="193" y="70"/>
                  <a:pt x="193" y="64"/>
                  <a:pt x="189" y="60"/>
                </a:cubicBezTo>
                <a:cubicBezTo>
                  <a:pt x="133" y="4"/>
                  <a:pt x="133" y="4"/>
                  <a:pt x="133" y="4"/>
                </a:cubicBezTo>
                <a:cubicBezTo>
                  <a:pt x="129" y="0"/>
                  <a:pt x="123" y="0"/>
                  <a:pt x="119" y="4"/>
                </a:cubicBezTo>
                <a:cubicBezTo>
                  <a:pt x="115" y="8"/>
                  <a:pt x="115" y="14"/>
                  <a:pt x="119" y="18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57" y="40"/>
                  <a:pt x="57" y="40"/>
                  <a:pt x="57" y="40"/>
                </a:cubicBezTo>
                <a:cubicBezTo>
                  <a:pt x="54" y="41"/>
                  <a:pt x="51" y="43"/>
                  <a:pt x="50" y="45"/>
                </a:cubicBezTo>
                <a:cubicBezTo>
                  <a:pt x="1" y="160"/>
                  <a:pt x="1" y="160"/>
                  <a:pt x="1" y="160"/>
                </a:cubicBezTo>
                <a:cubicBezTo>
                  <a:pt x="0" y="161"/>
                  <a:pt x="0" y="162"/>
                  <a:pt x="0" y="163"/>
                </a:cubicBezTo>
                <a:cubicBezTo>
                  <a:pt x="0" y="167"/>
                  <a:pt x="4" y="171"/>
                  <a:pt x="8" y="171"/>
                </a:cubicBezTo>
                <a:cubicBezTo>
                  <a:pt x="10" y="171"/>
                  <a:pt x="12" y="170"/>
                  <a:pt x="14" y="168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1" y="98"/>
                  <a:pt x="80" y="96"/>
                  <a:pt x="80" y="93"/>
                </a:cubicBezTo>
                <a:cubicBezTo>
                  <a:pt x="80" y="82"/>
                  <a:pt x="89" y="73"/>
                  <a:pt x="100" y="73"/>
                </a:cubicBezTo>
                <a:cubicBezTo>
                  <a:pt x="111" y="73"/>
                  <a:pt x="120" y="82"/>
                  <a:pt x="120" y="93"/>
                </a:cubicBezTo>
                <a:cubicBezTo>
                  <a:pt x="120" y="104"/>
                  <a:pt x="111" y="113"/>
                  <a:pt x="100" y="113"/>
                </a:cubicBezTo>
                <a:cubicBezTo>
                  <a:pt x="97" y="113"/>
                  <a:pt x="95" y="112"/>
                  <a:pt x="92" y="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101"/>
          <p:cNvSpPr>
            <a:spLocks noEditPoints="1"/>
          </p:cNvSpPr>
          <p:nvPr/>
        </p:nvSpPr>
        <p:spPr bwMode="auto">
          <a:xfrm>
            <a:off x="4389438" y="2402568"/>
            <a:ext cx="306387" cy="306388"/>
          </a:xfrm>
          <a:custGeom>
            <a:avLst/>
            <a:gdLst>
              <a:gd name="T0" fmla="*/ 136897 w 188"/>
              <a:gd name="T1" fmla="*/ 16297 h 188"/>
              <a:gd name="T2" fmla="*/ 110821 w 188"/>
              <a:gd name="T3" fmla="*/ 47262 h 188"/>
              <a:gd name="T4" fmla="*/ 76597 w 188"/>
              <a:gd name="T5" fmla="*/ 21186 h 188"/>
              <a:gd name="T6" fmla="*/ 83116 w 188"/>
              <a:gd name="T7" fmla="*/ 63559 h 188"/>
              <a:gd name="T8" fmla="*/ 42373 w 188"/>
              <a:gd name="T9" fmla="*/ 70078 h 188"/>
              <a:gd name="T10" fmla="*/ 26076 w 188"/>
              <a:gd name="T11" fmla="*/ 99413 h 188"/>
              <a:gd name="T12" fmla="*/ 40743 w 188"/>
              <a:gd name="T13" fmla="*/ 136896 h 188"/>
              <a:gd name="T14" fmla="*/ 0 w 188"/>
              <a:gd name="T15" fmla="*/ 153194 h 188"/>
              <a:gd name="T16" fmla="*/ 40743 w 188"/>
              <a:gd name="T17" fmla="*/ 169491 h 188"/>
              <a:gd name="T18" fmla="*/ 26076 w 188"/>
              <a:gd name="T19" fmla="*/ 206974 h 188"/>
              <a:gd name="T20" fmla="*/ 42373 w 188"/>
              <a:gd name="T21" fmla="*/ 236309 h 188"/>
              <a:gd name="T22" fmla="*/ 83116 w 188"/>
              <a:gd name="T23" fmla="*/ 242828 h 188"/>
              <a:gd name="T24" fmla="*/ 76597 w 188"/>
              <a:gd name="T25" fmla="*/ 285201 h 188"/>
              <a:gd name="T26" fmla="*/ 110821 w 188"/>
              <a:gd name="T27" fmla="*/ 259125 h 188"/>
              <a:gd name="T28" fmla="*/ 136897 w 188"/>
              <a:gd name="T29" fmla="*/ 290090 h 188"/>
              <a:gd name="T30" fmla="*/ 169491 w 188"/>
              <a:gd name="T31" fmla="*/ 290090 h 188"/>
              <a:gd name="T32" fmla="*/ 195567 w 188"/>
              <a:gd name="T33" fmla="*/ 259125 h 188"/>
              <a:gd name="T34" fmla="*/ 229791 w 188"/>
              <a:gd name="T35" fmla="*/ 285201 h 188"/>
              <a:gd name="T36" fmla="*/ 223272 w 188"/>
              <a:gd name="T37" fmla="*/ 242828 h 188"/>
              <a:gd name="T38" fmla="*/ 264015 w 188"/>
              <a:gd name="T39" fmla="*/ 236309 h 188"/>
              <a:gd name="T40" fmla="*/ 280312 w 188"/>
              <a:gd name="T41" fmla="*/ 206974 h 188"/>
              <a:gd name="T42" fmla="*/ 265645 w 188"/>
              <a:gd name="T43" fmla="*/ 169491 h 188"/>
              <a:gd name="T44" fmla="*/ 306388 w 188"/>
              <a:gd name="T45" fmla="*/ 153194 h 188"/>
              <a:gd name="T46" fmla="*/ 265645 w 188"/>
              <a:gd name="T47" fmla="*/ 136896 h 188"/>
              <a:gd name="T48" fmla="*/ 280312 w 188"/>
              <a:gd name="T49" fmla="*/ 99413 h 188"/>
              <a:gd name="T50" fmla="*/ 264015 w 188"/>
              <a:gd name="T51" fmla="*/ 70078 h 188"/>
              <a:gd name="T52" fmla="*/ 223272 w 188"/>
              <a:gd name="T53" fmla="*/ 63559 h 188"/>
              <a:gd name="T54" fmla="*/ 229791 w 188"/>
              <a:gd name="T55" fmla="*/ 21186 h 188"/>
              <a:gd name="T56" fmla="*/ 195567 w 188"/>
              <a:gd name="T57" fmla="*/ 47262 h 188"/>
              <a:gd name="T58" fmla="*/ 169491 w 188"/>
              <a:gd name="T59" fmla="*/ 16297 h 188"/>
              <a:gd name="T60" fmla="*/ 110821 w 188"/>
              <a:gd name="T61" fmla="*/ 189047 h 188"/>
              <a:gd name="T62" fmla="*/ 176010 w 188"/>
              <a:gd name="T63" fmla="*/ 189047 h 188"/>
              <a:gd name="T64" fmla="*/ 110821 w 188"/>
              <a:gd name="T65" fmla="*/ 189047 h 188"/>
              <a:gd name="T66" fmla="*/ 198826 w 188"/>
              <a:gd name="T67" fmla="*/ 104302 h 188"/>
              <a:gd name="T68" fmla="*/ 198826 w 188"/>
              <a:gd name="T69" fmla="*/ 149934 h 188"/>
              <a:gd name="T70" fmla="*/ 123859 w 188"/>
              <a:gd name="T71" fmla="*/ 94524 h 188"/>
              <a:gd name="T72" fmla="*/ 156453 w 188"/>
              <a:gd name="T73" fmla="*/ 94524 h 188"/>
              <a:gd name="T74" fmla="*/ 123859 w 188"/>
              <a:gd name="T75" fmla="*/ 94524 h 1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8"/>
              <a:gd name="T115" fmla="*/ 0 h 188"/>
              <a:gd name="T116" fmla="*/ 188 w 188"/>
              <a:gd name="T117" fmla="*/ 188 h 1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8" h="188">
                <a:moveTo>
                  <a:pt x="94" y="0"/>
                </a:moveTo>
                <a:cubicBezTo>
                  <a:pt x="88" y="0"/>
                  <a:pt x="84" y="4"/>
                  <a:pt x="84" y="10"/>
                </a:cubicBezTo>
                <a:cubicBezTo>
                  <a:pt x="84" y="25"/>
                  <a:pt x="84" y="25"/>
                  <a:pt x="84" y="25"/>
                </a:cubicBezTo>
                <a:cubicBezTo>
                  <a:pt x="78" y="25"/>
                  <a:pt x="73" y="27"/>
                  <a:pt x="68" y="29"/>
                </a:cubicBezTo>
                <a:cubicBezTo>
                  <a:pt x="61" y="16"/>
                  <a:pt x="61" y="16"/>
                  <a:pt x="61" y="16"/>
                </a:cubicBezTo>
                <a:cubicBezTo>
                  <a:pt x="58" y="11"/>
                  <a:pt x="52" y="10"/>
                  <a:pt x="47" y="13"/>
                </a:cubicBezTo>
                <a:cubicBezTo>
                  <a:pt x="42" y="15"/>
                  <a:pt x="41" y="21"/>
                  <a:pt x="43" y="26"/>
                </a:cubicBezTo>
                <a:cubicBezTo>
                  <a:pt x="51" y="39"/>
                  <a:pt x="51" y="39"/>
                  <a:pt x="51" y="39"/>
                </a:cubicBezTo>
                <a:cubicBezTo>
                  <a:pt x="46" y="42"/>
                  <a:pt x="42" y="46"/>
                  <a:pt x="39" y="51"/>
                </a:cubicBezTo>
                <a:cubicBezTo>
                  <a:pt x="26" y="43"/>
                  <a:pt x="26" y="43"/>
                  <a:pt x="26" y="43"/>
                </a:cubicBezTo>
                <a:cubicBezTo>
                  <a:pt x="21" y="41"/>
                  <a:pt x="15" y="42"/>
                  <a:pt x="13" y="47"/>
                </a:cubicBezTo>
                <a:cubicBezTo>
                  <a:pt x="10" y="52"/>
                  <a:pt x="11" y="58"/>
                  <a:pt x="16" y="61"/>
                </a:cubicBezTo>
                <a:cubicBezTo>
                  <a:pt x="29" y="68"/>
                  <a:pt x="29" y="68"/>
                  <a:pt x="29" y="68"/>
                </a:cubicBezTo>
                <a:cubicBezTo>
                  <a:pt x="27" y="73"/>
                  <a:pt x="25" y="78"/>
                  <a:pt x="25" y="84"/>
                </a:cubicBezTo>
                <a:cubicBezTo>
                  <a:pt x="10" y="84"/>
                  <a:pt x="10" y="84"/>
                  <a:pt x="10" y="84"/>
                </a:cubicBezTo>
                <a:cubicBezTo>
                  <a:pt x="4" y="84"/>
                  <a:pt x="0" y="88"/>
                  <a:pt x="0" y="94"/>
                </a:cubicBezTo>
                <a:cubicBezTo>
                  <a:pt x="0" y="100"/>
                  <a:pt x="4" y="104"/>
                  <a:pt x="1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10"/>
                  <a:pt x="27" y="115"/>
                  <a:pt x="29" y="120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1" y="130"/>
                  <a:pt x="10" y="136"/>
                  <a:pt x="13" y="141"/>
                </a:cubicBezTo>
                <a:cubicBezTo>
                  <a:pt x="15" y="146"/>
                  <a:pt x="21" y="147"/>
                  <a:pt x="26" y="145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43" y="162"/>
                  <a:pt x="43" y="162"/>
                  <a:pt x="43" y="162"/>
                </a:cubicBezTo>
                <a:cubicBezTo>
                  <a:pt x="41" y="167"/>
                  <a:pt x="42" y="173"/>
                  <a:pt x="47" y="175"/>
                </a:cubicBezTo>
                <a:cubicBezTo>
                  <a:pt x="52" y="178"/>
                  <a:pt x="58" y="177"/>
                  <a:pt x="61" y="172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73" y="161"/>
                  <a:pt x="78" y="163"/>
                  <a:pt x="84" y="163"/>
                </a:cubicBezTo>
                <a:cubicBezTo>
                  <a:pt x="84" y="178"/>
                  <a:pt x="84" y="178"/>
                  <a:pt x="84" y="178"/>
                </a:cubicBezTo>
                <a:cubicBezTo>
                  <a:pt x="84" y="184"/>
                  <a:pt x="88" y="188"/>
                  <a:pt x="94" y="188"/>
                </a:cubicBezTo>
                <a:cubicBezTo>
                  <a:pt x="100" y="188"/>
                  <a:pt x="104" y="184"/>
                  <a:pt x="104" y="178"/>
                </a:cubicBezTo>
                <a:cubicBezTo>
                  <a:pt x="104" y="163"/>
                  <a:pt x="104" y="163"/>
                  <a:pt x="104" y="163"/>
                </a:cubicBezTo>
                <a:cubicBezTo>
                  <a:pt x="110" y="163"/>
                  <a:pt x="115" y="161"/>
                  <a:pt x="120" y="159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30" y="177"/>
                  <a:pt x="136" y="178"/>
                  <a:pt x="141" y="175"/>
                </a:cubicBezTo>
                <a:cubicBezTo>
                  <a:pt x="146" y="173"/>
                  <a:pt x="147" y="167"/>
                  <a:pt x="145" y="162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42" y="146"/>
                  <a:pt x="146" y="142"/>
                  <a:pt x="149" y="13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7" y="147"/>
                  <a:pt x="173" y="146"/>
                  <a:pt x="175" y="141"/>
                </a:cubicBezTo>
                <a:cubicBezTo>
                  <a:pt x="178" y="136"/>
                  <a:pt x="177" y="130"/>
                  <a:pt x="172" y="127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61" y="115"/>
                  <a:pt x="163" y="110"/>
                  <a:pt x="163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84" y="104"/>
                  <a:pt x="188" y="100"/>
                  <a:pt x="188" y="94"/>
                </a:cubicBezTo>
                <a:cubicBezTo>
                  <a:pt x="188" y="88"/>
                  <a:pt x="184" y="84"/>
                  <a:pt x="178" y="84"/>
                </a:cubicBezTo>
                <a:cubicBezTo>
                  <a:pt x="163" y="84"/>
                  <a:pt x="163" y="84"/>
                  <a:pt x="163" y="84"/>
                </a:cubicBezTo>
                <a:cubicBezTo>
                  <a:pt x="163" y="78"/>
                  <a:pt x="161" y="73"/>
                  <a:pt x="159" y="68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177" y="58"/>
                  <a:pt x="178" y="52"/>
                  <a:pt x="175" y="47"/>
                </a:cubicBezTo>
                <a:cubicBezTo>
                  <a:pt x="173" y="42"/>
                  <a:pt x="167" y="41"/>
                  <a:pt x="162" y="43"/>
                </a:cubicBezTo>
                <a:cubicBezTo>
                  <a:pt x="149" y="51"/>
                  <a:pt x="149" y="51"/>
                  <a:pt x="149" y="51"/>
                </a:cubicBezTo>
                <a:cubicBezTo>
                  <a:pt x="146" y="46"/>
                  <a:pt x="142" y="42"/>
                  <a:pt x="137" y="39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7" y="21"/>
                  <a:pt x="146" y="15"/>
                  <a:pt x="141" y="13"/>
                </a:cubicBezTo>
                <a:cubicBezTo>
                  <a:pt x="136" y="10"/>
                  <a:pt x="130" y="11"/>
                  <a:pt x="127" y="16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5" y="27"/>
                  <a:pt x="110" y="25"/>
                  <a:pt x="104" y="25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4"/>
                  <a:pt x="100" y="0"/>
                  <a:pt x="94" y="0"/>
                </a:cubicBezTo>
                <a:close/>
                <a:moveTo>
                  <a:pt x="68" y="116"/>
                </a:moveTo>
                <a:cubicBezTo>
                  <a:pt x="68" y="105"/>
                  <a:pt x="77" y="96"/>
                  <a:pt x="88" y="96"/>
                </a:cubicBezTo>
                <a:cubicBezTo>
                  <a:pt x="99" y="96"/>
                  <a:pt x="108" y="105"/>
                  <a:pt x="108" y="116"/>
                </a:cubicBezTo>
                <a:cubicBezTo>
                  <a:pt x="108" y="127"/>
                  <a:pt x="99" y="136"/>
                  <a:pt x="88" y="136"/>
                </a:cubicBezTo>
                <a:cubicBezTo>
                  <a:pt x="77" y="136"/>
                  <a:pt x="68" y="127"/>
                  <a:pt x="68" y="116"/>
                </a:cubicBezTo>
                <a:close/>
                <a:moveTo>
                  <a:pt x="108" y="78"/>
                </a:moveTo>
                <a:cubicBezTo>
                  <a:pt x="108" y="70"/>
                  <a:pt x="114" y="64"/>
                  <a:pt x="122" y="64"/>
                </a:cubicBezTo>
                <a:cubicBezTo>
                  <a:pt x="130" y="64"/>
                  <a:pt x="136" y="70"/>
                  <a:pt x="136" y="78"/>
                </a:cubicBezTo>
                <a:cubicBezTo>
                  <a:pt x="136" y="86"/>
                  <a:pt x="130" y="92"/>
                  <a:pt x="122" y="92"/>
                </a:cubicBezTo>
                <a:cubicBezTo>
                  <a:pt x="114" y="92"/>
                  <a:pt x="108" y="86"/>
                  <a:pt x="108" y="78"/>
                </a:cubicBezTo>
                <a:close/>
                <a:moveTo>
                  <a:pt x="76" y="58"/>
                </a:moveTo>
                <a:cubicBezTo>
                  <a:pt x="76" y="52"/>
                  <a:pt x="80" y="48"/>
                  <a:pt x="86" y="48"/>
                </a:cubicBezTo>
                <a:cubicBezTo>
                  <a:pt x="92" y="48"/>
                  <a:pt x="96" y="52"/>
                  <a:pt x="96" y="58"/>
                </a:cubicBezTo>
                <a:cubicBezTo>
                  <a:pt x="96" y="64"/>
                  <a:pt x="92" y="68"/>
                  <a:pt x="86" y="68"/>
                </a:cubicBezTo>
                <a:cubicBezTo>
                  <a:pt x="80" y="68"/>
                  <a:pt x="76" y="64"/>
                  <a:pt x="76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88"/>
          <p:cNvSpPr>
            <a:spLocks noEditPoints="1"/>
          </p:cNvSpPr>
          <p:nvPr/>
        </p:nvSpPr>
        <p:spPr bwMode="auto">
          <a:xfrm>
            <a:off x="7507288" y="3597956"/>
            <a:ext cx="201612" cy="312737"/>
          </a:xfrm>
          <a:custGeom>
            <a:avLst/>
            <a:gdLst>
              <a:gd name="T0" fmla="*/ 84547 w 124"/>
              <a:gd name="T1" fmla="*/ 100988 h 192"/>
              <a:gd name="T2" fmla="*/ 100807 w 124"/>
              <a:gd name="T3" fmla="*/ 84700 h 192"/>
              <a:gd name="T4" fmla="*/ 117066 w 124"/>
              <a:gd name="T5" fmla="*/ 100988 h 192"/>
              <a:gd name="T6" fmla="*/ 100807 w 124"/>
              <a:gd name="T7" fmla="*/ 117276 h 192"/>
              <a:gd name="T8" fmla="*/ 84547 w 124"/>
              <a:gd name="T9" fmla="*/ 100988 h 192"/>
              <a:gd name="T10" fmla="*/ 100807 w 124"/>
              <a:gd name="T11" fmla="*/ 58638 h 192"/>
              <a:gd name="T12" fmla="*/ 58533 w 124"/>
              <a:gd name="T13" fmla="*/ 100988 h 192"/>
              <a:gd name="T14" fmla="*/ 100807 w 124"/>
              <a:gd name="T15" fmla="*/ 143338 h 192"/>
              <a:gd name="T16" fmla="*/ 143080 w 124"/>
              <a:gd name="T17" fmla="*/ 100988 h 192"/>
              <a:gd name="T18" fmla="*/ 100807 w 124"/>
              <a:gd name="T19" fmla="*/ 58638 h 192"/>
              <a:gd name="T20" fmla="*/ 0 w 124"/>
              <a:gd name="T21" fmla="*/ 99359 h 192"/>
              <a:gd name="T22" fmla="*/ 84547 w 124"/>
              <a:gd name="T23" fmla="*/ 293191 h 192"/>
              <a:gd name="T24" fmla="*/ 84547 w 124"/>
              <a:gd name="T25" fmla="*/ 296449 h 192"/>
              <a:gd name="T26" fmla="*/ 100807 w 124"/>
              <a:gd name="T27" fmla="*/ 312737 h 192"/>
              <a:gd name="T28" fmla="*/ 117066 w 124"/>
              <a:gd name="T29" fmla="*/ 296449 h 192"/>
              <a:gd name="T30" fmla="*/ 117066 w 124"/>
              <a:gd name="T31" fmla="*/ 293191 h 192"/>
              <a:gd name="T32" fmla="*/ 201613 w 124"/>
              <a:gd name="T33" fmla="*/ 99359 h 192"/>
              <a:gd name="T34" fmla="*/ 100807 w 124"/>
              <a:gd name="T35" fmla="*/ 0 h 192"/>
              <a:gd name="T36" fmla="*/ 0 w 124"/>
              <a:gd name="T37" fmla="*/ 99359 h 192"/>
              <a:gd name="T38" fmla="*/ 100807 w 124"/>
              <a:gd name="T39" fmla="*/ 32577 h 192"/>
              <a:gd name="T40" fmla="*/ 169095 w 124"/>
              <a:gd name="T41" fmla="*/ 100988 h 192"/>
              <a:gd name="T42" fmla="*/ 100807 w 124"/>
              <a:gd name="T43" fmla="*/ 169399 h 192"/>
              <a:gd name="T44" fmla="*/ 32518 w 124"/>
              <a:gd name="T45" fmla="*/ 100988 h 192"/>
              <a:gd name="T46" fmla="*/ 100807 w 124"/>
              <a:gd name="T47" fmla="*/ 32577 h 19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4"/>
              <a:gd name="T73" fmla="*/ 0 h 192"/>
              <a:gd name="T74" fmla="*/ 124 w 124"/>
              <a:gd name="T75" fmla="*/ 192 h 19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 22"/>
          <p:cNvSpPr/>
          <p:nvPr/>
        </p:nvSpPr>
        <p:spPr bwMode="auto">
          <a:xfrm>
            <a:off x="4384675" y="3621768"/>
            <a:ext cx="314325" cy="312738"/>
          </a:xfrm>
          <a:custGeom>
            <a:avLst/>
            <a:gdLst>
              <a:gd name="T0" fmla="*/ 0 w 194"/>
              <a:gd name="T1" fmla="*/ 169399 h 192"/>
              <a:gd name="T2" fmla="*/ 25924 w 194"/>
              <a:gd name="T3" fmla="*/ 195461 h 192"/>
              <a:gd name="T4" fmla="*/ 90733 w 194"/>
              <a:gd name="T5" fmla="*/ 195461 h 192"/>
              <a:gd name="T6" fmla="*/ 90733 w 194"/>
              <a:gd name="T7" fmla="*/ 286676 h 192"/>
              <a:gd name="T8" fmla="*/ 116657 w 194"/>
              <a:gd name="T9" fmla="*/ 312737 h 192"/>
              <a:gd name="T10" fmla="*/ 142580 w 194"/>
              <a:gd name="T11" fmla="*/ 286676 h 192"/>
              <a:gd name="T12" fmla="*/ 142580 w 194"/>
              <a:gd name="T13" fmla="*/ 195461 h 192"/>
              <a:gd name="T14" fmla="*/ 233313 w 194"/>
              <a:gd name="T15" fmla="*/ 195461 h 192"/>
              <a:gd name="T16" fmla="*/ 255997 w 194"/>
              <a:gd name="T17" fmla="*/ 185688 h 192"/>
              <a:gd name="T18" fmla="*/ 301363 w 194"/>
              <a:gd name="T19" fmla="*/ 140080 h 192"/>
              <a:gd name="T20" fmla="*/ 301363 w 194"/>
              <a:gd name="T21" fmla="*/ 94473 h 192"/>
              <a:gd name="T22" fmla="*/ 255997 w 194"/>
              <a:gd name="T23" fmla="*/ 48865 h 192"/>
              <a:gd name="T24" fmla="*/ 233313 w 194"/>
              <a:gd name="T25" fmla="*/ 39092 h 192"/>
              <a:gd name="T26" fmla="*/ 142580 w 194"/>
              <a:gd name="T27" fmla="*/ 39092 h 192"/>
              <a:gd name="T28" fmla="*/ 142580 w 194"/>
              <a:gd name="T29" fmla="*/ 26061 h 192"/>
              <a:gd name="T30" fmla="*/ 116657 w 194"/>
              <a:gd name="T31" fmla="*/ 0 h 192"/>
              <a:gd name="T32" fmla="*/ 90733 w 194"/>
              <a:gd name="T33" fmla="*/ 26061 h 192"/>
              <a:gd name="T34" fmla="*/ 90733 w 194"/>
              <a:gd name="T35" fmla="*/ 39092 h 192"/>
              <a:gd name="T36" fmla="*/ 25924 w 194"/>
              <a:gd name="T37" fmla="*/ 39092 h 192"/>
              <a:gd name="T38" fmla="*/ 0 w 194"/>
              <a:gd name="T39" fmla="*/ 65154 h 192"/>
              <a:gd name="T40" fmla="*/ 0 w 194"/>
              <a:gd name="T41" fmla="*/ 169399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4"/>
              <a:gd name="T64" fmla="*/ 0 h 192"/>
              <a:gd name="T65" fmla="*/ 194 w 194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4" h="192">
                <a:moveTo>
                  <a:pt x="0" y="104"/>
                </a:moveTo>
                <a:cubicBezTo>
                  <a:pt x="0" y="113"/>
                  <a:pt x="7" y="120"/>
                  <a:pt x="16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185"/>
                  <a:pt x="63" y="192"/>
                  <a:pt x="72" y="192"/>
                </a:cubicBezTo>
                <a:cubicBezTo>
                  <a:pt x="81" y="192"/>
                  <a:pt x="88" y="185"/>
                  <a:pt x="88" y="176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50" y="120"/>
                  <a:pt x="155" y="118"/>
                  <a:pt x="158" y="114"/>
                </a:cubicBezTo>
                <a:cubicBezTo>
                  <a:pt x="186" y="86"/>
                  <a:pt x="186" y="86"/>
                  <a:pt x="186" y="86"/>
                </a:cubicBezTo>
                <a:cubicBezTo>
                  <a:pt x="194" y="78"/>
                  <a:pt x="194" y="66"/>
                  <a:pt x="186" y="58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5" y="26"/>
                  <a:pt x="150" y="24"/>
                  <a:pt x="144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16"/>
                  <a:pt x="88" y="16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53"/>
          <p:cNvSpPr>
            <a:spLocks noEditPoints="1"/>
          </p:cNvSpPr>
          <p:nvPr/>
        </p:nvSpPr>
        <p:spPr bwMode="auto">
          <a:xfrm>
            <a:off x="7454900" y="4877481"/>
            <a:ext cx="306388" cy="304800"/>
          </a:xfrm>
          <a:custGeom>
            <a:avLst/>
            <a:gdLst>
              <a:gd name="T0" fmla="*/ 0 w 188"/>
              <a:gd name="T1" fmla="*/ 152400 h 188"/>
              <a:gd name="T2" fmla="*/ 153194 w 188"/>
              <a:gd name="T3" fmla="*/ 304800 h 188"/>
              <a:gd name="T4" fmla="*/ 306388 w 188"/>
              <a:gd name="T5" fmla="*/ 152400 h 188"/>
              <a:gd name="T6" fmla="*/ 153194 w 188"/>
              <a:gd name="T7" fmla="*/ 0 h 188"/>
              <a:gd name="T8" fmla="*/ 0 w 188"/>
              <a:gd name="T9" fmla="*/ 152400 h 188"/>
              <a:gd name="T10" fmla="*/ 136897 w 188"/>
              <a:gd name="T11" fmla="*/ 48638 h 188"/>
              <a:gd name="T12" fmla="*/ 153194 w 188"/>
              <a:gd name="T13" fmla="*/ 32426 h 188"/>
              <a:gd name="T14" fmla="*/ 169491 w 188"/>
              <a:gd name="T15" fmla="*/ 48638 h 188"/>
              <a:gd name="T16" fmla="*/ 153194 w 188"/>
              <a:gd name="T17" fmla="*/ 64851 h 188"/>
              <a:gd name="T18" fmla="*/ 136897 w 188"/>
              <a:gd name="T19" fmla="*/ 48638 h 188"/>
              <a:gd name="T20" fmla="*/ 32594 w 188"/>
              <a:gd name="T21" fmla="*/ 152400 h 188"/>
              <a:gd name="T22" fmla="*/ 48892 w 188"/>
              <a:gd name="T23" fmla="*/ 136187 h 188"/>
              <a:gd name="T24" fmla="*/ 65189 w 188"/>
              <a:gd name="T25" fmla="*/ 152400 h 188"/>
              <a:gd name="T26" fmla="*/ 48892 w 188"/>
              <a:gd name="T27" fmla="*/ 168613 h 188"/>
              <a:gd name="T28" fmla="*/ 32594 w 188"/>
              <a:gd name="T29" fmla="*/ 152400 h 188"/>
              <a:gd name="T30" fmla="*/ 241199 w 188"/>
              <a:gd name="T31" fmla="*/ 152400 h 188"/>
              <a:gd name="T32" fmla="*/ 257496 w 188"/>
              <a:gd name="T33" fmla="*/ 136187 h 188"/>
              <a:gd name="T34" fmla="*/ 273794 w 188"/>
              <a:gd name="T35" fmla="*/ 152400 h 188"/>
              <a:gd name="T36" fmla="*/ 257496 w 188"/>
              <a:gd name="T37" fmla="*/ 168613 h 188"/>
              <a:gd name="T38" fmla="*/ 241199 w 188"/>
              <a:gd name="T39" fmla="*/ 152400 h 188"/>
              <a:gd name="T40" fmla="*/ 136897 w 188"/>
              <a:gd name="T41" fmla="*/ 256162 h 188"/>
              <a:gd name="T42" fmla="*/ 153194 w 188"/>
              <a:gd name="T43" fmla="*/ 239949 h 188"/>
              <a:gd name="T44" fmla="*/ 169491 w 188"/>
              <a:gd name="T45" fmla="*/ 256162 h 188"/>
              <a:gd name="T46" fmla="*/ 153194 w 188"/>
              <a:gd name="T47" fmla="*/ 272374 h 188"/>
              <a:gd name="T48" fmla="*/ 136897 w 188"/>
              <a:gd name="T49" fmla="*/ 256162 h 188"/>
              <a:gd name="T50" fmla="*/ 128748 w 188"/>
              <a:gd name="T51" fmla="*/ 160506 h 188"/>
              <a:gd name="T52" fmla="*/ 81486 w 188"/>
              <a:gd name="T53" fmla="*/ 111868 h 188"/>
              <a:gd name="T54" fmla="*/ 81486 w 188"/>
              <a:gd name="T55" fmla="*/ 94034 h 188"/>
              <a:gd name="T56" fmla="*/ 99413 w 188"/>
              <a:gd name="T57" fmla="*/ 94034 h 188"/>
              <a:gd name="T58" fmla="*/ 143416 w 188"/>
              <a:gd name="T59" fmla="*/ 137809 h 188"/>
              <a:gd name="T60" fmla="*/ 156453 w 188"/>
              <a:gd name="T61" fmla="*/ 137809 h 188"/>
              <a:gd name="T62" fmla="*/ 220013 w 188"/>
              <a:gd name="T63" fmla="*/ 74579 h 188"/>
              <a:gd name="T64" fmla="*/ 237940 w 188"/>
              <a:gd name="T65" fmla="*/ 74579 h 188"/>
              <a:gd name="T66" fmla="*/ 237940 w 188"/>
              <a:gd name="T67" fmla="*/ 92413 h 188"/>
              <a:gd name="T68" fmla="*/ 171121 w 188"/>
              <a:gd name="T69" fmla="*/ 160506 h 188"/>
              <a:gd name="T70" fmla="*/ 149935 w 188"/>
              <a:gd name="T71" fmla="*/ 168613 h 188"/>
              <a:gd name="T72" fmla="*/ 128748 w 188"/>
              <a:gd name="T73" fmla="*/ 160506 h 1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8"/>
              <a:gd name="T112" fmla="*/ 0 h 188"/>
              <a:gd name="T113" fmla="*/ 188 w 188"/>
              <a:gd name="T114" fmla="*/ 188 h 1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8" h="188">
                <a:moveTo>
                  <a:pt x="0" y="94"/>
                </a:move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lose/>
                <a:moveTo>
                  <a:pt x="84" y="30"/>
                </a:moveTo>
                <a:cubicBezTo>
                  <a:pt x="84" y="24"/>
                  <a:pt x="88" y="20"/>
                  <a:pt x="94" y="20"/>
                </a:cubicBezTo>
                <a:cubicBezTo>
                  <a:pt x="100" y="20"/>
                  <a:pt x="104" y="24"/>
                  <a:pt x="104" y="30"/>
                </a:cubicBezTo>
                <a:cubicBezTo>
                  <a:pt x="104" y="36"/>
                  <a:pt x="100" y="40"/>
                  <a:pt x="94" y="40"/>
                </a:cubicBezTo>
                <a:cubicBezTo>
                  <a:pt x="88" y="40"/>
                  <a:pt x="84" y="36"/>
                  <a:pt x="84" y="30"/>
                </a:cubicBezTo>
                <a:close/>
                <a:moveTo>
                  <a:pt x="20" y="94"/>
                </a:moveTo>
                <a:cubicBezTo>
                  <a:pt x="20" y="88"/>
                  <a:pt x="24" y="84"/>
                  <a:pt x="30" y="84"/>
                </a:cubicBezTo>
                <a:cubicBezTo>
                  <a:pt x="36" y="84"/>
                  <a:pt x="40" y="88"/>
                  <a:pt x="40" y="94"/>
                </a:cubicBezTo>
                <a:cubicBezTo>
                  <a:pt x="40" y="100"/>
                  <a:pt x="36" y="104"/>
                  <a:pt x="30" y="104"/>
                </a:cubicBezTo>
                <a:cubicBezTo>
                  <a:pt x="24" y="104"/>
                  <a:pt x="20" y="100"/>
                  <a:pt x="20" y="94"/>
                </a:cubicBezTo>
                <a:close/>
                <a:moveTo>
                  <a:pt x="148" y="94"/>
                </a:moveTo>
                <a:cubicBezTo>
                  <a:pt x="148" y="88"/>
                  <a:pt x="152" y="84"/>
                  <a:pt x="158" y="84"/>
                </a:cubicBezTo>
                <a:cubicBezTo>
                  <a:pt x="164" y="84"/>
                  <a:pt x="168" y="88"/>
                  <a:pt x="168" y="94"/>
                </a:cubicBezTo>
                <a:cubicBezTo>
                  <a:pt x="168" y="100"/>
                  <a:pt x="164" y="104"/>
                  <a:pt x="158" y="104"/>
                </a:cubicBezTo>
                <a:cubicBezTo>
                  <a:pt x="152" y="104"/>
                  <a:pt x="148" y="100"/>
                  <a:pt x="148" y="94"/>
                </a:cubicBezTo>
                <a:close/>
                <a:moveTo>
                  <a:pt x="84" y="158"/>
                </a:moveTo>
                <a:cubicBezTo>
                  <a:pt x="84" y="152"/>
                  <a:pt x="88" y="148"/>
                  <a:pt x="94" y="148"/>
                </a:cubicBezTo>
                <a:cubicBezTo>
                  <a:pt x="100" y="148"/>
                  <a:pt x="104" y="152"/>
                  <a:pt x="104" y="158"/>
                </a:cubicBezTo>
                <a:cubicBezTo>
                  <a:pt x="104" y="164"/>
                  <a:pt x="100" y="168"/>
                  <a:pt x="94" y="168"/>
                </a:cubicBezTo>
                <a:cubicBezTo>
                  <a:pt x="88" y="168"/>
                  <a:pt x="84" y="164"/>
                  <a:pt x="84" y="158"/>
                </a:cubicBezTo>
                <a:close/>
                <a:moveTo>
                  <a:pt x="79" y="99"/>
                </a:moveTo>
                <a:cubicBezTo>
                  <a:pt x="77" y="97"/>
                  <a:pt x="50" y="69"/>
                  <a:pt x="50" y="69"/>
                </a:cubicBezTo>
                <a:cubicBezTo>
                  <a:pt x="47" y="66"/>
                  <a:pt x="47" y="61"/>
                  <a:pt x="50" y="58"/>
                </a:cubicBezTo>
                <a:cubicBezTo>
                  <a:pt x="53" y="55"/>
                  <a:pt x="58" y="55"/>
                  <a:pt x="61" y="58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7"/>
                  <a:pt x="94" y="87"/>
                  <a:pt x="96" y="85"/>
                </a:cubicBezTo>
                <a:cubicBezTo>
                  <a:pt x="135" y="46"/>
                  <a:pt x="135" y="46"/>
                  <a:pt x="135" y="46"/>
                </a:cubicBezTo>
                <a:cubicBezTo>
                  <a:pt x="138" y="43"/>
                  <a:pt x="143" y="43"/>
                  <a:pt x="146" y="46"/>
                </a:cubicBezTo>
                <a:cubicBezTo>
                  <a:pt x="149" y="49"/>
                  <a:pt x="149" y="54"/>
                  <a:pt x="146" y="57"/>
                </a:cubicBezTo>
                <a:cubicBezTo>
                  <a:pt x="146" y="57"/>
                  <a:pt x="107" y="97"/>
                  <a:pt x="105" y="99"/>
                </a:cubicBezTo>
                <a:cubicBezTo>
                  <a:pt x="101" y="102"/>
                  <a:pt x="97" y="104"/>
                  <a:pt x="92" y="104"/>
                </a:cubicBezTo>
                <a:cubicBezTo>
                  <a:pt x="87" y="104"/>
                  <a:pt x="83" y="102"/>
                  <a:pt x="79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99"/>
          <p:cNvSpPr>
            <a:spLocks noEditPoints="1"/>
          </p:cNvSpPr>
          <p:nvPr/>
        </p:nvSpPr>
        <p:spPr bwMode="auto">
          <a:xfrm>
            <a:off x="4389438" y="4799693"/>
            <a:ext cx="304800" cy="306388"/>
          </a:xfrm>
          <a:custGeom>
            <a:avLst/>
            <a:gdLst>
              <a:gd name="T0" fmla="*/ 152400 w 188"/>
              <a:gd name="T1" fmla="*/ 306387 h 188"/>
              <a:gd name="T2" fmla="*/ 152400 w 188"/>
              <a:gd name="T3" fmla="*/ 0 h 188"/>
              <a:gd name="T4" fmla="*/ 32426 w 188"/>
              <a:gd name="T5" fmla="*/ 153194 h 188"/>
              <a:gd name="T6" fmla="*/ 66472 w 188"/>
              <a:gd name="T7" fmla="*/ 130377 h 188"/>
              <a:gd name="T8" fmla="*/ 66472 w 188"/>
              <a:gd name="T9" fmla="*/ 169491 h 188"/>
              <a:gd name="T10" fmla="*/ 32426 w 188"/>
              <a:gd name="T11" fmla="*/ 153194 h 188"/>
              <a:gd name="T12" fmla="*/ 85928 w 188"/>
              <a:gd name="T13" fmla="*/ 52151 h 188"/>
              <a:gd name="T14" fmla="*/ 45396 w 188"/>
              <a:gd name="T15" fmla="*/ 97783 h 188"/>
              <a:gd name="T16" fmla="*/ 136187 w 188"/>
              <a:gd name="T17" fmla="*/ 34224 h 188"/>
              <a:gd name="T18" fmla="*/ 103762 w 188"/>
              <a:gd name="T19" fmla="*/ 97783 h 188"/>
              <a:gd name="T20" fmla="*/ 168613 w 188"/>
              <a:gd name="T21" fmla="*/ 34224 h 188"/>
              <a:gd name="T22" fmla="*/ 201038 w 188"/>
              <a:gd name="T23" fmla="*/ 97783 h 188"/>
              <a:gd name="T24" fmla="*/ 168613 w 188"/>
              <a:gd name="T25" fmla="*/ 34224 h 188"/>
              <a:gd name="T26" fmla="*/ 259404 w 188"/>
              <a:gd name="T27" fmla="*/ 97783 h 188"/>
              <a:gd name="T28" fmla="*/ 218872 w 188"/>
              <a:gd name="T29" fmla="*/ 52151 h 188"/>
              <a:gd name="T30" fmla="*/ 272374 w 188"/>
              <a:gd name="T31" fmla="*/ 153194 h 188"/>
              <a:gd name="T32" fmla="*/ 239949 w 188"/>
              <a:gd name="T33" fmla="*/ 169491 h 188"/>
              <a:gd name="T34" fmla="*/ 239949 w 188"/>
              <a:gd name="T35" fmla="*/ 130377 h 188"/>
              <a:gd name="T36" fmla="*/ 262647 w 188"/>
              <a:gd name="T37" fmla="*/ 202085 h 188"/>
              <a:gd name="T38" fmla="*/ 233464 w 188"/>
              <a:gd name="T39" fmla="*/ 202085 h 188"/>
              <a:gd name="T40" fmla="*/ 90791 w 188"/>
              <a:gd name="T41" fmla="*/ 257495 h 188"/>
              <a:gd name="T42" fmla="*/ 71336 w 188"/>
              <a:gd name="T43" fmla="*/ 202085 h 188"/>
              <a:gd name="T44" fmla="*/ 98898 w 188"/>
              <a:gd name="T45" fmla="*/ 130377 h 188"/>
              <a:gd name="T46" fmla="*/ 136187 w 188"/>
              <a:gd name="T47" fmla="*/ 169491 h 188"/>
              <a:gd name="T48" fmla="*/ 97277 w 188"/>
              <a:gd name="T49" fmla="*/ 149934 h 188"/>
              <a:gd name="T50" fmla="*/ 168613 w 188"/>
              <a:gd name="T51" fmla="*/ 130377 h 188"/>
              <a:gd name="T52" fmla="*/ 207523 w 188"/>
              <a:gd name="T53" fmla="*/ 149934 h 188"/>
              <a:gd name="T54" fmla="*/ 168613 w 188"/>
              <a:gd name="T55" fmla="*/ 169491 h 188"/>
              <a:gd name="T56" fmla="*/ 103762 w 188"/>
              <a:gd name="T57" fmla="*/ 202085 h 188"/>
              <a:gd name="T58" fmla="*/ 136187 w 188"/>
              <a:gd name="T59" fmla="*/ 267274 h 188"/>
              <a:gd name="T60" fmla="*/ 168613 w 188"/>
              <a:gd name="T61" fmla="*/ 202085 h 188"/>
              <a:gd name="T62" fmla="*/ 168613 w 188"/>
              <a:gd name="T63" fmla="*/ 267274 h 1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8"/>
              <a:gd name="T97" fmla="*/ 0 h 188"/>
              <a:gd name="T98" fmla="*/ 188 w 188"/>
              <a:gd name="T99" fmla="*/ 188 h 18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8" h="188">
                <a:moveTo>
                  <a:pt x="0" y="94"/>
                </a:move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lose/>
                <a:moveTo>
                  <a:pt x="20" y="94"/>
                </a:moveTo>
                <a:cubicBezTo>
                  <a:pt x="20" y="89"/>
                  <a:pt x="20" y="85"/>
                  <a:pt x="2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4"/>
                  <a:pt x="40" y="88"/>
                  <a:pt x="40" y="92"/>
                </a:cubicBezTo>
                <a:cubicBezTo>
                  <a:pt x="40" y="96"/>
                  <a:pt x="40" y="100"/>
                  <a:pt x="4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0" y="101"/>
                  <a:pt x="20" y="97"/>
                  <a:pt x="20" y="94"/>
                </a:cubicBezTo>
                <a:close/>
                <a:moveTo>
                  <a:pt x="28" y="60"/>
                </a:moveTo>
                <a:cubicBezTo>
                  <a:pt x="34" y="49"/>
                  <a:pt x="43" y="39"/>
                  <a:pt x="53" y="32"/>
                </a:cubicBezTo>
                <a:cubicBezTo>
                  <a:pt x="49" y="41"/>
                  <a:pt x="46" y="50"/>
                  <a:pt x="44" y="60"/>
                </a:cubicBezTo>
                <a:lnTo>
                  <a:pt x="28" y="60"/>
                </a:lnTo>
                <a:close/>
                <a:moveTo>
                  <a:pt x="83" y="21"/>
                </a:moveTo>
                <a:cubicBezTo>
                  <a:pt x="84" y="21"/>
                  <a:pt x="84" y="21"/>
                  <a:pt x="84" y="21"/>
                </a:cubicBezTo>
                <a:cubicBezTo>
                  <a:pt x="84" y="60"/>
                  <a:pt x="84" y="60"/>
                  <a:pt x="8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8" y="46"/>
                  <a:pt x="75" y="32"/>
                  <a:pt x="83" y="21"/>
                </a:cubicBezTo>
                <a:close/>
                <a:moveTo>
                  <a:pt x="104" y="21"/>
                </a:moveTo>
                <a:cubicBezTo>
                  <a:pt x="105" y="21"/>
                  <a:pt x="105" y="21"/>
                  <a:pt x="105" y="21"/>
                </a:cubicBezTo>
                <a:cubicBezTo>
                  <a:pt x="113" y="32"/>
                  <a:pt x="120" y="46"/>
                  <a:pt x="124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21"/>
                </a:lnTo>
                <a:close/>
                <a:moveTo>
                  <a:pt x="135" y="32"/>
                </a:moveTo>
                <a:cubicBezTo>
                  <a:pt x="145" y="39"/>
                  <a:pt x="154" y="49"/>
                  <a:pt x="160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2" y="50"/>
                  <a:pt x="139" y="41"/>
                  <a:pt x="135" y="32"/>
                </a:cubicBezTo>
                <a:close/>
                <a:moveTo>
                  <a:pt x="167" y="80"/>
                </a:moveTo>
                <a:cubicBezTo>
                  <a:pt x="168" y="85"/>
                  <a:pt x="168" y="89"/>
                  <a:pt x="168" y="94"/>
                </a:cubicBezTo>
                <a:cubicBezTo>
                  <a:pt x="168" y="97"/>
                  <a:pt x="168" y="101"/>
                  <a:pt x="167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00"/>
                  <a:pt x="148" y="96"/>
                  <a:pt x="148" y="92"/>
                </a:cubicBezTo>
                <a:cubicBezTo>
                  <a:pt x="148" y="88"/>
                  <a:pt x="148" y="84"/>
                  <a:pt x="148" y="80"/>
                </a:cubicBezTo>
                <a:lnTo>
                  <a:pt x="167" y="80"/>
                </a:lnTo>
                <a:close/>
                <a:moveTo>
                  <a:pt x="162" y="124"/>
                </a:moveTo>
                <a:cubicBezTo>
                  <a:pt x="155" y="138"/>
                  <a:pt x="145" y="150"/>
                  <a:pt x="132" y="158"/>
                </a:cubicBezTo>
                <a:cubicBezTo>
                  <a:pt x="137" y="147"/>
                  <a:pt x="142" y="136"/>
                  <a:pt x="144" y="124"/>
                </a:cubicBezTo>
                <a:lnTo>
                  <a:pt x="162" y="124"/>
                </a:lnTo>
                <a:close/>
                <a:moveTo>
                  <a:pt x="56" y="158"/>
                </a:moveTo>
                <a:cubicBezTo>
                  <a:pt x="43" y="150"/>
                  <a:pt x="33" y="138"/>
                  <a:pt x="26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6" y="136"/>
                  <a:pt x="51" y="147"/>
                  <a:pt x="56" y="158"/>
                </a:cubicBezTo>
                <a:close/>
                <a:moveTo>
                  <a:pt x="61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0" y="100"/>
                  <a:pt x="60" y="96"/>
                  <a:pt x="60" y="92"/>
                </a:cubicBezTo>
                <a:cubicBezTo>
                  <a:pt x="60" y="88"/>
                  <a:pt x="60" y="84"/>
                  <a:pt x="61" y="80"/>
                </a:cubicBezTo>
                <a:close/>
                <a:moveTo>
                  <a:pt x="104" y="80"/>
                </a:moveTo>
                <a:cubicBezTo>
                  <a:pt x="127" y="80"/>
                  <a:pt x="127" y="80"/>
                  <a:pt x="127" y="80"/>
                </a:cubicBezTo>
                <a:cubicBezTo>
                  <a:pt x="128" y="84"/>
                  <a:pt x="128" y="88"/>
                  <a:pt x="128" y="92"/>
                </a:cubicBezTo>
                <a:cubicBezTo>
                  <a:pt x="128" y="96"/>
                  <a:pt x="128" y="100"/>
                  <a:pt x="127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80"/>
                </a:lnTo>
                <a:close/>
                <a:moveTo>
                  <a:pt x="64" y="124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75" y="152"/>
                  <a:pt x="68" y="139"/>
                  <a:pt x="64" y="124"/>
                </a:cubicBezTo>
                <a:close/>
                <a:moveTo>
                  <a:pt x="104" y="124"/>
                </a:moveTo>
                <a:cubicBezTo>
                  <a:pt x="124" y="124"/>
                  <a:pt x="124" y="124"/>
                  <a:pt x="124" y="124"/>
                </a:cubicBezTo>
                <a:cubicBezTo>
                  <a:pt x="120" y="139"/>
                  <a:pt x="113" y="152"/>
                  <a:pt x="104" y="164"/>
                </a:cubicBezTo>
                <a:lnTo>
                  <a:pt x="104" y="1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712841B-A681-C74E-0950-888B0E071563}"/>
              </a:ext>
            </a:extLst>
          </p:cNvPr>
          <p:cNvSpPr txBox="1"/>
          <p:nvPr/>
        </p:nvSpPr>
        <p:spPr>
          <a:xfrm>
            <a:off x="5501835" y="2392694"/>
            <a:ext cx="1594177" cy="7328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大于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089A40-75B6-79D7-6FB2-AA8A07F05775}"/>
              </a:ext>
            </a:extLst>
          </p:cNvPr>
          <p:cNvSpPr txBox="1"/>
          <p:nvPr/>
        </p:nvSpPr>
        <p:spPr>
          <a:xfrm>
            <a:off x="5506548" y="3641533"/>
            <a:ext cx="1594177" cy="7328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大于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3DACEFA-6D83-0732-EF26-66E414DD128B}"/>
              </a:ext>
            </a:extLst>
          </p:cNvPr>
          <p:cNvSpPr txBox="1"/>
          <p:nvPr/>
        </p:nvSpPr>
        <p:spPr>
          <a:xfrm>
            <a:off x="5501834" y="4877481"/>
            <a:ext cx="1594177" cy="7328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大于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B9635AB-CC44-2B51-ACF5-BC15044D8A67}"/>
              </a:ext>
            </a:extLst>
          </p:cNvPr>
          <p:cNvSpPr txBox="1"/>
          <p:nvPr/>
        </p:nvSpPr>
        <p:spPr>
          <a:xfrm>
            <a:off x="1221978" y="1972157"/>
            <a:ext cx="3140869" cy="957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结构完整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7F6CD08-F921-7758-7076-025C7D0DF8F1}"/>
              </a:ext>
            </a:extLst>
          </p:cNvPr>
          <p:cNvSpPr txBox="1"/>
          <p:nvPr/>
        </p:nvSpPr>
        <p:spPr>
          <a:xfrm>
            <a:off x="1217451" y="3224680"/>
            <a:ext cx="2982911" cy="957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分点分述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23E0F47-4550-2468-9010-4F0E1F5B6505}"/>
              </a:ext>
            </a:extLst>
          </p:cNvPr>
          <p:cNvSpPr txBox="1"/>
          <p:nvPr/>
        </p:nvSpPr>
        <p:spPr>
          <a:xfrm>
            <a:off x="1223167" y="4438989"/>
            <a:ext cx="3161508" cy="957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图文结合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A81C411-67A2-F228-75F8-BACB95CF4359}"/>
              </a:ext>
            </a:extLst>
          </p:cNvPr>
          <p:cNvSpPr txBox="1"/>
          <p:nvPr/>
        </p:nvSpPr>
        <p:spPr>
          <a:xfrm>
            <a:off x="7929562" y="2052242"/>
            <a:ext cx="2781300" cy="7969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缺斤少两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B4DC269-8535-E70B-AA2B-264316454E76}"/>
              </a:ext>
            </a:extLst>
          </p:cNvPr>
          <p:cNvSpPr txBox="1"/>
          <p:nvPr/>
        </p:nvSpPr>
        <p:spPr>
          <a:xfrm>
            <a:off x="7929562" y="4456389"/>
            <a:ext cx="2781300" cy="7969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单纯文字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08ECE83-6F2B-D647-E8D7-A1B3A0BD3557}"/>
              </a:ext>
            </a:extLst>
          </p:cNvPr>
          <p:cNvSpPr txBox="1"/>
          <p:nvPr/>
        </p:nvSpPr>
        <p:spPr>
          <a:xfrm>
            <a:off x="7929562" y="3247774"/>
            <a:ext cx="2781300" cy="7969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杂糅一体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34B2B73-6AB6-CDEE-3535-FC9BF6758E8C}"/>
              </a:ext>
            </a:extLst>
          </p:cNvPr>
          <p:cNvSpPr txBox="1"/>
          <p:nvPr/>
        </p:nvSpPr>
        <p:spPr>
          <a:xfrm>
            <a:off x="0" y="340941"/>
            <a:ext cx="602932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（一）呈现形式</a:t>
            </a:r>
          </a:p>
        </p:txBody>
      </p:sp>
    </p:spTree>
    <p:extLst>
      <p:ext uri="{BB962C8B-B14F-4D97-AF65-F5344CB8AC3E}">
        <p14:creationId xmlns:p14="http://schemas.microsoft.com/office/powerpoint/2010/main" val="27239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0" grpId="0"/>
      <p:bldP spid="31" grpId="0"/>
      <p:bldP spid="32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354AA6-0E14-81C0-FBD5-D567F90A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9"/>
          <p:cNvSpPr/>
          <p:nvPr/>
        </p:nvSpPr>
        <p:spPr bwMode="auto">
          <a:xfrm rot="16200000">
            <a:off x="5282407" y="2779600"/>
            <a:ext cx="1817687" cy="2378075"/>
          </a:xfrm>
          <a:custGeom>
            <a:avLst/>
            <a:gdLst>
              <a:gd name="T0" fmla="*/ 1240636 w 170"/>
              <a:gd name="T1" fmla="*/ 1189148 h 224"/>
              <a:gd name="T2" fmla="*/ 1486625 w 170"/>
              <a:gd name="T3" fmla="*/ 1475818 h 224"/>
              <a:gd name="T4" fmla="*/ 1775393 w 170"/>
              <a:gd name="T5" fmla="*/ 1327174 h 224"/>
              <a:gd name="T6" fmla="*/ 1818174 w 170"/>
              <a:gd name="T7" fmla="*/ 1348409 h 224"/>
              <a:gd name="T8" fmla="*/ 1818174 w 170"/>
              <a:gd name="T9" fmla="*/ 1804957 h 224"/>
              <a:gd name="T10" fmla="*/ 1486625 w 170"/>
              <a:gd name="T11" fmla="*/ 1762487 h 224"/>
              <a:gd name="T12" fmla="*/ 1336892 w 170"/>
              <a:gd name="T13" fmla="*/ 1858044 h 224"/>
              <a:gd name="T14" fmla="*/ 1486625 w 170"/>
              <a:gd name="T15" fmla="*/ 2144713 h 224"/>
              <a:gd name="T16" fmla="*/ 1197856 w 170"/>
              <a:gd name="T17" fmla="*/ 2378296 h 224"/>
              <a:gd name="T18" fmla="*/ 909087 w 170"/>
              <a:gd name="T19" fmla="*/ 2144713 h 224"/>
              <a:gd name="T20" fmla="*/ 1058819 w 170"/>
              <a:gd name="T21" fmla="*/ 1858044 h 224"/>
              <a:gd name="T22" fmla="*/ 909087 w 170"/>
              <a:gd name="T23" fmla="*/ 1762487 h 224"/>
              <a:gd name="T24" fmla="*/ 577538 w 170"/>
              <a:gd name="T25" fmla="*/ 1804957 h 224"/>
              <a:gd name="T26" fmla="*/ 620318 w 170"/>
              <a:gd name="T27" fmla="*/ 1475818 h 224"/>
              <a:gd name="T28" fmla="*/ 524062 w 170"/>
              <a:gd name="T29" fmla="*/ 1327174 h 224"/>
              <a:gd name="T30" fmla="*/ 235293 w 170"/>
              <a:gd name="T31" fmla="*/ 1475818 h 224"/>
              <a:gd name="T32" fmla="*/ 0 w 170"/>
              <a:gd name="T33" fmla="*/ 1189148 h 224"/>
              <a:gd name="T34" fmla="*/ 235293 w 170"/>
              <a:gd name="T35" fmla="*/ 902478 h 224"/>
              <a:gd name="T36" fmla="*/ 524062 w 170"/>
              <a:gd name="T37" fmla="*/ 1051122 h 224"/>
              <a:gd name="T38" fmla="*/ 620318 w 170"/>
              <a:gd name="T39" fmla="*/ 902478 h 224"/>
              <a:gd name="T40" fmla="*/ 577538 w 170"/>
              <a:gd name="T41" fmla="*/ 573339 h 224"/>
              <a:gd name="T42" fmla="*/ 909087 w 170"/>
              <a:gd name="T43" fmla="*/ 615809 h 224"/>
              <a:gd name="T44" fmla="*/ 1058819 w 170"/>
              <a:gd name="T45" fmla="*/ 520252 h 224"/>
              <a:gd name="T46" fmla="*/ 909087 w 170"/>
              <a:gd name="T47" fmla="*/ 233583 h 224"/>
              <a:gd name="T48" fmla="*/ 1197856 w 170"/>
              <a:gd name="T49" fmla="*/ 0 h 224"/>
              <a:gd name="T50" fmla="*/ 1486625 w 170"/>
              <a:gd name="T51" fmla="*/ 233583 h 224"/>
              <a:gd name="T52" fmla="*/ 1336892 w 170"/>
              <a:gd name="T53" fmla="*/ 520252 h 224"/>
              <a:gd name="T54" fmla="*/ 1486625 w 170"/>
              <a:gd name="T55" fmla="*/ 615809 h 224"/>
              <a:gd name="T56" fmla="*/ 1818174 w 170"/>
              <a:gd name="T57" fmla="*/ 573339 h 224"/>
              <a:gd name="T58" fmla="*/ 1818174 w 170"/>
              <a:gd name="T59" fmla="*/ 1029887 h 224"/>
              <a:gd name="T60" fmla="*/ 1775393 w 170"/>
              <a:gd name="T61" fmla="*/ 1051122 h 224"/>
              <a:gd name="T62" fmla="*/ 1486625 w 170"/>
              <a:gd name="T63" fmla="*/ 902478 h 224"/>
              <a:gd name="T64" fmla="*/ 1240636 w 170"/>
              <a:gd name="T65" fmla="*/ 1189148 h 2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0"/>
              <a:gd name="T100" fmla="*/ 0 h 224"/>
              <a:gd name="T101" fmla="*/ 170 w 170"/>
              <a:gd name="T102" fmla="*/ 224 h 2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0" h="224">
                <a:moveTo>
                  <a:pt x="116" y="112"/>
                </a:moveTo>
                <a:cubicBezTo>
                  <a:pt x="116" y="121"/>
                  <a:pt x="121" y="139"/>
                  <a:pt x="139" y="139"/>
                </a:cubicBezTo>
                <a:cubicBezTo>
                  <a:pt x="157" y="139"/>
                  <a:pt x="161" y="125"/>
                  <a:pt x="166" y="125"/>
                </a:cubicBezTo>
                <a:cubicBezTo>
                  <a:pt x="167" y="125"/>
                  <a:pt x="169" y="126"/>
                  <a:pt x="170" y="127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0"/>
                  <a:pt x="148" y="166"/>
                  <a:pt x="139" y="166"/>
                </a:cubicBezTo>
                <a:cubicBezTo>
                  <a:pt x="130" y="166"/>
                  <a:pt x="125" y="170"/>
                  <a:pt x="125" y="175"/>
                </a:cubicBezTo>
                <a:cubicBezTo>
                  <a:pt x="125" y="179"/>
                  <a:pt x="139" y="184"/>
                  <a:pt x="139" y="202"/>
                </a:cubicBezTo>
                <a:cubicBezTo>
                  <a:pt x="139" y="220"/>
                  <a:pt x="121" y="224"/>
                  <a:pt x="112" y="224"/>
                </a:cubicBezTo>
                <a:cubicBezTo>
                  <a:pt x="103" y="224"/>
                  <a:pt x="85" y="220"/>
                  <a:pt x="85" y="202"/>
                </a:cubicBezTo>
                <a:cubicBezTo>
                  <a:pt x="85" y="184"/>
                  <a:pt x="99" y="179"/>
                  <a:pt x="99" y="175"/>
                </a:cubicBezTo>
                <a:cubicBezTo>
                  <a:pt x="99" y="170"/>
                  <a:pt x="94" y="166"/>
                  <a:pt x="85" y="166"/>
                </a:cubicBezTo>
                <a:cubicBezTo>
                  <a:pt x="76" y="166"/>
                  <a:pt x="54" y="170"/>
                  <a:pt x="54" y="170"/>
                </a:cubicBezTo>
                <a:cubicBezTo>
                  <a:pt x="54" y="170"/>
                  <a:pt x="58" y="148"/>
                  <a:pt x="58" y="139"/>
                </a:cubicBezTo>
                <a:cubicBezTo>
                  <a:pt x="58" y="130"/>
                  <a:pt x="54" y="125"/>
                  <a:pt x="49" y="125"/>
                </a:cubicBezTo>
                <a:cubicBezTo>
                  <a:pt x="45" y="125"/>
                  <a:pt x="40" y="139"/>
                  <a:pt x="22" y="139"/>
                </a:cubicBezTo>
                <a:cubicBezTo>
                  <a:pt x="4" y="139"/>
                  <a:pt x="0" y="121"/>
                  <a:pt x="0" y="112"/>
                </a:cubicBezTo>
                <a:cubicBezTo>
                  <a:pt x="0" y="103"/>
                  <a:pt x="4" y="85"/>
                  <a:pt x="22" y="85"/>
                </a:cubicBezTo>
                <a:cubicBezTo>
                  <a:pt x="40" y="85"/>
                  <a:pt x="45" y="99"/>
                  <a:pt x="49" y="99"/>
                </a:cubicBezTo>
                <a:cubicBezTo>
                  <a:pt x="54" y="99"/>
                  <a:pt x="58" y="94"/>
                  <a:pt x="58" y="85"/>
                </a:cubicBezTo>
                <a:cubicBezTo>
                  <a:pt x="58" y="76"/>
                  <a:pt x="54" y="54"/>
                  <a:pt x="54" y="54"/>
                </a:cubicBezTo>
                <a:cubicBezTo>
                  <a:pt x="54" y="54"/>
                  <a:pt x="76" y="58"/>
                  <a:pt x="85" y="58"/>
                </a:cubicBezTo>
                <a:cubicBezTo>
                  <a:pt x="94" y="58"/>
                  <a:pt x="99" y="54"/>
                  <a:pt x="99" y="49"/>
                </a:cubicBezTo>
                <a:cubicBezTo>
                  <a:pt x="99" y="45"/>
                  <a:pt x="85" y="40"/>
                  <a:pt x="85" y="22"/>
                </a:cubicBezTo>
                <a:cubicBezTo>
                  <a:pt x="85" y="4"/>
                  <a:pt x="103" y="0"/>
                  <a:pt x="112" y="0"/>
                </a:cubicBezTo>
                <a:cubicBezTo>
                  <a:pt x="121" y="0"/>
                  <a:pt x="139" y="4"/>
                  <a:pt x="139" y="22"/>
                </a:cubicBezTo>
                <a:cubicBezTo>
                  <a:pt x="139" y="40"/>
                  <a:pt x="125" y="45"/>
                  <a:pt x="125" y="49"/>
                </a:cubicBezTo>
                <a:cubicBezTo>
                  <a:pt x="125" y="54"/>
                  <a:pt x="130" y="58"/>
                  <a:pt x="139" y="58"/>
                </a:cubicBezTo>
                <a:cubicBezTo>
                  <a:pt x="148" y="58"/>
                  <a:pt x="170" y="54"/>
                  <a:pt x="170" y="54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69" y="98"/>
                  <a:pt x="167" y="99"/>
                  <a:pt x="166" y="99"/>
                </a:cubicBezTo>
                <a:cubicBezTo>
                  <a:pt x="161" y="99"/>
                  <a:pt x="157" y="85"/>
                  <a:pt x="139" y="85"/>
                </a:cubicBezTo>
                <a:cubicBezTo>
                  <a:pt x="121" y="85"/>
                  <a:pt x="116" y="103"/>
                  <a:pt x="116" y="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49"/>
          <p:cNvSpPr/>
          <p:nvPr/>
        </p:nvSpPr>
        <p:spPr bwMode="auto">
          <a:xfrm rot="16200000">
            <a:off x="5282407" y="1568337"/>
            <a:ext cx="1817688" cy="2378075"/>
          </a:xfrm>
          <a:custGeom>
            <a:avLst/>
            <a:gdLst>
              <a:gd name="T0" fmla="*/ 1240636 w 170"/>
              <a:gd name="T1" fmla="*/ 1189148 h 224"/>
              <a:gd name="T2" fmla="*/ 1486625 w 170"/>
              <a:gd name="T3" fmla="*/ 1475818 h 224"/>
              <a:gd name="T4" fmla="*/ 1775393 w 170"/>
              <a:gd name="T5" fmla="*/ 1327174 h 224"/>
              <a:gd name="T6" fmla="*/ 1818174 w 170"/>
              <a:gd name="T7" fmla="*/ 1348409 h 224"/>
              <a:gd name="T8" fmla="*/ 1818174 w 170"/>
              <a:gd name="T9" fmla="*/ 1804957 h 224"/>
              <a:gd name="T10" fmla="*/ 1486625 w 170"/>
              <a:gd name="T11" fmla="*/ 1762487 h 224"/>
              <a:gd name="T12" fmla="*/ 1336892 w 170"/>
              <a:gd name="T13" fmla="*/ 1858044 h 224"/>
              <a:gd name="T14" fmla="*/ 1486625 w 170"/>
              <a:gd name="T15" fmla="*/ 2144713 h 224"/>
              <a:gd name="T16" fmla="*/ 1197856 w 170"/>
              <a:gd name="T17" fmla="*/ 2378296 h 224"/>
              <a:gd name="T18" fmla="*/ 909087 w 170"/>
              <a:gd name="T19" fmla="*/ 2144713 h 224"/>
              <a:gd name="T20" fmla="*/ 1058819 w 170"/>
              <a:gd name="T21" fmla="*/ 1858044 h 224"/>
              <a:gd name="T22" fmla="*/ 909087 w 170"/>
              <a:gd name="T23" fmla="*/ 1762487 h 224"/>
              <a:gd name="T24" fmla="*/ 577538 w 170"/>
              <a:gd name="T25" fmla="*/ 1804957 h 224"/>
              <a:gd name="T26" fmla="*/ 620318 w 170"/>
              <a:gd name="T27" fmla="*/ 1475818 h 224"/>
              <a:gd name="T28" fmla="*/ 524062 w 170"/>
              <a:gd name="T29" fmla="*/ 1327174 h 224"/>
              <a:gd name="T30" fmla="*/ 235293 w 170"/>
              <a:gd name="T31" fmla="*/ 1475818 h 224"/>
              <a:gd name="T32" fmla="*/ 0 w 170"/>
              <a:gd name="T33" fmla="*/ 1189148 h 224"/>
              <a:gd name="T34" fmla="*/ 235293 w 170"/>
              <a:gd name="T35" fmla="*/ 902478 h 224"/>
              <a:gd name="T36" fmla="*/ 524062 w 170"/>
              <a:gd name="T37" fmla="*/ 1051122 h 224"/>
              <a:gd name="T38" fmla="*/ 620318 w 170"/>
              <a:gd name="T39" fmla="*/ 902478 h 224"/>
              <a:gd name="T40" fmla="*/ 577538 w 170"/>
              <a:gd name="T41" fmla="*/ 573339 h 224"/>
              <a:gd name="T42" fmla="*/ 909087 w 170"/>
              <a:gd name="T43" fmla="*/ 615809 h 224"/>
              <a:gd name="T44" fmla="*/ 1058819 w 170"/>
              <a:gd name="T45" fmla="*/ 520252 h 224"/>
              <a:gd name="T46" fmla="*/ 909087 w 170"/>
              <a:gd name="T47" fmla="*/ 233583 h 224"/>
              <a:gd name="T48" fmla="*/ 1197856 w 170"/>
              <a:gd name="T49" fmla="*/ 0 h 224"/>
              <a:gd name="T50" fmla="*/ 1486625 w 170"/>
              <a:gd name="T51" fmla="*/ 233583 h 224"/>
              <a:gd name="T52" fmla="*/ 1336892 w 170"/>
              <a:gd name="T53" fmla="*/ 520252 h 224"/>
              <a:gd name="T54" fmla="*/ 1486625 w 170"/>
              <a:gd name="T55" fmla="*/ 615809 h 224"/>
              <a:gd name="T56" fmla="*/ 1818174 w 170"/>
              <a:gd name="T57" fmla="*/ 573339 h 224"/>
              <a:gd name="T58" fmla="*/ 1818174 w 170"/>
              <a:gd name="T59" fmla="*/ 1029887 h 224"/>
              <a:gd name="T60" fmla="*/ 1775393 w 170"/>
              <a:gd name="T61" fmla="*/ 1051122 h 224"/>
              <a:gd name="T62" fmla="*/ 1486625 w 170"/>
              <a:gd name="T63" fmla="*/ 902478 h 224"/>
              <a:gd name="T64" fmla="*/ 1240636 w 170"/>
              <a:gd name="T65" fmla="*/ 1189148 h 2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0"/>
              <a:gd name="T100" fmla="*/ 0 h 224"/>
              <a:gd name="T101" fmla="*/ 170 w 170"/>
              <a:gd name="T102" fmla="*/ 224 h 2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0" h="224">
                <a:moveTo>
                  <a:pt x="116" y="112"/>
                </a:moveTo>
                <a:cubicBezTo>
                  <a:pt x="116" y="121"/>
                  <a:pt x="121" y="139"/>
                  <a:pt x="139" y="139"/>
                </a:cubicBezTo>
                <a:cubicBezTo>
                  <a:pt x="157" y="139"/>
                  <a:pt x="161" y="125"/>
                  <a:pt x="166" y="125"/>
                </a:cubicBezTo>
                <a:cubicBezTo>
                  <a:pt x="167" y="125"/>
                  <a:pt x="169" y="126"/>
                  <a:pt x="170" y="127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0"/>
                  <a:pt x="148" y="166"/>
                  <a:pt x="139" y="166"/>
                </a:cubicBezTo>
                <a:cubicBezTo>
                  <a:pt x="130" y="166"/>
                  <a:pt x="125" y="170"/>
                  <a:pt x="125" y="175"/>
                </a:cubicBezTo>
                <a:cubicBezTo>
                  <a:pt x="125" y="179"/>
                  <a:pt x="139" y="184"/>
                  <a:pt x="139" y="202"/>
                </a:cubicBezTo>
                <a:cubicBezTo>
                  <a:pt x="139" y="220"/>
                  <a:pt x="121" y="224"/>
                  <a:pt x="112" y="224"/>
                </a:cubicBezTo>
                <a:cubicBezTo>
                  <a:pt x="103" y="224"/>
                  <a:pt x="85" y="220"/>
                  <a:pt x="85" y="202"/>
                </a:cubicBezTo>
                <a:cubicBezTo>
                  <a:pt x="85" y="184"/>
                  <a:pt x="99" y="179"/>
                  <a:pt x="99" y="175"/>
                </a:cubicBezTo>
                <a:cubicBezTo>
                  <a:pt x="99" y="170"/>
                  <a:pt x="94" y="166"/>
                  <a:pt x="85" y="166"/>
                </a:cubicBezTo>
                <a:cubicBezTo>
                  <a:pt x="76" y="166"/>
                  <a:pt x="54" y="170"/>
                  <a:pt x="54" y="170"/>
                </a:cubicBezTo>
                <a:cubicBezTo>
                  <a:pt x="54" y="170"/>
                  <a:pt x="58" y="148"/>
                  <a:pt x="58" y="139"/>
                </a:cubicBezTo>
                <a:cubicBezTo>
                  <a:pt x="58" y="130"/>
                  <a:pt x="54" y="125"/>
                  <a:pt x="49" y="125"/>
                </a:cubicBezTo>
                <a:cubicBezTo>
                  <a:pt x="45" y="125"/>
                  <a:pt x="40" y="139"/>
                  <a:pt x="22" y="139"/>
                </a:cubicBezTo>
                <a:cubicBezTo>
                  <a:pt x="4" y="139"/>
                  <a:pt x="0" y="121"/>
                  <a:pt x="0" y="112"/>
                </a:cubicBezTo>
                <a:cubicBezTo>
                  <a:pt x="0" y="103"/>
                  <a:pt x="4" y="85"/>
                  <a:pt x="22" y="85"/>
                </a:cubicBezTo>
                <a:cubicBezTo>
                  <a:pt x="40" y="85"/>
                  <a:pt x="45" y="99"/>
                  <a:pt x="49" y="99"/>
                </a:cubicBezTo>
                <a:cubicBezTo>
                  <a:pt x="54" y="99"/>
                  <a:pt x="58" y="94"/>
                  <a:pt x="58" y="85"/>
                </a:cubicBezTo>
                <a:cubicBezTo>
                  <a:pt x="58" y="76"/>
                  <a:pt x="54" y="54"/>
                  <a:pt x="54" y="54"/>
                </a:cubicBezTo>
                <a:cubicBezTo>
                  <a:pt x="54" y="54"/>
                  <a:pt x="76" y="58"/>
                  <a:pt x="85" y="58"/>
                </a:cubicBezTo>
                <a:cubicBezTo>
                  <a:pt x="94" y="58"/>
                  <a:pt x="99" y="54"/>
                  <a:pt x="99" y="49"/>
                </a:cubicBezTo>
                <a:cubicBezTo>
                  <a:pt x="99" y="45"/>
                  <a:pt x="85" y="40"/>
                  <a:pt x="85" y="22"/>
                </a:cubicBezTo>
                <a:cubicBezTo>
                  <a:pt x="85" y="4"/>
                  <a:pt x="103" y="0"/>
                  <a:pt x="112" y="0"/>
                </a:cubicBezTo>
                <a:cubicBezTo>
                  <a:pt x="121" y="0"/>
                  <a:pt x="139" y="4"/>
                  <a:pt x="139" y="22"/>
                </a:cubicBezTo>
                <a:cubicBezTo>
                  <a:pt x="139" y="40"/>
                  <a:pt x="125" y="45"/>
                  <a:pt x="125" y="49"/>
                </a:cubicBezTo>
                <a:cubicBezTo>
                  <a:pt x="125" y="54"/>
                  <a:pt x="130" y="58"/>
                  <a:pt x="139" y="58"/>
                </a:cubicBezTo>
                <a:cubicBezTo>
                  <a:pt x="148" y="58"/>
                  <a:pt x="170" y="54"/>
                  <a:pt x="170" y="54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69" y="98"/>
                  <a:pt x="167" y="99"/>
                  <a:pt x="166" y="99"/>
                </a:cubicBezTo>
                <a:cubicBezTo>
                  <a:pt x="161" y="99"/>
                  <a:pt x="157" y="85"/>
                  <a:pt x="139" y="85"/>
                </a:cubicBezTo>
                <a:cubicBezTo>
                  <a:pt x="121" y="85"/>
                  <a:pt x="116" y="103"/>
                  <a:pt x="116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73"/>
          <p:cNvSpPr/>
          <p:nvPr/>
        </p:nvSpPr>
        <p:spPr bwMode="auto">
          <a:xfrm>
            <a:off x="7545388" y="2308906"/>
            <a:ext cx="314325" cy="312738"/>
          </a:xfrm>
          <a:custGeom>
            <a:avLst/>
            <a:gdLst>
              <a:gd name="T0" fmla="*/ 149834 w 193"/>
              <a:gd name="T1" fmla="*/ 181485 h 193"/>
              <a:gd name="T2" fmla="*/ 40716 w 193"/>
              <a:gd name="T3" fmla="*/ 290051 h 193"/>
              <a:gd name="T4" fmla="*/ 35830 w 193"/>
              <a:gd name="T5" fmla="*/ 299774 h 193"/>
              <a:gd name="T6" fmla="*/ 48859 w 193"/>
              <a:gd name="T7" fmla="*/ 312737 h 193"/>
              <a:gd name="T8" fmla="*/ 55373 w 193"/>
              <a:gd name="T9" fmla="*/ 311117 h 193"/>
              <a:gd name="T10" fmla="*/ 241037 w 193"/>
              <a:gd name="T11" fmla="*/ 231717 h 193"/>
              <a:gd name="T12" fmla="*/ 249180 w 193"/>
              <a:gd name="T13" fmla="*/ 220374 h 193"/>
              <a:gd name="T14" fmla="*/ 280124 w 193"/>
              <a:gd name="T15" fmla="*/ 113428 h 193"/>
              <a:gd name="T16" fmla="*/ 285010 w 193"/>
              <a:gd name="T17" fmla="*/ 119910 h 193"/>
              <a:gd name="T18" fmla="*/ 307810 w 193"/>
              <a:gd name="T19" fmla="*/ 119910 h 193"/>
              <a:gd name="T20" fmla="*/ 307810 w 193"/>
              <a:gd name="T21" fmla="*/ 97224 h 193"/>
              <a:gd name="T22" fmla="*/ 216607 w 193"/>
              <a:gd name="T23" fmla="*/ 6482 h 193"/>
              <a:gd name="T24" fmla="*/ 193807 w 193"/>
              <a:gd name="T25" fmla="*/ 6482 h 193"/>
              <a:gd name="T26" fmla="*/ 193807 w 193"/>
              <a:gd name="T27" fmla="*/ 29167 h 193"/>
              <a:gd name="T28" fmla="*/ 200321 w 193"/>
              <a:gd name="T29" fmla="*/ 34028 h 193"/>
              <a:gd name="T30" fmla="*/ 92832 w 193"/>
              <a:gd name="T31" fmla="*/ 64816 h 193"/>
              <a:gd name="T32" fmla="*/ 81431 w 193"/>
              <a:gd name="T33" fmla="*/ 72918 h 193"/>
              <a:gd name="T34" fmla="*/ 1629 w 193"/>
              <a:gd name="T35" fmla="*/ 259264 h 193"/>
              <a:gd name="T36" fmla="*/ 0 w 193"/>
              <a:gd name="T37" fmla="*/ 264125 h 193"/>
              <a:gd name="T38" fmla="*/ 13029 w 193"/>
              <a:gd name="T39" fmla="*/ 277088 h 193"/>
              <a:gd name="T40" fmla="*/ 22801 w 193"/>
              <a:gd name="T41" fmla="*/ 272227 h 193"/>
              <a:gd name="T42" fmla="*/ 131919 w 193"/>
              <a:gd name="T43" fmla="*/ 163660 h 193"/>
              <a:gd name="T44" fmla="*/ 130290 w 193"/>
              <a:gd name="T45" fmla="*/ 150697 h 193"/>
              <a:gd name="T46" fmla="*/ 162863 w 193"/>
              <a:gd name="T47" fmla="*/ 118289 h 193"/>
              <a:gd name="T48" fmla="*/ 195435 w 193"/>
              <a:gd name="T49" fmla="*/ 150697 h 193"/>
              <a:gd name="T50" fmla="*/ 162863 w 193"/>
              <a:gd name="T51" fmla="*/ 183105 h 193"/>
              <a:gd name="T52" fmla="*/ 149834 w 193"/>
              <a:gd name="T53" fmla="*/ 181485 h 1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3"/>
              <a:gd name="T82" fmla="*/ 0 h 193"/>
              <a:gd name="T83" fmla="*/ 193 w 193"/>
              <a:gd name="T84" fmla="*/ 193 h 1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3" h="193">
                <a:moveTo>
                  <a:pt x="92" y="112"/>
                </a:moveTo>
                <a:cubicBezTo>
                  <a:pt x="25" y="179"/>
                  <a:pt x="25" y="179"/>
                  <a:pt x="25" y="179"/>
                </a:cubicBezTo>
                <a:cubicBezTo>
                  <a:pt x="23" y="181"/>
                  <a:pt x="22" y="183"/>
                  <a:pt x="22" y="185"/>
                </a:cubicBezTo>
                <a:cubicBezTo>
                  <a:pt x="22" y="189"/>
                  <a:pt x="26" y="193"/>
                  <a:pt x="30" y="193"/>
                </a:cubicBezTo>
                <a:cubicBezTo>
                  <a:pt x="31" y="193"/>
                  <a:pt x="33" y="193"/>
                  <a:pt x="34" y="192"/>
                </a:cubicBezTo>
                <a:cubicBezTo>
                  <a:pt x="34" y="192"/>
                  <a:pt x="147" y="143"/>
                  <a:pt x="148" y="143"/>
                </a:cubicBezTo>
                <a:cubicBezTo>
                  <a:pt x="150" y="142"/>
                  <a:pt x="152" y="139"/>
                  <a:pt x="153" y="136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5" y="74"/>
                  <a:pt x="175" y="74"/>
                  <a:pt x="175" y="74"/>
                </a:cubicBezTo>
                <a:cubicBezTo>
                  <a:pt x="179" y="78"/>
                  <a:pt x="185" y="78"/>
                  <a:pt x="189" y="74"/>
                </a:cubicBezTo>
                <a:cubicBezTo>
                  <a:pt x="193" y="70"/>
                  <a:pt x="193" y="64"/>
                  <a:pt x="189" y="60"/>
                </a:cubicBezTo>
                <a:cubicBezTo>
                  <a:pt x="133" y="4"/>
                  <a:pt x="133" y="4"/>
                  <a:pt x="133" y="4"/>
                </a:cubicBezTo>
                <a:cubicBezTo>
                  <a:pt x="129" y="0"/>
                  <a:pt x="123" y="0"/>
                  <a:pt x="119" y="4"/>
                </a:cubicBezTo>
                <a:cubicBezTo>
                  <a:pt x="115" y="8"/>
                  <a:pt x="115" y="14"/>
                  <a:pt x="119" y="18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57" y="40"/>
                  <a:pt x="57" y="40"/>
                  <a:pt x="57" y="40"/>
                </a:cubicBezTo>
                <a:cubicBezTo>
                  <a:pt x="54" y="41"/>
                  <a:pt x="51" y="43"/>
                  <a:pt x="50" y="45"/>
                </a:cubicBezTo>
                <a:cubicBezTo>
                  <a:pt x="1" y="160"/>
                  <a:pt x="1" y="160"/>
                  <a:pt x="1" y="160"/>
                </a:cubicBezTo>
                <a:cubicBezTo>
                  <a:pt x="0" y="161"/>
                  <a:pt x="0" y="162"/>
                  <a:pt x="0" y="163"/>
                </a:cubicBezTo>
                <a:cubicBezTo>
                  <a:pt x="0" y="167"/>
                  <a:pt x="4" y="171"/>
                  <a:pt x="8" y="171"/>
                </a:cubicBezTo>
                <a:cubicBezTo>
                  <a:pt x="10" y="171"/>
                  <a:pt x="12" y="170"/>
                  <a:pt x="14" y="168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1" y="98"/>
                  <a:pt x="80" y="96"/>
                  <a:pt x="80" y="93"/>
                </a:cubicBezTo>
                <a:cubicBezTo>
                  <a:pt x="80" y="82"/>
                  <a:pt x="89" y="73"/>
                  <a:pt x="100" y="73"/>
                </a:cubicBezTo>
                <a:cubicBezTo>
                  <a:pt x="111" y="73"/>
                  <a:pt x="120" y="82"/>
                  <a:pt x="120" y="93"/>
                </a:cubicBezTo>
                <a:cubicBezTo>
                  <a:pt x="120" y="104"/>
                  <a:pt x="111" y="113"/>
                  <a:pt x="100" y="113"/>
                </a:cubicBezTo>
                <a:cubicBezTo>
                  <a:pt x="97" y="113"/>
                  <a:pt x="95" y="112"/>
                  <a:pt x="92" y="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101"/>
          <p:cNvSpPr>
            <a:spLocks noEditPoints="1"/>
          </p:cNvSpPr>
          <p:nvPr/>
        </p:nvSpPr>
        <p:spPr bwMode="auto">
          <a:xfrm>
            <a:off x="4484688" y="2315256"/>
            <a:ext cx="306387" cy="306388"/>
          </a:xfrm>
          <a:custGeom>
            <a:avLst/>
            <a:gdLst>
              <a:gd name="T0" fmla="*/ 136897 w 188"/>
              <a:gd name="T1" fmla="*/ 16297 h 188"/>
              <a:gd name="T2" fmla="*/ 110821 w 188"/>
              <a:gd name="T3" fmla="*/ 47262 h 188"/>
              <a:gd name="T4" fmla="*/ 76597 w 188"/>
              <a:gd name="T5" fmla="*/ 21186 h 188"/>
              <a:gd name="T6" fmla="*/ 83116 w 188"/>
              <a:gd name="T7" fmla="*/ 63559 h 188"/>
              <a:gd name="T8" fmla="*/ 42373 w 188"/>
              <a:gd name="T9" fmla="*/ 70078 h 188"/>
              <a:gd name="T10" fmla="*/ 26076 w 188"/>
              <a:gd name="T11" fmla="*/ 99413 h 188"/>
              <a:gd name="T12" fmla="*/ 40743 w 188"/>
              <a:gd name="T13" fmla="*/ 136896 h 188"/>
              <a:gd name="T14" fmla="*/ 0 w 188"/>
              <a:gd name="T15" fmla="*/ 153194 h 188"/>
              <a:gd name="T16" fmla="*/ 40743 w 188"/>
              <a:gd name="T17" fmla="*/ 169491 h 188"/>
              <a:gd name="T18" fmla="*/ 26076 w 188"/>
              <a:gd name="T19" fmla="*/ 206974 h 188"/>
              <a:gd name="T20" fmla="*/ 42373 w 188"/>
              <a:gd name="T21" fmla="*/ 236309 h 188"/>
              <a:gd name="T22" fmla="*/ 83116 w 188"/>
              <a:gd name="T23" fmla="*/ 242828 h 188"/>
              <a:gd name="T24" fmla="*/ 76597 w 188"/>
              <a:gd name="T25" fmla="*/ 285201 h 188"/>
              <a:gd name="T26" fmla="*/ 110821 w 188"/>
              <a:gd name="T27" fmla="*/ 259125 h 188"/>
              <a:gd name="T28" fmla="*/ 136897 w 188"/>
              <a:gd name="T29" fmla="*/ 290090 h 188"/>
              <a:gd name="T30" fmla="*/ 169491 w 188"/>
              <a:gd name="T31" fmla="*/ 290090 h 188"/>
              <a:gd name="T32" fmla="*/ 195567 w 188"/>
              <a:gd name="T33" fmla="*/ 259125 h 188"/>
              <a:gd name="T34" fmla="*/ 229791 w 188"/>
              <a:gd name="T35" fmla="*/ 285201 h 188"/>
              <a:gd name="T36" fmla="*/ 223272 w 188"/>
              <a:gd name="T37" fmla="*/ 242828 h 188"/>
              <a:gd name="T38" fmla="*/ 264015 w 188"/>
              <a:gd name="T39" fmla="*/ 236309 h 188"/>
              <a:gd name="T40" fmla="*/ 280312 w 188"/>
              <a:gd name="T41" fmla="*/ 206974 h 188"/>
              <a:gd name="T42" fmla="*/ 265645 w 188"/>
              <a:gd name="T43" fmla="*/ 169491 h 188"/>
              <a:gd name="T44" fmla="*/ 306388 w 188"/>
              <a:gd name="T45" fmla="*/ 153194 h 188"/>
              <a:gd name="T46" fmla="*/ 265645 w 188"/>
              <a:gd name="T47" fmla="*/ 136896 h 188"/>
              <a:gd name="T48" fmla="*/ 280312 w 188"/>
              <a:gd name="T49" fmla="*/ 99413 h 188"/>
              <a:gd name="T50" fmla="*/ 264015 w 188"/>
              <a:gd name="T51" fmla="*/ 70078 h 188"/>
              <a:gd name="T52" fmla="*/ 223272 w 188"/>
              <a:gd name="T53" fmla="*/ 63559 h 188"/>
              <a:gd name="T54" fmla="*/ 229791 w 188"/>
              <a:gd name="T55" fmla="*/ 21186 h 188"/>
              <a:gd name="T56" fmla="*/ 195567 w 188"/>
              <a:gd name="T57" fmla="*/ 47262 h 188"/>
              <a:gd name="T58" fmla="*/ 169491 w 188"/>
              <a:gd name="T59" fmla="*/ 16297 h 188"/>
              <a:gd name="T60" fmla="*/ 110821 w 188"/>
              <a:gd name="T61" fmla="*/ 189047 h 188"/>
              <a:gd name="T62" fmla="*/ 176010 w 188"/>
              <a:gd name="T63" fmla="*/ 189047 h 188"/>
              <a:gd name="T64" fmla="*/ 110821 w 188"/>
              <a:gd name="T65" fmla="*/ 189047 h 188"/>
              <a:gd name="T66" fmla="*/ 198826 w 188"/>
              <a:gd name="T67" fmla="*/ 104302 h 188"/>
              <a:gd name="T68" fmla="*/ 198826 w 188"/>
              <a:gd name="T69" fmla="*/ 149934 h 188"/>
              <a:gd name="T70" fmla="*/ 123859 w 188"/>
              <a:gd name="T71" fmla="*/ 94524 h 188"/>
              <a:gd name="T72" fmla="*/ 156453 w 188"/>
              <a:gd name="T73" fmla="*/ 94524 h 188"/>
              <a:gd name="T74" fmla="*/ 123859 w 188"/>
              <a:gd name="T75" fmla="*/ 94524 h 1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8"/>
              <a:gd name="T115" fmla="*/ 0 h 188"/>
              <a:gd name="T116" fmla="*/ 188 w 188"/>
              <a:gd name="T117" fmla="*/ 188 h 1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8" h="188">
                <a:moveTo>
                  <a:pt x="94" y="0"/>
                </a:moveTo>
                <a:cubicBezTo>
                  <a:pt x="88" y="0"/>
                  <a:pt x="84" y="4"/>
                  <a:pt x="84" y="10"/>
                </a:cubicBezTo>
                <a:cubicBezTo>
                  <a:pt x="84" y="25"/>
                  <a:pt x="84" y="25"/>
                  <a:pt x="84" y="25"/>
                </a:cubicBezTo>
                <a:cubicBezTo>
                  <a:pt x="78" y="25"/>
                  <a:pt x="73" y="27"/>
                  <a:pt x="68" y="29"/>
                </a:cubicBezTo>
                <a:cubicBezTo>
                  <a:pt x="61" y="16"/>
                  <a:pt x="61" y="16"/>
                  <a:pt x="61" y="16"/>
                </a:cubicBezTo>
                <a:cubicBezTo>
                  <a:pt x="58" y="11"/>
                  <a:pt x="52" y="10"/>
                  <a:pt x="47" y="13"/>
                </a:cubicBezTo>
                <a:cubicBezTo>
                  <a:pt x="42" y="15"/>
                  <a:pt x="41" y="21"/>
                  <a:pt x="43" y="26"/>
                </a:cubicBezTo>
                <a:cubicBezTo>
                  <a:pt x="51" y="39"/>
                  <a:pt x="51" y="39"/>
                  <a:pt x="51" y="39"/>
                </a:cubicBezTo>
                <a:cubicBezTo>
                  <a:pt x="46" y="42"/>
                  <a:pt x="42" y="46"/>
                  <a:pt x="39" y="51"/>
                </a:cubicBezTo>
                <a:cubicBezTo>
                  <a:pt x="26" y="43"/>
                  <a:pt x="26" y="43"/>
                  <a:pt x="26" y="43"/>
                </a:cubicBezTo>
                <a:cubicBezTo>
                  <a:pt x="21" y="41"/>
                  <a:pt x="15" y="42"/>
                  <a:pt x="13" y="47"/>
                </a:cubicBezTo>
                <a:cubicBezTo>
                  <a:pt x="10" y="52"/>
                  <a:pt x="11" y="58"/>
                  <a:pt x="16" y="61"/>
                </a:cubicBezTo>
                <a:cubicBezTo>
                  <a:pt x="29" y="68"/>
                  <a:pt x="29" y="68"/>
                  <a:pt x="29" y="68"/>
                </a:cubicBezTo>
                <a:cubicBezTo>
                  <a:pt x="27" y="73"/>
                  <a:pt x="25" y="78"/>
                  <a:pt x="25" y="84"/>
                </a:cubicBezTo>
                <a:cubicBezTo>
                  <a:pt x="10" y="84"/>
                  <a:pt x="10" y="84"/>
                  <a:pt x="10" y="84"/>
                </a:cubicBezTo>
                <a:cubicBezTo>
                  <a:pt x="4" y="84"/>
                  <a:pt x="0" y="88"/>
                  <a:pt x="0" y="94"/>
                </a:cubicBezTo>
                <a:cubicBezTo>
                  <a:pt x="0" y="100"/>
                  <a:pt x="4" y="104"/>
                  <a:pt x="1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10"/>
                  <a:pt x="27" y="115"/>
                  <a:pt x="29" y="120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1" y="130"/>
                  <a:pt x="10" y="136"/>
                  <a:pt x="13" y="141"/>
                </a:cubicBezTo>
                <a:cubicBezTo>
                  <a:pt x="15" y="146"/>
                  <a:pt x="21" y="147"/>
                  <a:pt x="26" y="145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43" y="162"/>
                  <a:pt x="43" y="162"/>
                  <a:pt x="43" y="162"/>
                </a:cubicBezTo>
                <a:cubicBezTo>
                  <a:pt x="41" y="167"/>
                  <a:pt x="42" y="173"/>
                  <a:pt x="47" y="175"/>
                </a:cubicBezTo>
                <a:cubicBezTo>
                  <a:pt x="52" y="178"/>
                  <a:pt x="58" y="177"/>
                  <a:pt x="61" y="172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73" y="161"/>
                  <a:pt x="78" y="163"/>
                  <a:pt x="84" y="163"/>
                </a:cubicBezTo>
                <a:cubicBezTo>
                  <a:pt x="84" y="178"/>
                  <a:pt x="84" y="178"/>
                  <a:pt x="84" y="178"/>
                </a:cubicBezTo>
                <a:cubicBezTo>
                  <a:pt x="84" y="184"/>
                  <a:pt x="88" y="188"/>
                  <a:pt x="94" y="188"/>
                </a:cubicBezTo>
                <a:cubicBezTo>
                  <a:pt x="100" y="188"/>
                  <a:pt x="104" y="184"/>
                  <a:pt x="104" y="178"/>
                </a:cubicBezTo>
                <a:cubicBezTo>
                  <a:pt x="104" y="163"/>
                  <a:pt x="104" y="163"/>
                  <a:pt x="104" y="163"/>
                </a:cubicBezTo>
                <a:cubicBezTo>
                  <a:pt x="110" y="163"/>
                  <a:pt x="115" y="161"/>
                  <a:pt x="120" y="159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30" y="177"/>
                  <a:pt x="136" y="178"/>
                  <a:pt x="141" y="175"/>
                </a:cubicBezTo>
                <a:cubicBezTo>
                  <a:pt x="146" y="173"/>
                  <a:pt x="147" y="167"/>
                  <a:pt x="145" y="162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42" y="146"/>
                  <a:pt x="146" y="142"/>
                  <a:pt x="149" y="13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7" y="147"/>
                  <a:pt x="173" y="146"/>
                  <a:pt x="175" y="141"/>
                </a:cubicBezTo>
                <a:cubicBezTo>
                  <a:pt x="178" y="136"/>
                  <a:pt x="177" y="130"/>
                  <a:pt x="172" y="127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61" y="115"/>
                  <a:pt x="163" y="110"/>
                  <a:pt x="163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84" y="104"/>
                  <a:pt x="188" y="100"/>
                  <a:pt x="188" y="94"/>
                </a:cubicBezTo>
                <a:cubicBezTo>
                  <a:pt x="188" y="88"/>
                  <a:pt x="184" y="84"/>
                  <a:pt x="178" y="84"/>
                </a:cubicBezTo>
                <a:cubicBezTo>
                  <a:pt x="163" y="84"/>
                  <a:pt x="163" y="84"/>
                  <a:pt x="163" y="84"/>
                </a:cubicBezTo>
                <a:cubicBezTo>
                  <a:pt x="163" y="78"/>
                  <a:pt x="161" y="73"/>
                  <a:pt x="159" y="68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177" y="58"/>
                  <a:pt x="178" y="52"/>
                  <a:pt x="175" y="47"/>
                </a:cubicBezTo>
                <a:cubicBezTo>
                  <a:pt x="173" y="42"/>
                  <a:pt x="167" y="41"/>
                  <a:pt x="162" y="43"/>
                </a:cubicBezTo>
                <a:cubicBezTo>
                  <a:pt x="149" y="51"/>
                  <a:pt x="149" y="51"/>
                  <a:pt x="149" y="51"/>
                </a:cubicBezTo>
                <a:cubicBezTo>
                  <a:pt x="146" y="46"/>
                  <a:pt x="142" y="42"/>
                  <a:pt x="137" y="39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7" y="21"/>
                  <a:pt x="146" y="15"/>
                  <a:pt x="141" y="13"/>
                </a:cubicBezTo>
                <a:cubicBezTo>
                  <a:pt x="136" y="10"/>
                  <a:pt x="130" y="11"/>
                  <a:pt x="127" y="16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5" y="27"/>
                  <a:pt x="110" y="25"/>
                  <a:pt x="104" y="25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4"/>
                  <a:pt x="100" y="0"/>
                  <a:pt x="94" y="0"/>
                </a:cubicBezTo>
                <a:close/>
                <a:moveTo>
                  <a:pt x="68" y="116"/>
                </a:moveTo>
                <a:cubicBezTo>
                  <a:pt x="68" y="105"/>
                  <a:pt x="77" y="96"/>
                  <a:pt x="88" y="96"/>
                </a:cubicBezTo>
                <a:cubicBezTo>
                  <a:pt x="99" y="96"/>
                  <a:pt x="108" y="105"/>
                  <a:pt x="108" y="116"/>
                </a:cubicBezTo>
                <a:cubicBezTo>
                  <a:pt x="108" y="127"/>
                  <a:pt x="99" y="136"/>
                  <a:pt x="88" y="136"/>
                </a:cubicBezTo>
                <a:cubicBezTo>
                  <a:pt x="77" y="136"/>
                  <a:pt x="68" y="127"/>
                  <a:pt x="68" y="116"/>
                </a:cubicBezTo>
                <a:close/>
                <a:moveTo>
                  <a:pt x="108" y="78"/>
                </a:moveTo>
                <a:cubicBezTo>
                  <a:pt x="108" y="70"/>
                  <a:pt x="114" y="64"/>
                  <a:pt x="122" y="64"/>
                </a:cubicBezTo>
                <a:cubicBezTo>
                  <a:pt x="130" y="64"/>
                  <a:pt x="136" y="70"/>
                  <a:pt x="136" y="78"/>
                </a:cubicBezTo>
                <a:cubicBezTo>
                  <a:pt x="136" y="86"/>
                  <a:pt x="130" y="92"/>
                  <a:pt x="122" y="92"/>
                </a:cubicBezTo>
                <a:cubicBezTo>
                  <a:pt x="114" y="92"/>
                  <a:pt x="108" y="86"/>
                  <a:pt x="108" y="78"/>
                </a:cubicBezTo>
                <a:close/>
                <a:moveTo>
                  <a:pt x="76" y="58"/>
                </a:moveTo>
                <a:cubicBezTo>
                  <a:pt x="76" y="52"/>
                  <a:pt x="80" y="48"/>
                  <a:pt x="86" y="48"/>
                </a:cubicBezTo>
                <a:cubicBezTo>
                  <a:pt x="92" y="48"/>
                  <a:pt x="96" y="52"/>
                  <a:pt x="96" y="58"/>
                </a:cubicBezTo>
                <a:cubicBezTo>
                  <a:pt x="96" y="64"/>
                  <a:pt x="92" y="68"/>
                  <a:pt x="86" y="68"/>
                </a:cubicBezTo>
                <a:cubicBezTo>
                  <a:pt x="80" y="68"/>
                  <a:pt x="76" y="64"/>
                  <a:pt x="76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88"/>
          <p:cNvSpPr>
            <a:spLocks noEditPoints="1"/>
          </p:cNvSpPr>
          <p:nvPr/>
        </p:nvSpPr>
        <p:spPr bwMode="auto">
          <a:xfrm>
            <a:off x="7602538" y="3510644"/>
            <a:ext cx="201612" cy="312737"/>
          </a:xfrm>
          <a:custGeom>
            <a:avLst/>
            <a:gdLst>
              <a:gd name="T0" fmla="*/ 84547 w 124"/>
              <a:gd name="T1" fmla="*/ 100988 h 192"/>
              <a:gd name="T2" fmla="*/ 100807 w 124"/>
              <a:gd name="T3" fmla="*/ 84700 h 192"/>
              <a:gd name="T4" fmla="*/ 117066 w 124"/>
              <a:gd name="T5" fmla="*/ 100988 h 192"/>
              <a:gd name="T6" fmla="*/ 100807 w 124"/>
              <a:gd name="T7" fmla="*/ 117276 h 192"/>
              <a:gd name="T8" fmla="*/ 84547 w 124"/>
              <a:gd name="T9" fmla="*/ 100988 h 192"/>
              <a:gd name="T10" fmla="*/ 100807 w 124"/>
              <a:gd name="T11" fmla="*/ 58638 h 192"/>
              <a:gd name="T12" fmla="*/ 58533 w 124"/>
              <a:gd name="T13" fmla="*/ 100988 h 192"/>
              <a:gd name="T14" fmla="*/ 100807 w 124"/>
              <a:gd name="T15" fmla="*/ 143338 h 192"/>
              <a:gd name="T16" fmla="*/ 143080 w 124"/>
              <a:gd name="T17" fmla="*/ 100988 h 192"/>
              <a:gd name="T18" fmla="*/ 100807 w 124"/>
              <a:gd name="T19" fmla="*/ 58638 h 192"/>
              <a:gd name="T20" fmla="*/ 0 w 124"/>
              <a:gd name="T21" fmla="*/ 99359 h 192"/>
              <a:gd name="T22" fmla="*/ 84547 w 124"/>
              <a:gd name="T23" fmla="*/ 293191 h 192"/>
              <a:gd name="T24" fmla="*/ 84547 w 124"/>
              <a:gd name="T25" fmla="*/ 296449 h 192"/>
              <a:gd name="T26" fmla="*/ 100807 w 124"/>
              <a:gd name="T27" fmla="*/ 312737 h 192"/>
              <a:gd name="T28" fmla="*/ 117066 w 124"/>
              <a:gd name="T29" fmla="*/ 296449 h 192"/>
              <a:gd name="T30" fmla="*/ 117066 w 124"/>
              <a:gd name="T31" fmla="*/ 293191 h 192"/>
              <a:gd name="T32" fmla="*/ 201613 w 124"/>
              <a:gd name="T33" fmla="*/ 99359 h 192"/>
              <a:gd name="T34" fmla="*/ 100807 w 124"/>
              <a:gd name="T35" fmla="*/ 0 h 192"/>
              <a:gd name="T36" fmla="*/ 0 w 124"/>
              <a:gd name="T37" fmla="*/ 99359 h 192"/>
              <a:gd name="T38" fmla="*/ 100807 w 124"/>
              <a:gd name="T39" fmla="*/ 32577 h 192"/>
              <a:gd name="T40" fmla="*/ 169095 w 124"/>
              <a:gd name="T41" fmla="*/ 100988 h 192"/>
              <a:gd name="T42" fmla="*/ 100807 w 124"/>
              <a:gd name="T43" fmla="*/ 169399 h 192"/>
              <a:gd name="T44" fmla="*/ 32518 w 124"/>
              <a:gd name="T45" fmla="*/ 100988 h 192"/>
              <a:gd name="T46" fmla="*/ 100807 w 124"/>
              <a:gd name="T47" fmla="*/ 32577 h 19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4"/>
              <a:gd name="T73" fmla="*/ 0 h 192"/>
              <a:gd name="T74" fmla="*/ 124 w 124"/>
              <a:gd name="T75" fmla="*/ 192 h 19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 22"/>
          <p:cNvSpPr/>
          <p:nvPr/>
        </p:nvSpPr>
        <p:spPr bwMode="auto">
          <a:xfrm>
            <a:off x="4479925" y="3534456"/>
            <a:ext cx="314325" cy="312738"/>
          </a:xfrm>
          <a:custGeom>
            <a:avLst/>
            <a:gdLst>
              <a:gd name="T0" fmla="*/ 0 w 194"/>
              <a:gd name="T1" fmla="*/ 169399 h 192"/>
              <a:gd name="T2" fmla="*/ 25924 w 194"/>
              <a:gd name="T3" fmla="*/ 195461 h 192"/>
              <a:gd name="T4" fmla="*/ 90733 w 194"/>
              <a:gd name="T5" fmla="*/ 195461 h 192"/>
              <a:gd name="T6" fmla="*/ 90733 w 194"/>
              <a:gd name="T7" fmla="*/ 286676 h 192"/>
              <a:gd name="T8" fmla="*/ 116657 w 194"/>
              <a:gd name="T9" fmla="*/ 312737 h 192"/>
              <a:gd name="T10" fmla="*/ 142580 w 194"/>
              <a:gd name="T11" fmla="*/ 286676 h 192"/>
              <a:gd name="T12" fmla="*/ 142580 w 194"/>
              <a:gd name="T13" fmla="*/ 195461 h 192"/>
              <a:gd name="T14" fmla="*/ 233313 w 194"/>
              <a:gd name="T15" fmla="*/ 195461 h 192"/>
              <a:gd name="T16" fmla="*/ 255997 w 194"/>
              <a:gd name="T17" fmla="*/ 185688 h 192"/>
              <a:gd name="T18" fmla="*/ 301363 w 194"/>
              <a:gd name="T19" fmla="*/ 140080 h 192"/>
              <a:gd name="T20" fmla="*/ 301363 w 194"/>
              <a:gd name="T21" fmla="*/ 94473 h 192"/>
              <a:gd name="T22" fmla="*/ 255997 w 194"/>
              <a:gd name="T23" fmla="*/ 48865 h 192"/>
              <a:gd name="T24" fmla="*/ 233313 w 194"/>
              <a:gd name="T25" fmla="*/ 39092 h 192"/>
              <a:gd name="T26" fmla="*/ 142580 w 194"/>
              <a:gd name="T27" fmla="*/ 39092 h 192"/>
              <a:gd name="T28" fmla="*/ 142580 w 194"/>
              <a:gd name="T29" fmla="*/ 26061 h 192"/>
              <a:gd name="T30" fmla="*/ 116657 w 194"/>
              <a:gd name="T31" fmla="*/ 0 h 192"/>
              <a:gd name="T32" fmla="*/ 90733 w 194"/>
              <a:gd name="T33" fmla="*/ 26061 h 192"/>
              <a:gd name="T34" fmla="*/ 90733 w 194"/>
              <a:gd name="T35" fmla="*/ 39092 h 192"/>
              <a:gd name="T36" fmla="*/ 25924 w 194"/>
              <a:gd name="T37" fmla="*/ 39092 h 192"/>
              <a:gd name="T38" fmla="*/ 0 w 194"/>
              <a:gd name="T39" fmla="*/ 65154 h 192"/>
              <a:gd name="T40" fmla="*/ 0 w 194"/>
              <a:gd name="T41" fmla="*/ 169399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4"/>
              <a:gd name="T64" fmla="*/ 0 h 192"/>
              <a:gd name="T65" fmla="*/ 194 w 194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4" h="192">
                <a:moveTo>
                  <a:pt x="0" y="104"/>
                </a:moveTo>
                <a:cubicBezTo>
                  <a:pt x="0" y="113"/>
                  <a:pt x="7" y="120"/>
                  <a:pt x="16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185"/>
                  <a:pt x="63" y="192"/>
                  <a:pt x="72" y="192"/>
                </a:cubicBezTo>
                <a:cubicBezTo>
                  <a:pt x="81" y="192"/>
                  <a:pt x="88" y="185"/>
                  <a:pt x="88" y="176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50" y="120"/>
                  <a:pt x="155" y="118"/>
                  <a:pt x="158" y="114"/>
                </a:cubicBezTo>
                <a:cubicBezTo>
                  <a:pt x="186" y="86"/>
                  <a:pt x="186" y="86"/>
                  <a:pt x="186" y="86"/>
                </a:cubicBezTo>
                <a:cubicBezTo>
                  <a:pt x="194" y="78"/>
                  <a:pt x="194" y="66"/>
                  <a:pt x="186" y="58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5" y="26"/>
                  <a:pt x="150" y="24"/>
                  <a:pt x="144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16"/>
                  <a:pt x="88" y="16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712841B-A681-C74E-0950-888B0E071563}"/>
              </a:ext>
            </a:extLst>
          </p:cNvPr>
          <p:cNvSpPr txBox="1"/>
          <p:nvPr/>
        </p:nvSpPr>
        <p:spPr>
          <a:xfrm>
            <a:off x="5597085" y="2305382"/>
            <a:ext cx="1594177" cy="7328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大于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089A40-75B6-79D7-6FB2-AA8A07F05775}"/>
              </a:ext>
            </a:extLst>
          </p:cNvPr>
          <p:cNvSpPr txBox="1"/>
          <p:nvPr/>
        </p:nvSpPr>
        <p:spPr>
          <a:xfrm>
            <a:off x="5601798" y="3554221"/>
            <a:ext cx="1594177" cy="7328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大于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3DACEFA-6D83-0732-EF26-66E414DD128B}"/>
              </a:ext>
            </a:extLst>
          </p:cNvPr>
          <p:cNvSpPr txBox="1"/>
          <p:nvPr/>
        </p:nvSpPr>
        <p:spPr>
          <a:xfrm>
            <a:off x="5520884" y="4877481"/>
            <a:ext cx="1594177" cy="7328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大于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B9635AB-CC44-2B51-ACF5-BC15044D8A67}"/>
              </a:ext>
            </a:extLst>
          </p:cNvPr>
          <p:cNvSpPr txBox="1"/>
          <p:nvPr/>
        </p:nvSpPr>
        <p:spPr>
          <a:xfrm>
            <a:off x="1317228" y="1884845"/>
            <a:ext cx="3140869" cy="957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趣味实践</a:t>
            </a:r>
            <a:endParaRPr lang="zh-CN" altLang="en-US" sz="5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7F6CD08-F921-7758-7076-025C7D0DF8F1}"/>
              </a:ext>
            </a:extLst>
          </p:cNvPr>
          <p:cNvSpPr txBox="1"/>
          <p:nvPr/>
        </p:nvSpPr>
        <p:spPr>
          <a:xfrm>
            <a:off x="1312701" y="3137368"/>
            <a:ext cx="2982911" cy="957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多向整合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A81C411-67A2-F228-75F8-BACB95CF4359}"/>
              </a:ext>
            </a:extLst>
          </p:cNvPr>
          <p:cNvSpPr txBox="1"/>
          <p:nvPr/>
        </p:nvSpPr>
        <p:spPr>
          <a:xfrm>
            <a:off x="8024812" y="1964930"/>
            <a:ext cx="2781300" cy="7969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纸上谈兵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08ECE83-6F2B-D647-E8D7-A1B3A0BD3557}"/>
              </a:ext>
            </a:extLst>
          </p:cNvPr>
          <p:cNvSpPr txBox="1"/>
          <p:nvPr/>
        </p:nvSpPr>
        <p:spPr>
          <a:xfrm>
            <a:off x="8024812" y="3160462"/>
            <a:ext cx="2781300" cy="7969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单打独斗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34B2B73-6AB6-CDEE-3535-FC9BF6758E8C}"/>
              </a:ext>
            </a:extLst>
          </p:cNvPr>
          <p:cNvSpPr txBox="1"/>
          <p:nvPr/>
        </p:nvSpPr>
        <p:spPr>
          <a:xfrm>
            <a:off x="0" y="340941"/>
            <a:ext cx="602932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（一）具体内容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DC6AEE1-0099-BD7D-F045-94E1B156D5CF}"/>
              </a:ext>
            </a:extLst>
          </p:cNvPr>
          <p:cNvSpPr txBox="1"/>
          <p:nvPr/>
        </p:nvSpPr>
        <p:spPr>
          <a:xfrm>
            <a:off x="377689" y="4219576"/>
            <a:ext cx="5120128" cy="2008242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4400" b="1" dirty="0">
                <a:solidFill>
                  <a:srgbClr val="00B05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4400" b="1" dirty="0">
                <a:solidFill>
                  <a:srgbClr val="00B05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1+X</a:t>
            </a:r>
            <a:r>
              <a:rPr lang="zh-CN" altLang="zh-CN" sz="4400" b="1" dirty="0">
                <a:solidFill>
                  <a:srgbClr val="00B05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4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“学科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学科”“学科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家社”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“学科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实践”“学科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信息”</a:t>
            </a:r>
          </a:p>
        </p:txBody>
      </p:sp>
    </p:spTree>
    <p:extLst>
      <p:ext uri="{BB962C8B-B14F-4D97-AF65-F5344CB8AC3E}">
        <p14:creationId xmlns:p14="http://schemas.microsoft.com/office/powerpoint/2010/main" val="12118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0" grpId="0"/>
      <p:bldP spid="31" grpId="0"/>
      <p:bldP spid="36" grpId="0"/>
      <p:bldP spid="3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354AA6-0E14-81C0-FBD5-D567F90A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F407D0-F5A3-674F-59F9-29235520E5A9}"/>
              </a:ext>
            </a:extLst>
          </p:cNvPr>
          <p:cNvSpPr txBox="1"/>
          <p:nvPr/>
        </p:nvSpPr>
        <p:spPr>
          <a:xfrm>
            <a:off x="3648075" y="3043744"/>
            <a:ext cx="6305550" cy="21611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6000" b="1" kern="100" dirty="0">
                <a:solidFill>
                  <a:srgbClr val="838AC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新课标引领新航向</a:t>
            </a:r>
            <a:endParaRPr lang="en-US" altLang="zh-CN" sz="6000" b="1" kern="100" dirty="0">
              <a:solidFill>
                <a:srgbClr val="838AC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6000" b="1" kern="100" dirty="0">
                <a:solidFill>
                  <a:srgbClr val="838AC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真劳动构筑真生态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36323C-63EC-BA80-5A4F-1E9C23B86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03" b="90311" l="28000" r="74950"/>
                    </a14:imgEffect>
                  </a14:imgLayer>
                </a14:imgProps>
              </a:ext>
            </a:extLst>
          </a:blip>
          <a:srcRect l="22131" t="3114" r="19181"/>
          <a:stretch/>
        </p:blipFill>
        <p:spPr>
          <a:xfrm>
            <a:off x="5844139" y="796850"/>
            <a:ext cx="1309135" cy="2161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69753FC-C88F-EF70-1801-A2DC734B2BA3}"/>
              </a:ext>
            </a:extLst>
          </p:cNvPr>
          <p:cNvSpPr txBox="1"/>
          <p:nvPr/>
        </p:nvSpPr>
        <p:spPr>
          <a:xfrm>
            <a:off x="542925" y="293316"/>
            <a:ext cx="602932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作业内容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DE7389-8692-AD45-EB24-18B0C48CC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2" y="1317107"/>
            <a:ext cx="11696976" cy="511226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5E34E757-B025-1E46-FE68-12898A75FE71}"/>
              </a:ext>
            </a:extLst>
          </p:cNvPr>
          <p:cNvSpPr/>
          <p:nvPr/>
        </p:nvSpPr>
        <p:spPr>
          <a:xfrm>
            <a:off x="457200" y="3286126"/>
            <a:ext cx="2743200" cy="7905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297D32A-92DE-098A-7865-CF010DAD4606}"/>
              </a:ext>
            </a:extLst>
          </p:cNvPr>
          <p:cNvSpPr/>
          <p:nvPr/>
        </p:nvSpPr>
        <p:spPr>
          <a:xfrm>
            <a:off x="3286125" y="3286126"/>
            <a:ext cx="2743200" cy="7905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1DACA36-ABE4-E7B0-1D7A-F915CB3AAAAA}"/>
              </a:ext>
            </a:extLst>
          </p:cNvPr>
          <p:cNvSpPr/>
          <p:nvPr/>
        </p:nvSpPr>
        <p:spPr>
          <a:xfrm>
            <a:off x="6162677" y="3286126"/>
            <a:ext cx="2743200" cy="7905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5B07EB5-500C-7978-4B41-BA27B111F189}"/>
              </a:ext>
            </a:extLst>
          </p:cNvPr>
          <p:cNvSpPr/>
          <p:nvPr/>
        </p:nvSpPr>
        <p:spPr>
          <a:xfrm>
            <a:off x="9039229" y="3286126"/>
            <a:ext cx="2743200" cy="7905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69753FC-C88F-EF70-1801-A2DC734B2BA3}"/>
              </a:ext>
            </a:extLst>
          </p:cNvPr>
          <p:cNvSpPr txBox="1"/>
          <p:nvPr/>
        </p:nvSpPr>
        <p:spPr>
          <a:xfrm>
            <a:off x="650645" y="246388"/>
            <a:ext cx="602932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作业评价</a:t>
            </a:r>
          </a:p>
        </p:txBody>
      </p:sp>
      <p:sp>
        <p:nvSpPr>
          <p:cNvPr id="12" name="泪滴形 47">
            <a:extLst>
              <a:ext uri="{FF2B5EF4-FFF2-40B4-BE49-F238E27FC236}">
                <a16:creationId xmlns:a16="http://schemas.microsoft.com/office/drawing/2014/main" id="{A905D63C-457F-6AD8-CE8D-7C42C0649DA8}"/>
              </a:ext>
            </a:extLst>
          </p:cNvPr>
          <p:cNvSpPr/>
          <p:nvPr/>
        </p:nvSpPr>
        <p:spPr>
          <a:xfrm flipV="1">
            <a:off x="4469964" y="1016502"/>
            <a:ext cx="5302686" cy="1944185"/>
          </a:xfrm>
          <a:custGeom>
            <a:avLst/>
            <a:gdLst>
              <a:gd name="connsiteX0" fmla="*/ 0 w 1504950"/>
              <a:gd name="connsiteY0" fmla="*/ 752475 h 1504950"/>
              <a:gd name="connsiteX1" fmla="*/ 752475 w 1504950"/>
              <a:gd name="connsiteY1" fmla="*/ 0 h 1504950"/>
              <a:gd name="connsiteX2" fmla="*/ 1504950 w 1504950"/>
              <a:gd name="connsiteY2" fmla="*/ 0 h 1504950"/>
              <a:gd name="connsiteX3" fmla="*/ 1504950 w 1504950"/>
              <a:gd name="connsiteY3" fmla="*/ 752475 h 1504950"/>
              <a:gd name="connsiteX4" fmla="*/ 752475 w 1504950"/>
              <a:gd name="connsiteY4" fmla="*/ 1504950 h 1504950"/>
              <a:gd name="connsiteX5" fmla="*/ 0 w 1504950"/>
              <a:gd name="connsiteY5" fmla="*/ 752475 h 1504950"/>
              <a:gd name="connsiteX0" fmla="*/ 0 w 1504950"/>
              <a:gd name="connsiteY0" fmla="*/ 752475 h 1504950"/>
              <a:gd name="connsiteX1" fmla="*/ 752475 w 1504950"/>
              <a:gd name="connsiteY1" fmla="*/ 0 h 1504950"/>
              <a:gd name="connsiteX2" fmla="*/ 1504950 w 1504950"/>
              <a:gd name="connsiteY2" fmla="*/ 0 h 1504950"/>
              <a:gd name="connsiteX3" fmla="*/ 1500187 w 1504950"/>
              <a:gd name="connsiteY3" fmla="*/ 240393 h 1504950"/>
              <a:gd name="connsiteX4" fmla="*/ 1504950 w 1504950"/>
              <a:gd name="connsiteY4" fmla="*/ 752475 h 1504950"/>
              <a:gd name="connsiteX5" fmla="*/ 752475 w 1504950"/>
              <a:gd name="connsiteY5" fmla="*/ 1504950 h 1504950"/>
              <a:gd name="connsiteX6" fmla="*/ 0 w 1504950"/>
              <a:gd name="connsiteY6" fmla="*/ 752475 h 1504950"/>
              <a:gd name="connsiteX0" fmla="*/ 0 w 3459616"/>
              <a:gd name="connsiteY0" fmla="*/ 752475 h 1504950"/>
              <a:gd name="connsiteX1" fmla="*/ 752475 w 3459616"/>
              <a:gd name="connsiteY1" fmla="*/ 0 h 1504950"/>
              <a:gd name="connsiteX2" fmla="*/ 1504950 w 3459616"/>
              <a:gd name="connsiteY2" fmla="*/ 0 h 1504950"/>
              <a:gd name="connsiteX3" fmla="*/ 3459616 w 3459616"/>
              <a:gd name="connsiteY3" fmla="*/ 675821 h 1504950"/>
              <a:gd name="connsiteX4" fmla="*/ 1504950 w 3459616"/>
              <a:gd name="connsiteY4" fmla="*/ 752475 h 1504950"/>
              <a:gd name="connsiteX5" fmla="*/ 752475 w 3459616"/>
              <a:gd name="connsiteY5" fmla="*/ 1504950 h 1504950"/>
              <a:gd name="connsiteX6" fmla="*/ 0 w 3459616"/>
              <a:gd name="connsiteY6" fmla="*/ 752475 h 1504950"/>
              <a:gd name="connsiteX0" fmla="*/ 0 w 3502571"/>
              <a:gd name="connsiteY0" fmla="*/ 752475 h 1504950"/>
              <a:gd name="connsiteX1" fmla="*/ 752475 w 3502571"/>
              <a:gd name="connsiteY1" fmla="*/ 0 h 1504950"/>
              <a:gd name="connsiteX2" fmla="*/ 1504950 w 3502571"/>
              <a:gd name="connsiteY2" fmla="*/ 0 h 1504950"/>
              <a:gd name="connsiteX3" fmla="*/ 2748416 w 3502571"/>
              <a:gd name="connsiteY3" fmla="*/ 429079 h 1504950"/>
              <a:gd name="connsiteX4" fmla="*/ 3459616 w 3502571"/>
              <a:gd name="connsiteY4" fmla="*/ 675821 h 1504950"/>
              <a:gd name="connsiteX5" fmla="*/ 1504950 w 3502571"/>
              <a:gd name="connsiteY5" fmla="*/ 752475 h 1504950"/>
              <a:gd name="connsiteX6" fmla="*/ 752475 w 3502571"/>
              <a:gd name="connsiteY6" fmla="*/ 1504950 h 1504950"/>
              <a:gd name="connsiteX7" fmla="*/ 0 w 3502571"/>
              <a:gd name="connsiteY7" fmla="*/ 752475 h 1504950"/>
              <a:gd name="connsiteX0" fmla="*/ 0 w 3811878"/>
              <a:gd name="connsiteY0" fmla="*/ 752475 h 1504950"/>
              <a:gd name="connsiteX1" fmla="*/ 752475 w 3811878"/>
              <a:gd name="connsiteY1" fmla="*/ 0 h 1504950"/>
              <a:gd name="connsiteX2" fmla="*/ 1504950 w 3811878"/>
              <a:gd name="connsiteY2" fmla="*/ 0 h 1504950"/>
              <a:gd name="connsiteX3" fmla="*/ 2748416 w 3811878"/>
              <a:gd name="connsiteY3" fmla="*/ 429079 h 1504950"/>
              <a:gd name="connsiteX4" fmla="*/ 3778930 w 3811878"/>
              <a:gd name="connsiteY4" fmla="*/ 341993 h 1504950"/>
              <a:gd name="connsiteX5" fmla="*/ 3459616 w 3811878"/>
              <a:gd name="connsiteY5" fmla="*/ 675821 h 1504950"/>
              <a:gd name="connsiteX6" fmla="*/ 1504950 w 3811878"/>
              <a:gd name="connsiteY6" fmla="*/ 752475 h 1504950"/>
              <a:gd name="connsiteX7" fmla="*/ 752475 w 3811878"/>
              <a:gd name="connsiteY7" fmla="*/ 1504950 h 1504950"/>
              <a:gd name="connsiteX8" fmla="*/ 0 w 3811878"/>
              <a:gd name="connsiteY8" fmla="*/ 752475 h 1504950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5092"/>
              <a:gd name="connsiteY0" fmla="*/ 771079 h 1523554"/>
              <a:gd name="connsiteX1" fmla="*/ 752475 w 3805092"/>
              <a:gd name="connsiteY1" fmla="*/ 18604 h 1523554"/>
              <a:gd name="connsiteX2" fmla="*/ 1504950 w 3805092"/>
              <a:gd name="connsiteY2" fmla="*/ 18604 h 1523554"/>
              <a:gd name="connsiteX3" fmla="*/ 3474130 w 3805092"/>
              <a:gd name="connsiteY3" fmla="*/ 41283 h 1523554"/>
              <a:gd name="connsiteX4" fmla="*/ 3778930 w 3805092"/>
              <a:gd name="connsiteY4" fmla="*/ 360597 h 1523554"/>
              <a:gd name="connsiteX5" fmla="*/ 3372530 w 3805092"/>
              <a:gd name="connsiteY5" fmla="*/ 737968 h 1523554"/>
              <a:gd name="connsiteX6" fmla="*/ 1504950 w 3805092"/>
              <a:gd name="connsiteY6" fmla="*/ 771079 h 1523554"/>
              <a:gd name="connsiteX7" fmla="*/ 752475 w 3805092"/>
              <a:gd name="connsiteY7" fmla="*/ 1523554 h 1523554"/>
              <a:gd name="connsiteX8" fmla="*/ 0 w 3805092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90970 h 1543445"/>
              <a:gd name="connsiteX1" fmla="*/ 752475 w 3802730"/>
              <a:gd name="connsiteY1" fmla="*/ 38495 h 1543445"/>
              <a:gd name="connsiteX2" fmla="*/ 1504950 w 3802730"/>
              <a:gd name="connsiteY2" fmla="*/ 38495 h 1543445"/>
              <a:gd name="connsiteX3" fmla="*/ 3474130 w 3802730"/>
              <a:gd name="connsiteY3" fmla="*/ 61174 h 1543445"/>
              <a:gd name="connsiteX4" fmla="*/ 3778930 w 3802730"/>
              <a:gd name="connsiteY4" fmla="*/ 380488 h 1543445"/>
              <a:gd name="connsiteX5" fmla="*/ 3372530 w 3802730"/>
              <a:gd name="connsiteY5" fmla="*/ 757859 h 1543445"/>
              <a:gd name="connsiteX6" fmla="*/ 1504950 w 3802730"/>
              <a:gd name="connsiteY6" fmla="*/ 790970 h 1543445"/>
              <a:gd name="connsiteX7" fmla="*/ 752475 w 3802730"/>
              <a:gd name="connsiteY7" fmla="*/ 1543445 h 1543445"/>
              <a:gd name="connsiteX8" fmla="*/ 0 w 3802730"/>
              <a:gd name="connsiteY8" fmla="*/ 790970 h 1543445"/>
              <a:gd name="connsiteX0" fmla="*/ 0 w 3802730"/>
              <a:gd name="connsiteY0" fmla="*/ 757173 h 1509648"/>
              <a:gd name="connsiteX1" fmla="*/ 752475 w 3802730"/>
              <a:gd name="connsiteY1" fmla="*/ 4698 h 1509648"/>
              <a:gd name="connsiteX2" fmla="*/ 1504950 w 3802730"/>
              <a:gd name="connsiteY2" fmla="*/ 4698 h 1509648"/>
              <a:gd name="connsiteX3" fmla="*/ 3474130 w 3802730"/>
              <a:gd name="connsiteY3" fmla="*/ 27377 h 1509648"/>
              <a:gd name="connsiteX4" fmla="*/ 3778930 w 3802730"/>
              <a:gd name="connsiteY4" fmla="*/ 346691 h 1509648"/>
              <a:gd name="connsiteX5" fmla="*/ 3372530 w 3802730"/>
              <a:gd name="connsiteY5" fmla="*/ 724062 h 1509648"/>
              <a:gd name="connsiteX6" fmla="*/ 1504950 w 3802730"/>
              <a:gd name="connsiteY6" fmla="*/ 757173 h 1509648"/>
              <a:gd name="connsiteX7" fmla="*/ 752475 w 3802730"/>
              <a:gd name="connsiteY7" fmla="*/ 1509648 h 1509648"/>
              <a:gd name="connsiteX8" fmla="*/ 0 w 3802730"/>
              <a:gd name="connsiteY8" fmla="*/ 757173 h 1509648"/>
              <a:gd name="connsiteX0" fmla="*/ 0 w 3802730"/>
              <a:gd name="connsiteY0" fmla="*/ 757173 h 1509648"/>
              <a:gd name="connsiteX1" fmla="*/ 752475 w 3802730"/>
              <a:gd name="connsiteY1" fmla="*/ 4698 h 1509648"/>
              <a:gd name="connsiteX2" fmla="*/ 1504950 w 3802730"/>
              <a:gd name="connsiteY2" fmla="*/ 4698 h 1509648"/>
              <a:gd name="connsiteX3" fmla="*/ 3474130 w 3802730"/>
              <a:gd name="connsiteY3" fmla="*/ 27377 h 1509648"/>
              <a:gd name="connsiteX4" fmla="*/ 3778930 w 3802730"/>
              <a:gd name="connsiteY4" fmla="*/ 346691 h 1509648"/>
              <a:gd name="connsiteX5" fmla="*/ 3372530 w 3802730"/>
              <a:gd name="connsiteY5" fmla="*/ 738576 h 1509648"/>
              <a:gd name="connsiteX6" fmla="*/ 1504950 w 3802730"/>
              <a:gd name="connsiteY6" fmla="*/ 757173 h 1509648"/>
              <a:gd name="connsiteX7" fmla="*/ 752475 w 3802730"/>
              <a:gd name="connsiteY7" fmla="*/ 1509648 h 1509648"/>
              <a:gd name="connsiteX8" fmla="*/ 0 w 3802730"/>
              <a:gd name="connsiteY8" fmla="*/ 757173 h 1509648"/>
              <a:gd name="connsiteX0" fmla="*/ 0 w 3805511"/>
              <a:gd name="connsiteY0" fmla="*/ 757173 h 1509648"/>
              <a:gd name="connsiteX1" fmla="*/ 752475 w 3805511"/>
              <a:gd name="connsiteY1" fmla="*/ 4698 h 1509648"/>
              <a:gd name="connsiteX2" fmla="*/ 1504950 w 3805511"/>
              <a:gd name="connsiteY2" fmla="*/ 4698 h 1509648"/>
              <a:gd name="connsiteX3" fmla="*/ 3474130 w 3805511"/>
              <a:gd name="connsiteY3" fmla="*/ 27377 h 1509648"/>
              <a:gd name="connsiteX4" fmla="*/ 3778930 w 3805511"/>
              <a:gd name="connsiteY4" fmla="*/ 346691 h 1509648"/>
              <a:gd name="connsiteX5" fmla="*/ 3420155 w 3805511"/>
              <a:gd name="connsiteY5" fmla="*/ 748101 h 1509648"/>
              <a:gd name="connsiteX6" fmla="*/ 1504950 w 3805511"/>
              <a:gd name="connsiteY6" fmla="*/ 757173 h 1509648"/>
              <a:gd name="connsiteX7" fmla="*/ 752475 w 3805511"/>
              <a:gd name="connsiteY7" fmla="*/ 1509648 h 1509648"/>
              <a:gd name="connsiteX8" fmla="*/ 0 w 3805511"/>
              <a:gd name="connsiteY8" fmla="*/ 757173 h 1509648"/>
              <a:gd name="connsiteX0" fmla="*/ 0 w 3804939"/>
              <a:gd name="connsiteY0" fmla="*/ 757173 h 1509648"/>
              <a:gd name="connsiteX1" fmla="*/ 752475 w 3804939"/>
              <a:gd name="connsiteY1" fmla="*/ 4698 h 1509648"/>
              <a:gd name="connsiteX2" fmla="*/ 1504950 w 3804939"/>
              <a:gd name="connsiteY2" fmla="*/ 4698 h 1509648"/>
              <a:gd name="connsiteX3" fmla="*/ 3474130 w 3804939"/>
              <a:gd name="connsiteY3" fmla="*/ 27377 h 1509648"/>
              <a:gd name="connsiteX4" fmla="*/ 3778930 w 3804939"/>
              <a:gd name="connsiteY4" fmla="*/ 346691 h 1509648"/>
              <a:gd name="connsiteX5" fmla="*/ 3420155 w 3804939"/>
              <a:gd name="connsiteY5" fmla="*/ 748101 h 1509648"/>
              <a:gd name="connsiteX6" fmla="*/ 1504950 w 3804939"/>
              <a:gd name="connsiteY6" fmla="*/ 757173 h 1509648"/>
              <a:gd name="connsiteX7" fmla="*/ 752475 w 3804939"/>
              <a:gd name="connsiteY7" fmla="*/ 1509648 h 1509648"/>
              <a:gd name="connsiteX8" fmla="*/ 0 w 3804939"/>
              <a:gd name="connsiteY8" fmla="*/ 757173 h 1509648"/>
              <a:gd name="connsiteX0" fmla="*/ 0 w 3778930"/>
              <a:gd name="connsiteY0" fmla="*/ 757173 h 1509648"/>
              <a:gd name="connsiteX1" fmla="*/ 752475 w 3778930"/>
              <a:gd name="connsiteY1" fmla="*/ 4698 h 1509648"/>
              <a:gd name="connsiteX2" fmla="*/ 1504950 w 3778930"/>
              <a:gd name="connsiteY2" fmla="*/ 4698 h 1509648"/>
              <a:gd name="connsiteX3" fmla="*/ 3474130 w 3778930"/>
              <a:gd name="connsiteY3" fmla="*/ 27377 h 1509648"/>
              <a:gd name="connsiteX4" fmla="*/ 3778930 w 3778930"/>
              <a:gd name="connsiteY4" fmla="*/ 346691 h 1509648"/>
              <a:gd name="connsiteX5" fmla="*/ 3420155 w 3778930"/>
              <a:gd name="connsiteY5" fmla="*/ 748101 h 1509648"/>
              <a:gd name="connsiteX6" fmla="*/ 1504950 w 3778930"/>
              <a:gd name="connsiteY6" fmla="*/ 757173 h 1509648"/>
              <a:gd name="connsiteX7" fmla="*/ 752475 w 3778930"/>
              <a:gd name="connsiteY7" fmla="*/ 1509648 h 1509648"/>
              <a:gd name="connsiteX8" fmla="*/ 0 w 377893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65587 h 1518062"/>
              <a:gd name="connsiteX1" fmla="*/ 752475 w 3797980"/>
              <a:gd name="connsiteY1" fmla="*/ 13112 h 1518062"/>
              <a:gd name="connsiteX2" fmla="*/ 1504950 w 3797980"/>
              <a:gd name="connsiteY2" fmla="*/ 13112 h 1518062"/>
              <a:gd name="connsiteX3" fmla="*/ 3464605 w 3797980"/>
              <a:gd name="connsiteY3" fmla="*/ 7216 h 1518062"/>
              <a:gd name="connsiteX4" fmla="*/ 3797980 w 3797980"/>
              <a:gd name="connsiteY4" fmla="*/ 364630 h 1518062"/>
              <a:gd name="connsiteX5" fmla="*/ 3439205 w 3797980"/>
              <a:gd name="connsiteY5" fmla="*/ 756515 h 1518062"/>
              <a:gd name="connsiteX6" fmla="*/ 1504950 w 3797980"/>
              <a:gd name="connsiteY6" fmla="*/ 765587 h 1518062"/>
              <a:gd name="connsiteX7" fmla="*/ 752475 w 3797980"/>
              <a:gd name="connsiteY7" fmla="*/ 1518062 h 1518062"/>
              <a:gd name="connsiteX8" fmla="*/ 0 w 3797980"/>
              <a:gd name="connsiteY8" fmla="*/ 765587 h 1518062"/>
              <a:gd name="connsiteX0" fmla="*/ 0 w 3797980"/>
              <a:gd name="connsiteY0" fmla="*/ 769666 h 1522141"/>
              <a:gd name="connsiteX1" fmla="*/ 752475 w 3797980"/>
              <a:gd name="connsiteY1" fmla="*/ 17191 h 1522141"/>
              <a:gd name="connsiteX2" fmla="*/ 1504950 w 3797980"/>
              <a:gd name="connsiteY2" fmla="*/ 17191 h 1522141"/>
              <a:gd name="connsiteX3" fmla="*/ 3464605 w 3797980"/>
              <a:gd name="connsiteY3" fmla="*/ 11295 h 1522141"/>
              <a:gd name="connsiteX4" fmla="*/ 3797980 w 3797980"/>
              <a:gd name="connsiteY4" fmla="*/ 368709 h 1522141"/>
              <a:gd name="connsiteX5" fmla="*/ 3439205 w 3797980"/>
              <a:gd name="connsiteY5" fmla="*/ 760594 h 1522141"/>
              <a:gd name="connsiteX6" fmla="*/ 1504950 w 3797980"/>
              <a:gd name="connsiteY6" fmla="*/ 769666 h 1522141"/>
              <a:gd name="connsiteX7" fmla="*/ 752475 w 3797980"/>
              <a:gd name="connsiteY7" fmla="*/ 1522141 h 1522141"/>
              <a:gd name="connsiteX8" fmla="*/ 0 w 3797980"/>
              <a:gd name="connsiteY8" fmla="*/ 769666 h 1522141"/>
              <a:gd name="connsiteX0" fmla="*/ 0 w 3797980"/>
              <a:gd name="connsiteY0" fmla="*/ 767338 h 1519813"/>
              <a:gd name="connsiteX1" fmla="*/ 752475 w 3797980"/>
              <a:gd name="connsiteY1" fmla="*/ 14863 h 1519813"/>
              <a:gd name="connsiteX2" fmla="*/ 1504950 w 3797980"/>
              <a:gd name="connsiteY2" fmla="*/ 14863 h 1519813"/>
              <a:gd name="connsiteX3" fmla="*/ 3464605 w 3797980"/>
              <a:gd name="connsiteY3" fmla="*/ 8967 h 1519813"/>
              <a:gd name="connsiteX4" fmla="*/ 3797980 w 3797980"/>
              <a:gd name="connsiteY4" fmla="*/ 366381 h 1519813"/>
              <a:gd name="connsiteX5" fmla="*/ 3439205 w 3797980"/>
              <a:gd name="connsiteY5" fmla="*/ 758266 h 1519813"/>
              <a:gd name="connsiteX6" fmla="*/ 1504950 w 3797980"/>
              <a:gd name="connsiteY6" fmla="*/ 767338 h 1519813"/>
              <a:gd name="connsiteX7" fmla="*/ 752475 w 3797980"/>
              <a:gd name="connsiteY7" fmla="*/ 1519813 h 1519813"/>
              <a:gd name="connsiteX8" fmla="*/ 0 w 3797980"/>
              <a:gd name="connsiteY8" fmla="*/ 767338 h 1519813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7980" h="1515588">
                <a:moveTo>
                  <a:pt x="0" y="763113"/>
                </a:moveTo>
                <a:cubicBezTo>
                  <a:pt x="0" y="347533"/>
                  <a:pt x="336895" y="10638"/>
                  <a:pt x="752475" y="10638"/>
                </a:cubicBezTo>
                <a:lnTo>
                  <a:pt x="1504950" y="10638"/>
                </a:lnTo>
                <a:cubicBezTo>
                  <a:pt x="2221782" y="4590"/>
                  <a:pt x="2781866" y="-6295"/>
                  <a:pt x="3464605" y="4742"/>
                </a:cubicBezTo>
                <a:cubicBezTo>
                  <a:pt x="3562538" y="110575"/>
                  <a:pt x="3656315" y="204918"/>
                  <a:pt x="3797980" y="362156"/>
                </a:cubicBezTo>
                <a:cubicBezTo>
                  <a:pt x="3602188" y="565205"/>
                  <a:pt x="3562539" y="613812"/>
                  <a:pt x="3439205" y="754041"/>
                </a:cubicBezTo>
                <a:lnTo>
                  <a:pt x="1504950" y="763113"/>
                </a:lnTo>
                <a:cubicBezTo>
                  <a:pt x="1504950" y="1178693"/>
                  <a:pt x="1168055" y="1515588"/>
                  <a:pt x="752475" y="1515588"/>
                </a:cubicBezTo>
                <a:cubicBezTo>
                  <a:pt x="336895" y="1515588"/>
                  <a:pt x="0" y="1178693"/>
                  <a:pt x="0" y="763113"/>
                </a:cubicBezTo>
                <a:close/>
              </a:path>
            </a:pathLst>
          </a:custGeom>
          <a:solidFill>
            <a:srgbClr val="4FA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A604D89-F52E-5C5D-DC2F-1B72BEBA351C}"/>
              </a:ext>
            </a:extLst>
          </p:cNvPr>
          <p:cNvSpPr/>
          <p:nvPr/>
        </p:nvSpPr>
        <p:spPr>
          <a:xfrm rot="2700000" flipV="1">
            <a:off x="4767401" y="1198140"/>
            <a:ext cx="1477106" cy="1453115"/>
          </a:xfrm>
          <a:prstGeom prst="ellipse">
            <a:avLst/>
          </a:prstGeom>
          <a:solidFill>
            <a:srgbClr val="EAE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泪滴形 47">
            <a:extLst>
              <a:ext uri="{FF2B5EF4-FFF2-40B4-BE49-F238E27FC236}">
                <a16:creationId xmlns:a16="http://schemas.microsoft.com/office/drawing/2014/main" id="{E322C661-7EC6-1D46-D9D7-E948C1BFEFFB}"/>
              </a:ext>
            </a:extLst>
          </p:cNvPr>
          <p:cNvSpPr/>
          <p:nvPr/>
        </p:nvSpPr>
        <p:spPr>
          <a:xfrm flipV="1">
            <a:off x="2470149" y="2562225"/>
            <a:ext cx="5516611" cy="2139950"/>
          </a:xfrm>
          <a:custGeom>
            <a:avLst/>
            <a:gdLst>
              <a:gd name="connsiteX0" fmla="*/ 0 w 1504950"/>
              <a:gd name="connsiteY0" fmla="*/ 752475 h 1504950"/>
              <a:gd name="connsiteX1" fmla="*/ 752475 w 1504950"/>
              <a:gd name="connsiteY1" fmla="*/ 0 h 1504950"/>
              <a:gd name="connsiteX2" fmla="*/ 1504950 w 1504950"/>
              <a:gd name="connsiteY2" fmla="*/ 0 h 1504950"/>
              <a:gd name="connsiteX3" fmla="*/ 1504950 w 1504950"/>
              <a:gd name="connsiteY3" fmla="*/ 752475 h 1504950"/>
              <a:gd name="connsiteX4" fmla="*/ 752475 w 1504950"/>
              <a:gd name="connsiteY4" fmla="*/ 1504950 h 1504950"/>
              <a:gd name="connsiteX5" fmla="*/ 0 w 1504950"/>
              <a:gd name="connsiteY5" fmla="*/ 752475 h 1504950"/>
              <a:gd name="connsiteX0" fmla="*/ 0 w 1504950"/>
              <a:gd name="connsiteY0" fmla="*/ 752475 h 1504950"/>
              <a:gd name="connsiteX1" fmla="*/ 752475 w 1504950"/>
              <a:gd name="connsiteY1" fmla="*/ 0 h 1504950"/>
              <a:gd name="connsiteX2" fmla="*/ 1504950 w 1504950"/>
              <a:gd name="connsiteY2" fmla="*/ 0 h 1504950"/>
              <a:gd name="connsiteX3" fmla="*/ 1500187 w 1504950"/>
              <a:gd name="connsiteY3" fmla="*/ 240393 h 1504950"/>
              <a:gd name="connsiteX4" fmla="*/ 1504950 w 1504950"/>
              <a:gd name="connsiteY4" fmla="*/ 752475 h 1504950"/>
              <a:gd name="connsiteX5" fmla="*/ 752475 w 1504950"/>
              <a:gd name="connsiteY5" fmla="*/ 1504950 h 1504950"/>
              <a:gd name="connsiteX6" fmla="*/ 0 w 1504950"/>
              <a:gd name="connsiteY6" fmla="*/ 752475 h 1504950"/>
              <a:gd name="connsiteX0" fmla="*/ 0 w 3459616"/>
              <a:gd name="connsiteY0" fmla="*/ 752475 h 1504950"/>
              <a:gd name="connsiteX1" fmla="*/ 752475 w 3459616"/>
              <a:gd name="connsiteY1" fmla="*/ 0 h 1504950"/>
              <a:gd name="connsiteX2" fmla="*/ 1504950 w 3459616"/>
              <a:gd name="connsiteY2" fmla="*/ 0 h 1504950"/>
              <a:gd name="connsiteX3" fmla="*/ 3459616 w 3459616"/>
              <a:gd name="connsiteY3" fmla="*/ 675821 h 1504950"/>
              <a:gd name="connsiteX4" fmla="*/ 1504950 w 3459616"/>
              <a:gd name="connsiteY4" fmla="*/ 752475 h 1504950"/>
              <a:gd name="connsiteX5" fmla="*/ 752475 w 3459616"/>
              <a:gd name="connsiteY5" fmla="*/ 1504950 h 1504950"/>
              <a:gd name="connsiteX6" fmla="*/ 0 w 3459616"/>
              <a:gd name="connsiteY6" fmla="*/ 752475 h 1504950"/>
              <a:gd name="connsiteX0" fmla="*/ 0 w 3502571"/>
              <a:gd name="connsiteY0" fmla="*/ 752475 h 1504950"/>
              <a:gd name="connsiteX1" fmla="*/ 752475 w 3502571"/>
              <a:gd name="connsiteY1" fmla="*/ 0 h 1504950"/>
              <a:gd name="connsiteX2" fmla="*/ 1504950 w 3502571"/>
              <a:gd name="connsiteY2" fmla="*/ 0 h 1504950"/>
              <a:gd name="connsiteX3" fmla="*/ 2748416 w 3502571"/>
              <a:gd name="connsiteY3" fmla="*/ 429079 h 1504950"/>
              <a:gd name="connsiteX4" fmla="*/ 3459616 w 3502571"/>
              <a:gd name="connsiteY4" fmla="*/ 675821 h 1504950"/>
              <a:gd name="connsiteX5" fmla="*/ 1504950 w 3502571"/>
              <a:gd name="connsiteY5" fmla="*/ 752475 h 1504950"/>
              <a:gd name="connsiteX6" fmla="*/ 752475 w 3502571"/>
              <a:gd name="connsiteY6" fmla="*/ 1504950 h 1504950"/>
              <a:gd name="connsiteX7" fmla="*/ 0 w 3502571"/>
              <a:gd name="connsiteY7" fmla="*/ 752475 h 1504950"/>
              <a:gd name="connsiteX0" fmla="*/ 0 w 3811878"/>
              <a:gd name="connsiteY0" fmla="*/ 752475 h 1504950"/>
              <a:gd name="connsiteX1" fmla="*/ 752475 w 3811878"/>
              <a:gd name="connsiteY1" fmla="*/ 0 h 1504950"/>
              <a:gd name="connsiteX2" fmla="*/ 1504950 w 3811878"/>
              <a:gd name="connsiteY2" fmla="*/ 0 h 1504950"/>
              <a:gd name="connsiteX3" fmla="*/ 2748416 w 3811878"/>
              <a:gd name="connsiteY3" fmla="*/ 429079 h 1504950"/>
              <a:gd name="connsiteX4" fmla="*/ 3778930 w 3811878"/>
              <a:gd name="connsiteY4" fmla="*/ 341993 h 1504950"/>
              <a:gd name="connsiteX5" fmla="*/ 3459616 w 3811878"/>
              <a:gd name="connsiteY5" fmla="*/ 675821 h 1504950"/>
              <a:gd name="connsiteX6" fmla="*/ 1504950 w 3811878"/>
              <a:gd name="connsiteY6" fmla="*/ 752475 h 1504950"/>
              <a:gd name="connsiteX7" fmla="*/ 752475 w 3811878"/>
              <a:gd name="connsiteY7" fmla="*/ 1504950 h 1504950"/>
              <a:gd name="connsiteX8" fmla="*/ 0 w 3811878"/>
              <a:gd name="connsiteY8" fmla="*/ 752475 h 1504950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5092"/>
              <a:gd name="connsiteY0" fmla="*/ 771079 h 1523554"/>
              <a:gd name="connsiteX1" fmla="*/ 752475 w 3805092"/>
              <a:gd name="connsiteY1" fmla="*/ 18604 h 1523554"/>
              <a:gd name="connsiteX2" fmla="*/ 1504950 w 3805092"/>
              <a:gd name="connsiteY2" fmla="*/ 18604 h 1523554"/>
              <a:gd name="connsiteX3" fmla="*/ 3474130 w 3805092"/>
              <a:gd name="connsiteY3" fmla="*/ 41283 h 1523554"/>
              <a:gd name="connsiteX4" fmla="*/ 3778930 w 3805092"/>
              <a:gd name="connsiteY4" fmla="*/ 360597 h 1523554"/>
              <a:gd name="connsiteX5" fmla="*/ 3372530 w 3805092"/>
              <a:gd name="connsiteY5" fmla="*/ 737968 h 1523554"/>
              <a:gd name="connsiteX6" fmla="*/ 1504950 w 3805092"/>
              <a:gd name="connsiteY6" fmla="*/ 771079 h 1523554"/>
              <a:gd name="connsiteX7" fmla="*/ 752475 w 3805092"/>
              <a:gd name="connsiteY7" fmla="*/ 1523554 h 1523554"/>
              <a:gd name="connsiteX8" fmla="*/ 0 w 3805092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90970 h 1543445"/>
              <a:gd name="connsiteX1" fmla="*/ 752475 w 3802730"/>
              <a:gd name="connsiteY1" fmla="*/ 38495 h 1543445"/>
              <a:gd name="connsiteX2" fmla="*/ 1504950 w 3802730"/>
              <a:gd name="connsiteY2" fmla="*/ 38495 h 1543445"/>
              <a:gd name="connsiteX3" fmla="*/ 3474130 w 3802730"/>
              <a:gd name="connsiteY3" fmla="*/ 61174 h 1543445"/>
              <a:gd name="connsiteX4" fmla="*/ 3778930 w 3802730"/>
              <a:gd name="connsiteY4" fmla="*/ 380488 h 1543445"/>
              <a:gd name="connsiteX5" fmla="*/ 3372530 w 3802730"/>
              <a:gd name="connsiteY5" fmla="*/ 757859 h 1543445"/>
              <a:gd name="connsiteX6" fmla="*/ 1504950 w 3802730"/>
              <a:gd name="connsiteY6" fmla="*/ 790970 h 1543445"/>
              <a:gd name="connsiteX7" fmla="*/ 752475 w 3802730"/>
              <a:gd name="connsiteY7" fmla="*/ 1543445 h 1543445"/>
              <a:gd name="connsiteX8" fmla="*/ 0 w 3802730"/>
              <a:gd name="connsiteY8" fmla="*/ 790970 h 1543445"/>
              <a:gd name="connsiteX0" fmla="*/ 0 w 3802730"/>
              <a:gd name="connsiteY0" fmla="*/ 757173 h 1509648"/>
              <a:gd name="connsiteX1" fmla="*/ 752475 w 3802730"/>
              <a:gd name="connsiteY1" fmla="*/ 4698 h 1509648"/>
              <a:gd name="connsiteX2" fmla="*/ 1504950 w 3802730"/>
              <a:gd name="connsiteY2" fmla="*/ 4698 h 1509648"/>
              <a:gd name="connsiteX3" fmla="*/ 3474130 w 3802730"/>
              <a:gd name="connsiteY3" fmla="*/ 27377 h 1509648"/>
              <a:gd name="connsiteX4" fmla="*/ 3778930 w 3802730"/>
              <a:gd name="connsiteY4" fmla="*/ 346691 h 1509648"/>
              <a:gd name="connsiteX5" fmla="*/ 3372530 w 3802730"/>
              <a:gd name="connsiteY5" fmla="*/ 724062 h 1509648"/>
              <a:gd name="connsiteX6" fmla="*/ 1504950 w 3802730"/>
              <a:gd name="connsiteY6" fmla="*/ 757173 h 1509648"/>
              <a:gd name="connsiteX7" fmla="*/ 752475 w 3802730"/>
              <a:gd name="connsiteY7" fmla="*/ 1509648 h 1509648"/>
              <a:gd name="connsiteX8" fmla="*/ 0 w 3802730"/>
              <a:gd name="connsiteY8" fmla="*/ 757173 h 1509648"/>
              <a:gd name="connsiteX0" fmla="*/ 0 w 3802730"/>
              <a:gd name="connsiteY0" fmla="*/ 757173 h 1509648"/>
              <a:gd name="connsiteX1" fmla="*/ 752475 w 3802730"/>
              <a:gd name="connsiteY1" fmla="*/ 4698 h 1509648"/>
              <a:gd name="connsiteX2" fmla="*/ 1504950 w 3802730"/>
              <a:gd name="connsiteY2" fmla="*/ 4698 h 1509648"/>
              <a:gd name="connsiteX3" fmla="*/ 3474130 w 3802730"/>
              <a:gd name="connsiteY3" fmla="*/ 27377 h 1509648"/>
              <a:gd name="connsiteX4" fmla="*/ 3778930 w 3802730"/>
              <a:gd name="connsiteY4" fmla="*/ 346691 h 1509648"/>
              <a:gd name="connsiteX5" fmla="*/ 3372530 w 3802730"/>
              <a:gd name="connsiteY5" fmla="*/ 738576 h 1509648"/>
              <a:gd name="connsiteX6" fmla="*/ 1504950 w 3802730"/>
              <a:gd name="connsiteY6" fmla="*/ 757173 h 1509648"/>
              <a:gd name="connsiteX7" fmla="*/ 752475 w 3802730"/>
              <a:gd name="connsiteY7" fmla="*/ 1509648 h 1509648"/>
              <a:gd name="connsiteX8" fmla="*/ 0 w 3802730"/>
              <a:gd name="connsiteY8" fmla="*/ 757173 h 1509648"/>
              <a:gd name="connsiteX0" fmla="*/ 0 w 3805511"/>
              <a:gd name="connsiteY0" fmla="*/ 757173 h 1509648"/>
              <a:gd name="connsiteX1" fmla="*/ 752475 w 3805511"/>
              <a:gd name="connsiteY1" fmla="*/ 4698 h 1509648"/>
              <a:gd name="connsiteX2" fmla="*/ 1504950 w 3805511"/>
              <a:gd name="connsiteY2" fmla="*/ 4698 h 1509648"/>
              <a:gd name="connsiteX3" fmla="*/ 3474130 w 3805511"/>
              <a:gd name="connsiteY3" fmla="*/ 27377 h 1509648"/>
              <a:gd name="connsiteX4" fmla="*/ 3778930 w 3805511"/>
              <a:gd name="connsiteY4" fmla="*/ 346691 h 1509648"/>
              <a:gd name="connsiteX5" fmla="*/ 3420155 w 3805511"/>
              <a:gd name="connsiteY5" fmla="*/ 748101 h 1509648"/>
              <a:gd name="connsiteX6" fmla="*/ 1504950 w 3805511"/>
              <a:gd name="connsiteY6" fmla="*/ 757173 h 1509648"/>
              <a:gd name="connsiteX7" fmla="*/ 752475 w 3805511"/>
              <a:gd name="connsiteY7" fmla="*/ 1509648 h 1509648"/>
              <a:gd name="connsiteX8" fmla="*/ 0 w 3805511"/>
              <a:gd name="connsiteY8" fmla="*/ 757173 h 1509648"/>
              <a:gd name="connsiteX0" fmla="*/ 0 w 3804939"/>
              <a:gd name="connsiteY0" fmla="*/ 757173 h 1509648"/>
              <a:gd name="connsiteX1" fmla="*/ 752475 w 3804939"/>
              <a:gd name="connsiteY1" fmla="*/ 4698 h 1509648"/>
              <a:gd name="connsiteX2" fmla="*/ 1504950 w 3804939"/>
              <a:gd name="connsiteY2" fmla="*/ 4698 h 1509648"/>
              <a:gd name="connsiteX3" fmla="*/ 3474130 w 3804939"/>
              <a:gd name="connsiteY3" fmla="*/ 27377 h 1509648"/>
              <a:gd name="connsiteX4" fmla="*/ 3778930 w 3804939"/>
              <a:gd name="connsiteY4" fmla="*/ 346691 h 1509648"/>
              <a:gd name="connsiteX5" fmla="*/ 3420155 w 3804939"/>
              <a:gd name="connsiteY5" fmla="*/ 748101 h 1509648"/>
              <a:gd name="connsiteX6" fmla="*/ 1504950 w 3804939"/>
              <a:gd name="connsiteY6" fmla="*/ 757173 h 1509648"/>
              <a:gd name="connsiteX7" fmla="*/ 752475 w 3804939"/>
              <a:gd name="connsiteY7" fmla="*/ 1509648 h 1509648"/>
              <a:gd name="connsiteX8" fmla="*/ 0 w 3804939"/>
              <a:gd name="connsiteY8" fmla="*/ 757173 h 1509648"/>
              <a:gd name="connsiteX0" fmla="*/ 0 w 3778930"/>
              <a:gd name="connsiteY0" fmla="*/ 757173 h 1509648"/>
              <a:gd name="connsiteX1" fmla="*/ 752475 w 3778930"/>
              <a:gd name="connsiteY1" fmla="*/ 4698 h 1509648"/>
              <a:gd name="connsiteX2" fmla="*/ 1504950 w 3778930"/>
              <a:gd name="connsiteY2" fmla="*/ 4698 h 1509648"/>
              <a:gd name="connsiteX3" fmla="*/ 3474130 w 3778930"/>
              <a:gd name="connsiteY3" fmla="*/ 27377 h 1509648"/>
              <a:gd name="connsiteX4" fmla="*/ 3778930 w 3778930"/>
              <a:gd name="connsiteY4" fmla="*/ 346691 h 1509648"/>
              <a:gd name="connsiteX5" fmla="*/ 3420155 w 3778930"/>
              <a:gd name="connsiteY5" fmla="*/ 748101 h 1509648"/>
              <a:gd name="connsiteX6" fmla="*/ 1504950 w 3778930"/>
              <a:gd name="connsiteY6" fmla="*/ 757173 h 1509648"/>
              <a:gd name="connsiteX7" fmla="*/ 752475 w 3778930"/>
              <a:gd name="connsiteY7" fmla="*/ 1509648 h 1509648"/>
              <a:gd name="connsiteX8" fmla="*/ 0 w 377893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65587 h 1518062"/>
              <a:gd name="connsiteX1" fmla="*/ 752475 w 3797980"/>
              <a:gd name="connsiteY1" fmla="*/ 13112 h 1518062"/>
              <a:gd name="connsiteX2" fmla="*/ 1504950 w 3797980"/>
              <a:gd name="connsiteY2" fmla="*/ 13112 h 1518062"/>
              <a:gd name="connsiteX3" fmla="*/ 3464605 w 3797980"/>
              <a:gd name="connsiteY3" fmla="*/ 7216 h 1518062"/>
              <a:gd name="connsiteX4" fmla="*/ 3797980 w 3797980"/>
              <a:gd name="connsiteY4" fmla="*/ 364630 h 1518062"/>
              <a:gd name="connsiteX5" fmla="*/ 3439205 w 3797980"/>
              <a:gd name="connsiteY5" fmla="*/ 756515 h 1518062"/>
              <a:gd name="connsiteX6" fmla="*/ 1504950 w 3797980"/>
              <a:gd name="connsiteY6" fmla="*/ 765587 h 1518062"/>
              <a:gd name="connsiteX7" fmla="*/ 752475 w 3797980"/>
              <a:gd name="connsiteY7" fmla="*/ 1518062 h 1518062"/>
              <a:gd name="connsiteX8" fmla="*/ 0 w 3797980"/>
              <a:gd name="connsiteY8" fmla="*/ 765587 h 1518062"/>
              <a:gd name="connsiteX0" fmla="*/ 0 w 3797980"/>
              <a:gd name="connsiteY0" fmla="*/ 769666 h 1522141"/>
              <a:gd name="connsiteX1" fmla="*/ 752475 w 3797980"/>
              <a:gd name="connsiteY1" fmla="*/ 17191 h 1522141"/>
              <a:gd name="connsiteX2" fmla="*/ 1504950 w 3797980"/>
              <a:gd name="connsiteY2" fmla="*/ 17191 h 1522141"/>
              <a:gd name="connsiteX3" fmla="*/ 3464605 w 3797980"/>
              <a:gd name="connsiteY3" fmla="*/ 11295 h 1522141"/>
              <a:gd name="connsiteX4" fmla="*/ 3797980 w 3797980"/>
              <a:gd name="connsiteY4" fmla="*/ 368709 h 1522141"/>
              <a:gd name="connsiteX5" fmla="*/ 3439205 w 3797980"/>
              <a:gd name="connsiteY5" fmla="*/ 760594 h 1522141"/>
              <a:gd name="connsiteX6" fmla="*/ 1504950 w 3797980"/>
              <a:gd name="connsiteY6" fmla="*/ 769666 h 1522141"/>
              <a:gd name="connsiteX7" fmla="*/ 752475 w 3797980"/>
              <a:gd name="connsiteY7" fmla="*/ 1522141 h 1522141"/>
              <a:gd name="connsiteX8" fmla="*/ 0 w 3797980"/>
              <a:gd name="connsiteY8" fmla="*/ 769666 h 1522141"/>
              <a:gd name="connsiteX0" fmla="*/ 0 w 3797980"/>
              <a:gd name="connsiteY0" fmla="*/ 767338 h 1519813"/>
              <a:gd name="connsiteX1" fmla="*/ 752475 w 3797980"/>
              <a:gd name="connsiteY1" fmla="*/ 14863 h 1519813"/>
              <a:gd name="connsiteX2" fmla="*/ 1504950 w 3797980"/>
              <a:gd name="connsiteY2" fmla="*/ 14863 h 1519813"/>
              <a:gd name="connsiteX3" fmla="*/ 3464605 w 3797980"/>
              <a:gd name="connsiteY3" fmla="*/ 8967 h 1519813"/>
              <a:gd name="connsiteX4" fmla="*/ 3797980 w 3797980"/>
              <a:gd name="connsiteY4" fmla="*/ 366381 h 1519813"/>
              <a:gd name="connsiteX5" fmla="*/ 3439205 w 3797980"/>
              <a:gd name="connsiteY5" fmla="*/ 758266 h 1519813"/>
              <a:gd name="connsiteX6" fmla="*/ 1504950 w 3797980"/>
              <a:gd name="connsiteY6" fmla="*/ 767338 h 1519813"/>
              <a:gd name="connsiteX7" fmla="*/ 752475 w 3797980"/>
              <a:gd name="connsiteY7" fmla="*/ 1519813 h 1519813"/>
              <a:gd name="connsiteX8" fmla="*/ 0 w 3797980"/>
              <a:gd name="connsiteY8" fmla="*/ 767338 h 1519813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7980" h="1515588">
                <a:moveTo>
                  <a:pt x="0" y="763113"/>
                </a:moveTo>
                <a:cubicBezTo>
                  <a:pt x="0" y="347533"/>
                  <a:pt x="336895" y="10638"/>
                  <a:pt x="752475" y="10638"/>
                </a:cubicBezTo>
                <a:lnTo>
                  <a:pt x="1504950" y="10638"/>
                </a:lnTo>
                <a:cubicBezTo>
                  <a:pt x="2221782" y="4590"/>
                  <a:pt x="2781866" y="-6295"/>
                  <a:pt x="3464605" y="4742"/>
                </a:cubicBezTo>
                <a:cubicBezTo>
                  <a:pt x="3562538" y="110575"/>
                  <a:pt x="3656315" y="204918"/>
                  <a:pt x="3797980" y="362156"/>
                </a:cubicBezTo>
                <a:cubicBezTo>
                  <a:pt x="3602188" y="565205"/>
                  <a:pt x="3562539" y="613812"/>
                  <a:pt x="3439205" y="754041"/>
                </a:cubicBezTo>
                <a:lnTo>
                  <a:pt x="1504950" y="763113"/>
                </a:lnTo>
                <a:cubicBezTo>
                  <a:pt x="1504950" y="1178693"/>
                  <a:pt x="1168055" y="1515588"/>
                  <a:pt x="752475" y="1515588"/>
                </a:cubicBezTo>
                <a:cubicBezTo>
                  <a:pt x="336895" y="1515588"/>
                  <a:pt x="0" y="1178693"/>
                  <a:pt x="0" y="763113"/>
                </a:cubicBezTo>
                <a:close/>
              </a:path>
            </a:pathLst>
          </a:custGeom>
          <a:solidFill>
            <a:srgbClr val="DCC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91B920C-0D47-C9ED-7722-AB69A3DCD052}"/>
              </a:ext>
            </a:extLst>
          </p:cNvPr>
          <p:cNvSpPr/>
          <p:nvPr/>
        </p:nvSpPr>
        <p:spPr>
          <a:xfrm rot="2700000" flipV="1">
            <a:off x="2711459" y="2803759"/>
            <a:ext cx="1709546" cy="1677764"/>
          </a:xfrm>
          <a:prstGeom prst="ellipse">
            <a:avLst/>
          </a:prstGeom>
          <a:solidFill>
            <a:srgbClr val="EAE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泪滴形 47">
            <a:extLst>
              <a:ext uri="{FF2B5EF4-FFF2-40B4-BE49-F238E27FC236}">
                <a16:creationId xmlns:a16="http://schemas.microsoft.com/office/drawing/2014/main" id="{6AA00355-73D0-8B6E-102E-B7D7815BB21D}"/>
              </a:ext>
            </a:extLst>
          </p:cNvPr>
          <p:cNvSpPr/>
          <p:nvPr/>
        </p:nvSpPr>
        <p:spPr>
          <a:xfrm flipV="1">
            <a:off x="538257" y="4291974"/>
            <a:ext cx="5546725" cy="2172963"/>
          </a:xfrm>
          <a:custGeom>
            <a:avLst/>
            <a:gdLst>
              <a:gd name="connsiteX0" fmla="*/ 0 w 1504950"/>
              <a:gd name="connsiteY0" fmla="*/ 752475 h 1504950"/>
              <a:gd name="connsiteX1" fmla="*/ 752475 w 1504950"/>
              <a:gd name="connsiteY1" fmla="*/ 0 h 1504950"/>
              <a:gd name="connsiteX2" fmla="*/ 1504950 w 1504950"/>
              <a:gd name="connsiteY2" fmla="*/ 0 h 1504950"/>
              <a:gd name="connsiteX3" fmla="*/ 1504950 w 1504950"/>
              <a:gd name="connsiteY3" fmla="*/ 752475 h 1504950"/>
              <a:gd name="connsiteX4" fmla="*/ 752475 w 1504950"/>
              <a:gd name="connsiteY4" fmla="*/ 1504950 h 1504950"/>
              <a:gd name="connsiteX5" fmla="*/ 0 w 1504950"/>
              <a:gd name="connsiteY5" fmla="*/ 752475 h 1504950"/>
              <a:gd name="connsiteX0" fmla="*/ 0 w 1504950"/>
              <a:gd name="connsiteY0" fmla="*/ 752475 h 1504950"/>
              <a:gd name="connsiteX1" fmla="*/ 752475 w 1504950"/>
              <a:gd name="connsiteY1" fmla="*/ 0 h 1504950"/>
              <a:gd name="connsiteX2" fmla="*/ 1504950 w 1504950"/>
              <a:gd name="connsiteY2" fmla="*/ 0 h 1504950"/>
              <a:gd name="connsiteX3" fmla="*/ 1500187 w 1504950"/>
              <a:gd name="connsiteY3" fmla="*/ 240393 h 1504950"/>
              <a:gd name="connsiteX4" fmla="*/ 1504950 w 1504950"/>
              <a:gd name="connsiteY4" fmla="*/ 752475 h 1504950"/>
              <a:gd name="connsiteX5" fmla="*/ 752475 w 1504950"/>
              <a:gd name="connsiteY5" fmla="*/ 1504950 h 1504950"/>
              <a:gd name="connsiteX6" fmla="*/ 0 w 1504950"/>
              <a:gd name="connsiteY6" fmla="*/ 752475 h 1504950"/>
              <a:gd name="connsiteX0" fmla="*/ 0 w 3459616"/>
              <a:gd name="connsiteY0" fmla="*/ 752475 h 1504950"/>
              <a:gd name="connsiteX1" fmla="*/ 752475 w 3459616"/>
              <a:gd name="connsiteY1" fmla="*/ 0 h 1504950"/>
              <a:gd name="connsiteX2" fmla="*/ 1504950 w 3459616"/>
              <a:gd name="connsiteY2" fmla="*/ 0 h 1504950"/>
              <a:gd name="connsiteX3" fmla="*/ 3459616 w 3459616"/>
              <a:gd name="connsiteY3" fmla="*/ 675821 h 1504950"/>
              <a:gd name="connsiteX4" fmla="*/ 1504950 w 3459616"/>
              <a:gd name="connsiteY4" fmla="*/ 752475 h 1504950"/>
              <a:gd name="connsiteX5" fmla="*/ 752475 w 3459616"/>
              <a:gd name="connsiteY5" fmla="*/ 1504950 h 1504950"/>
              <a:gd name="connsiteX6" fmla="*/ 0 w 3459616"/>
              <a:gd name="connsiteY6" fmla="*/ 752475 h 1504950"/>
              <a:gd name="connsiteX0" fmla="*/ 0 w 3502571"/>
              <a:gd name="connsiteY0" fmla="*/ 752475 h 1504950"/>
              <a:gd name="connsiteX1" fmla="*/ 752475 w 3502571"/>
              <a:gd name="connsiteY1" fmla="*/ 0 h 1504950"/>
              <a:gd name="connsiteX2" fmla="*/ 1504950 w 3502571"/>
              <a:gd name="connsiteY2" fmla="*/ 0 h 1504950"/>
              <a:gd name="connsiteX3" fmla="*/ 2748416 w 3502571"/>
              <a:gd name="connsiteY3" fmla="*/ 429079 h 1504950"/>
              <a:gd name="connsiteX4" fmla="*/ 3459616 w 3502571"/>
              <a:gd name="connsiteY4" fmla="*/ 675821 h 1504950"/>
              <a:gd name="connsiteX5" fmla="*/ 1504950 w 3502571"/>
              <a:gd name="connsiteY5" fmla="*/ 752475 h 1504950"/>
              <a:gd name="connsiteX6" fmla="*/ 752475 w 3502571"/>
              <a:gd name="connsiteY6" fmla="*/ 1504950 h 1504950"/>
              <a:gd name="connsiteX7" fmla="*/ 0 w 3502571"/>
              <a:gd name="connsiteY7" fmla="*/ 752475 h 1504950"/>
              <a:gd name="connsiteX0" fmla="*/ 0 w 3811878"/>
              <a:gd name="connsiteY0" fmla="*/ 752475 h 1504950"/>
              <a:gd name="connsiteX1" fmla="*/ 752475 w 3811878"/>
              <a:gd name="connsiteY1" fmla="*/ 0 h 1504950"/>
              <a:gd name="connsiteX2" fmla="*/ 1504950 w 3811878"/>
              <a:gd name="connsiteY2" fmla="*/ 0 h 1504950"/>
              <a:gd name="connsiteX3" fmla="*/ 2748416 w 3811878"/>
              <a:gd name="connsiteY3" fmla="*/ 429079 h 1504950"/>
              <a:gd name="connsiteX4" fmla="*/ 3778930 w 3811878"/>
              <a:gd name="connsiteY4" fmla="*/ 341993 h 1504950"/>
              <a:gd name="connsiteX5" fmla="*/ 3459616 w 3811878"/>
              <a:gd name="connsiteY5" fmla="*/ 675821 h 1504950"/>
              <a:gd name="connsiteX6" fmla="*/ 1504950 w 3811878"/>
              <a:gd name="connsiteY6" fmla="*/ 752475 h 1504950"/>
              <a:gd name="connsiteX7" fmla="*/ 752475 w 3811878"/>
              <a:gd name="connsiteY7" fmla="*/ 1504950 h 1504950"/>
              <a:gd name="connsiteX8" fmla="*/ 0 w 3811878"/>
              <a:gd name="connsiteY8" fmla="*/ 752475 h 1504950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11878"/>
              <a:gd name="connsiteY0" fmla="*/ 771079 h 1523554"/>
              <a:gd name="connsiteX1" fmla="*/ 752475 w 3811878"/>
              <a:gd name="connsiteY1" fmla="*/ 18604 h 1523554"/>
              <a:gd name="connsiteX2" fmla="*/ 1504950 w 3811878"/>
              <a:gd name="connsiteY2" fmla="*/ 18604 h 1523554"/>
              <a:gd name="connsiteX3" fmla="*/ 3474130 w 3811878"/>
              <a:gd name="connsiteY3" fmla="*/ 41283 h 1523554"/>
              <a:gd name="connsiteX4" fmla="*/ 3778930 w 3811878"/>
              <a:gd name="connsiteY4" fmla="*/ 360597 h 1523554"/>
              <a:gd name="connsiteX5" fmla="*/ 3459616 w 3811878"/>
              <a:gd name="connsiteY5" fmla="*/ 694425 h 1523554"/>
              <a:gd name="connsiteX6" fmla="*/ 1504950 w 3811878"/>
              <a:gd name="connsiteY6" fmla="*/ 771079 h 1523554"/>
              <a:gd name="connsiteX7" fmla="*/ 752475 w 3811878"/>
              <a:gd name="connsiteY7" fmla="*/ 1523554 h 1523554"/>
              <a:gd name="connsiteX8" fmla="*/ 0 w 3811878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4213"/>
              <a:gd name="connsiteY0" fmla="*/ 771079 h 1523554"/>
              <a:gd name="connsiteX1" fmla="*/ 752475 w 3804213"/>
              <a:gd name="connsiteY1" fmla="*/ 18604 h 1523554"/>
              <a:gd name="connsiteX2" fmla="*/ 1504950 w 3804213"/>
              <a:gd name="connsiteY2" fmla="*/ 18604 h 1523554"/>
              <a:gd name="connsiteX3" fmla="*/ 3474130 w 3804213"/>
              <a:gd name="connsiteY3" fmla="*/ 41283 h 1523554"/>
              <a:gd name="connsiteX4" fmla="*/ 3778930 w 3804213"/>
              <a:gd name="connsiteY4" fmla="*/ 360597 h 1523554"/>
              <a:gd name="connsiteX5" fmla="*/ 3358016 w 3804213"/>
              <a:gd name="connsiteY5" fmla="*/ 737968 h 1523554"/>
              <a:gd name="connsiteX6" fmla="*/ 1504950 w 3804213"/>
              <a:gd name="connsiteY6" fmla="*/ 771079 h 1523554"/>
              <a:gd name="connsiteX7" fmla="*/ 752475 w 3804213"/>
              <a:gd name="connsiteY7" fmla="*/ 1523554 h 1523554"/>
              <a:gd name="connsiteX8" fmla="*/ 0 w 3804213"/>
              <a:gd name="connsiteY8" fmla="*/ 771079 h 1523554"/>
              <a:gd name="connsiteX0" fmla="*/ 0 w 3805092"/>
              <a:gd name="connsiteY0" fmla="*/ 771079 h 1523554"/>
              <a:gd name="connsiteX1" fmla="*/ 752475 w 3805092"/>
              <a:gd name="connsiteY1" fmla="*/ 18604 h 1523554"/>
              <a:gd name="connsiteX2" fmla="*/ 1504950 w 3805092"/>
              <a:gd name="connsiteY2" fmla="*/ 18604 h 1523554"/>
              <a:gd name="connsiteX3" fmla="*/ 3474130 w 3805092"/>
              <a:gd name="connsiteY3" fmla="*/ 41283 h 1523554"/>
              <a:gd name="connsiteX4" fmla="*/ 3778930 w 3805092"/>
              <a:gd name="connsiteY4" fmla="*/ 360597 h 1523554"/>
              <a:gd name="connsiteX5" fmla="*/ 3372530 w 3805092"/>
              <a:gd name="connsiteY5" fmla="*/ 737968 h 1523554"/>
              <a:gd name="connsiteX6" fmla="*/ 1504950 w 3805092"/>
              <a:gd name="connsiteY6" fmla="*/ 771079 h 1523554"/>
              <a:gd name="connsiteX7" fmla="*/ 752475 w 3805092"/>
              <a:gd name="connsiteY7" fmla="*/ 1523554 h 1523554"/>
              <a:gd name="connsiteX8" fmla="*/ 0 w 3805092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71079 h 1523554"/>
              <a:gd name="connsiteX1" fmla="*/ 752475 w 3802730"/>
              <a:gd name="connsiteY1" fmla="*/ 18604 h 1523554"/>
              <a:gd name="connsiteX2" fmla="*/ 1504950 w 3802730"/>
              <a:gd name="connsiteY2" fmla="*/ 18604 h 1523554"/>
              <a:gd name="connsiteX3" fmla="*/ 3474130 w 3802730"/>
              <a:gd name="connsiteY3" fmla="*/ 41283 h 1523554"/>
              <a:gd name="connsiteX4" fmla="*/ 3778930 w 3802730"/>
              <a:gd name="connsiteY4" fmla="*/ 360597 h 1523554"/>
              <a:gd name="connsiteX5" fmla="*/ 3372530 w 3802730"/>
              <a:gd name="connsiteY5" fmla="*/ 737968 h 1523554"/>
              <a:gd name="connsiteX6" fmla="*/ 1504950 w 3802730"/>
              <a:gd name="connsiteY6" fmla="*/ 771079 h 1523554"/>
              <a:gd name="connsiteX7" fmla="*/ 752475 w 3802730"/>
              <a:gd name="connsiteY7" fmla="*/ 1523554 h 1523554"/>
              <a:gd name="connsiteX8" fmla="*/ 0 w 3802730"/>
              <a:gd name="connsiteY8" fmla="*/ 771079 h 1523554"/>
              <a:gd name="connsiteX0" fmla="*/ 0 w 3802730"/>
              <a:gd name="connsiteY0" fmla="*/ 790970 h 1543445"/>
              <a:gd name="connsiteX1" fmla="*/ 752475 w 3802730"/>
              <a:gd name="connsiteY1" fmla="*/ 38495 h 1543445"/>
              <a:gd name="connsiteX2" fmla="*/ 1504950 w 3802730"/>
              <a:gd name="connsiteY2" fmla="*/ 38495 h 1543445"/>
              <a:gd name="connsiteX3" fmla="*/ 3474130 w 3802730"/>
              <a:gd name="connsiteY3" fmla="*/ 61174 h 1543445"/>
              <a:gd name="connsiteX4" fmla="*/ 3778930 w 3802730"/>
              <a:gd name="connsiteY4" fmla="*/ 380488 h 1543445"/>
              <a:gd name="connsiteX5" fmla="*/ 3372530 w 3802730"/>
              <a:gd name="connsiteY5" fmla="*/ 757859 h 1543445"/>
              <a:gd name="connsiteX6" fmla="*/ 1504950 w 3802730"/>
              <a:gd name="connsiteY6" fmla="*/ 790970 h 1543445"/>
              <a:gd name="connsiteX7" fmla="*/ 752475 w 3802730"/>
              <a:gd name="connsiteY7" fmla="*/ 1543445 h 1543445"/>
              <a:gd name="connsiteX8" fmla="*/ 0 w 3802730"/>
              <a:gd name="connsiteY8" fmla="*/ 790970 h 1543445"/>
              <a:gd name="connsiteX0" fmla="*/ 0 w 3802730"/>
              <a:gd name="connsiteY0" fmla="*/ 757173 h 1509648"/>
              <a:gd name="connsiteX1" fmla="*/ 752475 w 3802730"/>
              <a:gd name="connsiteY1" fmla="*/ 4698 h 1509648"/>
              <a:gd name="connsiteX2" fmla="*/ 1504950 w 3802730"/>
              <a:gd name="connsiteY2" fmla="*/ 4698 h 1509648"/>
              <a:gd name="connsiteX3" fmla="*/ 3474130 w 3802730"/>
              <a:gd name="connsiteY3" fmla="*/ 27377 h 1509648"/>
              <a:gd name="connsiteX4" fmla="*/ 3778930 w 3802730"/>
              <a:gd name="connsiteY4" fmla="*/ 346691 h 1509648"/>
              <a:gd name="connsiteX5" fmla="*/ 3372530 w 3802730"/>
              <a:gd name="connsiteY5" fmla="*/ 724062 h 1509648"/>
              <a:gd name="connsiteX6" fmla="*/ 1504950 w 3802730"/>
              <a:gd name="connsiteY6" fmla="*/ 757173 h 1509648"/>
              <a:gd name="connsiteX7" fmla="*/ 752475 w 3802730"/>
              <a:gd name="connsiteY7" fmla="*/ 1509648 h 1509648"/>
              <a:gd name="connsiteX8" fmla="*/ 0 w 3802730"/>
              <a:gd name="connsiteY8" fmla="*/ 757173 h 1509648"/>
              <a:gd name="connsiteX0" fmla="*/ 0 w 3802730"/>
              <a:gd name="connsiteY0" fmla="*/ 757173 h 1509648"/>
              <a:gd name="connsiteX1" fmla="*/ 752475 w 3802730"/>
              <a:gd name="connsiteY1" fmla="*/ 4698 h 1509648"/>
              <a:gd name="connsiteX2" fmla="*/ 1504950 w 3802730"/>
              <a:gd name="connsiteY2" fmla="*/ 4698 h 1509648"/>
              <a:gd name="connsiteX3" fmla="*/ 3474130 w 3802730"/>
              <a:gd name="connsiteY3" fmla="*/ 27377 h 1509648"/>
              <a:gd name="connsiteX4" fmla="*/ 3778930 w 3802730"/>
              <a:gd name="connsiteY4" fmla="*/ 346691 h 1509648"/>
              <a:gd name="connsiteX5" fmla="*/ 3372530 w 3802730"/>
              <a:gd name="connsiteY5" fmla="*/ 738576 h 1509648"/>
              <a:gd name="connsiteX6" fmla="*/ 1504950 w 3802730"/>
              <a:gd name="connsiteY6" fmla="*/ 757173 h 1509648"/>
              <a:gd name="connsiteX7" fmla="*/ 752475 w 3802730"/>
              <a:gd name="connsiteY7" fmla="*/ 1509648 h 1509648"/>
              <a:gd name="connsiteX8" fmla="*/ 0 w 3802730"/>
              <a:gd name="connsiteY8" fmla="*/ 757173 h 1509648"/>
              <a:gd name="connsiteX0" fmla="*/ 0 w 3805511"/>
              <a:gd name="connsiteY0" fmla="*/ 757173 h 1509648"/>
              <a:gd name="connsiteX1" fmla="*/ 752475 w 3805511"/>
              <a:gd name="connsiteY1" fmla="*/ 4698 h 1509648"/>
              <a:gd name="connsiteX2" fmla="*/ 1504950 w 3805511"/>
              <a:gd name="connsiteY2" fmla="*/ 4698 h 1509648"/>
              <a:gd name="connsiteX3" fmla="*/ 3474130 w 3805511"/>
              <a:gd name="connsiteY3" fmla="*/ 27377 h 1509648"/>
              <a:gd name="connsiteX4" fmla="*/ 3778930 w 3805511"/>
              <a:gd name="connsiteY4" fmla="*/ 346691 h 1509648"/>
              <a:gd name="connsiteX5" fmla="*/ 3420155 w 3805511"/>
              <a:gd name="connsiteY5" fmla="*/ 748101 h 1509648"/>
              <a:gd name="connsiteX6" fmla="*/ 1504950 w 3805511"/>
              <a:gd name="connsiteY6" fmla="*/ 757173 h 1509648"/>
              <a:gd name="connsiteX7" fmla="*/ 752475 w 3805511"/>
              <a:gd name="connsiteY7" fmla="*/ 1509648 h 1509648"/>
              <a:gd name="connsiteX8" fmla="*/ 0 w 3805511"/>
              <a:gd name="connsiteY8" fmla="*/ 757173 h 1509648"/>
              <a:gd name="connsiteX0" fmla="*/ 0 w 3804939"/>
              <a:gd name="connsiteY0" fmla="*/ 757173 h 1509648"/>
              <a:gd name="connsiteX1" fmla="*/ 752475 w 3804939"/>
              <a:gd name="connsiteY1" fmla="*/ 4698 h 1509648"/>
              <a:gd name="connsiteX2" fmla="*/ 1504950 w 3804939"/>
              <a:gd name="connsiteY2" fmla="*/ 4698 h 1509648"/>
              <a:gd name="connsiteX3" fmla="*/ 3474130 w 3804939"/>
              <a:gd name="connsiteY3" fmla="*/ 27377 h 1509648"/>
              <a:gd name="connsiteX4" fmla="*/ 3778930 w 3804939"/>
              <a:gd name="connsiteY4" fmla="*/ 346691 h 1509648"/>
              <a:gd name="connsiteX5" fmla="*/ 3420155 w 3804939"/>
              <a:gd name="connsiteY5" fmla="*/ 748101 h 1509648"/>
              <a:gd name="connsiteX6" fmla="*/ 1504950 w 3804939"/>
              <a:gd name="connsiteY6" fmla="*/ 757173 h 1509648"/>
              <a:gd name="connsiteX7" fmla="*/ 752475 w 3804939"/>
              <a:gd name="connsiteY7" fmla="*/ 1509648 h 1509648"/>
              <a:gd name="connsiteX8" fmla="*/ 0 w 3804939"/>
              <a:gd name="connsiteY8" fmla="*/ 757173 h 1509648"/>
              <a:gd name="connsiteX0" fmla="*/ 0 w 3778930"/>
              <a:gd name="connsiteY0" fmla="*/ 757173 h 1509648"/>
              <a:gd name="connsiteX1" fmla="*/ 752475 w 3778930"/>
              <a:gd name="connsiteY1" fmla="*/ 4698 h 1509648"/>
              <a:gd name="connsiteX2" fmla="*/ 1504950 w 3778930"/>
              <a:gd name="connsiteY2" fmla="*/ 4698 h 1509648"/>
              <a:gd name="connsiteX3" fmla="*/ 3474130 w 3778930"/>
              <a:gd name="connsiteY3" fmla="*/ 27377 h 1509648"/>
              <a:gd name="connsiteX4" fmla="*/ 3778930 w 3778930"/>
              <a:gd name="connsiteY4" fmla="*/ 346691 h 1509648"/>
              <a:gd name="connsiteX5" fmla="*/ 3420155 w 3778930"/>
              <a:gd name="connsiteY5" fmla="*/ 748101 h 1509648"/>
              <a:gd name="connsiteX6" fmla="*/ 1504950 w 3778930"/>
              <a:gd name="connsiteY6" fmla="*/ 757173 h 1509648"/>
              <a:gd name="connsiteX7" fmla="*/ 752475 w 3778930"/>
              <a:gd name="connsiteY7" fmla="*/ 1509648 h 1509648"/>
              <a:gd name="connsiteX8" fmla="*/ 0 w 377893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2015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57173 h 1509648"/>
              <a:gd name="connsiteX1" fmla="*/ 752475 w 3797980"/>
              <a:gd name="connsiteY1" fmla="*/ 4698 h 1509648"/>
              <a:gd name="connsiteX2" fmla="*/ 1504950 w 3797980"/>
              <a:gd name="connsiteY2" fmla="*/ 4698 h 1509648"/>
              <a:gd name="connsiteX3" fmla="*/ 3474130 w 3797980"/>
              <a:gd name="connsiteY3" fmla="*/ 27377 h 1509648"/>
              <a:gd name="connsiteX4" fmla="*/ 3797980 w 3797980"/>
              <a:gd name="connsiteY4" fmla="*/ 356216 h 1509648"/>
              <a:gd name="connsiteX5" fmla="*/ 3439205 w 3797980"/>
              <a:gd name="connsiteY5" fmla="*/ 748101 h 1509648"/>
              <a:gd name="connsiteX6" fmla="*/ 1504950 w 3797980"/>
              <a:gd name="connsiteY6" fmla="*/ 757173 h 1509648"/>
              <a:gd name="connsiteX7" fmla="*/ 752475 w 3797980"/>
              <a:gd name="connsiteY7" fmla="*/ 1509648 h 1509648"/>
              <a:gd name="connsiteX8" fmla="*/ 0 w 3797980"/>
              <a:gd name="connsiteY8" fmla="*/ 757173 h 1509648"/>
              <a:gd name="connsiteX0" fmla="*/ 0 w 3797980"/>
              <a:gd name="connsiteY0" fmla="*/ 765587 h 1518062"/>
              <a:gd name="connsiteX1" fmla="*/ 752475 w 3797980"/>
              <a:gd name="connsiteY1" fmla="*/ 13112 h 1518062"/>
              <a:gd name="connsiteX2" fmla="*/ 1504950 w 3797980"/>
              <a:gd name="connsiteY2" fmla="*/ 13112 h 1518062"/>
              <a:gd name="connsiteX3" fmla="*/ 3464605 w 3797980"/>
              <a:gd name="connsiteY3" fmla="*/ 7216 h 1518062"/>
              <a:gd name="connsiteX4" fmla="*/ 3797980 w 3797980"/>
              <a:gd name="connsiteY4" fmla="*/ 364630 h 1518062"/>
              <a:gd name="connsiteX5" fmla="*/ 3439205 w 3797980"/>
              <a:gd name="connsiteY5" fmla="*/ 756515 h 1518062"/>
              <a:gd name="connsiteX6" fmla="*/ 1504950 w 3797980"/>
              <a:gd name="connsiteY6" fmla="*/ 765587 h 1518062"/>
              <a:gd name="connsiteX7" fmla="*/ 752475 w 3797980"/>
              <a:gd name="connsiteY7" fmla="*/ 1518062 h 1518062"/>
              <a:gd name="connsiteX8" fmla="*/ 0 w 3797980"/>
              <a:gd name="connsiteY8" fmla="*/ 765587 h 1518062"/>
              <a:gd name="connsiteX0" fmla="*/ 0 w 3797980"/>
              <a:gd name="connsiteY0" fmla="*/ 769666 h 1522141"/>
              <a:gd name="connsiteX1" fmla="*/ 752475 w 3797980"/>
              <a:gd name="connsiteY1" fmla="*/ 17191 h 1522141"/>
              <a:gd name="connsiteX2" fmla="*/ 1504950 w 3797980"/>
              <a:gd name="connsiteY2" fmla="*/ 17191 h 1522141"/>
              <a:gd name="connsiteX3" fmla="*/ 3464605 w 3797980"/>
              <a:gd name="connsiteY3" fmla="*/ 11295 h 1522141"/>
              <a:gd name="connsiteX4" fmla="*/ 3797980 w 3797980"/>
              <a:gd name="connsiteY4" fmla="*/ 368709 h 1522141"/>
              <a:gd name="connsiteX5" fmla="*/ 3439205 w 3797980"/>
              <a:gd name="connsiteY5" fmla="*/ 760594 h 1522141"/>
              <a:gd name="connsiteX6" fmla="*/ 1504950 w 3797980"/>
              <a:gd name="connsiteY6" fmla="*/ 769666 h 1522141"/>
              <a:gd name="connsiteX7" fmla="*/ 752475 w 3797980"/>
              <a:gd name="connsiteY7" fmla="*/ 1522141 h 1522141"/>
              <a:gd name="connsiteX8" fmla="*/ 0 w 3797980"/>
              <a:gd name="connsiteY8" fmla="*/ 769666 h 1522141"/>
              <a:gd name="connsiteX0" fmla="*/ 0 w 3797980"/>
              <a:gd name="connsiteY0" fmla="*/ 767338 h 1519813"/>
              <a:gd name="connsiteX1" fmla="*/ 752475 w 3797980"/>
              <a:gd name="connsiteY1" fmla="*/ 14863 h 1519813"/>
              <a:gd name="connsiteX2" fmla="*/ 1504950 w 3797980"/>
              <a:gd name="connsiteY2" fmla="*/ 14863 h 1519813"/>
              <a:gd name="connsiteX3" fmla="*/ 3464605 w 3797980"/>
              <a:gd name="connsiteY3" fmla="*/ 8967 h 1519813"/>
              <a:gd name="connsiteX4" fmla="*/ 3797980 w 3797980"/>
              <a:gd name="connsiteY4" fmla="*/ 366381 h 1519813"/>
              <a:gd name="connsiteX5" fmla="*/ 3439205 w 3797980"/>
              <a:gd name="connsiteY5" fmla="*/ 758266 h 1519813"/>
              <a:gd name="connsiteX6" fmla="*/ 1504950 w 3797980"/>
              <a:gd name="connsiteY6" fmla="*/ 767338 h 1519813"/>
              <a:gd name="connsiteX7" fmla="*/ 752475 w 3797980"/>
              <a:gd name="connsiteY7" fmla="*/ 1519813 h 1519813"/>
              <a:gd name="connsiteX8" fmla="*/ 0 w 3797980"/>
              <a:gd name="connsiteY8" fmla="*/ 767338 h 1519813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  <a:gd name="connsiteX0" fmla="*/ 0 w 3797980"/>
              <a:gd name="connsiteY0" fmla="*/ 763113 h 1515588"/>
              <a:gd name="connsiteX1" fmla="*/ 752475 w 3797980"/>
              <a:gd name="connsiteY1" fmla="*/ 10638 h 1515588"/>
              <a:gd name="connsiteX2" fmla="*/ 1504950 w 3797980"/>
              <a:gd name="connsiteY2" fmla="*/ 10638 h 1515588"/>
              <a:gd name="connsiteX3" fmla="*/ 3464605 w 3797980"/>
              <a:gd name="connsiteY3" fmla="*/ 4742 h 1515588"/>
              <a:gd name="connsiteX4" fmla="*/ 3797980 w 3797980"/>
              <a:gd name="connsiteY4" fmla="*/ 362156 h 1515588"/>
              <a:gd name="connsiteX5" fmla="*/ 3439205 w 3797980"/>
              <a:gd name="connsiteY5" fmla="*/ 754041 h 1515588"/>
              <a:gd name="connsiteX6" fmla="*/ 1504950 w 3797980"/>
              <a:gd name="connsiteY6" fmla="*/ 763113 h 1515588"/>
              <a:gd name="connsiteX7" fmla="*/ 752475 w 3797980"/>
              <a:gd name="connsiteY7" fmla="*/ 1515588 h 1515588"/>
              <a:gd name="connsiteX8" fmla="*/ 0 w 3797980"/>
              <a:gd name="connsiteY8" fmla="*/ 763113 h 15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7980" h="1515588">
                <a:moveTo>
                  <a:pt x="0" y="763113"/>
                </a:moveTo>
                <a:cubicBezTo>
                  <a:pt x="0" y="347533"/>
                  <a:pt x="336895" y="10638"/>
                  <a:pt x="752475" y="10638"/>
                </a:cubicBezTo>
                <a:lnTo>
                  <a:pt x="1504950" y="10638"/>
                </a:lnTo>
                <a:cubicBezTo>
                  <a:pt x="2221782" y="4590"/>
                  <a:pt x="2781866" y="-6295"/>
                  <a:pt x="3464605" y="4742"/>
                </a:cubicBezTo>
                <a:cubicBezTo>
                  <a:pt x="3562538" y="110575"/>
                  <a:pt x="3656315" y="204918"/>
                  <a:pt x="3797980" y="362156"/>
                </a:cubicBezTo>
                <a:cubicBezTo>
                  <a:pt x="3602188" y="565205"/>
                  <a:pt x="3562539" y="613812"/>
                  <a:pt x="3439205" y="754041"/>
                </a:cubicBezTo>
                <a:lnTo>
                  <a:pt x="1504950" y="763113"/>
                </a:lnTo>
                <a:cubicBezTo>
                  <a:pt x="1504950" y="1178693"/>
                  <a:pt x="1168055" y="1515588"/>
                  <a:pt x="752475" y="1515588"/>
                </a:cubicBezTo>
                <a:cubicBezTo>
                  <a:pt x="336895" y="1515588"/>
                  <a:pt x="0" y="1178693"/>
                  <a:pt x="0" y="763113"/>
                </a:cubicBezTo>
                <a:close/>
              </a:path>
            </a:pathLst>
          </a:custGeom>
          <a:solidFill>
            <a:srgbClr val="DC3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61BF4FB-E299-AE6B-E6B9-F885107B9672}"/>
              </a:ext>
            </a:extLst>
          </p:cNvPr>
          <p:cNvSpPr/>
          <p:nvPr/>
        </p:nvSpPr>
        <p:spPr>
          <a:xfrm rot="2700000" flipV="1">
            <a:off x="804433" y="4534758"/>
            <a:ext cx="1689926" cy="1654799"/>
          </a:xfrm>
          <a:prstGeom prst="ellipse">
            <a:avLst/>
          </a:prstGeom>
          <a:solidFill>
            <a:srgbClr val="EAE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DD5289E-740B-192D-A3F6-B6972FCC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724" y="981209"/>
            <a:ext cx="92845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500" b="1" dirty="0">
                <a:solidFill>
                  <a:srgbClr val="4FA33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11500" b="1" dirty="0">
              <a:solidFill>
                <a:srgbClr val="4FA33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9257582-2C7E-2C66-DFCE-B9ADF73C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02" y="2562225"/>
            <a:ext cx="92845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500" b="1" dirty="0">
                <a:solidFill>
                  <a:srgbClr val="DCC12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11500" b="1" dirty="0">
              <a:solidFill>
                <a:srgbClr val="DCC12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CFEACA2-CB24-81FF-9357-37E46A451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166" y="4364310"/>
            <a:ext cx="92845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500" b="1" dirty="0">
                <a:solidFill>
                  <a:srgbClr val="DC3D2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11500" b="1" dirty="0">
              <a:solidFill>
                <a:srgbClr val="DC3D2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A331134-34FC-3322-889E-49FE19356736}"/>
              </a:ext>
            </a:extLst>
          </p:cNvPr>
          <p:cNvSpPr txBox="1"/>
          <p:nvPr/>
        </p:nvSpPr>
        <p:spPr>
          <a:xfrm>
            <a:off x="6069980" y="2015518"/>
            <a:ext cx="3883973" cy="7969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汇报展示</a:t>
            </a:r>
            <a:r>
              <a:rPr lang="zh-CN" altLang="zh-CN" sz="44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评价</a:t>
            </a:r>
            <a:endParaRPr lang="zh-CN" altLang="en-US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1C0FD8D-33C1-648C-24B9-B73F26CAE221}"/>
              </a:ext>
            </a:extLst>
          </p:cNvPr>
          <p:cNvSpPr txBox="1"/>
          <p:nvPr/>
        </p:nvSpPr>
        <p:spPr>
          <a:xfrm>
            <a:off x="4233445" y="3713083"/>
            <a:ext cx="3883973" cy="7969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同伴合作</a:t>
            </a:r>
            <a:r>
              <a:rPr lang="zh-CN" altLang="zh-CN" sz="44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评价</a:t>
            </a:r>
            <a:endParaRPr lang="zh-CN" altLang="en-US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FC186F2-C67F-C5ED-392B-59F785819F50}"/>
              </a:ext>
            </a:extLst>
          </p:cNvPr>
          <p:cNvSpPr txBox="1"/>
          <p:nvPr/>
        </p:nvSpPr>
        <p:spPr>
          <a:xfrm>
            <a:off x="2291459" y="5488491"/>
            <a:ext cx="3883973" cy="7969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自主探究评价</a:t>
            </a:r>
            <a:endParaRPr lang="zh-CN" altLang="en-US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120E624-57D9-B52D-FEFF-13064474DF89}"/>
              </a:ext>
            </a:extLst>
          </p:cNvPr>
          <p:cNvSpPr txBox="1"/>
          <p:nvPr/>
        </p:nvSpPr>
        <p:spPr>
          <a:xfrm>
            <a:off x="554209" y="1228188"/>
            <a:ext cx="2306441" cy="1471557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“分层”</a:t>
            </a:r>
            <a:endParaRPr lang="en-US" altLang="zh-CN" sz="4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评价结构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5E3CBF2-95CE-0602-EDA5-700CC9A95305}"/>
              </a:ext>
            </a:extLst>
          </p:cNvPr>
          <p:cNvSpPr txBox="1"/>
          <p:nvPr/>
        </p:nvSpPr>
        <p:spPr>
          <a:xfrm>
            <a:off x="6107020" y="5507079"/>
            <a:ext cx="3952875" cy="6688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进阶式的自我革新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DB3310C-610E-CC57-3376-27E927DC99F7}"/>
              </a:ext>
            </a:extLst>
          </p:cNvPr>
          <p:cNvSpPr txBox="1"/>
          <p:nvPr/>
        </p:nvSpPr>
        <p:spPr>
          <a:xfrm>
            <a:off x="7915362" y="3777126"/>
            <a:ext cx="3952875" cy="6688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互动式的实践场域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49104AF-FA0D-6105-3A31-661074B665A4}"/>
              </a:ext>
            </a:extLst>
          </p:cNvPr>
          <p:cNvSpPr txBox="1"/>
          <p:nvPr/>
        </p:nvSpPr>
        <p:spPr>
          <a:xfrm>
            <a:off x="7915362" y="1246380"/>
            <a:ext cx="3952875" cy="6688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外显式的反馈提升</a:t>
            </a:r>
          </a:p>
        </p:txBody>
      </p:sp>
    </p:spTree>
    <p:extLst>
      <p:ext uri="{BB962C8B-B14F-4D97-AF65-F5344CB8AC3E}">
        <p14:creationId xmlns:p14="http://schemas.microsoft.com/office/powerpoint/2010/main" val="29897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3922" y="2831193"/>
            <a:ext cx="3693629" cy="1611086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63500" algn="ctr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8236" y="2831193"/>
            <a:ext cx="3693629" cy="1611086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63500" algn="ctr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62550" y="2831193"/>
            <a:ext cx="3693629" cy="1611086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>
            <a:outerShdw blurRad="63500" algn="ctr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60468" y="3112992"/>
            <a:ext cx="1044720" cy="1044718"/>
            <a:chOff x="5000616" y="3341948"/>
            <a:chExt cx="1044720" cy="1044718"/>
          </a:xfrm>
        </p:grpSpPr>
        <p:sp>
          <p:nvSpPr>
            <p:cNvPr id="6" name="椭圆 5"/>
            <p:cNvSpPr/>
            <p:nvPr/>
          </p:nvSpPr>
          <p:spPr>
            <a:xfrm>
              <a:off x="5000616" y="3341948"/>
              <a:ext cx="1044720" cy="10447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  <a:effectLst>
              <a:outerShdw blurRad="254000" dist="127000" dir="54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26"/>
            <p:cNvSpPr>
              <a:spLocks noEditPoints="1"/>
            </p:cNvSpPr>
            <p:nvPr/>
          </p:nvSpPr>
          <p:spPr bwMode="auto">
            <a:xfrm>
              <a:off x="5270928" y="3650089"/>
              <a:ext cx="507572" cy="428436"/>
            </a:xfrm>
            <a:custGeom>
              <a:avLst/>
              <a:gdLst>
                <a:gd name="T0" fmla="*/ 89 w 110"/>
                <a:gd name="T1" fmla="*/ 23 h 88"/>
                <a:gd name="T2" fmla="*/ 90 w 110"/>
                <a:gd name="T3" fmla="*/ 21 h 88"/>
                <a:gd name="T4" fmla="*/ 80 w 110"/>
                <a:gd name="T5" fmla="*/ 3 h 88"/>
                <a:gd name="T6" fmla="*/ 47 w 110"/>
                <a:gd name="T7" fmla="*/ 9 h 88"/>
                <a:gd name="T8" fmla="*/ 37 w 110"/>
                <a:gd name="T9" fmla="*/ 0 h 88"/>
                <a:gd name="T10" fmla="*/ 18 w 110"/>
                <a:gd name="T11" fmla="*/ 4 h 88"/>
                <a:gd name="T12" fmla="*/ 11 w 110"/>
                <a:gd name="T13" fmla="*/ 16 h 88"/>
                <a:gd name="T14" fmla="*/ 1 w 110"/>
                <a:gd name="T15" fmla="*/ 36 h 88"/>
                <a:gd name="T16" fmla="*/ 5 w 110"/>
                <a:gd name="T17" fmla="*/ 73 h 88"/>
                <a:gd name="T18" fmla="*/ 11 w 110"/>
                <a:gd name="T19" fmla="*/ 83 h 88"/>
                <a:gd name="T20" fmla="*/ 11 w 110"/>
                <a:gd name="T21" fmla="*/ 83 h 88"/>
                <a:gd name="T22" fmla="*/ 11 w 110"/>
                <a:gd name="T23" fmla="*/ 83 h 88"/>
                <a:gd name="T24" fmla="*/ 11 w 110"/>
                <a:gd name="T25" fmla="*/ 52 h 88"/>
                <a:gd name="T26" fmla="*/ 10 w 110"/>
                <a:gd name="T27" fmla="*/ 50 h 88"/>
                <a:gd name="T28" fmla="*/ 15 w 110"/>
                <a:gd name="T29" fmla="*/ 36 h 88"/>
                <a:gd name="T30" fmla="*/ 28 w 110"/>
                <a:gd name="T31" fmla="*/ 29 h 88"/>
                <a:gd name="T32" fmla="*/ 89 w 110"/>
                <a:gd name="T33" fmla="*/ 23 h 88"/>
                <a:gd name="T34" fmla="*/ 109 w 110"/>
                <a:gd name="T35" fmla="*/ 31 h 88"/>
                <a:gd name="T36" fmla="*/ 107 w 110"/>
                <a:gd name="T37" fmla="*/ 30 h 88"/>
                <a:gd name="T38" fmla="*/ 106 w 110"/>
                <a:gd name="T39" fmla="*/ 30 h 88"/>
                <a:gd name="T40" fmla="*/ 88 w 110"/>
                <a:gd name="T41" fmla="*/ 32 h 88"/>
                <a:gd name="T42" fmla="*/ 29 w 110"/>
                <a:gd name="T43" fmla="*/ 37 h 88"/>
                <a:gd name="T44" fmla="*/ 22 w 110"/>
                <a:gd name="T45" fmla="*/ 41 h 88"/>
                <a:gd name="T46" fmla="*/ 19 w 110"/>
                <a:gd name="T47" fmla="*/ 50 h 88"/>
                <a:gd name="T48" fmla="*/ 19 w 110"/>
                <a:gd name="T49" fmla="*/ 52 h 88"/>
                <a:gd name="T50" fmla="*/ 19 w 110"/>
                <a:gd name="T51" fmla="*/ 52 h 88"/>
                <a:gd name="T52" fmla="*/ 19 w 110"/>
                <a:gd name="T53" fmla="*/ 82 h 88"/>
                <a:gd name="T54" fmla="*/ 19 w 110"/>
                <a:gd name="T55" fmla="*/ 84 h 88"/>
                <a:gd name="T56" fmla="*/ 26 w 110"/>
                <a:gd name="T57" fmla="*/ 88 h 88"/>
                <a:gd name="T58" fmla="*/ 26 w 110"/>
                <a:gd name="T59" fmla="*/ 88 h 88"/>
                <a:gd name="T60" fmla="*/ 80 w 110"/>
                <a:gd name="T61" fmla="*/ 83 h 88"/>
                <a:gd name="T62" fmla="*/ 87 w 110"/>
                <a:gd name="T63" fmla="*/ 80 h 88"/>
                <a:gd name="T64" fmla="*/ 92 w 110"/>
                <a:gd name="T65" fmla="*/ 73 h 88"/>
                <a:gd name="T66" fmla="*/ 92 w 110"/>
                <a:gd name="T67" fmla="*/ 73 h 88"/>
                <a:gd name="T68" fmla="*/ 109 w 110"/>
                <a:gd name="T69" fmla="*/ 42 h 88"/>
                <a:gd name="T70" fmla="*/ 110 w 110"/>
                <a:gd name="T71" fmla="*/ 35 h 88"/>
                <a:gd name="T72" fmla="*/ 109 w 110"/>
                <a:gd name="T73" fmla="*/ 3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88">
                  <a:moveTo>
                    <a:pt x="89" y="23"/>
                  </a:moveTo>
                  <a:cubicBezTo>
                    <a:pt x="90" y="21"/>
                    <a:pt x="90" y="21"/>
                    <a:pt x="90" y="21"/>
                  </a:cubicBezTo>
                  <a:cubicBezTo>
                    <a:pt x="92" y="10"/>
                    <a:pt x="87" y="2"/>
                    <a:pt x="80" y="3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3"/>
                    <a:pt x="40" y="0"/>
                    <a:pt x="37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5"/>
                    <a:pt x="11" y="10"/>
                    <a:pt x="11" y="16"/>
                  </a:cubicBezTo>
                  <a:cubicBezTo>
                    <a:pt x="4" y="17"/>
                    <a:pt x="0" y="26"/>
                    <a:pt x="1" y="36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8"/>
                    <a:pt x="8" y="82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0" y="51"/>
                    <a:pt x="10" y="50"/>
                  </a:cubicBezTo>
                  <a:cubicBezTo>
                    <a:pt x="10" y="45"/>
                    <a:pt x="12" y="40"/>
                    <a:pt x="15" y="36"/>
                  </a:cubicBezTo>
                  <a:cubicBezTo>
                    <a:pt x="18" y="32"/>
                    <a:pt x="23" y="29"/>
                    <a:pt x="28" y="29"/>
                  </a:cubicBezTo>
                  <a:lnTo>
                    <a:pt x="89" y="23"/>
                  </a:lnTo>
                  <a:close/>
                  <a:moveTo>
                    <a:pt x="109" y="31"/>
                  </a:moveTo>
                  <a:cubicBezTo>
                    <a:pt x="109" y="31"/>
                    <a:pt x="108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6" y="37"/>
                    <a:pt x="24" y="38"/>
                    <a:pt x="22" y="41"/>
                  </a:cubicBezTo>
                  <a:cubicBezTo>
                    <a:pt x="20" y="43"/>
                    <a:pt x="19" y="47"/>
                    <a:pt x="19" y="50"/>
                  </a:cubicBezTo>
                  <a:cubicBezTo>
                    <a:pt x="19" y="51"/>
                    <a:pt x="19" y="51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3"/>
                    <a:pt x="19" y="84"/>
                    <a:pt x="19" y="84"/>
                  </a:cubicBezTo>
                  <a:cubicBezTo>
                    <a:pt x="20" y="86"/>
                    <a:pt x="23" y="88"/>
                    <a:pt x="26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5" y="82"/>
                    <a:pt x="87" y="80"/>
                  </a:cubicBezTo>
                  <a:cubicBezTo>
                    <a:pt x="89" y="78"/>
                    <a:pt x="91" y="76"/>
                    <a:pt x="92" y="73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10" y="39"/>
                    <a:pt x="110" y="37"/>
                    <a:pt x="110" y="35"/>
                  </a:cubicBezTo>
                  <a:cubicBezTo>
                    <a:pt x="110" y="33"/>
                    <a:pt x="110" y="32"/>
                    <a:pt x="10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54439" y="3112992"/>
            <a:ext cx="1044720" cy="1044718"/>
            <a:chOff x="7524553" y="3341948"/>
            <a:chExt cx="1044720" cy="1044718"/>
          </a:xfrm>
        </p:grpSpPr>
        <p:sp>
          <p:nvSpPr>
            <p:cNvPr id="9" name="椭圆 8"/>
            <p:cNvSpPr/>
            <p:nvPr/>
          </p:nvSpPr>
          <p:spPr>
            <a:xfrm>
              <a:off x="7524553" y="3341948"/>
              <a:ext cx="1044720" cy="10447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bg1"/>
              </a:solidFill>
            </a:ln>
            <a:effectLst>
              <a:outerShdw blurRad="254000" dist="127000" dir="54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828214" y="3681913"/>
              <a:ext cx="435947" cy="383835"/>
              <a:chOff x="7089751" y="4287159"/>
              <a:chExt cx="471664" cy="415282"/>
            </a:xfrm>
            <a:solidFill>
              <a:schemeClr val="bg1"/>
            </a:solidFill>
          </p:grpSpPr>
          <p:sp>
            <p:nvSpPr>
              <p:cNvPr id="11" name="Freeform 238"/>
              <p:cNvSpPr>
                <a:spLocks noEditPoints="1"/>
              </p:cNvSpPr>
              <p:nvPr/>
            </p:nvSpPr>
            <p:spPr bwMode="auto">
              <a:xfrm>
                <a:off x="7089751" y="4287159"/>
                <a:ext cx="438051" cy="389258"/>
              </a:xfrm>
              <a:custGeom>
                <a:avLst/>
                <a:gdLst>
                  <a:gd name="T0" fmla="*/ 112 w 171"/>
                  <a:gd name="T1" fmla="*/ 141 h 152"/>
                  <a:gd name="T2" fmla="*/ 11 w 171"/>
                  <a:gd name="T3" fmla="*/ 141 h 152"/>
                  <a:gd name="T4" fmla="*/ 11 w 171"/>
                  <a:gd name="T5" fmla="*/ 38 h 152"/>
                  <a:gd name="T6" fmla="*/ 160 w 171"/>
                  <a:gd name="T7" fmla="*/ 38 h 152"/>
                  <a:gd name="T8" fmla="*/ 160 w 171"/>
                  <a:gd name="T9" fmla="*/ 106 h 152"/>
                  <a:gd name="T10" fmla="*/ 171 w 171"/>
                  <a:gd name="T11" fmla="*/ 113 h 152"/>
                  <a:gd name="T12" fmla="*/ 171 w 171"/>
                  <a:gd name="T13" fmla="*/ 5 h 152"/>
                  <a:gd name="T14" fmla="*/ 166 w 171"/>
                  <a:gd name="T15" fmla="*/ 0 h 152"/>
                  <a:gd name="T16" fmla="*/ 6 w 171"/>
                  <a:gd name="T17" fmla="*/ 0 h 152"/>
                  <a:gd name="T18" fmla="*/ 0 w 171"/>
                  <a:gd name="T19" fmla="*/ 5 h 152"/>
                  <a:gd name="T20" fmla="*/ 0 w 171"/>
                  <a:gd name="T21" fmla="*/ 146 h 152"/>
                  <a:gd name="T22" fmla="*/ 6 w 171"/>
                  <a:gd name="T23" fmla="*/ 152 h 152"/>
                  <a:gd name="T24" fmla="*/ 128 w 171"/>
                  <a:gd name="T25" fmla="*/ 152 h 152"/>
                  <a:gd name="T26" fmla="*/ 112 w 171"/>
                  <a:gd name="T27" fmla="*/ 141 h 152"/>
                  <a:gd name="T28" fmla="*/ 153 w 171"/>
                  <a:gd name="T29" fmla="*/ 12 h 152"/>
                  <a:gd name="T30" fmla="*/ 160 w 171"/>
                  <a:gd name="T31" fmla="*/ 19 h 152"/>
                  <a:gd name="T32" fmla="*/ 153 w 171"/>
                  <a:gd name="T33" fmla="*/ 26 h 152"/>
                  <a:gd name="T34" fmla="*/ 146 w 171"/>
                  <a:gd name="T35" fmla="*/ 19 h 152"/>
                  <a:gd name="T36" fmla="*/ 153 w 171"/>
                  <a:gd name="T37" fmla="*/ 12 h 152"/>
                  <a:gd name="T38" fmla="*/ 132 w 171"/>
                  <a:gd name="T39" fmla="*/ 12 h 152"/>
                  <a:gd name="T40" fmla="*/ 139 w 171"/>
                  <a:gd name="T41" fmla="*/ 19 h 152"/>
                  <a:gd name="T42" fmla="*/ 132 w 171"/>
                  <a:gd name="T43" fmla="*/ 26 h 152"/>
                  <a:gd name="T44" fmla="*/ 124 w 171"/>
                  <a:gd name="T45" fmla="*/ 19 h 152"/>
                  <a:gd name="T46" fmla="*/ 132 w 171"/>
                  <a:gd name="T47" fmla="*/ 12 h 152"/>
                  <a:gd name="T48" fmla="*/ 110 w 171"/>
                  <a:gd name="T49" fmla="*/ 12 h 152"/>
                  <a:gd name="T50" fmla="*/ 118 w 171"/>
                  <a:gd name="T51" fmla="*/ 19 h 152"/>
                  <a:gd name="T52" fmla="*/ 110 w 171"/>
                  <a:gd name="T53" fmla="*/ 26 h 152"/>
                  <a:gd name="T54" fmla="*/ 103 w 171"/>
                  <a:gd name="T55" fmla="*/ 19 h 152"/>
                  <a:gd name="T56" fmla="*/ 110 w 171"/>
                  <a:gd name="T57" fmla="*/ 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12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cubicBezTo>
                      <a:pt x="160" y="106"/>
                      <a:pt x="160" y="106"/>
                      <a:pt x="160" y="106"/>
                    </a:cubicBezTo>
                    <a:cubicBezTo>
                      <a:pt x="171" y="113"/>
                      <a:pt x="171" y="113"/>
                      <a:pt x="171" y="113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3" y="152"/>
                      <a:pt x="6" y="152"/>
                    </a:cubicBezTo>
                    <a:cubicBezTo>
                      <a:pt x="128" y="152"/>
                      <a:pt x="128" y="152"/>
                      <a:pt x="128" y="152"/>
                    </a:cubicBezTo>
                    <a:lnTo>
                      <a:pt x="112" y="141"/>
                    </a:lnTo>
                    <a:close/>
                    <a:moveTo>
                      <a:pt x="153" y="12"/>
                    </a:move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239"/>
              <p:cNvSpPr/>
              <p:nvPr/>
            </p:nvSpPr>
            <p:spPr bwMode="auto">
              <a:xfrm>
                <a:off x="7219865" y="4430285"/>
                <a:ext cx="341550" cy="272156"/>
              </a:xfrm>
              <a:custGeom>
                <a:avLst/>
                <a:gdLst>
                  <a:gd name="T0" fmla="*/ 132 w 133"/>
                  <a:gd name="T1" fmla="*/ 80 h 106"/>
                  <a:gd name="T2" fmla="*/ 128 w 133"/>
                  <a:gd name="T3" fmla="*/ 73 h 106"/>
                  <a:gd name="T4" fmla="*/ 66 w 133"/>
                  <a:gd name="T5" fmla="*/ 35 h 106"/>
                  <a:gd name="T6" fmla="*/ 51 w 133"/>
                  <a:gd name="T7" fmla="*/ 7 h 106"/>
                  <a:gd name="T8" fmla="*/ 16 w 133"/>
                  <a:gd name="T9" fmla="*/ 7 h 106"/>
                  <a:gd name="T10" fmla="*/ 37 w 133"/>
                  <a:gd name="T11" fmla="*/ 21 h 106"/>
                  <a:gd name="T12" fmla="*/ 38 w 133"/>
                  <a:gd name="T13" fmla="*/ 26 h 106"/>
                  <a:gd name="T14" fmla="*/ 29 w 133"/>
                  <a:gd name="T15" fmla="*/ 41 h 106"/>
                  <a:gd name="T16" fmla="*/ 23 w 133"/>
                  <a:gd name="T17" fmla="*/ 42 h 106"/>
                  <a:gd name="T18" fmla="*/ 2 w 133"/>
                  <a:gd name="T19" fmla="*/ 29 h 106"/>
                  <a:gd name="T20" fmla="*/ 16 w 133"/>
                  <a:gd name="T21" fmla="*/ 61 h 106"/>
                  <a:gd name="T22" fmla="*/ 48 w 133"/>
                  <a:gd name="T23" fmla="*/ 63 h 106"/>
                  <a:gd name="T24" fmla="*/ 109 w 133"/>
                  <a:gd name="T25" fmla="*/ 104 h 106"/>
                  <a:gd name="T26" fmla="*/ 117 w 133"/>
                  <a:gd name="T27" fmla="*/ 105 h 106"/>
                  <a:gd name="T28" fmla="*/ 132 w 133"/>
                  <a:gd name="T29" fmla="*/ 8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06">
                    <a:moveTo>
                      <a:pt x="132" y="80"/>
                    </a:moveTo>
                    <a:cubicBezTo>
                      <a:pt x="132" y="78"/>
                      <a:pt x="130" y="75"/>
                      <a:pt x="128" y="73"/>
                    </a:cubicBezTo>
                    <a:cubicBezTo>
                      <a:pt x="108" y="61"/>
                      <a:pt x="87" y="48"/>
                      <a:pt x="66" y="35"/>
                    </a:cubicBezTo>
                    <a:cubicBezTo>
                      <a:pt x="66" y="24"/>
                      <a:pt x="61" y="13"/>
                      <a:pt x="51" y="7"/>
                    </a:cubicBezTo>
                    <a:cubicBezTo>
                      <a:pt x="40" y="0"/>
                      <a:pt x="26" y="0"/>
                      <a:pt x="16" y="7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9" y="22"/>
                      <a:pt x="39" y="25"/>
                      <a:pt x="38" y="26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7" y="43"/>
                      <a:pt x="25" y="43"/>
                      <a:pt x="23" y="42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41"/>
                      <a:pt x="5" y="54"/>
                      <a:pt x="16" y="61"/>
                    </a:cubicBezTo>
                    <a:cubicBezTo>
                      <a:pt x="26" y="68"/>
                      <a:pt x="38" y="68"/>
                      <a:pt x="48" y="63"/>
                    </a:cubicBezTo>
                    <a:cubicBezTo>
                      <a:pt x="68" y="77"/>
                      <a:pt x="88" y="90"/>
                      <a:pt x="109" y="104"/>
                    </a:cubicBezTo>
                    <a:cubicBezTo>
                      <a:pt x="110" y="105"/>
                      <a:pt x="114" y="106"/>
                      <a:pt x="117" y="105"/>
                    </a:cubicBezTo>
                    <a:cubicBezTo>
                      <a:pt x="126" y="101"/>
                      <a:pt x="133" y="91"/>
                      <a:pt x="132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0479534" y="3112992"/>
            <a:ext cx="1044720" cy="1044718"/>
            <a:chOff x="10048491" y="3341948"/>
            <a:chExt cx="1044720" cy="1044718"/>
          </a:xfrm>
        </p:grpSpPr>
        <p:sp>
          <p:nvSpPr>
            <p:cNvPr id="14" name="椭圆 13"/>
            <p:cNvSpPr/>
            <p:nvPr/>
          </p:nvSpPr>
          <p:spPr>
            <a:xfrm>
              <a:off x="10048491" y="3341948"/>
              <a:ext cx="1044720" cy="104471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bg1"/>
              </a:solidFill>
            </a:ln>
            <a:effectLst>
              <a:outerShdw blurRad="254000" dist="127000" dir="5400000" algn="t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0377069" y="3705966"/>
              <a:ext cx="528148" cy="359782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16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342854" y="3212550"/>
            <a:ext cx="24481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Calibri" pitchFamily="34" charset="0"/>
              </a:rPr>
              <a:t>全面评价</a:t>
            </a:r>
          </a:p>
        </p:txBody>
      </p:sp>
      <p:sp>
        <p:nvSpPr>
          <p:cNvPr id="26" name="矩形 25"/>
          <p:cNvSpPr/>
          <p:nvPr/>
        </p:nvSpPr>
        <p:spPr>
          <a:xfrm>
            <a:off x="4193214" y="3212550"/>
            <a:ext cx="24481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Calibri" pitchFamily="34" charset="0"/>
              </a:rPr>
              <a:t>全程评价</a:t>
            </a:r>
          </a:p>
        </p:txBody>
      </p:sp>
      <p:sp>
        <p:nvSpPr>
          <p:cNvPr id="27" name="矩形 26"/>
          <p:cNvSpPr/>
          <p:nvPr/>
        </p:nvSpPr>
        <p:spPr>
          <a:xfrm>
            <a:off x="8077444" y="3212549"/>
            <a:ext cx="24481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8965"/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Calibri" pitchFamily="34" charset="0"/>
              </a:rPr>
              <a:t>全体评价</a:t>
            </a:r>
          </a:p>
        </p:txBody>
      </p:sp>
      <p:sp>
        <p:nvSpPr>
          <p:cNvPr id="28" name="矩形 27"/>
          <p:cNvSpPr/>
          <p:nvPr/>
        </p:nvSpPr>
        <p:spPr>
          <a:xfrm>
            <a:off x="275073" y="4763260"/>
            <a:ext cx="3891325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000" b="1" dirty="0">
                <a:solidFill>
                  <a:srgbClr val="367F8D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指向</a:t>
            </a:r>
            <a:r>
              <a:rPr lang="zh-CN" altLang="en-US" sz="2400" b="1" dirty="0">
                <a:solidFill>
                  <a:srgbClr val="FF0000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个性与多元</a:t>
            </a:r>
            <a:r>
              <a:rPr lang="zh-CN" altLang="en-US" sz="2000" b="1" dirty="0">
                <a:solidFill>
                  <a:srgbClr val="367F8D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的生态共存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EC7CDF9-1BD5-A2D8-D089-37AFE24E1641}"/>
              </a:ext>
            </a:extLst>
          </p:cNvPr>
          <p:cNvSpPr txBox="1"/>
          <p:nvPr/>
        </p:nvSpPr>
        <p:spPr>
          <a:xfrm>
            <a:off x="650645" y="246388"/>
            <a:ext cx="602932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作业评价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B44BB3C-DD30-927E-9D60-77DD80A6D990}"/>
              </a:ext>
            </a:extLst>
          </p:cNvPr>
          <p:cNvSpPr/>
          <p:nvPr/>
        </p:nvSpPr>
        <p:spPr>
          <a:xfrm>
            <a:off x="4166398" y="4763260"/>
            <a:ext cx="3891325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000" b="1" dirty="0">
                <a:solidFill>
                  <a:srgbClr val="367F8D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指向</a:t>
            </a:r>
            <a:r>
              <a:rPr lang="zh-CN" altLang="en-US" sz="2400" b="1" dirty="0">
                <a:solidFill>
                  <a:srgbClr val="FF0000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形成与总结</a:t>
            </a:r>
            <a:r>
              <a:rPr lang="zh-CN" altLang="en-US" sz="2000" b="1" dirty="0">
                <a:solidFill>
                  <a:srgbClr val="367F8D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的持续关注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0C08983-E6D6-7D87-63EF-AC151704EA3B}"/>
              </a:ext>
            </a:extLst>
          </p:cNvPr>
          <p:cNvSpPr/>
          <p:nvPr/>
        </p:nvSpPr>
        <p:spPr>
          <a:xfrm>
            <a:off x="8063701" y="4765802"/>
            <a:ext cx="3891325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000" b="1" dirty="0">
                <a:solidFill>
                  <a:srgbClr val="367F8D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指向</a:t>
            </a:r>
            <a:r>
              <a:rPr lang="zh-CN" altLang="en-US" sz="2400" b="1" dirty="0">
                <a:solidFill>
                  <a:srgbClr val="FF0000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分层与多维</a:t>
            </a:r>
            <a:r>
              <a:rPr lang="zh-CN" altLang="en-US" sz="2000" b="1" dirty="0">
                <a:solidFill>
                  <a:srgbClr val="367F8D"/>
                </a:solidFill>
                <a:latin typeface="Calibri" pitchFamily="34" charset="0"/>
                <a:ea typeface="微软雅黑" panose="020B0503020204020204" pitchFamily="34" charset="-122"/>
                <a:cs typeface="+mn-ea"/>
                <a:sym typeface="Calibri" pitchFamily="34" charset="0"/>
              </a:rPr>
              <a:t>的互动机制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0B4C1A0-D296-2C3A-9616-DA4994AFFBDE}"/>
              </a:ext>
            </a:extLst>
          </p:cNvPr>
          <p:cNvSpPr txBox="1"/>
          <p:nvPr/>
        </p:nvSpPr>
        <p:spPr>
          <a:xfrm>
            <a:off x="3805188" y="1566541"/>
            <a:ext cx="4379028" cy="732893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“三全”评价原则</a:t>
            </a:r>
          </a:p>
        </p:txBody>
      </p:sp>
    </p:spTree>
    <p:extLst>
      <p:ext uri="{BB962C8B-B14F-4D97-AF65-F5344CB8AC3E}">
        <p14:creationId xmlns:p14="http://schemas.microsoft.com/office/powerpoint/2010/main" val="3706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5" grpId="0"/>
      <p:bldP spid="26" grpId="0"/>
      <p:bldP spid="27" grpId="0"/>
      <p:bldP spid="28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6"/>
          <p:cNvCxnSpPr>
            <a:cxnSpLocks/>
          </p:cNvCxnSpPr>
          <p:nvPr/>
        </p:nvCxnSpPr>
        <p:spPr>
          <a:xfrm flipH="1" flipV="1">
            <a:off x="5785873" y="1806575"/>
            <a:ext cx="13259" cy="480503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7"/>
          <p:cNvSpPr/>
          <p:nvPr/>
        </p:nvSpPr>
        <p:spPr>
          <a:xfrm>
            <a:off x="5630878" y="2512583"/>
            <a:ext cx="309993" cy="30999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8"/>
          <p:cNvSpPr/>
          <p:nvPr/>
        </p:nvSpPr>
        <p:spPr>
          <a:xfrm>
            <a:off x="5630878" y="3421788"/>
            <a:ext cx="309993" cy="30999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9"/>
          <p:cNvSpPr/>
          <p:nvPr/>
        </p:nvSpPr>
        <p:spPr>
          <a:xfrm>
            <a:off x="5630878" y="4323489"/>
            <a:ext cx="309993" cy="30999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2" name="Elbow Connector 2"/>
          <p:cNvCxnSpPr>
            <a:stCxn id="3" idx="2"/>
          </p:cNvCxnSpPr>
          <p:nvPr/>
        </p:nvCxnSpPr>
        <p:spPr>
          <a:xfrm rot="10800000" flipV="1">
            <a:off x="423842" y="2667579"/>
            <a:ext cx="5207037" cy="363375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58"/>
          <p:cNvCxnSpPr>
            <a:cxnSpLocks/>
            <a:stCxn id="4" idx="6"/>
          </p:cNvCxnSpPr>
          <p:nvPr/>
        </p:nvCxnSpPr>
        <p:spPr>
          <a:xfrm>
            <a:off x="5940871" y="3576785"/>
            <a:ext cx="5963281" cy="388569"/>
          </a:xfrm>
          <a:prstGeom prst="bentConnector3">
            <a:avLst>
              <a:gd name="adj1" fmla="val 50000"/>
            </a:avLst>
          </a:prstGeom>
          <a:ln w="57150">
            <a:solidFill>
              <a:srgbClr val="377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61"/>
          <p:cNvCxnSpPr>
            <a:cxnSpLocks/>
            <a:stCxn id="5" idx="2"/>
          </p:cNvCxnSpPr>
          <p:nvPr/>
        </p:nvCxnSpPr>
        <p:spPr>
          <a:xfrm rot="10800000" flipV="1">
            <a:off x="423840" y="4478486"/>
            <a:ext cx="5207038" cy="295256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423840" y="2144524"/>
            <a:ext cx="48970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）“</a:t>
            </a:r>
            <a:r>
              <a:rPr lang="en-US" altLang="zh-CN" sz="28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1+X”</a:t>
            </a:r>
            <a:r>
              <a:rPr lang="zh-CN" altLang="en-US" sz="28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的作业设计形式</a:t>
            </a:r>
            <a:endParaRPr lang="en-US" altLang="zh-CN" sz="28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5909340" y="3061736"/>
            <a:ext cx="59948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）“总</a:t>
            </a:r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分</a:t>
            </a:r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总”的作业设计模式</a:t>
            </a:r>
            <a:endParaRPr lang="en-US" altLang="zh-CN" sz="28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255585" y="3949258"/>
            <a:ext cx="55435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）“填空式”的作业评价标准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8F6DA1C-27BC-2157-E636-45D4A05EB751}"/>
              </a:ext>
            </a:extLst>
          </p:cNvPr>
          <p:cNvSpPr txBox="1"/>
          <p:nvPr/>
        </p:nvSpPr>
        <p:spPr>
          <a:xfrm>
            <a:off x="650645" y="246388"/>
            <a:ext cx="602932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设计特点</a:t>
            </a:r>
          </a:p>
        </p:txBody>
      </p:sp>
    </p:spTree>
    <p:extLst>
      <p:ext uri="{BB962C8B-B14F-4D97-AF65-F5344CB8AC3E}">
        <p14:creationId xmlns:p14="http://schemas.microsoft.com/office/powerpoint/2010/main" val="14069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7" grpId="0"/>
      <p:bldP spid="49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D9021EB-23E7-861E-C80C-F06987DC30D5}"/>
              </a:ext>
            </a:extLst>
          </p:cNvPr>
          <p:cNvSpPr txBox="1"/>
          <p:nvPr/>
        </p:nvSpPr>
        <p:spPr>
          <a:xfrm>
            <a:off x="1371600" y="1368414"/>
            <a:ext cx="9163050" cy="25749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7200" b="1" kern="100" dirty="0">
                <a:solidFill>
                  <a:srgbClr val="3C657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以教人者教己</a:t>
            </a:r>
            <a:endParaRPr lang="en-US" altLang="zh-CN" sz="7200" b="1" kern="100" dirty="0">
              <a:solidFill>
                <a:srgbClr val="3C657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zh-CN" sz="7200" b="1" kern="100" dirty="0">
                <a:solidFill>
                  <a:srgbClr val="3C657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在劳力上劳心</a:t>
            </a:r>
            <a:endParaRPr lang="zh-CN" altLang="zh-CN" sz="7200" kern="100" dirty="0">
              <a:solidFill>
                <a:srgbClr val="3C657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AED3946D-C8E1-95CC-1A0E-F76CE8265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4167" r="15416" b="4722"/>
          <a:stretch/>
        </p:blipFill>
        <p:spPr>
          <a:xfrm>
            <a:off x="685800" y="304800"/>
            <a:ext cx="4638675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8B1F0F5-28A8-51B7-721C-823E66138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0804"/>
            <a:ext cx="6077898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6BD033-1AC8-55CB-E453-E2B3531AC559}"/>
              </a:ext>
            </a:extLst>
          </p:cNvPr>
          <p:cNvSpPr txBox="1"/>
          <p:nvPr/>
        </p:nvSpPr>
        <p:spPr>
          <a:xfrm>
            <a:off x="857250" y="1752951"/>
            <a:ext cx="10668000" cy="2980624"/>
          </a:xfrm>
          <a:prstGeom prst="rect">
            <a:avLst/>
          </a:prstGeom>
          <a:noFill/>
          <a:ln w="76200">
            <a:solidFill>
              <a:srgbClr val="5BA7A7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38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“劳动课程是实施劳动教育的</a:t>
            </a:r>
            <a:r>
              <a:rPr lang="zh-CN" altLang="en-US" sz="4400" b="1" dirty="0">
                <a:solidFill>
                  <a:srgbClr val="E0751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重要途径</a:t>
            </a:r>
            <a:r>
              <a:rPr lang="zh-CN" altLang="en-US" sz="4400" b="1" dirty="0">
                <a:solidFill>
                  <a:srgbClr val="38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，具有鲜明的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思想性</a:t>
            </a:r>
            <a:r>
              <a:rPr lang="zh-CN" altLang="en-US" sz="4400" b="1" dirty="0">
                <a:solidFill>
                  <a:srgbClr val="38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、突出的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社会性</a:t>
            </a:r>
            <a:r>
              <a:rPr lang="zh-CN" altLang="en-US" sz="4400" b="1" dirty="0">
                <a:solidFill>
                  <a:srgbClr val="38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和显著的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实践性</a:t>
            </a:r>
            <a:r>
              <a:rPr lang="zh-CN" altLang="en-US" sz="4400" b="1" dirty="0">
                <a:solidFill>
                  <a:srgbClr val="38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，在劳动教育中发挥</a:t>
            </a:r>
            <a:r>
              <a:rPr lang="zh-CN" altLang="en-US" sz="4400" b="1" dirty="0">
                <a:solidFill>
                  <a:srgbClr val="E0751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主导作用</a:t>
            </a:r>
            <a:r>
              <a:rPr lang="zh-CN" altLang="en-US" sz="4400" b="1" dirty="0">
                <a:solidFill>
                  <a:srgbClr val="38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723375-BCFD-F0D5-CA1E-F0358DC4636D}"/>
              </a:ext>
            </a:extLst>
          </p:cNvPr>
          <p:cNvSpPr txBox="1"/>
          <p:nvPr/>
        </p:nvSpPr>
        <p:spPr>
          <a:xfrm>
            <a:off x="0" y="34094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（一）义务教育新课程方案中劳动课程的地位与特点</a:t>
            </a:r>
          </a:p>
        </p:txBody>
      </p:sp>
    </p:spTree>
    <p:extLst>
      <p:ext uri="{BB962C8B-B14F-4D97-AF65-F5344CB8AC3E}">
        <p14:creationId xmlns:p14="http://schemas.microsoft.com/office/powerpoint/2010/main" val="6811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103559" y="3046354"/>
            <a:ext cx="2168041" cy="1354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价值</a:t>
            </a:r>
            <a:endParaRPr lang="en-US" altLang="zh-CN" sz="4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地位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4471463" y="2212588"/>
            <a:ext cx="3432235" cy="3203288"/>
          </a:xfrm>
          <a:prstGeom prst="diamond">
            <a:avLst/>
          </a:prstGeom>
          <a:noFill/>
          <a:ln w="190500" cmpd="thickThin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endParaRPr lang="zh-CN" altLang="en-US" sz="1695"/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3838370" y="3247833"/>
            <a:ext cx="1353781" cy="1262203"/>
          </a:xfrm>
          <a:prstGeom prst="diamond">
            <a:avLst/>
          </a:prstGeom>
          <a:noFill/>
          <a:ln w="190500" cmpd="thickThin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endParaRPr lang="zh-CN" altLang="en-US" sz="1695"/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7179026" y="3247833"/>
            <a:ext cx="1353781" cy="1262203"/>
          </a:xfrm>
          <a:prstGeom prst="diamond">
            <a:avLst/>
          </a:prstGeom>
          <a:noFill/>
          <a:ln w="190500" cmpd="thickThin">
            <a:solidFill>
              <a:schemeClr val="accent3"/>
            </a:solidFill>
            <a:miter lim="800000"/>
          </a:ln>
        </p:spPr>
        <p:txBody>
          <a:bodyPr wrap="none" anchor="ctr"/>
          <a:lstStyle/>
          <a:p>
            <a:endParaRPr lang="zh-CN" altLang="en-US" sz="1695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692AA11-D797-1FA4-FBC4-9179974E022E}"/>
              </a:ext>
            </a:extLst>
          </p:cNvPr>
          <p:cNvSpPr txBox="1"/>
          <p:nvPr/>
        </p:nvSpPr>
        <p:spPr>
          <a:xfrm>
            <a:off x="485775" y="32589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义务教育新课程方案中劳动课程的地位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5C8043-3890-66FF-3CF5-22427989E8C9}"/>
              </a:ext>
            </a:extLst>
          </p:cNvPr>
          <p:cNvSpPr txBox="1"/>
          <p:nvPr/>
        </p:nvSpPr>
        <p:spPr>
          <a:xfrm>
            <a:off x="1123950" y="2387791"/>
            <a:ext cx="2876550" cy="861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国家课程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FB65BF-471E-39F7-32BA-2C09CD02756B}"/>
              </a:ext>
            </a:extLst>
          </p:cNvPr>
          <p:cNvSpPr txBox="1"/>
          <p:nvPr/>
        </p:nvSpPr>
        <p:spPr>
          <a:xfrm>
            <a:off x="916739" y="4540137"/>
            <a:ext cx="3290972" cy="861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普及型课程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6BA2BE-7F0F-B4B7-4002-2170E8CCB5FE}"/>
              </a:ext>
            </a:extLst>
          </p:cNvPr>
          <p:cNvSpPr txBox="1"/>
          <p:nvPr/>
        </p:nvSpPr>
        <p:spPr>
          <a:xfrm>
            <a:off x="8374661" y="2386828"/>
            <a:ext cx="2876550" cy="861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课时规定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9BA8B0-150E-932D-F10F-A04ED9FC86D2}"/>
              </a:ext>
            </a:extLst>
          </p:cNvPr>
          <p:cNvSpPr txBox="1"/>
          <p:nvPr/>
        </p:nvSpPr>
        <p:spPr>
          <a:xfrm>
            <a:off x="8167450" y="4539174"/>
            <a:ext cx="3290972" cy="861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强调劳动周</a:t>
            </a: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9F841F9E-54B2-9184-47EC-FC08861BAA8A}"/>
              </a:ext>
            </a:extLst>
          </p:cNvPr>
          <p:cNvSpPr/>
          <p:nvPr/>
        </p:nvSpPr>
        <p:spPr>
          <a:xfrm>
            <a:off x="2241323" y="3277934"/>
            <a:ext cx="342900" cy="1291341"/>
          </a:xfrm>
          <a:prstGeom prst="downArrow">
            <a:avLst/>
          </a:prstGeom>
          <a:solidFill>
            <a:srgbClr val="E0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BD1EBBAC-2D58-50FD-0834-57F515913812}"/>
              </a:ext>
            </a:extLst>
          </p:cNvPr>
          <p:cNvSpPr/>
          <p:nvPr/>
        </p:nvSpPr>
        <p:spPr>
          <a:xfrm>
            <a:off x="9519135" y="3248546"/>
            <a:ext cx="342900" cy="1291341"/>
          </a:xfrm>
          <a:prstGeom prst="downArrow">
            <a:avLst/>
          </a:prstGeom>
          <a:solidFill>
            <a:srgbClr val="E0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6"/>
          <p:cNvSpPr/>
          <p:nvPr/>
        </p:nvSpPr>
        <p:spPr bwMode="auto">
          <a:xfrm>
            <a:off x="5218641" y="4102137"/>
            <a:ext cx="1754717" cy="3022600"/>
          </a:xfrm>
          <a:custGeom>
            <a:avLst/>
            <a:gdLst>
              <a:gd name="T0" fmla="*/ 258 w 725"/>
              <a:gd name="T1" fmla="*/ 1251 h 1251"/>
              <a:gd name="T2" fmla="*/ 285 w 725"/>
              <a:gd name="T3" fmla="*/ 700 h 1251"/>
              <a:gd name="T4" fmla="*/ 0 w 725"/>
              <a:gd name="T5" fmla="*/ 315 h 1251"/>
              <a:gd name="T6" fmla="*/ 46 w 725"/>
              <a:gd name="T7" fmla="*/ 273 h 1251"/>
              <a:gd name="T8" fmla="*/ 314 w 725"/>
              <a:gd name="T9" fmla="*/ 578 h 1251"/>
              <a:gd name="T10" fmla="*/ 344 w 725"/>
              <a:gd name="T11" fmla="*/ 0 h 1251"/>
              <a:gd name="T12" fmla="*/ 412 w 725"/>
              <a:gd name="T13" fmla="*/ 0 h 1251"/>
              <a:gd name="T14" fmla="*/ 440 w 725"/>
              <a:gd name="T15" fmla="*/ 377 h 1251"/>
              <a:gd name="T16" fmla="*/ 675 w 725"/>
              <a:gd name="T17" fmla="*/ 126 h 1251"/>
              <a:gd name="T18" fmla="*/ 725 w 725"/>
              <a:gd name="T19" fmla="*/ 193 h 1251"/>
              <a:gd name="T20" fmla="*/ 478 w 725"/>
              <a:gd name="T21" fmla="*/ 490 h 1251"/>
              <a:gd name="T22" fmla="*/ 461 w 725"/>
              <a:gd name="T23" fmla="*/ 788 h 1251"/>
              <a:gd name="T24" fmla="*/ 507 w 725"/>
              <a:gd name="T25" fmla="*/ 1245 h 1251"/>
              <a:gd name="T26" fmla="*/ 258 w 725"/>
              <a:gd name="T27" fmla="*/ 1251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5" h="1251">
                <a:moveTo>
                  <a:pt x="258" y="1251"/>
                </a:moveTo>
                <a:cubicBezTo>
                  <a:pt x="258" y="1251"/>
                  <a:pt x="323" y="826"/>
                  <a:pt x="285" y="700"/>
                </a:cubicBezTo>
                <a:cubicBezTo>
                  <a:pt x="0" y="315"/>
                  <a:pt x="0" y="315"/>
                  <a:pt x="0" y="315"/>
                </a:cubicBezTo>
                <a:cubicBezTo>
                  <a:pt x="46" y="273"/>
                  <a:pt x="46" y="273"/>
                  <a:pt x="46" y="273"/>
                </a:cubicBezTo>
                <a:cubicBezTo>
                  <a:pt x="314" y="578"/>
                  <a:pt x="314" y="578"/>
                  <a:pt x="314" y="578"/>
                </a:cubicBezTo>
                <a:cubicBezTo>
                  <a:pt x="344" y="0"/>
                  <a:pt x="344" y="0"/>
                  <a:pt x="344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40" y="377"/>
                  <a:pt x="440" y="377"/>
                  <a:pt x="440" y="377"/>
                </a:cubicBezTo>
                <a:cubicBezTo>
                  <a:pt x="675" y="126"/>
                  <a:pt x="675" y="126"/>
                  <a:pt x="675" y="126"/>
                </a:cubicBezTo>
                <a:cubicBezTo>
                  <a:pt x="725" y="193"/>
                  <a:pt x="725" y="193"/>
                  <a:pt x="725" y="193"/>
                </a:cubicBezTo>
                <a:cubicBezTo>
                  <a:pt x="478" y="490"/>
                  <a:pt x="478" y="490"/>
                  <a:pt x="478" y="490"/>
                </a:cubicBezTo>
                <a:cubicBezTo>
                  <a:pt x="478" y="490"/>
                  <a:pt x="436" y="490"/>
                  <a:pt x="461" y="788"/>
                </a:cubicBezTo>
                <a:cubicBezTo>
                  <a:pt x="486" y="1085"/>
                  <a:pt x="507" y="1245"/>
                  <a:pt x="507" y="1245"/>
                </a:cubicBezTo>
                <a:cubicBezTo>
                  <a:pt x="258" y="1251"/>
                  <a:pt x="258" y="1251"/>
                  <a:pt x="258" y="1251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3209925" y="3403636"/>
            <a:ext cx="2698749" cy="2692363"/>
            <a:chOff x="3032919" y="2228851"/>
            <a:chExt cx="1651000" cy="1647825"/>
          </a:xfrm>
        </p:grpSpPr>
        <p:grpSp>
          <p:nvGrpSpPr>
            <p:cNvPr id="4" name="组合 3"/>
            <p:cNvGrpSpPr/>
            <p:nvPr/>
          </p:nvGrpSpPr>
          <p:grpSpPr>
            <a:xfrm>
              <a:off x="3032919" y="2228851"/>
              <a:ext cx="1651000" cy="1647825"/>
              <a:chOff x="3032919" y="2228851"/>
              <a:chExt cx="1651000" cy="1647825"/>
            </a:xfrm>
          </p:grpSpPr>
          <p:sp>
            <p:nvSpPr>
              <p:cNvPr id="12" name="Oval 55"/>
              <p:cNvSpPr>
                <a:spLocks noChangeArrowheads="1"/>
              </p:cNvSpPr>
              <p:nvPr/>
            </p:nvSpPr>
            <p:spPr bwMode="auto">
              <a:xfrm>
                <a:off x="3032919" y="2228851"/>
                <a:ext cx="1651000" cy="1647825"/>
              </a:xfrm>
              <a:prstGeom prst="ellipse">
                <a:avLst/>
              </a:prstGeom>
              <a:solidFill>
                <a:schemeClr val="bg2">
                  <a:alpha val="60000"/>
                </a:schemeClr>
              </a:solid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3" name="Oval 56"/>
              <p:cNvSpPr>
                <a:spLocks noChangeArrowheads="1"/>
              </p:cNvSpPr>
              <p:nvPr/>
            </p:nvSpPr>
            <p:spPr bwMode="auto">
              <a:xfrm>
                <a:off x="3102770" y="2379663"/>
                <a:ext cx="1430337" cy="14112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" name="TextBox 71"/>
            <p:cNvSpPr txBox="1"/>
            <p:nvPr/>
          </p:nvSpPr>
          <p:spPr>
            <a:xfrm>
              <a:off x="3261512" y="2817300"/>
              <a:ext cx="1148550" cy="470926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实践性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6340" y="1312370"/>
            <a:ext cx="2971800" cy="2971800"/>
            <a:chOff x="3699669" y="660401"/>
            <a:chExt cx="2228850" cy="2228850"/>
          </a:xfrm>
        </p:grpSpPr>
        <p:sp>
          <p:nvSpPr>
            <p:cNvPr id="15" name="Oval 51"/>
            <p:cNvSpPr>
              <a:spLocks noChangeArrowheads="1"/>
            </p:cNvSpPr>
            <p:nvPr/>
          </p:nvSpPr>
          <p:spPr bwMode="auto">
            <a:xfrm>
              <a:off x="3699669" y="660401"/>
              <a:ext cx="2228850" cy="2228850"/>
            </a:xfrm>
            <a:prstGeom prst="ellipse">
              <a:avLst/>
            </a:prstGeom>
            <a:solidFill>
              <a:schemeClr val="bg2">
                <a:alpha val="60000"/>
              </a:schemeClr>
            </a:solidFill>
            <a:ln w="28575">
              <a:solidFill>
                <a:srgbClr val="FFFFFF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16" name="Oval 52"/>
            <p:cNvSpPr>
              <a:spLocks noChangeArrowheads="1"/>
            </p:cNvSpPr>
            <p:nvPr/>
          </p:nvSpPr>
          <p:spPr bwMode="auto">
            <a:xfrm>
              <a:off x="3871119" y="835026"/>
              <a:ext cx="1882775" cy="18811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TextBox 83"/>
            <p:cNvSpPr txBox="1"/>
            <p:nvPr/>
          </p:nvSpPr>
          <p:spPr>
            <a:xfrm>
              <a:off x="4159931" y="1409396"/>
              <a:ext cx="1411685" cy="577081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思想性</a:t>
              </a:r>
              <a:endParaRPr lang="en-US" altLang="zh-CN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43673" y="3304153"/>
            <a:ext cx="2451053" cy="2420372"/>
            <a:chOff x="5160169" y="2154238"/>
            <a:chExt cx="1295400" cy="1293813"/>
          </a:xfrm>
        </p:grpSpPr>
        <p:grpSp>
          <p:nvGrpSpPr>
            <p:cNvPr id="20" name="组合 19"/>
            <p:cNvGrpSpPr/>
            <p:nvPr/>
          </p:nvGrpSpPr>
          <p:grpSpPr>
            <a:xfrm>
              <a:off x="5160169" y="2154238"/>
              <a:ext cx="1295400" cy="1293813"/>
              <a:chOff x="5160169" y="2154238"/>
              <a:chExt cx="1295400" cy="1293813"/>
            </a:xfrm>
          </p:grpSpPr>
          <p:sp>
            <p:nvSpPr>
              <p:cNvPr id="23" name="Oval 53"/>
              <p:cNvSpPr>
                <a:spLocks noChangeArrowheads="1"/>
              </p:cNvSpPr>
              <p:nvPr/>
            </p:nvSpPr>
            <p:spPr bwMode="auto">
              <a:xfrm>
                <a:off x="5160169" y="2154238"/>
                <a:ext cx="1295400" cy="129381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60000"/>
                </a:schemeClr>
              </a:solid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4" name="Oval 54"/>
              <p:cNvSpPr>
                <a:spLocks noChangeArrowheads="1"/>
              </p:cNvSpPr>
              <p:nvPr/>
            </p:nvSpPr>
            <p:spPr bwMode="auto">
              <a:xfrm>
                <a:off x="5304632" y="2295526"/>
                <a:ext cx="1008062" cy="1009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2" name="TextBox 87"/>
            <p:cNvSpPr txBox="1"/>
            <p:nvPr/>
          </p:nvSpPr>
          <p:spPr>
            <a:xfrm>
              <a:off x="5329724" y="2563611"/>
              <a:ext cx="992240" cy="411306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社会性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6FB77887-38E1-7C38-82AE-AC99D913339A}"/>
              </a:ext>
            </a:extLst>
          </p:cNvPr>
          <p:cNvSpPr txBox="1"/>
          <p:nvPr/>
        </p:nvSpPr>
        <p:spPr>
          <a:xfrm>
            <a:off x="485775" y="32589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义务教育新课程方案中劳动课程的特点</a:t>
            </a:r>
          </a:p>
        </p:txBody>
      </p:sp>
    </p:spTree>
    <p:extLst>
      <p:ext uri="{BB962C8B-B14F-4D97-AF65-F5344CB8AC3E}">
        <p14:creationId xmlns:p14="http://schemas.microsoft.com/office/powerpoint/2010/main" val="33480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0148" y="3160883"/>
            <a:ext cx="2397524" cy="845573"/>
            <a:chOff x="2320148" y="3160883"/>
            <a:chExt cx="2397524" cy="845573"/>
          </a:xfrm>
          <a:solidFill>
            <a:schemeClr val="accent3"/>
          </a:solidFill>
        </p:grpSpPr>
        <p:sp>
          <p:nvSpPr>
            <p:cNvPr id="3" name="任意多边形 47"/>
            <p:cNvSpPr/>
            <p:nvPr/>
          </p:nvSpPr>
          <p:spPr bwMode="auto">
            <a:xfrm rot="21480000" flipH="1">
              <a:off x="2320148" y="3179416"/>
              <a:ext cx="1387553" cy="827040"/>
            </a:xfrm>
            <a:custGeom>
              <a:avLst/>
              <a:gdLst>
                <a:gd name="T0" fmla="*/ 0 w 2262142"/>
                <a:gd name="T1" fmla="*/ 0 h 1396256"/>
                <a:gd name="T2" fmla="*/ 74770 w 2262142"/>
                <a:gd name="T3" fmla="*/ 1396256 h 1396256"/>
                <a:gd name="T4" fmla="*/ 2262142 w 2262142"/>
                <a:gd name="T5" fmla="*/ 1396256 h 1396256"/>
                <a:gd name="T6" fmla="*/ 0 60000 65536"/>
                <a:gd name="T7" fmla="*/ 0 60000 65536"/>
                <a:gd name="T8" fmla="*/ 0 60000 65536"/>
                <a:gd name="T9" fmla="*/ 0 w 2262142"/>
                <a:gd name="T10" fmla="*/ 0 h 1396256"/>
                <a:gd name="T11" fmla="*/ 2262142 w 2262142"/>
                <a:gd name="T12" fmla="*/ 1396256 h 1396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142" h="1396256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任意多边形 51"/>
            <p:cNvSpPr/>
            <p:nvPr/>
          </p:nvSpPr>
          <p:spPr bwMode="auto">
            <a:xfrm>
              <a:off x="3675270" y="3160883"/>
              <a:ext cx="1042402" cy="827040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0148" y="4048156"/>
            <a:ext cx="2384784" cy="836307"/>
            <a:chOff x="2320148" y="4048156"/>
            <a:chExt cx="2384784" cy="836307"/>
          </a:xfrm>
          <a:solidFill>
            <a:schemeClr val="accent4"/>
          </a:solidFill>
        </p:grpSpPr>
        <p:sp>
          <p:nvSpPr>
            <p:cNvPr id="6" name="任意多边形 63"/>
            <p:cNvSpPr/>
            <p:nvPr/>
          </p:nvSpPr>
          <p:spPr bwMode="auto">
            <a:xfrm rot="120000" flipH="1" flipV="1">
              <a:off x="2320148" y="4048156"/>
              <a:ext cx="1387553" cy="823566"/>
            </a:xfrm>
            <a:custGeom>
              <a:avLst/>
              <a:gdLst>
                <a:gd name="T0" fmla="*/ 1901961 w 1901961"/>
                <a:gd name="T1" fmla="*/ 1128526 h 1128526"/>
                <a:gd name="T2" fmla="*/ 62575 w 1901961"/>
                <a:gd name="T3" fmla="*/ 1128526 h 1128526"/>
                <a:gd name="T4" fmla="*/ 0 w 1901961"/>
                <a:gd name="T5" fmla="*/ 290 h 1128526"/>
                <a:gd name="T6" fmla="*/ 8289 w 1901961"/>
                <a:gd name="T7" fmla="*/ 0 h 1128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1961"/>
                <a:gd name="T13" fmla="*/ 0 h 1128526"/>
                <a:gd name="T14" fmla="*/ 1901961 w 1901961"/>
                <a:gd name="T15" fmla="*/ 1128526 h 1128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1961" h="1128526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任意多边形 53"/>
            <p:cNvSpPr/>
            <p:nvPr/>
          </p:nvSpPr>
          <p:spPr bwMode="auto">
            <a:xfrm flipV="1">
              <a:off x="3662530" y="4066689"/>
              <a:ext cx="1042402" cy="817774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3301" y="4555500"/>
            <a:ext cx="2771631" cy="1235927"/>
            <a:chOff x="1933301" y="4555500"/>
            <a:chExt cx="2771631" cy="1235927"/>
          </a:xfrm>
          <a:solidFill>
            <a:schemeClr val="accent5"/>
          </a:solidFill>
        </p:grpSpPr>
        <p:sp>
          <p:nvSpPr>
            <p:cNvPr id="9" name="任意多边形 55"/>
            <p:cNvSpPr/>
            <p:nvPr/>
          </p:nvSpPr>
          <p:spPr bwMode="auto">
            <a:xfrm rot="13105210" flipV="1">
              <a:off x="1933301" y="4555500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 56"/>
            <p:cNvSpPr/>
            <p:nvPr/>
          </p:nvSpPr>
          <p:spPr bwMode="auto">
            <a:xfrm flipV="1">
              <a:off x="3662530" y="4977128"/>
              <a:ext cx="1042402" cy="814299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33301" y="2248127"/>
            <a:ext cx="2784371" cy="1241719"/>
            <a:chOff x="1933301" y="2248127"/>
            <a:chExt cx="2784371" cy="1241719"/>
          </a:xfrm>
        </p:grpSpPr>
        <p:sp>
          <p:nvSpPr>
            <p:cNvPr id="12" name="任意多边形 58"/>
            <p:cNvSpPr/>
            <p:nvPr/>
          </p:nvSpPr>
          <p:spPr bwMode="auto">
            <a:xfrm rot="8494790">
              <a:off x="1933301" y="2848137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 59"/>
            <p:cNvSpPr/>
            <p:nvPr/>
          </p:nvSpPr>
          <p:spPr bwMode="auto">
            <a:xfrm>
              <a:off x="3675270" y="2248127"/>
              <a:ext cx="1042402" cy="815457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27"/>
          <p:cNvGrpSpPr/>
          <p:nvPr/>
        </p:nvGrpSpPr>
        <p:grpSpPr bwMode="auto">
          <a:xfrm>
            <a:off x="1355347" y="3610311"/>
            <a:ext cx="998389" cy="1003105"/>
            <a:chOff x="0" y="0"/>
            <a:chExt cx="1375837" cy="1380067"/>
          </a:xfrm>
          <a:solidFill>
            <a:schemeClr val="accent1"/>
          </a:solidFill>
        </p:grpSpPr>
        <p:grpSp>
          <p:nvGrpSpPr>
            <p:cNvPr id="15" name="组合 25"/>
            <p:cNvGrpSpPr/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  <a:grpFill/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任意多边形 18"/>
              <p:cNvSpPr/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15619 w 215619"/>
                  <a:gd name="T1" fmla="*/ 0 h 839485"/>
                  <a:gd name="T2" fmla="*/ 215619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619"/>
                  <a:gd name="T13" fmla="*/ 0 h 839485"/>
                  <a:gd name="T14" fmla="*/ 215619 w 215619"/>
                  <a:gd name="T15" fmla="*/ 839485 h 839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任意多边形 21"/>
              <p:cNvSpPr/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799"/>
                  <a:gd name="T25" fmla="*/ 0 h 558801"/>
                  <a:gd name="T26" fmla="*/ 431799 w 431799"/>
                  <a:gd name="T27" fmla="*/ 558801 h 5588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049611" y="2144852"/>
            <a:ext cx="6692445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367F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升华</a:t>
            </a:r>
            <a:r>
              <a:rPr lang="zh-CN" altLang="en-US" sz="4400" b="1" dirty="0">
                <a:solidFill>
                  <a:srgbClr val="367F8D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劳动观念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49611" y="3081019"/>
            <a:ext cx="6692445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367F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提升</a:t>
            </a:r>
            <a:r>
              <a:rPr lang="zh-CN" altLang="en-US" sz="4400" b="1" dirty="0">
                <a:solidFill>
                  <a:srgbClr val="367F8D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劳动能力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49611" y="4017186"/>
            <a:ext cx="6692445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367F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</a:t>
            </a:r>
            <a:r>
              <a:rPr lang="zh-CN" altLang="en-US" sz="4400" b="1" dirty="0">
                <a:solidFill>
                  <a:srgbClr val="367F8D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劳动习惯和品质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49611" y="4953353"/>
            <a:ext cx="6692445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367F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养成</a:t>
            </a:r>
            <a:r>
              <a:rPr lang="zh-CN" altLang="en-US" sz="4400" b="1" dirty="0">
                <a:solidFill>
                  <a:srgbClr val="367F8D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劳动精神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72A97B7-9E3C-BD52-145D-2FAB269BA0FA}"/>
              </a:ext>
            </a:extLst>
          </p:cNvPr>
          <p:cNvSpPr txBox="1"/>
          <p:nvPr/>
        </p:nvSpPr>
        <p:spPr>
          <a:xfrm>
            <a:off x="0" y="34094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（二）义务教育新课程方案中劳动课程的育人价值</a:t>
            </a:r>
          </a:p>
        </p:txBody>
      </p:sp>
    </p:spTree>
    <p:extLst>
      <p:ext uri="{BB962C8B-B14F-4D97-AF65-F5344CB8AC3E}">
        <p14:creationId xmlns:p14="http://schemas.microsoft.com/office/powerpoint/2010/main" val="35773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0148" y="3160883"/>
            <a:ext cx="2397524" cy="845573"/>
            <a:chOff x="2320148" y="3160883"/>
            <a:chExt cx="2397524" cy="845573"/>
          </a:xfrm>
          <a:solidFill>
            <a:schemeClr val="accent3"/>
          </a:solidFill>
        </p:grpSpPr>
        <p:sp>
          <p:nvSpPr>
            <p:cNvPr id="3" name="任意多边形 47"/>
            <p:cNvSpPr/>
            <p:nvPr/>
          </p:nvSpPr>
          <p:spPr bwMode="auto">
            <a:xfrm rot="21480000" flipH="1">
              <a:off x="2320148" y="3179416"/>
              <a:ext cx="1387553" cy="827040"/>
            </a:xfrm>
            <a:custGeom>
              <a:avLst/>
              <a:gdLst>
                <a:gd name="T0" fmla="*/ 0 w 2262142"/>
                <a:gd name="T1" fmla="*/ 0 h 1396256"/>
                <a:gd name="T2" fmla="*/ 74770 w 2262142"/>
                <a:gd name="T3" fmla="*/ 1396256 h 1396256"/>
                <a:gd name="T4" fmla="*/ 2262142 w 2262142"/>
                <a:gd name="T5" fmla="*/ 1396256 h 1396256"/>
                <a:gd name="T6" fmla="*/ 0 60000 65536"/>
                <a:gd name="T7" fmla="*/ 0 60000 65536"/>
                <a:gd name="T8" fmla="*/ 0 60000 65536"/>
                <a:gd name="T9" fmla="*/ 0 w 2262142"/>
                <a:gd name="T10" fmla="*/ 0 h 1396256"/>
                <a:gd name="T11" fmla="*/ 2262142 w 2262142"/>
                <a:gd name="T12" fmla="*/ 1396256 h 1396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142" h="1396256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任意多边形 51"/>
            <p:cNvSpPr/>
            <p:nvPr/>
          </p:nvSpPr>
          <p:spPr bwMode="auto">
            <a:xfrm>
              <a:off x="3675270" y="3160883"/>
              <a:ext cx="1042402" cy="827040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0148" y="4048156"/>
            <a:ext cx="2384784" cy="836307"/>
            <a:chOff x="2320148" y="4048156"/>
            <a:chExt cx="2384784" cy="836307"/>
          </a:xfrm>
          <a:solidFill>
            <a:schemeClr val="accent4"/>
          </a:solidFill>
        </p:grpSpPr>
        <p:sp>
          <p:nvSpPr>
            <p:cNvPr id="6" name="任意多边形 63"/>
            <p:cNvSpPr/>
            <p:nvPr/>
          </p:nvSpPr>
          <p:spPr bwMode="auto">
            <a:xfrm rot="120000" flipH="1" flipV="1">
              <a:off x="2320148" y="4048156"/>
              <a:ext cx="1387553" cy="823566"/>
            </a:xfrm>
            <a:custGeom>
              <a:avLst/>
              <a:gdLst>
                <a:gd name="T0" fmla="*/ 1901961 w 1901961"/>
                <a:gd name="T1" fmla="*/ 1128526 h 1128526"/>
                <a:gd name="T2" fmla="*/ 62575 w 1901961"/>
                <a:gd name="T3" fmla="*/ 1128526 h 1128526"/>
                <a:gd name="T4" fmla="*/ 0 w 1901961"/>
                <a:gd name="T5" fmla="*/ 290 h 1128526"/>
                <a:gd name="T6" fmla="*/ 8289 w 1901961"/>
                <a:gd name="T7" fmla="*/ 0 h 1128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1961"/>
                <a:gd name="T13" fmla="*/ 0 h 1128526"/>
                <a:gd name="T14" fmla="*/ 1901961 w 1901961"/>
                <a:gd name="T15" fmla="*/ 1128526 h 1128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1961" h="1128526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任意多边形 53"/>
            <p:cNvSpPr/>
            <p:nvPr/>
          </p:nvSpPr>
          <p:spPr bwMode="auto">
            <a:xfrm flipV="1">
              <a:off x="3662530" y="4066689"/>
              <a:ext cx="1042402" cy="817774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3301" y="4555500"/>
            <a:ext cx="2771631" cy="1235927"/>
            <a:chOff x="1933301" y="4555500"/>
            <a:chExt cx="2771631" cy="1235927"/>
          </a:xfrm>
          <a:solidFill>
            <a:schemeClr val="accent5"/>
          </a:solidFill>
        </p:grpSpPr>
        <p:sp>
          <p:nvSpPr>
            <p:cNvPr id="9" name="任意多边形 55"/>
            <p:cNvSpPr/>
            <p:nvPr/>
          </p:nvSpPr>
          <p:spPr bwMode="auto">
            <a:xfrm rot="13105210" flipV="1">
              <a:off x="1933301" y="4555500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 56"/>
            <p:cNvSpPr/>
            <p:nvPr/>
          </p:nvSpPr>
          <p:spPr bwMode="auto">
            <a:xfrm flipV="1">
              <a:off x="3662530" y="4977128"/>
              <a:ext cx="1042402" cy="814299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33301" y="2248127"/>
            <a:ext cx="2784371" cy="1241719"/>
            <a:chOff x="1933301" y="2248127"/>
            <a:chExt cx="2784371" cy="1241719"/>
          </a:xfrm>
        </p:grpSpPr>
        <p:sp>
          <p:nvSpPr>
            <p:cNvPr id="12" name="任意多边形 58"/>
            <p:cNvSpPr/>
            <p:nvPr/>
          </p:nvSpPr>
          <p:spPr bwMode="auto">
            <a:xfrm rot="8494790">
              <a:off x="1933301" y="2848137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 59"/>
            <p:cNvSpPr/>
            <p:nvPr/>
          </p:nvSpPr>
          <p:spPr bwMode="auto">
            <a:xfrm>
              <a:off x="3675270" y="2248127"/>
              <a:ext cx="1042402" cy="815457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27"/>
          <p:cNvGrpSpPr/>
          <p:nvPr/>
        </p:nvGrpSpPr>
        <p:grpSpPr bwMode="auto">
          <a:xfrm>
            <a:off x="1355347" y="3610311"/>
            <a:ext cx="998389" cy="1003105"/>
            <a:chOff x="0" y="0"/>
            <a:chExt cx="1375837" cy="1380067"/>
          </a:xfrm>
          <a:solidFill>
            <a:schemeClr val="accent1"/>
          </a:solidFill>
        </p:grpSpPr>
        <p:grpSp>
          <p:nvGrpSpPr>
            <p:cNvPr id="15" name="组合 25"/>
            <p:cNvGrpSpPr/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  <a:grpFill/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任意多边形 18"/>
              <p:cNvSpPr/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15619 w 215619"/>
                  <a:gd name="T1" fmla="*/ 0 h 839485"/>
                  <a:gd name="T2" fmla="*/ 215619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619"/>
                  <a:gd name="T13" fmla="*/ 0 h 839485"/>
                  <a:gd name="T14" fmla="*/ 215619 w 215619"/>
                  <a:gd name="T15" fmla="*/ 839485 h 839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任意多边形 21"/>
              <p:cNvSpPr/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799"/>
                  <a:gd name="T25" fmla="*/ 0 h 558801"/>
                  <a:gd name="T26" fmla="*/ 431799 w 431799"/>
                  <a:gd name="T27" fmla="*/ 558801 h 5588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049611" y="2144852"/>
            <a:ext cx="6692445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367F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升华劳动观念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72A97B7-9E3C-BD52-145D-2FAB269BA0FA}"/>
              </a:ext>
            </a:extLst>
          </p:cNvPr>
          <p:cNvSpPr txBox="1"/>
          <p:nvPr/>
        </p:nvSpPr>
        <p:spPr>
          <a:xfrm>
            <a:off x="0" y="34094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（二）义务教育新课程方案中劳动课程的育人价值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E7F14CB-361C-7C8F-40DC-C53A8E189A0D}"/>
              </a:ext>
            </a:extLst>
          </p:cNvPr>
          <p:cNvSpPr txBox="1"/>
          <p:nvPr/>
        </p:nvSpPr>
        <p:spPr>
          <a:xfrm>
            <a:off x="4806723" y="3226215"/>
            <a:ext cx="7044869" cy="2692660"/>
          </a:xfrm>
          <a:prstGeom prst="rect">
            <a:avLst/>
          </a:prstGeom>
          <a:noFill/>
          <a:ln w="76200">
            <a:solidFill>
              <a:srgbClr val="838AC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1.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帮助学生学会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尊重劳动和劳动者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，逐步消除当前存在的劳动歧视、职业歧视等错误观念；</a:t>
            </a:r>
            <a:endParaRPr lang="en-US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2.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帮助学生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理解新时代的劳动观念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，尤其是当前社会重视的消费观和闲暇观；</a:t>
            </a:r>
            <a:endParaRPr lang="en-US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3.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促使学生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崇尚劳动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牢固树立劳动最光荣、劳动最崇高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劳动最伟大、劳动最美丽的观念。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5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0148" y="3160883"/>
            <a:ext cx="2397524" cy="845573"/>
            <a:chOff x="2320148" y="3160883"/>
            <a:chExt cx="2397524" cy="845573"/>
          </a:xfrm>
          <a:solidFill>
            <a:schemeClr val="accent3"/>
          </a:solidFill>
        </p:grpSpPr>
        <p:sp>
          <p:nvSpPr>
            <p:cNvPr id="3" name="任意多边形 47"/>
            <p:cNvSpPr/>
            <p:nvPr/>
          </p:nvSpPr>
          <p:spPr bwMode="auto">
            <a:xfrm rot="21480000" flipH="1">
              <a:off x="2320148" y="3179416"/>
              <a:ext cx="1387553" cy="827040"/>
            </a:xfrm>
            <a:custGeom>
              <a:avLst/>
              <a:gdLst>
                <a:gd name="T0" fmla="*/ 0 w 2262142"/>
                <a:gd name="T1" fmla="*/ 0 h 1396256"/>
                <a:gd name="T2" fmla="*/ 74770 w 2262142"/>
                <a:gd name="T3" fmla="*/ 1396256 h 1396256"/>
                <a:gd name="T4" fmla="*/ 2262142 w 2262142"/>
                <a:gd name="T5" fmla="*/ 1396256 h 1396256"/>
                <a:gd name="T6" fmla="*/ 0 60000 65536"/>
                <a:gd name="T7" fmla="*/ 0 60000 65536"/>
                <a:gd name="T8" fmla="*/ 0 60000 65536"/>
                <a:gd name="T9" fmla="*/ 0 w 2262142"/>
                <a:gd name="T10" fmla="*/ 0 h 1396256"/>
                <a:gd name="T11" fmla="*/ 2262142 w 2262142"/>
                <a:gd name="T12" fmla="*/ 1396256 h 1396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142" h="1396256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任意多边形 51"/>
            <p:cNvSpPr/>
            <p:nvPr/>
          </p:nvSpPr>
          <p:spPr bwMode="auto">
            <a:xfrm>
              <a:off x="3675270" y="3160883"/>
              <a:ext cx="1042402" cy="827040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0148" y="4048156"/>
            <a:ext cx="2384784" cy="836307"/>
            <a:chOff x="2320148" y="4048156"/>
            <a:chExt cx="2384784" cy="836307"/>
          </a:xfrm>
          <a:solidFill>
            <a:schemeClr val="accent4"/>
          </a:solidFill>
        </p:grpSpPr>
        <p:sp>
          <p:nvSpPr>
            <p:cNvPr id="6" name="任意多边形 63"/>
            <p:cNvSpPr/>
            <p:nvPr/>
          </p:nvSpPr>
          <p:spPr bwMode="auto">
            <a:xfrm rot="120000" flipH="1" flipV="1">
              <a:off x="2320148" y="4048156"/>
              <a:ext cx="1387553" cy="823566"/>
            </a:xfrm>
            <a:custGeom>
              <a:avLst/>
              <a:gdLst>
                <a:gd name="T0" fmla="*/ 1901961 w 1901961"/>
                <a:gd name="T1" fmla="*/ 1128526 h 1128526"/>
                <a:gd name="T2" fmla="*/ 62575 w 1901961"/>
                <a:gd name="T3" fmla="*/ 1128526 h 1128526"/>
                <a:gd name="T4" fmla="*/ 0 w 1901961"/>
                <a:gd name="T5" fmla="*/ 290 h 1128526"/>
                <a:gd name="T6" fmla="*/ 8289 w 1901961"/>
                <a:gd name="T7" fmla="*/ 0 h 1128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1961"/>
                <a:gd name="T13" fmla="*/ 0 h 1128526"/>
                <a:gd name="T14" fmla="*/ 1901961 w 1901961"/>
                <a:gd name="T15" fmla="*/ 1128526 h 1128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1961" h="1128526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任意多边形 53"/>
            <p:cNvSpPr/>
            <p:nvPr/>
          </p:nvSpPr>
          <p:spPr bwMode="auto">
            <a:xfrm flipV="1">
              <a:off x="3662530" y="4066689"/>
              <a:ext cx="1042402" cy="817774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3301" y="4555500"/>
            <a:ext cx="2771631" cy="1235927"/>
            <a:chOff x="1933301" y="4555500"/>
            <a:chExt cx="2771631" cy="1235927"/>
          </a:xfrm>
          <a:solidFill>
            <a:schemeClr val="accent5"/>
          </a:solidFill>
        </p:grpSpPr>
        <p:sp>
          <p:nvSpPr>
            <p:cNvPr id="9" name="任意多边形 55"/>
            <p:cNvSpPr/>
            <p:nvPr/>
          </p:nvSpPr>
          <p:spPr bwMode="auto">
            <a:xfrm rot="13105210" flipV="1">
              <a:off x="1933301" y="4555500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 56"/>
            <p:cNvSpPr/>
            <p:nvPr/>
          </p:nvSpPr>
          <p:spPr bwMode="auto">
            <a:xfrm flipV="1">
              <a:off x="3662530" y="4977128"/>
              <a:ext cx="1042402" cy="814299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33301" y="2248127"/>
            <a:ext cx="2784371" cy="1241719"/>
            <a:chOff x="1933301" y="2248127"/>
            <a:chExt cx="2784371" cy="1241719"/>
          </a:xfrm>
        </p:grpSpPr>
        <p:sp>
          <p:nvSpPr>
            <p:cNvPr id="12" name="任意多边形 58"/>
            <p:cNvSpPr/>
            <p:nvPr/>
          </p:nvSpPr>
          <p:spPr bwMode="auto">
            <a:xfrm rot="8494790">
              <a:off x="1933301" y="2848137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 59"/>
            <p:cNvSpPr/>
            <p:nvPr/>
          </p:nvSpPr>
          <p:spPr bwMode="auto">
            <a:xfrm>
              <a:off x="3675270" y="2248127"/>
              <a:ext cx="1042402" cy="815457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27"/>
          <p:cNvGrpSpPr/>
          <p:nvPr/>
        </p:nvGrpSpPr>
        <p:grpSpPr bwMode="auto">
          <a:xfrm>
            <a:off x="1355347" y="3610311"/>
            <a:ext cx="998389" cy="1003105"/>
            <a:chOff x="0" y="0"/>
            <a:chExt cx="1375837" cy="1380067"/>
          </a:xfrm>
          <a:solidFill>
            <a:schemeClr val="accent1"/>
          </a:solidFill>
        </p:grpSpPr>
        <p:grpSp>
          <p:nvGrpSpPr>
            <p:cNvPr id="15" name="组合 25"/>
            <p:cNvGrpSpPr/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  <a:grpFill/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任意多边形 18"/>
              <p:cNvSpPr/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15619 w 215619"/>
                  <a:gd name="T1" fmla="*/ 0 h 839485"/>
                  <a:gd name="T2" fmla="*/ 215619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619"/>
                  <a:gd name="T13" fmla="*/ 0 h 839485"/>
                  <a:gd name="T14" fmla="*/ 215619 w 215619"/>
                  <a:gd name="T15" fmla="*/ 839485 h 839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任意多边形 21"/>
              <p:cNvSpPr/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799"/>
                  <a:gd name="T25" fmla="*/ 0 h 558801"/>
                  <a:gd name="T26" fmla="*/ 431799 w 431799"/>
                  <a:gd name="T27" fmla="*/ 558801 h 5588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049611" y="3081019"/>
            <a:ext cx="6692445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367F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提升劳动能力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72A97B7-9E3C-BD52-145D-2FAB269BA0FA}"/>
              </a:ext>
            </a:extLst>
          </p:cNvPr>
          <p:cNvSpPr txBox="1"/>
          <p:nvPr/>
        </p:nvSpPr>
        <p:spPr>
          <a:xfrm>
            <a:off x="0" y="340941"/>
            <a:ext cx="12411075" cy="871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38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（二）义务教育新课程方案中劳动课程的育人价值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62C184D-AB01-ED28-B195-56DC0265784D}"/>
              </a:ext>
            </a:extLst>
          </p:cNvPr>
          <p:cNvSpPr txBox="1"/>
          <p:nvPr/>
        </p:nvSpPr>
        <p:spPr>
          <a:xfrm>
            <a:off x="4806723" y="4112611"/>
            <a:ext cx="7044869" cy="919867"/>
          </a:xfrm>
          <a:prstGeom prst="rect">
            <a:avLst/>
          </a:prstGeom>
          <a:noFill/>
          <a:ln w="76200">
            <a:solidFill>
              <a:srgbClr val="838AC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培养学生完成劳动任务所需的胜任力，比如学生的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体力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智力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操作力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等方面。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4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03248"/>
      </a:accent1>
      <a:accent2>
        <a:srgbClr val="367F8D"/>
      </a:accent2>
      <a:accent3>
        <a:srgbClr val="8EC6CE"/>
      </a:accent3>
      <a:accent4>
        <a:srgbClr val="103248"/>
      </a:accent4>
      <a:accent5>
        <a:srgbClr val="367F8D"/>
      </a:accent5>
      <a:accent6>
        <a:srgbClr val="8EC6CE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282</TotalTime>
  <Words>867</Words>
  <Application>Microsoft Office PowerPoint</Application>
  <PresentationFormat>宽屏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黑体</vt:lpstr>
      <vt:lpstr>楷体</vt:lpstr>
      <vt:lpstr>微软雅黑</vt:lpstr>
      <vt:lpstr>Arial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演示文稿15</dc:title>
  <dc:creator>柚子设计</dc:creator>
  <cp:keywords>MC-PPT模板</cp:keywords>
  <cp:lastModifiedBy>周 昀</cp:lastModifiedBy>
  <cp:revision>39</cp:revision>
  <dcterms:created xsi:type="dcterms:W3CDTF">2017-11-30T06:50:00Z</dcterms:created>
  <dcterms:modified xsi:type="dcterms:W3CDTF">2023-02-14T14:46:25Z</dcterms:modified>
  <cp:category>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