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6" y="8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B8C1C6-C49D-457A-8502-A46EF435F8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D82737-D966-4F67-9168-889CDC1A4D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449442D-885B-49EA-8D37-497EAD3BD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6285-8B96-4221-910D-771320606477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39EBF8-4755-4BAB-A479-92FEE8ACA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4A40C12-D6DF-41AC-B2BA-5B30D03D9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9A5C8-D24A-48D4-8E05-0FBCB1EE40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303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2E7235-46D0-4789-8D32-E424FC6B8F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8F86A77-5EAB-4160-B8E5-F872531F3F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75FFD1-B960-4C91-AC83-0ED49DACF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6285-8B96-4221-910D-771320606477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8F8535-2203-4487-BB8A-030D6FCA2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AE3B05-DDE4-4C2E-920C-16B8E130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9A5C8-D24A-48D4-8E05-0FBCB1EE40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8048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B5645FD-0D88-4640-AEEE-E9419DCABE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60BA97B-E543-4D85-A939-CBD798C9DA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15908A-6157-4B4C-A4D3-8A88C26DC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6285-8B96-4221-910D-771320606477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C29C51-4B28-4033-AC8C-822C2AB87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BD68B2-8299-4724-9194-EF897600C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9A5C8-D24A-48D4-8E05-0FBCB1EE40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1059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3FF4CD-302C-4EED-9DF4-ED5105EE27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E6D1863-F7BA-48BD-9E3A-7880DEB298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0EB6E64-BF1E-4E3E-B907-6CACE9264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6285-8B96-4221-910D-771320606477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D4A907-5F22-4177-95BA-29451A5552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716344-17EE-41C9-8D42-6E2785316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9A5C8-D24A-48D4-8E05-0FBCB1EE40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257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D842F4B-89C4-4ED7-8F75-9659D329C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EC41488-4AEA-44B5-A593-BCE43D96C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646596-7B68-4DAB-A00D-60DEC8D1F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6285-8B96-4221-910D-771320606477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A32B33-364D-4555-8240-9659265E35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1F1DEC-BE9F-4852-8B17-3781CC7E1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9A5C8-D24A-48D4-8E05-0FBCB1EE40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993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469336-8F59-492E-AF4F-9FFFBBCAD0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7C09622-261A-41DC-85E6-83EAF1E498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F6018ED-3500-4F5B-B4D2-2781D3CF3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75E70E-91D5-459D-B77C-9205A24BF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6285-8B96-4221-910D-771320606477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345628C-6762-43C2-AF42-22EBEA930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F3FEDF2-6A20-4C2F-971C-50E5554E3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9A5C8-D24A-48D4-8E05-0FBCB1EE40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6364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1B9ED0-FFEE-4D5A-9749-985C8014A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A0A208-A775-4A61-B88F-564B53CAC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58B857B-1271-4673-A6C0-1BAF3F3B2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1DD787-DDCB-45F1-AB03-F1D161E344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82DAAA1-DA8B-42C8-9916-3DDF9C5795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1EBDAB5-CCFE-4D6D-A2C2-45958CF6B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6285-8B96-4221-910D-771320606477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B1511AC3-BDC3-42FA-81E0-F603DE19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E9407F8-CED0-4C11-8189-F90050430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9A5C8-D24A-48D4-8E05-0FBCB1EE40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401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0F4413-6886-47C1-ACB4-376C14925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78714E0-A342-409B-876D-58964E8B1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6285-8B96-4221-910D-771320606477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4F36660-C510-42B9-8B72-45D9B0E2C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1E87FAC-514E-4DF8-963E-3B71B498A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9A5C8-D24A-48D4-8E05-0FBCB1EE40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8237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90605FF-CEBE-4A5F-B0A7-9FF815EF5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6285-8B96-4221-910D-771320606477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045C5D-DCD6-44AA-B0FC-5D739022B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7F0A26-8D32-499B-A3BD-3286EE1F4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9A5C8-D24A-48D4-8E05-0FBCB1EE40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1827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0E0932-ADCE-40D8-9137-3A1F9F896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B6DDF0-CA35-4592-8BFD-6F9D6E02B5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AB8DF76-7FAC-4F14-A29E-965E492DA0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7C9E25-CA28-49D2-A054-4A742A89B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6285-8B96-4221-910D-771320606477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8715026-F38B-44E1-90F3-C4A7BEE6B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B20D4C-4AE9-4269-B458-465E41BE9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9A5C8-D24A-48D4-8E05-0FBCB1EE40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020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9533FB-027C-46EF-8A01-5F085B4FE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97820EC-6108-494F-B646-BE79ECFEE8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29A83F6-3E78-496C-8396-9786116CE2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FA4F4D8-26DF-4396-89C1-EA5934B6A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B6285-8B96-4221-910D-771320606477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A720FB3-0381-42FA-98A8-058431A1A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2DD1C0-917C-47A2-921A-22CC131CD3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59A5C8-D24A-48D4-8E05-0FBCB1EE40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81840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6001BAC-C5E4-4767-B746-FD4ACA6BA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A51AA2C-AFD4-4EA5-99E3-7F185E1666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6C36B5-B359-4CCC-A2A2-E24BF0C6FB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B6285-8B96-4221-910D-771320606477}" type="datetimeFigureOut">
              <a:rPr lang="zh-CN" altLang="en-US" smtClean="0"/>
              <a:t>2020/11/11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39FEF4-D4BF-4F93-8DEA-CBD285AA7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C6F52C-F22D-46F5-AF6C-8A70CC4A15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9A5C8-D24A-48D4-8E05-0FBCB1EE40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2859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1423A9F-A708-493E-B95E-9DB3697BC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624" y="0"/>
            <a:ext cx="9080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5340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F8261A1-184C-45E4-8ADC-EC80CC5B51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7816" y="0"/>
            <a:ext cx="90763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27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514194-803E-4F54-BD9D-A97152D10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366" y="0"/>
            <a:ext cx="91666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89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B10EB74-8B97-4C0E-936D-95F71391DC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55" y="0"/>
            <a:ext cx="91576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345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629B12C-3D01-4BF1-8D5E-8569BB7F5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10" y="0"/>
            <a:ext cx="9162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2071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A6EA6380-16B5-4BF5-BBD7-0E3CFDBA6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615" y="0"/>
            <a:ext cx="91667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711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7BD0A16-A469-4D49-B4C8-A7234B362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67" y="0"/>
            <a:ext cx="9185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91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E761BF7-666E-4D17-9F44-355B234C0B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6902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74914EF-FB99-49FE-84D6-3A9C7CDCF9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4580" y="0"/>
            <a:ext cx="90628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5614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2DF322F-39F2-4ECE-841F-68F03079F5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367" y="0"/>
            <a:ext cx="9279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282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3180085-6A13-43BB-B322-448A3CC3A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8954" y="0"/>
            <a:ext cx="91940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1051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CDD7DA3-218C-42C7-BB26-B7152E022E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664" y="0"/>
            <a:ext cx="89386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487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13C1D7F-D623-46CB-9EA2-ADD5FEF6F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1727" y="0"/>
            <a:ext cx="91485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094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4545567-8F94-49CE-BFCC-150C32833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44" y="0"/>
            <a:ext cx="91349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8493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859E464-5D0E-4064-AFE6-B7B9DFB869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96" y="0"/>
            <a:ext cx="9157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15655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858103F-7EF0-49F7-809A-BE0CF2E8EE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03" y="0"/>
            <a:ext cx="9130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8664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E5DE378-969A-4747-B6EF-BE4380241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10" y="0"/>
            <a:ext cx="9162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7228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C0B4011-73FF-4F53-A2E5-A4DD94DB1F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843" y="0"/>
            <a:ext cx="9112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0488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325D026-BBF2-466B-A48F-E1D2BA803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202" y="-3247"/>
            <a:ext cx="9125595" cy="686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2704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5EFB464-3CC3-4074-9D00-165BCD3EAC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107" y="0"/>
            <a:ext cx="9125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8963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7BFE617-7A07-4920-B9EE-DF3EF3D059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03" y="0"/>
            <a:ext cx="9130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4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1825FA00-C8A6-4789-A0C9-8F68D4360A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67" y="0"/>
            <a:ext cx="9185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9544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AA09CBF-8E95-403F-BAFF-5EE5A237DC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78" y="0"/>
            <a:ext cx="9212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001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A30AD8-A2FB-4BCC-B446-E458D1A76D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362" y="0"/>
            <a:ext cx="91212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253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EEB984-99EF-43C9-A35B-D991AA7A4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03" y="0"/>
            <a:ext cx="9130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7625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49053E8-0CC8-43D0-B57B-0E2066A3FC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03" y="0"/>
            <a:ext cx="91303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3345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4CAF0FA-3FC8-42F2-8F34-06409FDFB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294" y="0"/>
            <a:ext cx="91214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6836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FEAB5F-68E1-4C2E-986C-F4D1CFB4D6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1219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8E1F476-2364-4798-AE74-DE15CCDBF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263" y="0"/>
            <a:ext cx="91394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63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32018F5-24B9-47BB-896D-5265135707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071" y="0"/>
            <a:ext cx="9107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112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2E1765B-2BAD-4AD7-ACE1-AA7E377DA8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53" y="0"/>
            <a:ext cx="9125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5597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D302A62-9E5E-4DD1-86DF-BC26181903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840" y="0"/>
            <a:ext cx="92863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32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E61E26E1-5FBF-4FB5-8BFA-BC29EAE120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876" y="0"/>
            <a:ext cx="95122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426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D812046-7655-452B-A19E-6FE5F8F869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910" y="0"/>
            <a:ext cx="91621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0978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830E1C04-4240-4327-8D45-08BBAE0655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026" y="0"/>
            <a:ext cx="88259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5053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E405039-B930-4DBB-9267-F52855BBA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0844" y="0"/>
            <a:ext cx="91303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9146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FDE9139-A1EB-4BB8-89AB-1A760AFD71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4285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97528A61-963A-46AA-A2FB-EA64684DB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607" y="0"/>
            <a:ext cx="91167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444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9795F75-53F8-4A16-86BA-1FDB3DC752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196" y="0"/>
            <a:ext cx="91576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0241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4F2C8F1-D64F-44CD-87DE-9908D71A8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467" y="0"/>
            <a:ext cx="91850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474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48A576E-9F7D-4650-9C9E-6C294CECFB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053" y="0"/>
            <a:ext cx="9125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3193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宽屏</PresentationFormat>
  <Paragraphs>0</Paragraphs>
  <Slides>41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5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山</dc:creator>
  <cp:lastModifiedBy>山</cp:lastModifiedBy>
  <cp:revision>31</cp:revision>
  <dcterms:created xsi:type="dcterms:W3CDTF">2020-11-11T15:46:06Z</dcterms:created>
  <dcterms:modified xsi:type="dcterms:W3CDTF">2020-11-11T15:57:27Z</dcterms:modified>
</cp:coreProperties>
</file>