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22"/>
  </p:handoutMasterIdLst>
  <p:sldIdLst>
    <p:sldId id="256" r:id="rId3"/>
    <p:sldId id="413" r:id="rId4"/>
    <p:sldId id="402" r:id="rId5"/>
    <p:sldId id="435" r:id="rId6"/>
    <p:sldId id="436" r:id="rId7"/>
    <p:sldId id="438" r:id="rId8"/>
    <p:sldId id="487" r:id="rId9"/>
    <p:sldId id="437" r:id="rId10"/>
    <p:sldId id="439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472" r:id="rId21"/>
  </p:sldIdLst>
  <p:sldSz cx="9144000" cy="5143500" type="screen16x9"/>
  <p:notesSz cx="6858000" cy="9144000"/>
  <p:embeddedFontLst>
    <p:embeddedFont>
      <p:font typeface="汉仪魏碑简" panose="02010600000101010101" charset="-128"/>
      <p:regular r:id="rId26"/>
    </p:embeddedFont>
    <p:embeddedFont>
      <p:font typeface="华文细黑" panose="02010600040101010101" charset="-122"/>
      <p:regular r:id="rId27"/>
    </p:embeddedFont>
    <p:embeddedFont>
      <p:font typeface="楷体" panose="02010609060101010101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微软雅黑 Light" panose="020B0502040204020203" charset="-122"/>
      <p:regular r:id="rId36"/>
    </p:embeddedFont>
    <p:embeddedFont>
      <p:font typeface="等线" panose="02010600030101010101" charset="-122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1" userDrawn="1">
          <p15:clr>
            <a:srgbClr val="A4A3A4"/>
          </p15:clr>
        </p15:guide>
        <p15:guide id="2" orient="horz" pos="3028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1688A"/>
    <a:srgbClr val="E1BCB1"/>
    <a:srgbClr val="F2E3DE"/>
    <a:srgbClr val="98C0E4"/>
    <a:srgbClr val="FFFFFF"/>
    <a:srgbClr val="88B8CE"/>
    <a:srgbClr val="C9DEF1"/>
    <a:srgbClr val="E6E9EE"/>
    <a:srgbClr val="88B8CC"/>
    <a:srgbClr val="8B9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6" autoAdjust="0"/>
    <p:restoredTop sz="94660"/>
  </p:normalViewPr>
  <p:slideViewPr>
    <p:cSldViewPr snapToGrid="0" showGuides="1">
      <p:cViewPr>
        <p:scale>
          <a:sx n="88" d="100"/>
          <a:sy n="88" d="100"/>
        </p:scale>
        <p:origin x="1450" y="499"/>
      </p:cViewPr>
      <p:guideLst>
        <p:guide orient="horz" pos="2521"/>
        <p:guide orient="horz" pos="30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10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6F5E0-A64E-4A18-ABCA-1EB0123A9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89C06-E499-498D-A197-B98A7AE14C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7"/>
          <p:cNvSpPr/>
          <p:nvPr userDrawn="1"/>
        </p:nvSpPr>
        <p:spPr bwMode="auto">
          <a:xfrm>
            <a:off x="-114300" y="4025462"/>
            <a:ext cx="3343522" cy="1121213"/>
          </a:xfrm>
          <a:custGeom>
            <a:avLst/>
            <a:gdLst>
              <a:gd name="T0" fmla="*/ 677 w 1046"/>
              <a:gd name="T1" fmla="*/ 0 h 349"/>
              <a:gd name="T2" fmla="*/ 194 w 1046"/>
              <a:gd name="T3" fmla="*/ 168 h 349"/>
              <a:gd name="T4" fmla="*/ 46 w 1046"/>
              <a:gd name="T5" fmla="*/ 349 h 349"/>
              <a:gd name="T6" fmla="*/ 967 w 1046"/>
              <a:gd name="T7" fmla="*/ 349 h 349"/>
              <a:gd name="T8" fmla="*/ 751 w 1046"/>
              <a:gd name="T9" fmla="*/ 6 h 349"/>
              <a:gd name="T10" fmla="*/ 677 w 1046"/>
              <a:gd name="T11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6" h="349">
                <a:moveTo>
                  <a:pt x="677" y="0"/>
                </a:moveTo>
                <a:cubicBezTo>
                  <a:pt x="478" y="0"/>
                  <a:pt x="413" y="151"/>
                  <a:pt x="194" y="168"/>
                </a:cubicBezTo>
                <a:cubicBezTo>
                  <a:pt x="0" y="184"/>
                  <a:pt x="46" y="349"/>
                  <a:pt x="46" y="349"/>
                </a:cubicBezTo>
                <a:cubicBezTo>
                  <a:pt x="967" y="349"/>
                  <a:pt x="967" y="349"/>
                  <a:pt x="967" y="349"/>
                </a:cubicBezTo>
                <a:cubicBezTo>
                  <a:pt x="967" y="349"/>
                  <a:pt x="1046" y="55"/>
                  <a:pt x="751" y="6"/>
                </a:cubicBezTo>
                <a:cubicBezTo>
                  <a:pt x="724" y="2"/>
                  <a:pt x="700" y="0"/>
                  <a:pt x="677" y="0"/>
                </a:cubicBezTo>
              </a:path>
            </a:pathLst>
          </a:custGeom>
          <a:solidFill>
            <a:srgbClr val="98C0E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6085490" y="0"/>
            <a:ext cx="3079151" cy="2794415"/>
            <a:chOff x="6411309" y="0"/>
            <a:chExt cx="2753332" cy="2498725"/>
          </a:xfrm>
        </p:grpSpPr>
        <p:sp>
          <p:nvSpPr>
            <p:cNvPr id="14" name="Freeform 9"/>
            <p:cNvSpPr/>
            <p:nvPr userDrawn="1"/>
          </p:nvSpPr>
          <p:spPr bwMode="auto">
            <a:xfrm>
              <a:off x="7531103" y="0"/>
              <a:ext cx="1633538" cy="2498725"/>
            </a:xfrm>
            <a:custGeom>
              <a:avLst/>
              <a:gdLst>
                <a:gd name="T0" fmla="*/ 431 w 431"/>
                <a:gd name="T1" fmla="*/ 0 h 661"/>
                <a:gd name="T2" fmla="*/ 70 w 431"/>
                <a:gd name="T3" fmla="*/ 0 h 661"/>
                <a:gd name="T4" fmla="*/ 89 w 431"/>
                <a:gd name="T5" fmla="*/ 255 h 661"/>
                <a:gd name="T6" fmla="*/ 315 w 431"/>
                <a:gd name="T7" fmla="*/ 458 h 661"/>
                <a:gd name="T8" fmla="*/ 431 w 431"/>
                <a:gd name="T9" fmla="*/ 661 h 661"/>
                <a:gd name="T10" fmla="*/ 431 w 431"/>
                <a:gd name="T11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661">
                  <a:moveTo>
                    <a:pt x="431" y="0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0" y="111"/>
                    <a:pt x="89" y="255"/>
                  </a:cubicBezTo>
                  <a:cubicBezTo>
                    <a:pt x="154" y="361"/>
                    <a:pt x="270" y="351"/>
                    <a:pt x="315" y="458"/>
                  </a:cubicBezTo>
                  <a:cubicBezTo>
                    <a:pt x="361" y="565"/>
                    <a:pt x="291" y="645"/>
                    <a:pt x="431" y="661"/>
                  </a:cubicBezTo>
                  <a:cubicBezTo>
                    <a:pt x="431" y="0"/>
                    <a:pt x="431" y="0"/>
                    <a:pt x="431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"/>
            <p:cNvSpPr/>
            <p:nvPr userDrawn="1"/>
          </p:nvSpPr>
          <p:spPr bwMode="auto">
            <a:xfrm>
              <a:off x="6411309" y="0"/>
              <a:ext cx="2735867" cy="1499710"/>
            </a:xfrm>
            <a:custGeom>
              <a:avLst/>
              <a:gdLst>
                <a:gd name="T0" fmla="*/ 676 w 676"/>
                <a:gd name="T1" fmla="*/ 0 h 369"/>
                <a:gd name="T2" fmla="*/ 65 w 676"/>
                <a:gd name="T3" fmla="*/ 0 h 369"/>
                <a:gd name="T4" fmla="*/ 100 w 676"/>
                <a:gd name="T5" fmla="*/ 200 h 369"/>
                <a:gd name="T6" fmla="*/ 205 w 676"/>
                <a:gd name="T7" fmla="*/ 242 h 369"/>
                <a:gd name="T8" fmla="*/ 286 w 676"/>
                <a:gd name="T9" fmla="*/ 230 h 369"/>
                <a:gd name="T10" fmla="*/ 366 w 676"/>
                <a:gd name="T11" fmla="*/ 219 h 369"/>
                <a:gd name="T12" fmla="*/ 458 w 676"/>
                <a:gd name="T13" fmla="*/ 255 h 369"/>
                <a:gd name="T14" fmla="*/ 658 w 676"/>
                <a:gd name="T15" fmla="*/ 369 h 369"/>
                <a:gd name="T16" fmla="*/ 676 w 676"/>
                <a:gd name="T17" fmla="*/ 368 h 369"/>
                <a:gd name="T18" fmla="*/ 676 w 676"/>
                <a:gd name="T19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6" h="369">
                  <a:moveTo>
                    <a:pt x="676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0" y="109"/>
                    <a:pt x="100" y="200"/>
                  </a:cubicBezTo>
                  <a:cubicBezTo>
                    <a:pt x="134" y="232"/>
                    <a:pt x="170" y="242"/>
                    <a:pt x="205" y="242"/>
                  </a:cubicBezTo>
                  <a:cubicBezTo>
                    <a:pt x="232" y="242"/>
                    <a:pt x="259" y="236"/>
                    <a:pt x="286" y="230"/>
                  </a:cubicBezTo>
                  <a:cubicBezTo>
                    <a:pt x="313" y="225"/>
                    <a:pt x="340" y="219"/>
                    <a:pt x="366" y="219"/>
                  </a:cubicBezTo>
                  <a:cubicBezTo>
                    <a:pt x="398" y="219"/>
                    <a:pt x="428" y="227"/>
                    <a:pt x="458" y="255"/>
                  </a:cubicBezTo>
                  <a:cubicBezTo>
                    <a:pt x="543" y="334"/>
                    <a:pt x="602" y="369"/>
                    <a:pt x="658" y="369"/>
                  </a:cubicBezTo>
                  <a:cubicBezTo>
                    <a:pt x="664" y="369"/>
                    <a:pt x="670" y="368"/>
                    <a:pt x="676" y="368"/>
                  </a:cubicBezTo>
                  <a:cubicBezTo>
                    <a:pt x="676" y="0"/>
                    <a:pt x="676" y="0"/>
                    <a:pt x="67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" name="任意多边形: 形状 29"/>
          <p:cNvSpPr/>
          <p:nvPr userDrawn="1"/>
        </p:nvSpPr>
        <p:spPr bwMode="auto">
          <a:xfrm flipH="1">
            <a:off x="-3" y="3764331"/>
            <a:ext cx="3343521" cy="1379169"/>
          </a:xfrm>
          <a:custGeom>
            <a:avLst/>
            <a:gdLst>
              <a:gd name="connsiteX0" fmla="*/ 2701769 w 3255897"/>
              <a:gd name="connsiteY0" fmla="*/ 0 h 1343025"/>
              <a:gd name="connsiteX1" fmla="*/ 2545201 w 3255897"/>
              <a:gd name="connsiteY1" fmla="*/ 12417 h 1343025"/>
              <a:gd name="connsiteX2" fmla="*/ 1272059 w 3255897"/>
              <a:gd name="connsiteY2" fmla="*/ 641546 h 1343025"/>
              <a:gd name="connsiteX3" fmla="*/ 802356 w 3255897"/>
              <a:gd name="connsiteY3" fmla="*/ 591878 h 1343025"/>
              <a:gd name="connsiteX4" fmla="*/ 658149 w 3255897"/>
              <a:gd name="connsiteY4" fmla="*/ 579461 h 1343025"/>
              <a:gd name="connsiteX5" fmla="*/ 7479 w 3255897"/>
              <a:gd name="connsiteY5" fmla="*/ 1295380 h 1343025"/>
              <a:gd name="connsiteX6" fmla="*/ 0 w 3255897"/>
              <a:gd name="connsiteY6" fmla="*/ 1343025 h 1343025"/>
              <a:gd name="connsiteX7" fmla="*/ 3255897 w 3255897"/>
              <a:gd name="connsiteY7" fmla="*/ 1343025 h 1343025"/>
              <a:gd name="connsiteX8" fmla="*/ 3255897 w 3255897"/>
              <a:gd name="connsiteY8" fmla="*/ 204792 h 1343025"/>
              <a:gd name="connsiteX9" fmla="*/ 3196708 w 3255897"/>
              <a:gd name="connsiteY9" fmla="*/ 157283 h 1343025"/>
              <a:gd name="connsiteX10" fmla="*/ 2701769 w 3255897"/>
              <a:gd name="connsiteY10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5897" h="1343025">
                <a:moveTo>
                  <a:pt x="2701769" y="0"/>
                </a:moveTo>
                <a:cubicBezTo>
                  <a:pt x="2652326" y="0"/>
                  <a:pt x="2598764" y="4139"/>
                  <a:pt x="2545201" y="12417"/>
                </a:cubicBezTo>
                <a:cubicBezTo>
                  <a:pt x="1997214" y="99336"/>
                  <a:pt x="2067258" y="641546"/>
                  <a:pt x="1272059" y="641546"/>
                </a:cubicBezTo>
                <a:cubicBezTo>
                  <a:pt x="1140212" y="641546"/>
                  <a:pt x="983645" y="624990"/>
                  <a:pt x="802356" y="591878"/>
                </a:cubicBezTo>
                <a:cubicBezTo>
                  <a:pt x="748793" y="583600"/>
                  <a:pt x="703471" y="579461"/>
                  <a:pt x="658149" y="579461"/>
                </a:cubicBezTo>
                <a:cubicBezTo>
                  <a:pt x="191536" y="579461"/>
                  <a:pt x="49389" y="1056740"/>
                  <a:pt x="7479" y="1295380"/>
                </a:cubicBezTo>
                <a:lnTo>
                  <a:pt x="0" y="1343025"/>
                </a:lnTo>
                <a:lnTo>
                  <a:pt x="3255897" y="1343025"/>
                </a:lnTo>
                <a:lnTo>
                  <a:pt x="3255897" y="204792"/>
                </a:lnTo>
                <a:lnTo>
                  <a:pt x="3196708" y="157283"/>
                </a:lnTo>
                <a:cubicBezTo>
                  <a:pt x="3087007" y="78641"/>
                  <a:pt x="2922199" y="0"/>
                  <a:pt x="2701769" y="0"/>
                </a:cubicBezTo>
                <a:close/>
              </a:path>
            </a:pathLst>
          </a:custGeom>
          <a:solidFill>
            <a:srgbClr val="F2E3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5" name="Freeform 5"/>
          <p:cNvSpPr/>
          <p:nvPr userDrawn="1"/>
        </p:nvSpPr>
        <p:spPr bwMode="auto">
          <a:xfrm>
            <a:off x="6569073" y="-94593"/>
            <a:ext cx="2695279" cy="2225018"/>
          </a:xfrm>
          <a:custGeom>
            <a:avLst/>
            <a:gdLst>
              <a:gd name="T0" fmla="*/ 43 w 353"/>
              <a:gd name="T1" fmla="*/ 0 h 291"/>
              <a:gd name="T2" fmla="*/ 76 w 353"/>
              <a:gd name="T3" fmla="*/ 158 h 291"/>
              <a:gd name="T4" fmla="*/ 254 w 353"/>
              <a:gd name="T5" fmla="*/ 197 h 291"/>
              <a:gd name="T6" fmla="*/ 353 w 353"/>
              <a:gd name="T7" fmla="*/ 291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3" h="291">
                <a:moveTo>
                  <a:pt x="43" y="0"/>
                </a:moveTo>
                <a:cubicBezTo>
                  <a:pt x="43" y="0"/>
                  <a:pt x="0" y="94"/>
                  <a:pt x="76" y="158"/>
                </a:cubicBezTo>
                <a:cubicBezTo>
                  <a:pt x="124" y="199"/>
                  <a:pt x="192" y="163"/>
                  <a:pt x="254" y="197"/>
                </a:cubicBezTo>
                <a:cubicBezTo>
                  <a:pt x="316" y="231"/>
                  <a:pt x="300" y="291"/>
                  <a:pt x="353" y="291"/>
                </a:cubicBezTo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14300" y="4303005"/>
            <a:ext cx="2110368" cy="843669"/>
            <a:chOff x="-114300" y="3764331"/>
            <a:chExt cx="3457818" cy="1382344"/>
          </a:xfrm>
        </p:grpSpPr>
        <p:sp>
          <p:nvSpPr>
            <p:cNvPr id="27" name="Freeform 17"/>
            <p:cNvSpPr/>
            <p:nvPr userDrawn="1"/>
          </p:nvSpPr>
          <p:spPr bwMode="auto">
            <a:xfrm>
              <a:off x="-114300" y="4025462"/>
              <a:ext cx="3343522" cy="1121213"/>
            </a:xfrm>
            <a:custGeom>
              <a:avLst/>
              <a:gdLst>
                <a:gd name="T0" fmla="*/ 677 w 1046"/>
                <a:gd name="T1" fmla="*/ 0 h 349"/>
                <a:gd name="T2" fmla="*/ 194 w 1046"/>
                <a:gd name="T3" fmla="*/ 168 h 349"/>
                <a:gd name="T4" fmla="*/ 46 w 1046"/>
                <a:gd name="T5" fmla="*/ 349 h 349"/>
                <a:gd name="T6" fmla="*/ 967 w 1046"/>
                <a:gd name="T7" fmla="*/ 349 h 349"/>
                <a:gd name="T8" fmla="*/ 751 w 1046"/>
                <a:gd name="T9" fmla="*/ 6 h 349"/>
                <a:gd name="T10" fmla="*/ 677 w 1046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6" h="349">
                  <a:moveTo>
                    <a:pt x="677" y="0"/>
                  </a:moveTo>
                  <a:cubicBezTo>
                    <a:pt x="478" y="0"/>
                    <a:pt x="413" y="151"/>
                    <a:pt x="194" y="168"/>
                  </a:cubicBezTo>
                  <a:cubicBezTo>
                    <a:pt x="0" y="184"/>
                    <a:pt x="46" y="349"/>
                    <a:pt x="46" y="349"/>
                  </a:cubicBezTo>
                  <a:cubicBezTo>
                    <a:pt x="967" y="349"/>
                    <a:pt x="967" y="349"/>
                    <a:pt x="967" y="349"/>
                  </a:cubicBezTo>
                  <a:cubicBezTo>
                    <a:pt x="967" y="349"/>
                    <a:pt x="1046" y="55"/>
                    <a:pt x="751" y="6"/>
                  </a:cubicBezTo>
                  <a:cubicBezTo>
                    <a:pt x="724" y="2"/>
                    <a:pt x="700" y="0"/>
                    <a:pt x="677" y="0"/>
                  </a:cubicBezTo>
                </a:path>
              </a:pathLst>
            </a:custGeom>
            <a:solidFill>
              <a:srgbClr val="98C0E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 userDrawn="1"/>
          </p:nvSpPr>
          <p:spPr bwMode="auto">
            <a:xfrm flipH="1">
              <a:off x="-3" y="3764331"/>
              <a:ext cx="3343521" cy="1379169"/>
            </a:xfrm>
            <a:custGeom>
              <a:avLst/>
              <a:gdLst>
                <a:gd name="connsiteX0" fmla="*/ 2701769 w 3255897"/>
                <a:gd name="connsiteY0" fmla="*/ 0 h 1343025"/>
                <a:gd name="connsiteX1" fmla="*/ 2545201 w 3255897"/>
                <a:gd name="connsiteY1" fmla="*/ 12417 h 1343025"/>
                <a:gd name="connsiteX2" fmla="*/ 1272059 w 3255897"/>
                <a:gd name="connsiteY2" fmla="*/ 641546 h 1343025"/>
                <a:gd name="connsiteX3" fmla="*/ 802356 w 3255897"/>
                <a:gd name="connsiteY3" fmla="*/ 591878 h 1343025"/>
                <a:gd name="connsiteX4" fmla="*/ 658149 w 3255897"/>
                <a:gd name="connsiteY4" fmla="*/ 579461 h 1343025"/>
                <a:gd name="connsiteX5" fmla="*/ 7479 w 3255897"/>
                <a:gd name="connsiteY5" fmla="*/ 1295380 h 1343025"/>
                <a:gd name="connsiteX6" fmla="*/ 0 w 3255897"/>
                <a:gd name="connsiteY6" fmla="*/ 1343025 h 1343025"/>
                <a:gd name="connsiteX7" fmla="*/ 3255897 w 3255897"/>
                <a:gd name="connsiteY7" fmla="*/ 1343025 h 1343025"/>
                <a:gd name="connsiteX8" fmla="*/ 3255897 w 3255897"/>
                <a:gd name="connsiteY8" fmla="*/ 204792 h 1343025"/>
                <a:gd name="connsiteX9" fmla="*/ 3196708 w 3255897"/>
                <a:gd name="connsiteY9" fmla="*/ 157283 h 1343025"/>
                <a:gd name="connsiteX10" fmla="*/ 2701769 w 3255897"/>
                <a:gd name="connsiteY10" fmla="*/ 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5897" h="1343025">
                  <a:moveTo>
                    <a:pt x="2701769" y="0"/>
                  </a:moveTo>
                  <a:cubicBezTo>
                    <a:pt x="2652326" y="0"/>
                    <a:pt x="2598764" y="4139"/>
                    <a:pt x="2545201" y="12417"/>
                  </a:cubicBezTo>
                  <a:cubicBezTo>
                    <a:pt x="1997214" y="99336"/>
                    <a:pt x="2067258" y="641546"/>
                    <a:pt x="1272059" y="641546"/>
                  </a:cubicBezTo>
                  <a:cubicBezTo>
                    <a:pt x="1140212" y="641546"/>
                    <a:pt x="983645" y="624990"/>
                    <a:pt x="802356" y="591878"/>
                  </a:cubicBezTo>
                  <a:cubicBezTo>
                    <a:pt x="748793" y="583600"/>
                    <a:pt x="703471" y="579461"/>
                    <a:pt x="658149" y="579461"/>
                  </a:cubicBezTo>
                  <a:cubicBezTo>
                    <a:pt x="191536" y="579461"/>
                    <a:pt x="49389" y="1056740"/>
                    <a:pt x="7479" y="1295380"/>
                  </a:cubicBezTo>
                  <a:lnTo>
                    <a:pt x="0" y="1343025"/>
                  </a:lnTo>
                  <a:lnTo>
                    <a:pt x="3255897" y="1343025"/>
                  </a:lnTo>
                  <a:lnTo>
                    <a:pt x="3255897" y="204792"/>
                  </a:lnTo>
                  <a:lnTo>
                    <a:pt x="3196708" y="157283"/>
                  </a:lnTo>
                  <a:cubicBezTo>
                    <a:pt x="3087007" y="78641"/>
                    <a:pt x="2922199" y="0"/>
                    <a:pt x="2701769" y="0"/>
                  </a:cubicBezTo>
                  <a:close/>
                </a:path>
              </a:pathLst>
            </a:custGeom>
            <a:solidFill>
              <a:srgbClr val="F2E3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7528356" y="-94593"/>
            <a:ext cx="1735996" cy="1577705"/>
            <a:chOff x="6085490" y="-94593"/>
            <a:chExt cx="3178862" cy="2889008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6085490" y="0"/>
              <a:ext cx="3079151" cy="2794415"/>
              <a:chOff x="6411309" y="0"/>
              <a:chExt cx="2753332" cy="2498725"/>
            </a:xfrm>
          </p:grpSpPr>
          <p:sp>
            <p:nvSpPr>
              <p:cNvPr id="14" name="Freeform 9"/>
              <p:cNvSpPr/>
              <p:nvPr userDrawn="1"/>
            </p:nvSpPr>
            <p:spPr bwMode="auto">
              <a:xfrm>
                <a:off x="7531103" y="0"/>
                <a:ext cx="1633538" cy="2498725"/>
              </a:xfrm>
              <a:custGeom>
                <a:avLst/>
                <a:gdLst>
                  <a:gd name="T0" fmla="*/ 431 w 431"/>
                  <a:gd name="T1" fmla="*/ 0 h 661"/>
                  <a:gd name="T2" fmla="*/ 70 w 431"/>
                  <a:gd name="T3" fmla="*/ 0 h 661"/>
                  <a:gd name="T4" fmla="*/ 89 w 431"/>
                  <a:gd name="T5" fmla="*/ 255 h 661"/>
                  <a:gd name="T6" fmla="*/ 315 w 431"/>
                  <a:gd name="T7" fmla="*/ 458 h 661"/>
                  <a:gd name="T8" fmla="*/ 431 w 431"/>
                  <a:gd name="T9" fmla="*/ 661 h 661"/>
                  <a:gd name="T10" fmla="*/ 431 w 431"/>
                  <a:gd name="T11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61">
                    <a:moveTo>
                      <a:pt x="431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0" y="111"/>
                      <a:pt x="89" y="255"/>
                    </a:cubicBezTo>
                    <a:cubicBezTo>
                      <a:pt x="154" y="361"/>
                      <a:pt x="270" y="351"/>
                      <a:pt x="315" y="458"/>
                    </a:cubicBezTo>
                    <a:cubicBezTo>
                      <a:pt x="361" y="565"/>
                      <a:pt x="291" y="645"/>
                      <a:pt x="431" y="661"/>
                    </a:cubicBezTo>
                    <a:cubicBezTo>
                      <a:pt x="431" y="0"/>
                      <a:pt x="431" y="0"/>
                      <a:pt x="43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5"/>
              <p:cNvSpPr/>
              <p:nvPr userDrawn="1"/>
            </p:nvSpPr>
            <p:spPr bwMode="auto">
              <a:xfrm>
                <a:off x="6411309" y="0"/>
                <a:ext cx="2735867" cy="1499710"/>
              </a:xfrm>
              <a:custGeom>
                <a:avLst/>
                <a:gdLst>
                  <a:gd name="T0" fmla="*/ 676 w 676"/>
                  <a:gd name="T1" fmla="*/ 0 h 369"/>
                  <a:gd name="T2" fmla="*/ 65 w 676"/>
                  <a:gd name="T3" fmla="*/ 0 h 369"/>
                  <a:gd name="T4" fmla="*/ 100 w 676"/>
                  <a:gd name="T5" fmla="*/ 200 h 369"/>
                  <a:gd name="T6" fmla="*/ 205 w 676"/>
                  <a:gd name="T7" fmla="*/ 242 h 369"/>
                  <a:gd name="T8" fmla="*/ 286 w 676"/>
                  <a:gd name="T9" fmla="*/ 230 h 369"/>
                  <a:gd name="T10" fmla="*/ 366 w 676"/>
                  <a:gd name="T11" fmla="*/ 219 h 369"/>
                  <a:gd name="T12" fmla="*/ 458 w 676"/>
                  <a:gd name="T13" fmla="*/ 255 h 369"/>
                  <a:gd name="T14" fmla="*/ 658 w 676"/>
                  <a:gd name="T15" fmla="*/ 369 h 369"/>
                  <a:gd name="T16" fmla="*/ 676 w 676"/>
                  <a:gd name="T17" fmla="*/ 368 h 369"/>
                  <a:gd name="T18" fmla="*/ 676 w 676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6" h="369">
                    <a:moveTo>
                      <a:pt x="676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0" y="109"/>
                      <a:pt x="100" y="200"/>
                    </a:cubicBezTo>
                    <a:cubicBezTo>
                      <a:pt x="134" y="232"/>
                      <a:pt x="170" y="242"/>
                      <a:pt x="205" y="242"/>
                    </a:cubicBezTo>
                    <a:cubicBezTo>
                      <a:pt x="232" y="242"/>
                      <a:pt x="259" y="236"/>
                      <a:pt x="286" y="230"/>
                    </a:cubicBezTo>
                    <a:cubicBezTo>
                      <a:pt x="313" y="225"/>
                      <a:pt x="340" y="219"/>
                      <a:pt x="366" y="219"/>
                    </a:cubicBezTo>
                    <a:cubicBezTo>
                      <a:pt x="398" y="219"/>
                      <a:pt x="428" y="227"/>
                      <a:pt x="458" y="255"/>
                    </a:cubicBezTo>
                    <a:cubicBezTo>
                      <a:pt x="543" y="334"/>
                      <a:pt x="602" y="369"/>
                      <a:pt x="658" y="369"/>
                    </a:cubicBezTo>
                    <a:cubicBezTo>
                      <a:pt x="664" y="369"/>
                      <a:pt x="670" y="368"/>
                      <a:pt x="676" y="368"/>
                    </a:cubicBezTo>
                    <a:cubicBezTo>
                      <a:pt x="676" y="0"/>
                      <a:pt x="676" y="0"/>
                      <a:pt x="67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5"/>
            <p:cNvSpPr/>
            <p:nvPr userDrawn="1"/>
          </p:nvSpPr>
          <p:spPr bwMode="auto">
            <a:xfrm>
              <a:off x="6569073" y="-94593"/>
              <a:ext cx="2695279" cy="2225018"/>
            </a:xfrm>
            <a:custGeom>
              <a:avLst/>
              <a:gdLst>
                <a:gd name="T0" fmla="*/ 43 w 353"/>
                <a:gd name="T1" fmla="*/ 0 h 291"/>
                <a:gd name="T2" fmla="*/ 76 w 353"/>
                <a:gd name="T3" fmla="*/ 158 h 291"/>
                <a:gd name="T4" fmla="*/ 254 w 353"/>
                <a:gd name="T5" fmla="*/ 197 h 291"/>
                <a:gd name="T6" fmla="*/ 353 w 353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91">
                  <a:moveTo>
                    <a:pt x="43" y="0"/>
                  </a:moveTo>
                  <a:cubicBezTo>
                    <a:pt x="43" y="0"/>
                    <a:pt x="0" y="94"/>
                    <a:pt x="76" y="158"/>
                  </a:cubicBezTo>
                  <a:cubicBezTo>
                    <a:pt x="124" y="199"/>
                    <a:pt x="192" y="163"/>
                    <a:pt x="254" y="197"/>
                  </a:cubicBezTo>
                  <a:cubicBezTo>
                    <a:pt x="316" y="231"/>
                    <a:pt x="300" y="291"/>
                    <a:pt x="353" y="291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14300" y="4303005"/>
            <a:ext cx="2110368" cy="843669"/>
            <a:chOff x="-114300" y="3764331"/>
            <a:chExt cx="3457818" cy="1382344"/>
          </a:xfrm>
        </p:grpSpPr>
        <p:sp>
          <p:nvSpPr>
            <p:cNvPr id="27" name="Freeform 17"/>
            <p:cNvSpPr/>
            <p:nvPr userDrawn="1"/>
          </p:nvSpPr>
          <p:spPr bwMode="auto">
            <a:xfrm>
              <a:off x="-114300" y="4025462"/>
              <a:ext cx="3343522" cy="1121213"/>
            </a:xfrm>
            <a:custGeom>
              <a:avLst/>
              <a:gdLst>
                <a:gd name="T0" fmla="*/ 677 w 1046"/>
                <a:gd name="T1" fmla="*/ 0 h 349"/>
                <a:gd name="T2" fmla="*/ 194 w 1046"/>
                <a:gd name="T3" fmla="*/ 168 h 349"/>
                <a:gd name="T4" fmla="*/ 46 w 1046"/>
                <a:gd name="T5" fmla="*/ 349 h 349"/>
                <a:gd name="T6" fmla="*/ 967 w 1046"/>
                <a:gd name="T7" fmla="*/ 349 h 349"/>
                <a:gd name="T8" fmla="*/ 751 w 1046"/>
                <a:gd name="T9" fmla="*/ 6 h 349"/>
                <a:gd name="T10" fmla="*/ 677 w 1046"/>
                <a:gd name="T11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6" h="349">
                  <a:moveTo>
                    <a:pt x="677" y="0"/>
                  </a:moveTo>
                  <a:cubicBezTo>
                    <a:pt x="478" y="0"/>
                    <a:pt x="413" y="151"/>
                    <a:pt x="194" y="168"/>
                  </a:cubicBezTo>
                  <a:cubicBezTo>
                    <a:pt x="0" y="184"/>
                    <a:pt x="46" y="349"/>
                    <a:pt x="46" y="349"/>
                  </a:cubicBezTo>
                  <a:cubicBezTo>
                    <a:pt x="967" y="349"/>
                    <a:pt x="967" y="349"/>
                    <a:pt x="967" y="349"/>
                  </a:cubicBezTo>
                  <a:cubicBezTo>
                    <a:pt x="967" y="349"/>
                    <a:pt x="1046" y="55"/>
                    <a:pt x="751" y="6"/>
                  </a:cubicBezTo>
                  <a:cubicBezTo>
                    <a:pt x="724" y="2"/>
                    <a:pt x="700" y="0"/>
                    <a:pt x="677" y="0"/>
                  </a:cubicBezTo>
                </a:path>
              </a:pathLst>
            </a:custGeom>
            <a:solidFill>
              <a:srgbClr val="98C0E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 userDrawn="1"/>
          </p:nvSpPr>
          <p:spPr bwMode="auto">
            <a:xfrm flipH="1">
              <a:off x="-3" y="3764331"/>
              <a:ext cx="3343521" cy="1379169"/>
            </a:xfrm>
            <a:custGeom>
              <a:avLst/>
              <a:gdLst>
                <a:gd name="connsiteX0" fmla="*/ 2701769 w 3255897"/>
                <a:gd name="connsiteY0" fmla="*/ 0 h 1343025"/>
                <a:gd name="connsiteX1" fmla="*/ 2545201 w 3255897"/>
                <a:gd name="connsiteY1" fmla="*/ 12417 h 1343025"/>
                <a:gd name="connsiteX2" fmla="*/ 1272059 w 3255897"/>
                <a:gd name="connsiteY2" fmla="*/ 641546 h 1343025"/>
                <a:gd name="connsiteX3" fmla="*/ 802356 w 3255897"/>
                <a:gd name="connsiteY3" fmla="*/ 591878 h 1343025"/>
                <a:gd name="connsiteX4" fmla="*/ 658149 w 3255897"/>
                <a:gd name="connsiteY4" fmla="*/ 579461 h 1343025"/>
                <a:gd name="connsiteX5" fmla="*/ 7479 w 3255897"/>
                <a:gd name="connsiteY5" fmla="*/ 1295380 h 1343025"/>
                <a:gd name="connsiteX6" fmla="*/ 0 w 3255897"/>
                <a:gd name="connsiteY6" fmla="*/ 1343025 h 1343025"/>
                <a:gd name="connsiteX7" fmla="*/ 3255897 w 3255897"/>
                <a:gd name="connsiteY7" fmla="*/ 1343025 h 1343025"/>
                <a:gd name="connsiteX8" fmla="*/ 3255897 w 3255897"/>
                <a:gd name="connsiteY8" fmla="*/ 204792 h 1343025"/>
                <a:gd name="connsiteX9" fmla="*/ 3196708 w 3255897"/>
                <a:gd name="connsiteY9" fmla="*/ 157283 h 1343025"/>
                <a:gd name="connsiteX10" fmla="*/ 2701769 w 3255897"/>
                <a:gd name="connsiteY10" fmla="*/ 0 h 134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5897" h="1343025">
                  <a:moveTo>
                    <a:pt x="2701769" y="0"/>
                  </a:moveTo>
                  <a:cubicBezTo>
                    <a:pt x="2652326" y="0"/>
                    <a:pt x="2598764" y="4139"/>
                    <a:pt x="2545201" y="12417"/>
                  </a:cubicBezTo>
                  <a:cubicBezTo>
                    <a:pt x="1997214" y="99336"/>
                    <a:pt x="2067258" y="641546"/>
                    <a:pt x="1272059" y="641546"/>
                  </a:cubicBezTo>
                  <a:cubicBezTo>
                    <a:pt x="1140212" y="641546"/>
                    <a:pt x="983645" y="624990"/>
                    <a:pt x="802356" y="591878"/>
                  </a:cubicBezTo>
                  <a:cubicBezTo>
                    <a:pt x="748793" y="583600"/>
                    <a:pt x="703471" y="579461"/>
                    <a:pt x="658149" y="579461"/>
                  </a:cubicBezTo>
                  <a:cubicBezTo>
                    <a:pt x="191536" y="579461"/>
                    <a:pt x="49389" y="1056740"/>
                    <a:pt x="7479" y="1295380"/>
                  </a:cubicBezTo>
                  <a:lnTo>
                    <a:pt x="0" y="1343025"/>
                  </a:lnTo>
                  <a:lnTo>
                    <a:pt x="3255897" y="1343025"/>
                  </a:lnTo>
                  <a:lnTo>
                    <a:pt x="3255897" y="204792"/>
                  </a:lnTo>
                  <a:lnTo>
                    <a:pt x="3196708" y="157283"/>
                  </a:lnTo>
                  <a:cubicBezTo>
                    <a:pt x="3087007" y="78641"/>
                    <a:pt x="2922199" y="0"/>
                    <a:pt x="2701769" y="0"/>
                  </a:cubicBezTo>
                  <a:close/>
                </a:path>
              </a:pathLst>
            </a:custGeom>
            <a:solidFill>
              <a:srgbClr val="F2E3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7528356" y="-94593"/>
            <a:ext cx="1735996" cy="1577705"/>
            <a:chOff x="6085490" y="-94593"/>
            <a:chExt cx="3178862" cy="2889008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6085490" y="0"/>
              <a:ext cx="3079151" cy="2794415"/>
              <a:chOff x="6411309" y="0"/>
              <a:chExt cx="2753332" cy="2498725"/>
            </a:xfrm>
          </p:grpSpPr>
          <p:sp>
            <p:nvSpPr>
              <p:cNvPr id="14" name="Freeform 9"/>
              <p:cNvSpPr/>
              <p:nvPr userDrawn="1"/>
            </p:nvSpPr>
            <p:spPr bwMode="auto">
              <a:xfrm>
                <a:off x="7531103" y="0"/>
                <a:ext cx="1633538" cy="2498725"/>
              </a:xfrm>
              <a:custGeom>
                <a:avLst/>
                <a:gdLst>
                  <a:gd name="T0" fmla="*/ 431 w 431"/>
                  <a:gd name="T1" fmla="*/ 0 h 661"/>
                  <a:gd name="T2" fmla="*/ 70 w 431"/>
                  <a:gd name="T3" fmla="*/ 0 h 661"/>
                  <a:gd name="T4" fmla="*/ 89 w 431"/>
                  <a:gd name="T5" fmla="*/ 255 h 661"/>
                  <a:gd name="T6" fmla="*/ 315 w 431"/>
                  <a:gd name="T7" fmla="*/ 458 h 661"/>
                  <a:gd name="T8" fmla="*/ 431 w 431"/>
                  <a:gd name="T9" fmla="*/ 661 h 661"/>
                  <a:gd name="T10" fmla="*/ 431 w 431"/>
                  <a:gd name="T11" fmla="*/ 0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1" h="661">
                    <a:moveTo>
                      <a:pt x="431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0" y="111"/>
                      <a:pt x="89" y="255"/>
                    </a:cubicBezTo>
                    <a:cubicBezTo>
                      <a:pt x="154" y="361"/>
                      <a:pt x="270" y="351"/>
                      <a:pt x="315" y="458"/>
                    </a:cubicBezTo>
                    <a:cubicBezTo>
                      <a:pt x="361" y="565"/>
                      <a:pt x="291" y="645"/>
                      <a:pt x="431" y="661"/>
                    </a:cubicBezTo>
                    <a:cubicBezTo>
                      <a:pt x="431" y="0"/>
                      <a:pt x="431" y="0"/>
                      <a:pt x="43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Freeform 5"/>
              <p:cNvSpPr/>
              <p:nvPr userDrawn="1"/>
            </p:nvSpPr>
            <p:spPr bwMode="auto">
              <a:xfrm>
                <a:off x="6411309" y="0"/>
                <a:ext cx="2735867" cy="1499710"/>
              </a:xfrm>
              <a:custGeom>
                <a:avLst/>
                <a:gdLst>
                  <a:gd name="T0" fmla="*/ 676 w 676"/>
                  <a:gd name="T1" fmla="*/ 0 h 369"/>
                  <a:gd name="T2" fmla="*/ 65 w 676"/>
                  <a:gd name="T3" fmla="*/ 0 h 369"/>
                  <a:gd name="T4" fmla="*/ 100 w 676"/>
                  <a:gd name="T5" fmla="*/ 200 h 369"/>
                  <a:gd name="T6" fmla="*/ 205 w 676"/>
                  <a:gd name="T7" fmla="*/ 242 h 369"/>
                  <a:gd name="T8" fmla="*/ 286 w 676"/>
                  <a:gd name="T9" fmla="*/ 230 h 369"/>
                  <a:gd name="T10" fmla="*/ 366 w 676"/>
                  <a:gd name="T11" fmla="*/ 219 h 369"/>
                  <a:gd name="T12" fmla="*/ 458 w 676"/>
                  <a:gd name="T13" fmla="*/ 255 h 369"/>
                  <a:gd name="T14" fmla="*/ 658 w 676"/>
                  <a:gd name="T15" fmla="*/ 369 h 369"/>
                  <a:gd name="T16" fmla="*/ 676 w 676"/>
                  <a:gd name="T17" fmla="*/ 368 h 369"/>
                  <a:gd name="T18" fmla="*/ 676 w 676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6" h="369">
                    <a:moveTo>
                      <a:pt x="676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0" y="109"/>
                      <a:pt x="100" y="200"/>
                    </a:cubicBezTo>
                    <a:cubicBezTo>
                      <a:pt x="134" y="232"/>
                      <a:pt x="170" y="242"/>
                      <a:pt x="205" y="242"/>
                    </a:cubicBezTo>
                    <a:cubicBezTo>
                      <a:pt x="232" y="242"/>
                      <a:pt x="259" y="236"/>
                      <a:pt x="286" y="230"/>
                    </a:cubicBezTo>
                    <a:cubicBezTo>
                      <a:pt x="313" y="225"/>
                      <a:pt x="340" y="219"/>
                      <a:pt x="366" y="219"/>
                    </a:cubicBezTo>
                    <a:cubicBezTo>
                      <a:pt x="398" y="219"/>
                      <a:pt x="428" y="227"/>
                      <a:pt x="458" y="255"/>
                    </a:cubicBezTo>
                    <a:cubicBezTo>
                      <a:pt x="543" y="334"/>
                      <a:pt x="602" y="369"/>
                      <a:pt x="658" y="369"/>
                    </a:cubicBezTo>
                    <a:cubicBezTo>
                      <a:pt x="664" y="369"/>
                      <a:pt x="670" y="368"/>
                      <a:pt x="676" y="368"/>
                    </a:cubicBezTo>
                    <a:cubicBezTo>
                      <a:pt x="676" y="0"/>
                      <a:pt x="676" y="0"/>
                      <a:pt x="676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5" name="Freeform 5"/>
            <p:cNvSpPr/>
            <p:nvPr userDrawn="1"/>
          </p:nvSpPr>
          <p:spPr bwMode="auto">
            <a:xfrm>
              <a:off x="6569073" y="-94593"/>
              <a:ext cx="2695279" cy="2225018"/>
            </a:xfrm>
            <a:custGeom>
              <a:avLst/>
              <a:gdLst>
                <a:gd name="T0" fmla="*/ 43 w 353"/>
                <a:gd name="T1" fmla="*/ 0 h 291"/>
                <a:gd name="T2" fmla="*/ 76 w 353"/>
                <a:gd name="T3" fmla="*/ 158 h 291"/>
                <a:gd name="T4" fmla="*/ 254 w 353"/>
                <a:gd name="T5" fmla="*/ 197 h 291"/>
                <a:gd name="T6" fmla="*/ 353 w 353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291">
                  <a:moveTo>
                    <a:pt x="43" y="0"/>
                  </a:moveTo>
                  <a:cubicBezTo>
                    <a:pt x="43" y="0"/>
                    <a:pt x="0" y="94"/>
                    <a:pt x="76" y="158"/>
                  </a:cubicBezTo>
                  <a:cubicBezTo>
                    <a:pt x="124" y="199"/>
                    <a:pt x="192" y="163"/>
                    <a:pt x="254" y="197"/>
                  </a:cubicBezTo>
                  <a:cubicBezTo>
                    <a:pt x="316" y="231"/>
                    <a:pt x="300" y="291"/>
                    <a:pt x="353" y="291"/>
                  </a:cubicBezTo>
                </a:path>
              </a:pathLst>
            </a:cu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2444" y="1120504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552624" y="2989638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642804" y="1120505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732985" y="2989637"/>
            <a:ext cx="1972506" cy="1763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" name="矩形 3"/>
          <p:cNvSpPr/>
          <p:nvPr userDrawn="1"/>
        </p:nvSpPr>
        <p:spPr>
          <a:xfrm>
            <a:off x="477148" y="2989951"/>
            <a:ext cx="1972506" cy="17632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552624" y="1120503"/>
            <a:ext cx="1972506" cy="1763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4642804" y="2989637"/>
            <a:ext cx="1972506" cy="1763231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6732985" y="1120503"/>
            <a:ext cx="1972506" cy="1763231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F87CF-3569-4A6D-ABE9-80B564D3AFB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EDE2-ED55-47B1-BF0C-0EF98048EB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tags" Target="../tags/tag49.xml"/><Relationship Id="rId2" Type="http://schemas.openxmlformats.org/officeDocument/2006/relationships/image" Target="../media/image1.jpeg"/><Relationship Id="rId1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1.jpe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1.xml"/><Relationship Id="rId13" Type="http://schemas.openxmlformats.org/officeDocument/2006/relationships/image" Target="../media/image20.jpeg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1.jpeg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21.jpeg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image" Target="../media/image1.jpeg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image" Target="../media/image1.jpeg"/><Relationship Id="rId1" Type="http://schemas.openxmlformats.org/officeDocument/2006/relationships/tags" Target="../tags/tag9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0.xml"/><Relationship Id="rId5" Type="http://schemas.openxmlformats.org/officeDocument/2006/relationships/image" Target="../media/image22.jpe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1.jpeg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4.xml"/><Relationship Id="rId5" Type="http://schemas.openxmlformats.org/officeDocument/2006/relationships/image" Target="../media/image22.jpe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1.jpeg"/><Relationship Id="rId1" Type="http://schemas.openxmlformats.org/officeDocument/2006/relationships/tags" Target="../tags/tag10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8.xml"/><Relationship Id="rId5" Type="http://schemas.openxmlformats.org/officeDocument/2006/relationships/image" Target="../media/image22.jpeg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1.jpeg"/><Relationship Id="rId1" Type="http://schemas.openxmlformats.org/officeDocument/2006/relationships/tags" Target="../tags/tag10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4.jpeg"/><Relationship Id="rId7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tags" Target="../tags/tag6.xml"/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image" Target="../media/image1.jpe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.xml"/><Relationship Id="rId16" Type="http://schemas.openxmlformats.org/officeDocument/2006/relationships/image" Target="../media/image8.png"/><Relationship Id="rId15" Type="http://schemas.openxmlformats.org/officeDocument/2006/relationships/tags" Target="../tags/tag11.xml"/><Relationship Id="rId14" Type="http://schemas.openxmlformats.org/officeDocument/2006/relationships/image" Target="../media/image7.jpeg"/><Relationship Id="rId13" Type="http://schemas.openxmlformats.org/officeDocument/2006/relationships/tags" Target="../tags/tag10.xml"/><Relationship Id="rId12" Type="http://schemas.openxmlformats.org/officeDocument/2006/relationships/image" Target="../media/image6.jpeg"/><Relationship Id="rId11" Type="http://schemas.openxmlformats.org/officeDocument/2006/relationships/tags" Target="../tags/tag9.xml"/><Relationship Id="rId10" Type="http://schemas.openxmlformats.org/officeDocument/2006/relationships/image" Target="../media/image5.jpeg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.jpeg"/><Relationship Id="rId14" Type="http://schemas.openxmlformats.org/officeDocument/2006/relationships/tags" Target="../tags/tag25.xml"/><Relationship Id="rId13" Type="http://schemas.openxmlformats.org/officeDocument/2006/relationships/image" Target="../media/image9.png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18.jpeg"/><Relationship Id="rId26" Type="http://schemas.openxmlformats.org/officeDocument/2006/relationships/image" Target="../media/image17.svg"/><Relationship Id="rId25" Type="http://schemas.openxmlformats.org/officeDocument/2006/relationships/image" Target="../media/image16.png"/><Relationship Id="rId24" Type="http://schemas.openxmlformats.org/officeDocument/2006/relationships/tags" Target="../tags/tag44.xml"/><Relationship Id="rId23" Type="http://schemas.openxmlformats.org/officeDocument/2006/relationships/image" Target="../media/image15.svg"/><Relationship Id="rId22" Type="http://schemas.openxmlformats.org/officeDocument/2006/relationships/image" Target="../media/image14.png"/><Relationship Id="rId21" Type="http://schemas.openxmlformats.org/officeDocument/2006/relationships/tags" Target="../tags/tag43.xml"/><Relationship Id="rId20" Type="http://schemas.openxmlformats.org/officeDocument/2006/relationships/image" Target="../media/image13.svg"/><Relationship Id="rId2" Type="http://schemas.openxmlformats.org/officeDocument/2006/relationships/tags" Target="../tags/tag28.xml"/><Relationship Id="rId19" Type="http://schemas.openxmlformats.org/officeDocument/2006/relationships/image" Target="../media/image12.png"/><Relationship Id="rId18" Type="http://schemas.openxmlformats.org/officeDocument/2006/relationships/tags" Target="../tags/tag42.xml"/><Relationship Id="rId17" Type="http://schemas.openxmlformats.org/officeDocument/2006/relationships/image" Target="../media/image11.svg"/><Relationship Id="rId16" Type="http://schemas.openxmlformats.org/officeDocument/2006/relationships/image" Target="../media/image10.png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3" Type="http://schemas.openxmlformats.org/officeDocument/2006/relationships/image" Target="../media/image1.jpeg"/><Relationship Id="rId2" Type="http://schemas.openxmlformats.org/officeDocument/2006/relationships/tags" Target="../tags/tag45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898227" y="1360666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898227" y="1980426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898227" y="2621868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898227" y="3213780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1591946" y="1189018"/>
            <a:ext cx="36118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kern="1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cs typeface="Times New Roman" panose="02020603050405020304" pitchFamily="18" charset="0"/>
              </a:rPr>
              <a:t>学习新课标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49705" y="2981960"/>
            <a:ext cx="5986145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>
                <a:solidFill>
                  <a:srgbClr val="51688A"/>
                </a:solidFill>
                <a:latin typeface="+mj-lt"/>
              </a:rPr>
              <a:t>——信息科技学科2022-2023学年第</a:t>
            </a:r>
            <a:r>
              <a:rPr lang="zh-CN" altLang="en-US">
                <a:solidFill>
                  <a:srgbClr val="51688A"/>
                </a:solidFill>
                <a:latin typeface="+mj-lt"/>
              </a:rPr>
              <a:t>二</a:t>
            </a:r>
            <a:r>
              <a:rPr lang="en-US" altLang="zh-CN">
                <a:solidFill>
                  <a:srgbClr val="51688A"/>
                </a:solidFill>
                <a:latin typeface="+mj-lt"/>
              </a:rPr>
              <a:t>学期研究工作计划</a:t>
            </a:r>
            <a:endParaRPr lang="en-US" altLang="zh-CN">
              <a:solidFill>
                <a:srgbClr val="51688A"/>
              </a:solidFill>
              <a:latin typeface="+mj-lt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3897630" y="3472180"/>
            <a:ext cx="1855470" cy="399415"/>
          </a:xfrm>
          <a:prstGeom prst="roundRect">
            <a:avLst>
              <a:gd name="adj" fmla="val 50000"/>
            </a:avLst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600">
                <a:solidFill>
                  <a:schemeClr val="bg1"/>
                </a:solidFill>
                <a:latin typeface="汉仪大宋简"/>
                <a:ea typeface="汉仪大宋简"/>
              </a:rPr>
              <a:t>汇报人：张玲</a:t>
            </a:r>
            <a:endParaRPr lang="zh-CN" altLang="en-US" sz="1600">
              <a:solidFill>
                <a:schemeClr val="bg1"/>
              </a:solidFill>
              <a:latin typeface="汉仪大宋简"/>
              <a:ea typeface="汉仪大宋简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2135" y="2059940"/>
            <a:ext cx="36118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5400" kern="1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cs typeface="Times New Roman" panose="02020603050405020304" pitchFamily="18" charset="0"/>
                <a:sym typeface="+mn-ea"/>
              </a:rPr>
              <a:t>赋能新成长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1449705" cy="131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71220" y="3079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（一）紧抓常规，规范制度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2689860" y="2029460"/>
          <a:ext cx="5999480" cy="1025525"/>
        </p:xfrm>
        <a:graphic>
          <a:graphicData uri="http://schemas.openxmlformats.org/drawingml/2006/table">
            <a:tbl>
              <a:tblPr/>
              <a:tblGrid>
                <a:gridCol w="855345"/>
                <a:gridCol w="857885"/>
                <a:gridCol w="856615"/>
                <a:gridCol w="856615"/>
                <a:gridCol w="857885"/>
                <a:gridCol w="857250"/>
                <a:gridCol w="857885"/>
              </a:tblGrid>
              <a:tr h="5664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学科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常规落实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质量监控 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课题（课程）研究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资源收集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新闻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教师发展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</a:tr>
              <a:tr h="4591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信息</a:t>
                      </a:r>
                      <a:r>
                        <a:rPr lang="zh-CN" altLang="en-US" sz="1400" b="1">
                          <a:solidFill>
                            <a:srgbClr val="404040"/>
                          </a:solidFill>
                        </a:rPr>
                        <a:t>科技</a:t>
                      </a:r>
                      <a:endParaRPr lang="zh-CN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张玲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张玲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张玲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杨明武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杨明武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杨明武</a:t>
                      </a:r>
                      <a:endParaRPr lang="en-US" altLang="en-US" sz="14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693285" y="3282315"/>
            <a:ext cx="16192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项目组分工表</a:t>
            </a:r>
            <a:endParaRPr lang="zh-CN" altLang="en-US" sz="16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22580" y="1522730"/>
            <a:ext cx="2288540" cy="1934210"/>
            <a:chOff x="642" y="2288"/>
            <a:chExt cx="3604" cy="3046"/>
          </a:xfrm>
        </p:grpSpPr>
        <p:sp>
          <p:nvSpPr>
            <p:cNvPr id="5" name="单圆角矩形 4"/>
            <p:cNvSpPr/>
            <p:nvPr/>
          </p:nvSpPr>
          <p:spPr>
            <a:xfrm flipH="1">
              <a:off x="642" y="2288"/>
              <a:ext cx="3480" cy="3046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42" y="2513"/>
              <a:ext cx="3605" cy="276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152400"/>
              <a:r>
                <a:rPr lang="en-US" altLang="zh-CN" b="0">
                  <a:solidFill>
                    <a:srgbClr val="000000"/>
                  </a:solidFill>
                  <a:ea typeface="宋体" panose="02010600030101010101" pitchFamily="2" charset="-122"/>
                </a:rPr>
                <a:t>     </a:t>
              </a:r>
              <a:r>
                <a:rPr lang="zh-CN" b="0">
                  <a:solidFill>
                    <a:srgbClr val="000000"/>
                  </a:solidFill>
                  <a:ea typeface="宋体" panose="02010600030101010101" pitchFamily="2" charset="-122"/>
                </a:rPr>
                <a:t>落实常规到日常，明确价值内涵和评价标准，不断强化教师的管理思维，从被动的规则认知逐步走向自觉的教学规范。</a:t>
              </a:r>
              <a:endParaRPr lang="zh-CN" altLang="en-US" b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6" name="https://img8.file.cache.docer.com/storage/1636687311209932282/ac806c06-f57b-4afb-9679-7c68062593b1tjwjv2.png" descr="templates\picture_hover\&amp;pky47175844413_创客贴_&amp;39&amp;src_toppic_edit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20" y="3456305"/>
            <a:ext cx="2024380" cy="2143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泪滴形 4"/>
          <p:cNvSpPr/>
          <p:nvPr/>
        </p:nvSpPr>
        <p:spPr>
          <a:xfrm>
            <a:off x="749935" y="1472565"/>
            <a:ext cx="2692400" cy="2532380"/>
          </a:xfrm>
          <a:prstGeom prst="teardrop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1936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（二）优化教研活动内容，促进课堂转型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5220" y="55626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solidFill>
                  <a:srgbClr val="000000"/>
                </a:solidFill>
                <a:ea typeface="宋体" panose="02010600030101010101" pitchFamily="2" charset="-122"/>
              </a:rPr>
              <a:t>1、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明晰课堂转型目标</a:t>
            </a:r>
            <a:endParaRPr lang="zh-CN" altLang="en-US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4565" y="1595120"/>
            <a:ext cx="247967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在学科组内内化我校弘雅课堂关键词：“</a:t>
            </a:r>
            <a:r>
              <a:rPr lang="zh-CN" b="0">
                <a:solidFill>
                  <a:schemeClr val="accent4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</a:rPr>
              <a:t>向美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”、“</a:t>
            </a:r>
            <a:r>
              <a:rPr lang="zh-CN" b="0">
                <a:solidFill>
                  <a:schemeClr val="accent4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</a:rPr>
              <a:t>挑战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”、“</a:t>
            </a:r>
            <a:r>
              <a:rPr lang="zh-CN" b="0">
                <a:solidFill>
                  <a:schemeClr val="accent4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</a:rPr>
              <a:t>生长</a:t>
            </a:r>
            <a:r>
              <a:rPr lang="zh-CN" b="0">
                <a:latin typeface="Calibri" panose="020F0502020204030204" charset="0"/>
                <a:ea typeface="宋体" panose="02010600030101010101" pitchFamily="2" charset="-122"/>
              </a:rPr>
              <a:t>”，将新课标与我校课堂规程相结合，形成具有弘雅课堂的信息学科教学特色。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5" name="Freeform 10"/>
          <p:cNvSpPr/>
          <p:nvPr>
            <p:custDataLst>
              <p:tags r:id="rId4"/>
            </p:custDataLst>
          </p:nvPr>
        </p:nvSpPr>
        <p:spPr bwMode="auto">
          <a:xfrm rot="900000">
            <a:off x="4468118" y="3036655"/>
            <a:ext cx="1802700" cy="963210"/>
          </a:xfrm>
          <a:custGeom>
            <a:avLst/>
            <a:gdLst>
              <a:gd name="T0" fmla="*/ 0 w 852"/>
              <a:gd name="T1" fmla="*/ 0 h 455"/>
              <a:gd name="T2" fmla="*/ 25 w 852"/>
              <a:gd name="T3" fmla="*/ 115 h 455"/>
              <a:gd name="T4" fmla="*/ 40 w 852"/>
              <a:gd name="T5" fmla="*/ 87 h 455"/>
              <a:gd name="T6" fmla="*/ 364 w 852"/>
              <a:gd name="T7" fmla="*/ 280 h 455"/>
              <a:gd name="T8" fmla="*/ 432 w 852"/>
              <a:gd name="T9" fmla="*/ 271 h 455"/>
              <a:gd name="T10" fmla="*/ 647 w 852"/>
              <a:gd name="T11" fmla="*/ 451 h 455"/>
              <a:gd name="T12" fmla="*/ 848 w 852"/>
              <a:gd name="T13" fmla="*/ 235 h 455"/>
              <a:gd name="T14" fmla="*/ 682 w 852"/>
              <a:gd name="T15" fmla="*/ 38 h 455"/>
              <a:gd name="T16" fmla="*/ 667 w 852"/>
              <a:gd name="T17" fmla="*/ 35 h 455"/>
              <a:gd name="T18" fmla="*/ 662 w 852"/>
              <a:gd name="T19" fmla="*/ 45 h 455"/>
              <a:gd name="T20" fmla="*/ 659 w 852"/>
              <a:gd name="T21" fmla="*/ 52 h 455"/>
              <a:gd name="T22" fmla="*/ 656 w 852"/>
              <a:gd name="T23" fmla="*/ 57 h 455"/>
              <a:gd name="T24" fmla="*/ 651 w 852"/>
              <a:gd name="T25" fmla="*/ 67 h 455"/>
              <a:gd name="T26" fmla="*/ 648 w 852"/>
              <a:gd name="T27" fmla="*/ 73 h 455"/>
              <a:gd name="T28" fmla="*/ 644 w 852"/>
              <a:gd name="T29" fmla="*/ 79 h 455"/>
              <a:gd name="T30" fmla="*/ 638 w 852"/>
              <a:gd name="T31" fmla="*/ 88 h 455"/>
              <a:gd name="T32" fmla="*/ 634 w 852"/>
              <a:gd name="T33" fmla="*/ 94 h 455"/>
              <a:gd name="T34" fmla="*/ 631 w 852"/>
              <a:gd name="T35" fmla="*/ 99 h 455"/>
              <a:gd name="T36" fmla="*/ 623 w 852"/>
              <a:gd name="T37" fmla="*/ 109 h 455"/>
              <a:gd name="T38" fmla="*/ 620 w 852"/>
              <a:gd name="T39" fmla="*/ 113 h 455"/>
              <a:gd name="T40" fmla="*/ 615 w 852"/>
              <a:gd name="T41" fmla="*/ 119 h 455"/>
              <a:gd name="T42" fmla="*/ 611 w 852"/>
              <a:gd name="T43" fmla="*/ 123 h 455"/>
              <a:gd name="T44" fmla="*/ 603 w 852"/>
              <a:gd name="T45" fmla="*/ 133 h 455"/>
              <a:gd name="T46" fmla="*/ 600 w 852"/>
              <a:gd name="T47" fmla="*/ 137 h 455"/>
              <a:gd name="T48" fmla="*/ 590 w 852"/>
              <a:gd name="T49" fmla="*/ 147 h 455"/>
              <a:gd name="T50" fmla="*/ 587 w 852"/>
              <a:gd name="T51" fmla="*/ 149 h 455"/>
              <a:gd name="T52" fmla="*/ 581 w 852"/>
              <a:gd name="T53" fmla="*/ 155 h 455"/>
              <a:gd name="T54" fmla="*/ 578 w 852"/>
              <a:gd name="T55" fmla="*/ 157 h 455"/>
              <a:gd name="T56" fmla="*/ 566 w 852"/>
              <a:gd name="T57" fmla="*/ 167 h 455"/>
              <a:gd name="T58" fmla="*/ 564 w 852"/>
              <a:gd name="T59" fmla="*/ 170 h 455"/>
              <a:gd name="T60" fmla="*/ 541 w 852"/>
              <a:gd name="T61" fmla="*/ 186 h 455"/>
              <a:gd name="T62" fmla="*/ 540 w 852"/>
              <a:gd name="T63" fmla="*/ 187 h 455"/>
              <a:gd name="T64" fmla="*/ 525 w 852"/>
              <a:gd name="T65" fmla="*/ 196 h 455"/>
              <a:gd name="T66" fmla="*/ 523 w 852"/>
              <a:gd name="T67" fmla="*/ 197 h 455"/>
              <a:gd name="T68" fmla="*/ 498 w 852"/>
              <a:gd name="T69" fmla="*/ 211 h 455"/>
              <a:gd name="T70" fmla="*/ 497 w 852"/>
              <a:gd name="T71" fmla="*/ 212 h 455"/>
              <a:gd name="T72" fmla="*/ 480 w 852"/>
              <a:gd name="T73" fmla="*/ 219 h 455"/>
              <a:gd name="T74" fmla="*/ 479 w 852"/>
              <a:gd name="T75" fmla="*/ 220 h 455"/>
              <a:gd name="T76" fmla="*/ 451 w 852"/>
              <a:gd name="T77" fmla="*/ 230 h 455"/>
              <a:gd name="T78" fmla="*/ 449 w 852"/>
              <a:gd name="T79" fmla="*/ 230 h 455"/>
              <a:gd name="T80" fmla="*/ 430 w 852"/>
              <a:gd name="T81" fmla="*/ 236 h 455"/>
              <a:gd name="T82" fmla="*/ 357 w 852"/>
              <a:gd name="T83" fmla="*/ 246 h 455"/>
              <a:gd name="T84" fmla="*/ 47 w 852"/>
              <a:gd name="T85" fmla="*/ 83 h 455"/>
              <a:gd name="T86" fmla="*/ 85 w 852"/>
              <a:gd name="T87" fmla="*/ 82 h 455"/>
              <a:gd name="T88" fmla="*/ 0 w 852"/>
              <a:gd name="T89" fmla="*/ 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52" h="455">
                <a:moveTo>
                  <a:pt x="0" y="0"/>
                </a:moveTo>
                <a:cubicBezTo>
                  <a:pt x="25" y="115"/>
                  <a:pt x="25" y="115"/>
                  <a:pt x="25" y="115"/>
                </a:cubicBezTo>
                <a:cubicBezTo>
                  <a:pt x="40" y="87"/>
                  <a:pt x="40" y="87"/>
                  <a:pt x="40" y="87"/>
                </a:cubicBezTo>
                <a:cubicBezTo>
                  <a:pt x="98" y="205"/>
                  <a:pt x="223" y="285"/>
                  <a:pt x="364" y="280"/>
                </a:cubicBezTo>
                <a:cubicBezTo>
                  <a:pt x="387" y="279"/>
                  <a:pt x="410" y="276"/>
                  <a:pt x="432" y="271"/>
                </a:cubicBezTo>
                <a:cubicBezTo>
                  <a:pt x="447" y="376"/>
                  <a:pt x="539" y="455"/>
                  <a:pt x="647" y="451"/>
                </a:cubicBezTo>
                <a:cubicBezTo>
                  <a:pt x="762" y="447"/>
                  <a:pt x="852" y="350"/>
                  <a:pt x="848" y="235"/>
                </a:cubicBezTo>
                <a:cubicBezTo>
                  <a:pt x="845" y="137"/>
                  <a:pt x="774" y="57"/>
                  <a:pt x="682" y="38"/>
                </a:cubicBezTo>
                <a:cubicBezTo>
                  <a:pt x="677" y="37"/>
                  <a:pt x="672" y="36"/>
                  <a:pt x="667" y="35"/>
                </a:cubicBezTo>
                <a:cubicBezTo>
                  <a:pt x="665" y="38"/>
                  <a:pt x="664" y="42"/>
                  <a:pt x="662" y="45"/>
                </a:cubicBezTo>
                <a:cubicBezTo>
                  <a:pt x="661" y="47"/>
                  <a:pt x="660" y="49"/>
                  <a:pt x="659" y="52"/>
                </a:cubicBezTo>
                <a:cubicBezTo>
                  <a:pt x="658" y="53"/>
                  <a:pt x="657" y="55"/>
                  <a:pt x="656" y="57"/>
                </a:cubicBezTo>
                <a:cubicBezTo>
                  <a:pt x="655" y="61"/>
                  <a:pt x="653" y="64"/>
                  <a:pt x="651" y="67"/>
                </a:cubicBezTo>
                <a:cubicBezTo>
                  <a:pt x="650" y="69"/>
                  <a:pt x="649" y="71"/>
                  <a:pt x="648" y="73"/>
                </a:cubicBezTo>
                <a:cubicBezTo>
                  <a:pt x="646" y="75"/>
                  <a:pt x="645" y="77"/>
                  <a:pt x="644" y="79"/>
                </a:cubicBezTo>
                <a:cubicBezTo>
                  <a:pt x="642" y="82"/>
                  <a:pt x="640" y="85"/>
                  <a:pt x="638" y="88"/>
                </a:cubicBezTo>
                <a:cubicBezTo>
                  <a:pt x="637" y="90"/>
                  <a:pt x="635" y="92"/>
                  <a:pt x="634" y="94"/>
                </a:cubicBezTo>
                <a:cubicBezTo>
                  <a:pt x="633" y="96"/>
                  <a:pt x="632" y="97"/>
                  <a:pt x="631" y="99"/>
                </a:cubicBezTo>
                <a:cubicBezTo>
                  <a:pt x="628" y="102"/>
                  <a:pt x="626" y="106"/>
                  <a:pt x="623" y="109"/>
                </a:cubicBezTo>
                <a:cubicBezTo>
                  <a:pt x="622" y="110"/>
                  <a:pt x="621" y="112"/>
                  <a:pt x="620" y="113"/>
                </a:cubicBezTo>
                <a:cubicBezTo>
                  <a:pt x="618" y="115"/>
                  <a:pt x="617" y="117"/>
                  <a:pt x="615" y="119"/>
                </a:cubicBezTo>
                <a:cubicBezTo>
                  <a:pt x="614" y="121"/>
                  <a:pt x="613" y="122"/>
                  <a:pt x="611" y="123"/>
                </a:cubicBezTo>
                <a:cubicBezTo>
                  <a:pt x="609" y="127"/>
                  <a:pt x="606" y="130"/>
                  <a:pt x="603" y="133"/>
                </a:cubicBezTo>
                <a:cubicBezTo>
                  <a:pt x="602" y="134"/>
                  <a:pt x="601" y="135"/>
                  <a:pt x="600" y="137"/>
                </a:cubicBezTo>
                <a:cubicBezTo>
                  <a:pt x="596" y="140"/>
                  <a:pt x="593" y="143"/>
                  <a:pt x="590" y="147"/>
                </a:cubicBezTo>
                <a:cubicBezTo>
                  <a:pt x="589" y="147"/>
                  <a:pt x="588" y="148"/>
                  <a:pt x="587" y="149"/>
                </a:cubicBezTo>
                <a:cubicBezTo>
                  <a:pt x="585" y="151"/>
                  <a:pt x="583" y="153"/>
                  <a:pt x="581" y="155"/>
                </a:cubicBezTo>
                <a:cubicBezTo>
                  <a:pt x="580" y="156"/>
                  <a:pt x="579" y="157"/>
                  <a:pt x="578" y="157"/>
                </a:cubicBezTo>
                <a:cubicBezTo>
                  <a:pt x="574" y="161"/>
                  <a:pt x="570" y="164"/>
                  <a:pt x="566" y="167"/>
                </a:cubicBezTo>
                <a:cubicBezTo>
                  <a:pt x="566" y="168"/>
                  <a:pt x="565" y="169"/>
                  <a:pt x="564" y="170"/>
                </a:cubicBezTo>
                <a:cubicBezTo>
                  <a:pt x="556" y="175"/>
                  <a:pt x="549" y="181"/>
                  <a:pt x="541" y="186"/>
                </a:cubicBezTo>
                <a:cubicBezTo>
                  <a:pt x="541" y="186"/>
                  <a:pt x="540" y="187"/>
                  <a:pt x="540" y="187"/>
                </a:cubicBezTo>
                <a:cubicBezTo>
                  <a:pt x="535" y="190"/>
                  <a:pt x="530" y="193"/>
                  <a:pt x="525" y="196"/>
                </a:cubicBezTo>
                <a:cubicBezTo>
                  <a:pt x="525" y="197"/>
                  <a:pt x="524" y="197"/>
                  <a:pt x="523" y="197"/>
                </a:cubicBezTo>
                <a:cubicBezTo>
                  <a:pt x="515" y="202"/>
                  <a:pt x="507" y="207"/>
                  <a:pt x="498" y="211"/>
                </a:cubicBezTo>
                <a:cubicBezTo>
                  <a:pt x="497" y="211"/>
                  <a:pt x="497" y="212"/>
                  <a:pt x="497" y="212"/>
                </a:cubicBezTo>
                <a:cubicBezTo>
                  <a:pt x="491" y="214"/>
                  <a:pt x="485" y="217"/>
                  <a:pt x="480" y="219"/>
                </a:cubicBezTo>
                <a:cubicBezTo>
                  <a:pt x="479" y="219"/>
                  <a:pt x="479" y="220"/>
                  <a:pt x="479" y="220"/>
                </a:cubicBezTo>
                <a:cubicBezTo>
                  <a:pt x="470" y="223"/>
                  <a:pt x="460" y="227"/>
                  <a:pt x="451" y="230"/>
                </a:cubicBezTo>
                <a:cubicBezTo>
                  <a:pt x="450" y="230"/>
                  <a:pt x="450" y="230"/>
                  <a:pt x="449" y="230"/>
                </a:cubicBezTo>
                <a:cubicBezTo>
                  <a:pt x="443" y="232"/>
                  <a:pt x="437" y="234"/>
                  <a:pt x="430" y="236"/>
                </a:cubicBezTo>
                <a:cubicBezTo>
                  <a:pt x="407" y="242"/>
                  <a:pt x="382" y="245"/>
                  <a:pt x="357" y="246"/>
                </a:cubicBezTo>
                <a:cubicBezTo>
                  <a:pt x="227" y="251"/>
                  <a:pt x="112" y="185"/>
                  <a:pt x="47" y="83"/>
                </a:cubicBezTo>
                <a:cubicBezTo>
                  <a:pt x="85" y="82"/>
                  <a:pt x="85" y="82"/>
                  <a:pt x="85" y="82"/>
                </a:cubicBez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  <a:ln>
            <a:noFill/>
          </a:ln>
        </p:spPr>
        <p:txBody>
          <a:bodyPr wrap="square" lIns="67500" tIns="35100" rIns="67500" bIns="35100" anchor="ctr" anchorCtr="0">
            <a:normAutofit/>
          </a:bodyPr>
          <a:lstStyle/>
          <a:p>
            <a:endParaRPr lang="zh-CN" altLang="en-US" sz="1270">
              <a:solidFill>
                <a:srgbClr val="FDFDFD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10965" y="1612900"/>
            <a:ext cx="1778000" cy="1058545"/>
            <a:chOff x="5858" y="2610"/>
            <a:chExt cx="2800" cy="1667"/>
          </a:xfrm>
        </p:grpSpPr>
        <p:sp>
          <p:nvSpPr>
            <p:cNvPr id="23" name="Freeform 8"/>
            <p:cNvSpPr/>
            <p:nvPr>
              <p:custDataLst>
                <p:tags r:id="rId5"/>
              </p:custDataLst>
            </p:nvPr>
          </p:nvSpPr>
          <p:spPr bwMode="auto">
            <a:xfrm rot="18960000">
              <a:off x="5858" y="2695"/>
              <a:ext cx="2801" cy="1582"/>
            </a:xfrm>
            <a:custGeom>
              <a:avLst/>
              <a:gdLst>
                <a:gd name="T0" fmla="*/ 840 w 840"/>
                <a:gd name="T1" fmla="*/ 474 h 474"/>
                <a:gd name="T2" fmla="*/ 819 w 840"/>
                <a:gd name="T3" fmla="*/ 357 h 474"/>
                <a:gd name="T4" fmla="*/ 803 w 840"/>
                <a:gd name="T5" fmla="*/ 386 h 474"/>
                <a:gd name="T6" fmla="*/ 486 w 840"/>
                <a:gd name="T7" fmla="*/ 181 h 474"/>
                <a:gd name="T8" fmla="*/ 417 w 840"/>
                <a:gd name="T9" fmla="*/ 188 h 474"/>
                <a:gd name="T10" fmla="*/ 209 w 840"/>
                <a:gd name="T11" fmla="*/ 0 h 474"/>
                <a:gd name="T12" fmla="*/ 0 w 840"/>
                <a:gd name="T13" fmla="*/ 209 h 474"/>
                <a:gd name="T14" fmla="*/ 160 w 840"/>
                <a:gd name="T15" fmla="*/ 412 h 474"/>
                <a:gd name="T16" fmla="*/ 174 w 840"/>
                <a:gd name="T17" fmla="*/ 415 h 474"/>
                <a:gd name="T18" fmla="*/ 179 w 840"/>
                <a:gd name="T19" fmla="*/ 405 h 474"/>
                <a:gd name="T20" fmla="*/ 183 w 840"/>
                <a:gd name="T21" fmla="*/ 398 h 474"/>
                <a:gd name="T22" fmla="*/ 186 w 840"/>
                <a:gd name="T23" fmla="*/ 393 h 474"/>
                <a:gd name="T24" fmla="*/ 192 w 840"/>
                <a:gd name="T25" fmla="*/ 383 h 474"/>
                <a:gd name="T26" fmla="*/ 195 w 840"/>
                <a:gd name="T27" fmla="*/ 378 h 474"/>
                <a:gd name="T28" fmla="*/ 199 w 840"/>
                <a:gd name="T29" fmla="*/ 371 h 474"/>
                <a:gd name="T30" fmla="*/ 205 w 840"/>
                <a:gd name="T31" fmla="*/ 363 h 474"/>
                <a:gd name="T32" fmla="*/ 209 w 840"/>
                <a:gd name="T33" fmla="*/ 357 h 474"/>
                <a:gd name="T34" fmla="*/ 213 w 840"/>
                <a:gd name="T35" fmla="*/ 352 h 474"/>
                <a:gd name="T36" fmla="*/ 221 w 840"/>
                <a:gd name="T37" fmla="*/ 343 h 474"/>
                <a:gd name="T38" fmla="*/ 224 w 840"/>
                <a:gd name="T39" fmla="*/ 338 h 474"/>
                <a:gd name="T40" fmla="*/ 229 w 840"/>
                <a:gd name="T41" fmla="*/ 332 h 474"/>
                <a:gd name="T42" fmla="*/ 233 w 840"/>
                <a:gd name="T43" fmla="*/ 328 h 474"/>
                <a:gd name="T44" fmla="*/ 242 w 840"/>
                <a:gd name="T45" fmla="*/ 319 h 474"/>
                <a:gd name="T46" fmla="*/ 245 w 840"/>
                <a:gd name="T47" fmla="*/ 316 h 474"/>
                <a:gd name="T48" fmla="*/ 255 w 840"/>
                <a:gd name="T49" fmla="*/ 306 h 474"/>
                <a:gd name="T50" fmla="*/ 258 w 840"/>
                <a:gd name="T51" fmla="*/ 303 h 474"/>
                <a:gd name="T52" fmla="*/ 265 w 840"/>
                <a:gd name="T53" fmla="*/ 298 h 474"/>
                <a:gd name="T54" fmla="*/ 268 w 840"/>
                <a:gd name="T55" fmla="*/ 296 h 474"/>
                <a:gd name="T56" fmla="*/ 279 w 840"/>
                <a:gd name="T57" fmla="*/ 286 h 474"/>
                <a:gd name="T58" fmla="*/ 282 w 840"/>
                <a:gd name="T59" fmla="*/ 284 h 474"/>
                <a:gd name="T60" fmla="*/ 305 w 840"/>
                <a:gd name="T61" fmla="*/ 268 h 474"/>
                <a:gd name="T62" fmla="*/ 307 w 840"/>
                <a:gd name="T63" fmla="*/ 267 h 474"/>
                <a:gd name="T64" fmla="*/ 322 w 840"/>
                <a:gd name="T65" fmla="*/ 259 h 474"/>
                <a:gd name="T66" fmla="*/ 324 w 840"/>
                <a:gd name="T67" fmla="*/ 258 h 474"/>
                <a:gd name="T68" fmla="*/ 350 w 840"/>
                <a:gd name="T69" fmla="*/ 245 h 474"/>
                <a:gd name="T70" fmla="*/ 351 w 840"/>
                <a:gd name="T71" fmla="*/ 244 h 474"/>
                <a:gd name="T72" fmla="*/ 368 w 840"/>
                <a:gd name="T73" fmla="*/ 237 h 474"/>
                <a:gd name="T74" fmla="*/ 369 w 840"/>
                <a:gd name="T75" fmla="*/ 237 h 474"/>
                <a:gd name="T76" fmla="*/ 397 w 840"/>
                <a:gd name="T77" fmla="*/ 228 h 474"/>
                <a:gd name="T78" fmla="*/ 399 w 840"/>
                <a:gd name="T79" fmla="*/ 227 h 474"/>
                <a:gd name="T80" fmla="*/ 418 w 840"/>
                <a:gd name="T81" fmla="*/ 223 h 474"/>
                <a:gd name="T82" fmla="*/ 492 w 840"/>
                <a:gd name="T83" fmla="*/ 215 h 474"/>
                <a:gd name="T84" fmla="*/ 796 w 840"/>
                <a:gd name="T85" fmla="*/ 389 h 474"/>
                <a:gd name="T86" fmla="*/ 757 w 840"/>
                <a:gd name="T87" fmla="*/ 389 h 474"/>
                <a:gd name="T88" fmla="*/ 840 w 840"/>
                <a:gd name="T8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0" h="474">
                  <a:moveTo>
                    <a:pt x="840" y="474"/>
                  </a:moveTo>
                  <a:cubicBezTo>
                    <a:pt x="819" y="357"/>
                    <a:pt x="819" y="357"/>
                    <a:pt x="819" y="357"/>
                  </a:cubicBezTo>
                  <a:cubicBezTo>
                    <a:pt x="803" y="386"/>
                    <a:pt x="803" y="386"/>
                    <a:pt x="803" y="386"/>
                  </a:cubicBezTo>
                  <a:cubicBezTo>
                    <a:pt x="748" y="265"/>
                    <a:pt x="627" y="181"/>
                    <a:pt x="486" y="181"/>
                  </a:cubicBezTo>
                  <a:cubicBezTo>
                    <a:pt x="463" y="181"/>
                    <a:pt x="440" y="183"/>
                    <a:pt x="417" y="188"/>
                  </a:cubicBezTo>
                  <a:cubicBezTo>
                    <a:pt x="407" y="82"/>
                    <a:pt x="318" y="0"/>
                    <a:pt x="209" y="0"/>
                  </a:cubicBezTo>
                  <a:cubicBezTo>
                    <a:pt x="94" y="0"/>
                    <a:pt x="0" y="93"/>
                    <a:pt x="0" y="209"/>
                  </a:cubicBezTo>
                  <a:cubicBezTo>
                    <a:pt x="0" y="307"/>
                    <a:pt x="68" y="389"/>
                    <a:pt x="160" y="412"/>
                  </a:cubicBezTo>
                  <a:cubicBezTo>
                    <a:pt x="164" y="413"/>
                    <a:pt x="169" y="414"/>
                    <a:pt x="174" y="415"/>
                  </a:cubicBezTo>
                  <a:cubicBezTo>
                    <a:pt x="176" y="411"/>
                    <a:pt x="177" y="408"/>
                    <a:pt x="179" y="405"/>
                  </a:cubicBezTo>
                  <a:cubicBezTo>
                    <a:pt x="180" y="403"/>
                    <a:pt x="181" y="401"/>
                    <a:pt x="183" y="398"/>
                  </a:cubicBezTo>
                  <a:cubicBezTo>
                    <a:pt x="184" y="397"/>
                    <a:pt x="185" y="395"/>
                    <a:pt x="186" y="393"/>
                  </a:cubicBezTo>
                  <a:cubicBezTo>
                    <a:pt x="188" y="390"/>
                    <a:pt x="190" y="386"/>
                    <a:pt x="192" y="383"/>
                  </a:cubicBezTo>
                  <a:cubicBezTo>
                    <a:pt x="193" y="381"/>
                    <a:pt x="194" y="380"/>
                    <a:pt x="195" y="378"/>
                  </a:cubicBezTo>
                  <a:cubicBezTo>
                    <a:pt x="196" y="376"/>
                    <a:pt x="198" y="374"/>
                    <a:pt x="199" y="371"/>
                  </a:cubicBezTo>
                  <a:cubicBezTo>
                    <a:pt x="201" y="369"/>
                    <a:pt x="203" y="366"/>
                    <a:pt x="205" y="363"/>
                  </a:cubicBezTo>
                  <a:cubicBezTo>
                    <a:pt x="206" y="361"/>
                    <a:pt x="208" y="359"/>
                    <a:pt x="209" y="357"/>
                  </a:cubicBezTo>
                  <a:cubicBezTo>
                    <a:pt x="211" y="355"/>
                    <a:pt x="212" y="354"/>
                    <a:pt x="213" y="352"/>
                  </a:cubicBezTo>
                  <a:cubicBezTo>
                    <a:pt x="215" y="349"/>
                    <a:pt x="218" y="346"/>
                    <a:pt x="221" y="343"/>
                  </a:cubicBezTo>
                  <a:cubicBezTo>
                    <a:pt x="222" y="341"/>
                    <a:pt x="223" y="340"/>
                    <a:pt x="224" y="338"/>
                  </a:cubicBezTo>
                  <a:cubicBezTo>
                    <a:pt x="226" y="336"/>
                    <a:pt x="228" y="334"/>
                    <a:pt x="229" y="332"/>
                  </a:cubicBezTo>
                  <a:cubicBezTo>
                    <a:pt x="231" y="331"/>
                    <a:pt x="232" y="330"/>
                    <a:pt x="233" y="328"/>
                  </a:cubicBezTo>
                  <a:cubicBezTo>
                    <a:pt x="236" y="325"/>
                    <a:pt x="239" y="322"/>
                    <a:pt x="242" y="319"/>
                  </a:cubicBezTo>
                  <a:cubicBezTo>
                    <a:pt x="243" y="318"/>
                    <a:pt x="244" y="317"/>
                    <a:pt x="245" y="316"/>
                  </a:cubicBezTo>
                  <a:cubicBezTo>
                    <a:pt x="249" y="312"/>
                    <a:pt x="252" y="309"/>
                    <a:pt x="255" y="306"/>
                  </a:cubicBezTo>
                  <a:cubicBezTo>
                    <a:pt x="256" y="305"/>
                    <a:pt x="257" y="304"/>
                    <a:pt x="258" y="303"/>
                  </a:cubicBezTo>
                  <a:cubicBezTo>
                    <a:pt x="261" y="301"/>
                    <a:pt x="263" y="300"/>
                    <a:pt x="265" y="298"/>
                  </a:cubicBezTo>
                  <a:cubicBezTo>
                    <a:pt x="266" y="297"/>
                    <a:pt x="267" y="296"/>
                    <a:pt x="268" y="296"/>
                  </a:cubicBezTo>
                  <a:cubicBezTo>
                    <a:pt x="271" y="292"/>
                    <a:pt x="275" y="289"/>
                    <a:pt x="279" y="286"/>
                  </a:cubicBezTo>
                  <a:cubicBezTo>
                    <a:pt x="280" y="285"/>
                    <a:pt x="281" y="285"/>
                    <a:pt x="282" y="284"/>
                  </a:cubicBezTo>
                  <a:cubicBezTo>
                    <a:pt x="290" y="279"/>
                    <a:pt x="297" y="273"/>
                    <a:pt x="305" y="268"/>
                  </a:cubicBezTo>
                  <a:cubicBezTo>
                    <a:pt x="306" y="268"/>
                    <a:pt x="306" y="268"/>
                    <a:pt x="307" y="267"/>
                  </a:cubicBezTo>
                  <a:cubicBezTo>
                    <a:pt x="312" y="264"/>
                    <a:pt x="317" y="261"/>
                    <a:pt x="322" y="259"/>
                  </a:cubicBezTo>
                  <a:cubicBezTo>
                    <a:pt x="322" y="258"/>
                    <a:pt x="323" y="258"/>
                    <a:pt x="324" y="258"/>
                  </a:cubicBezTo>
                  <a:cubicBezTo>
                    <a:pt x="332" y="253"/>
                    <a:pt x="341" y="249"/>
                    <a:pt x="350" y="245"/>
                  </a:cubicBezTo>
                  <a:cubicBezTo>
                    <a:pt x="350" y="245"/>
                    <a:pt x="350" y="244"/>
                    <a:pt x="351" y="244"/>
                  </a:cubicBezTo>
                  <a:cubicBezTo>
                    <a:pt x="357" y="242"/>
                    <a:pt x="362" y="239"/>
                    <a:pt x="368" y="237"/>
                  </a:cubicBezTo>
                  <a:cubicBezTo>
                    <a:pt x="368" y="237"/>
                    <a:pt x="369" y="237"/>
                    <a:pt x="369" y="237"/>
                  </a:cubicBezTo>
                  <a:cubicBezTo>
                    <a:pt x="378" y="234"/>
                    <a:pt x="388" y="230"/>
                    <a:pt x="397" y="228"/>
                  </a:cubicBezTo>
                  <a:cubicBezTo>
                    <a:pt x="398" y="228"/>
                    <a:pt x="398" y="228"/>
                    <a:pt x="399" y="227"/>
                  </a:cubicBezTo>
                  <a:cubicBezTo>
                    <a:pt x="405" y="226"/>
                    <a:pt x="411" y="224"/>
                    <a:pt x="418" y="223"/>
                  </a:cubicBezTo>
                  <a:cubicBezTo>
                    <a:pt x="442" y="218"/>
                    <a:pt x="466" y="215"/>
                    <a:pt x="492" y="215"/>
                  </a:cubicBezTo>
                  <a:cubicBezTo>
                    <a:pt x="621" y="215"/>
                    <a:pt x="735" y="285"/>
                    <a:pt x="796" y="389"/>
                  </a:cubicBezTo>
                  <a:cubicBezTo>
                    <a:pt x="757" y="389"/>
                    <a:pt x="757" y="389"/>
                    <a:pt x="757" y="389"/>
                  </a:cubicBezTo>
                  <a:lnTo>
                    <a:pt x="840" y="474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  <p:txBody>
            <a:bodyPr wrap="square" lIns="67500" tIns="35100" rIns="67500" bIns="35100" anchor="ctr" anchorCtr="0">
              <a:normAutofit/>
            </a:bodyPr>
            <a:lstStyle/>
            <a:p>
              <a:endParaRPr lang="zh-CN" altLang="en-US" sz="1270" dirty="0">
                <a:solidFill>
                  <a:srgbClr val="FDFDFD"/>
                </a:solidFill>
              </a:endParaRPr>
            </a:p>
          </p:txBody>
        </p:sp>
        <p:sp>
          <p:nvSpPr>
            <p:cNvPr id="30" name="Freeform 16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6558" y="2610"/>
              <a:ext cx="301" cy="397"/>
            </a:xfrm>
            <a:custGeom>
              <a:avLst/>
              <a:gdLst>
                <a:gd name="T0" fmla="*/ 71 w 78"/>
                <a:gd name="T1" fmla="*/ 6 h 103"/>
                <a:gd name="T2" fmla="*/ 78 w 78"/>
                <a:gd name="T3" fmla="*/ 6 h 103"/>
                <a:gd name="T4" fmla="*/ 78 w 78"/>
                <a:gd name="T5" fmla="*/ 0 h 103"/>
                <a:gd name="T6" fmla="*/ 0 w 78"/>
                <a:gd name="T7" fmla="*/ 0 h 103"/>
                <a:gd name="T8" fmla="*/ 0 w 78"/>
                <a:gd name="T9" fmla="*/ 6 h 103"/>
                <a:gd name="T10" fmla="*/ 6 w 78"/>
                <a:gd name="T11" fmla="*/ 6 h 103"/>
                <a:gd name="T12" fmla="*/ 6 w 78"/>
                <a:gd name="T13" fmla="*/ 13 h 103"/>
                <a:gd name="T14" fmla="*/ 10 w 78"/>
                <a:gd name="T15" fmla="*/ 13 h 103"/>
                <a:gd name="T16" fmla="*/ 20 w 78"/>
                <a:gd name="T17" fmla="*/ 48 h 103"/>
                <a:gd name="T18" fmla="*/ 25 w 78"/>
                <a:gd name="T19" fmla="*/ 52 h 103"/>
                <a:gd name="T20" fmla="*/ 20 w 78"/>
                <a:gd name="T21" fmla="*/ 55 h 103"/>
                <a:gd name="T22" fmla="*/ 10 w 78"/>
                <a:gd name="T23" fmla="*/ 90 h 103"/>
                <a:gd name="T24" fmla="*/ 6 w 78"/>
                <a:gd name="T25" fmla="*/ 90 h 103"/>
                <a:gd name="T26" fmla="*/ 6 w 78"/>
                <a:gd name="T27" fmla="*/ 97 h 103"/>
                <a:gd name="T28" fmla="*/ 0 w 78"/>
                <a:gd name="T29" fmla="*/ 97 h 103"/>
                <a:gd name="T30" fmla="*/ 0 w 78"/>
                <a:gd name="T31" fmla="*/ 103 h 103"/>
                <a:gd name="T32" fmla="*/ 78 w 78"/>
                <a:gd name="T33" fmla="*/ 103 h 103"/>
                <a:gd name="T34" fmla="*/ 78 w 78"/>
                <a:gd name="T35" fmla="*/ 97 h 103"/>
                <a:gd name="T36" fmla="*/ 71 w 78"/>
                <a:gd name="T37" fmla="*/ 97 h 103"/>
                <a:gd name="T38" fmla="*/ 71 w 78"/>
                <a:gd name="T39" fmla="*/ 90 h 103"/>
                <a:gd name="T40" fmla="*/ 68 w 78"/>
                <a:gd name="T41" fmla="*/ 90 h 103"/>
                <a:gd name="T42" fmla="*/ 58 w 78"/>
                <a:gd name="T43" fmla="*/ 55 h 103"/>
                <a:gd name="T44" fmla="*/ 53 w 78"/>
                <a:gd name="T45" fmla="*/ 52 h 103"/>
                <a:gd name="T46" fmla="*/ 58 w 78"/>
                <a:gd name="T47" fmla="*/ 48 h 103"/>
                <a:gd name="T48" fmla="*/ 68 w 78"/>
                <a:gd name="T49" fmla="*/ 13 h 103"/>
                <a:gd name="T50" fmla="*/ 71 w 78"/>
                <a:gd name="T51" fmla="*/ 13 h 103"/>
                <a:gd name="T52" fmla="*/ 71 w 78"/>
                <a:gd name="T53" fmla="*/ 6 h 103"/>
                <a:gd name="T54" fmla="*/ 62 w 78"/>
                <a:gd name="T55" fmla="*/ 14 h 103"/>
                <a:gd name="T56" fmla="*/ 54 w 78"/>
                <a:gd name="T57" fmla="*/ 43 h 103"/>
                <a:gd name="T58" fmla="*/ 45 w 78"/>
                <a:gd name="T59" fmla="*/ 47 h 103"/>
                <a:gd name="T60" fmla="*/ 45 w 78"/>
                <a:gd name="T61" fmla="*/ 56 h 103"/>
                <a:gd name="T62" fmla="*/ 54 w 78"/>
                <a:gd name="T63" fmla="*/ 60 h 103"/>
                <a:gd name="T64" fmla="*/ 62 w 78"/>
                <a:gd name="T65" fmla="*/ 89 h 103"/>
                <a:gd name="T66" fmla="*/ 61 w 78"/>
                <a:gd name="T67" fmla="*/ 90 h 103"/>
                <a:gd name="T68" fmla="*/ 55 w 78"/>
                <a:gd name="T69" fmla="*/ 90 h 103"/>
                <a:gd name="T70" fmla="*/ 50 w 78"/>
                <a:gd name="T71" fmla="*/ 75 h 103"/>
                <a:gd name="T72" fmla="*/ 42 w 78"/>
                <a:gd name="T73" fmla="*/ 71 h 103"/>
                <a:gd name="T74" fmla="*/ 42 w 78"/>
                <a:gd name="T75" fmla="*/ 45 h 103"/>
                <a:gd name="T76" fmla="*/ 53 w 78"/>
                <a:gd name="T77" fmla="*/ 40 h 103"/>
                <a:gd name="T78" fmla="*/ 59 w 78"/>
                <a:gd name="T79" fmla="*/ 32 h 103"/>
                <a:gd name="T80" fmla="*/ 19 w 78"/>
                <a:gd name="T81" fmla="*/ 32 h 103"/>
                <a:gd name="T82" fmla="*/ 25 w 78"/>
                <a:gd name="T83" fmla="*/ 40 h 103"/>
                <a:gd name="T84" fmla="*/ 36 w 78"/>
                <a:gd name="T85" fmla="*/ 45 h 103"/>
                <a:gd name="T86" fmla="*/ 36 w 78"/>
                <a:gd name="T87" fmla="*/ 71 h 103"/>
                <a:gd name="T88" fmla="*/ 28 w 78"/>
                <a:gd name="T89" fmla="*/ 75 h 103"/>
                <a:gd name="T90" fmla="*/ 23 w 78"/>
                <a:gd name="T91" fmla="*/ 90 h 103"/>
                <a:gd name="T92" fmla="*/ 16 w 78"/>
                <a:gd name="T93" fmla="*/ 90 h 103"/>
                <a:gd name="T94" fmla="*/ 16 w 78"/>
                <a:gd name="T95" fmla="*/ 89 h 103"/>
                <a:gd name="T96" fmla="*/ 24 w 78"/>
                <a:gd name="T97" fmla="*/ 60 h 103"/>
                <a:gd name="T98" fmla="*/ 32 w 78"/>
                <a:gd name="T99" fmla="*/ 56 h 103"/>
                <a:gd name="T100" fmla="*/ 32 w 78"/>
                <a:gd name="T101" fmla="*/ 47 h 103"/>
                <a:gd name="T102" fmla="*/ 24 w 78"/>
                <a:gd name="T103" fmla="*/ 43 h 103"/>
                <a:gd name="T104" fmla="*/ 16 w 78"/>
                <a:gd name="T105" fmla="*/ 14 h 103"/>
                <a:gd name="T106" fmla="*/ 16 w 78"/>
                <a:gd name="T107" fmla="*/ 13 h 103"/>
                <a:gd name="T108" fmla="*/ 61 w 78"/>
                <a:gd name="T109" fmla="*/ 13 h 103"/>
                <a:gd name="T110" fmla="*/ 62 w 78"/>
                <a:gd name="T111" fmla="*/ 1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" h="103">
                  <a:moveTo>
                    <a:pt x="71" y="6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5" y="25"/>
                    <a:pt x="9" y="40"/>
                    <a:pt x="20" y="48"/>
                  </a:cubicBezTo>
                  <a:cubicBezTo>
                    <a:pt x="21" y="50"/>
                    <a:pt x="23" y="51"/>
                    <a:pt x="25" y="52"/>
                  </a:cubicBezTo>
                  <a:cubicBezTo>
                    <a:pt x="23" y="52"/>
                    <a:pt x="21" y="53"/>
                    <a:pt x="20" y="55"/>
                  </a:cubicBezTo>
                  <a:cubicBezTo>
                    <a:pt x="9" y="63"/>
                    <a:pt x="5" y="78"/>
                    <a:pt x="10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78"/>
                    <a:pt x="69" y="63"/>
                    <a:pt x="58" y="55"/>
                  </a:cubicBezTo>
                  <a:cubicBezTo>
                    <a:pt x="56" y="53"/>
                    <a:pt x="54" y="52"/>
                    <a:pt x="53" y="52"/>
                  </a:cubicBezTo>
                  <a:cubicBezTo>
                    <a:pt x="54" y="51"/>
                    <a:pt x="56" y="50"/>
                    <a:pt x="58" y="48"/>
                  </a:cubicBezTo>
                  <a:cubicBezTo>
                    <a:pt x="69" y="40"/>
                    <a:pt x="73" y="25"/>
                    <a:pt x="68" y="13"/>
                  </a:cubicBezTo>
                  <a:cubicBezTo>
                    <a:pt x="71" y="13"/>
                    <a:pt x="71" y="13"/>
                    <a:pt x="71" y="13"/>
                  </a:cubicBezTo>
                  <a:lnTo>
                    <a:pt x="71" y="6"/>
                  </a:lnTo>
                  <a:close/>
                  <a:moveTo>
                    <a:pt x="62" y="14"/>
                  </a:moveTo>
                  <a:cubicBezTo>
                    <a:pt x="66" y="24"/>
                    <a:pt x="63" y="36"/>
                    <a:pt x="54" y="43"/>
                  </a:cubicBezTo>
                  <a:cubicBezTo>
                    <a:pt x="51" y="45"/>
                    <a:pt x="48" y="47"/>
                    <a:pt x="45" y="47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8" y="57"/>
                    <a:pt x="51" y="58"/>
                    <a:pt x="54" y="60"/>
                  </a:cubicBezTo>
                  <a:cubicBezTo>
                    <a:pt x="63" y="67"/>
                    <a:pt x="66" y="79"/>
                    <a:pt x="62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6" y="85"/>
                    <a:pt x="54" y="79"/>
                    <a:pt x="50" y="75"/>
                  </a:cubicBezTo>
                  <a:cubicBezTo>
                    <a:pt x="47" y="73"/>
                    <a:pt x="45" y="72"/>
                    <a:pt x="42" y="71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6" y="44"/>
                    <a:pt x="50" y="43"/>
                    <a:pt x="53" y="40"/>
                  </a:cubicBezTo>
                  <a:cubicBezTo>
                    <a:pt x="55" y="38"/>
                    <a:pt x="57" y="35"/>
                    <a:pt x="5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5"/>
                    <a:pt x="22" y="38"/>
                    <a:pt x="25" y="40"/>
                  </a:cubicBezTo>
                  <a:cubicBezTo>
                    <a:pt x="28" y="43"/>
                    <a:pt x="32" y="44"/>
                    <a:pt x="36" y="45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3" y="72"/>
                    <a:pt x="30" y="73"/>
                    <a:pt x="28" y="75"/>
                  </a:cubicBezTo>
                  <a:cubicBezTo>
                    <a:pt x="24" y="79"/>
                    <a:pt x="22" y="85"/>
                    <a:pt x="23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12" y="79"/>
                    <a:pt x="15" y="67"/>
                    <a:pt x="24" y="60"/>
                  </a:cubicBezTo>
                  <a:cubicBezTo>
                    <a:pt x="26" y="58"/>
                    <a:pt x="29" y="57"/>
                    <a:pt x="32" y="5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29" y="47"/>
                    <a:pt x="26" y="45"/>
                    <a:pt x="24" y="43"/>
                  </a:cubicBezTo>
                  <a:cubicBezTo>
                    <a:pt x="15" y="36"/>
                    <a:pt x="12" y="2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61" y="13"/>
                    <a:pt x="61" y="13"/>
                    <a:pt x="61" y="13"/>
                  </a:cubicBezTo>
                  <a:lnTo>
                    <a:pt x="62" y="1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 lIns="67500" tIns="35100" rIns="67500" bIns="35100" anchor="ctr" anchorCtr="0">
              <a:normAutofit fontScale="90000"/>
            </a:bodyPr>
            <a:lstStyle/>
            <a:p>
              <a:endParaRPr lang="zh-CN" altLang="en-US" sz="1270">
                <a:solidFill>
                  <a:srgbClr val="FDFDFD"/>
                </a:solidFill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5990" y="3580"/>
              <a:ext cx="1092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500" tIns="35100" rIns="67500" bIns="35100" anchor="ctr" anchorCtr="0"/>
            <a:lstStyle>
              <a:defPPr>
                <a:defRPr lang="zh-CN"/>
              </a:defPPr>
              <a:lvl1pPr algn="ctr">
                <a:buFont typeface="Arial" panose="020B0604020202020204" pitchFamily="34" charset="0"/>
                <a:buNone/>
                <a:defRPr sz="1800" b="1">
                  <a:solidFill>
                    <a:srgbClr val="FDFDFD"/>
                  </a:solidFill>
                </a:defRPr>
              </a:lvl1pPr>
            </a:lstStyle>
            <a:p>
              <a:r>
                <a:rPr lang="zh-CN" b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向美</a:t>
              </a:r>
              <a:endParaRPr lang="zh-CN" altLang="en-US" b="0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89295" y="1478280"/>
            <a:ext cx="976630" cy="1715770"/>
            <a:chOff x="8816" y="2398"/>
            <a:chExt cx="1538" cy="2702"/>
          </a:xfrm>
        </p:grpSpPr>
        <p:sp>
          <p:nvSpPr>
            <p:cNvPr id="24" name="Freeform 9"/>
            <p:cNvSpPr/>
            <p:nvPr>
              <p:custDataLst>
                <p:tags r:id="rId8"/>
              </p:custDataLst>
            </p:nvPr>
          </p:nvSpPr>
          <p:spPr bwMode="auto">
            <a:xfrm rot="20940000">
              <a:off x="8816" y="2398"/>
              <a:ext cx="1539" cy="2702"/>
            </a:xfrm>
            <a:custGeom>
              <a:avLst/>
              <a:gdLst>
                <a:gd name="T0" fmla="*/ 0 w 478"/>
                <a:gd name="T1" fmla="*/ 839 h 839"/>
                <a:gd name="T2" fmla="*/ 117 w 478"/>
                <a:gd name="T3" fmla="*/ 818 h 839"/>
                <a:gd name="T4" fmla="*/ 88 w 478"/>
                <a:gd name="T5" fmla="*/ 802 h 839"/>
                <a:gd name="T6" fmla="*/ 295 w 478"/>
                <a:gd name="T7" fmla="*/ 487 h 839"/>
                <a:gd name="T8" fmla="*/ 288 w 478"/>
                <a:gd name="T9" fmla="*/ 418 h 839"/>
                <a:gd name="T10" fmla="*/ 477 w 478"/>
                <a:gd name="T11" fmla="*/ 211 h 839"/>
                <a:gd name="T12" fmla="*/ 269 w 478"/>
                <a:gd name="T13" fmla="*/ 1 h 839"/>
                <a:gd name="T14" fmla="*/ 66 w 478"/>
                <a:gd name="T15" fmla="*/ 159 h 839"/>
                <a:gd name="T16" fmla="*/ 62 w 478"/>
                <a:gd name="T17" fmla="*/ 174 h 839"/>
                <a:gd name="T18" fmla="*/ 72 w 478"/>
                <a:gd name="T19" fmla="*/ 178 h 839"/>
                <a:gd name="T20" fmla="*/ 79 w 478"/>
                <a:gd name="T21" fmla="*/ 182 h 839"/>
                <a:gd name="T22" fmla="*/ 84 w 478"/>
                <a:gd name="T23" fmla="*/ 185 h 839"/>
                <a:gd name="T24" fmla="*/ 94 w 478"/>
                <a:gd name="T25" fmla="*/ 191 h 839"/>
                <a:gd name="T26" fmla="*/ 99 w 478"/>
                <a:gd name="T27" fmla="*/ 194 h 839"/>
                <a:gd name="T28" fmla="*/ 106 w 478"/>
                <a:gd name="T29" fmla="*/ 198 h 839"/>
                <a:gd name="T30" fmla="*/ 114 w 478"/>
                <a:gd name="T31" fmla="*/ 204 h 839"/>
                <a:gd name="T32" fmla="*/ 120 w 478"/>
                <a:gd name="T33" fmla="*/ 209 h 839"/>
                <a:gd name="T34" fmla="*/ 125 w 478"/>
                <a:gd name="T35" fmla="*/ 212 h 839"/>
                <a:gd name="T36" fmla="*/ 134 w 478"/>
                <a:gd name="T37" fmla="*/ 220 h 839"/>
                <a:gd name="T38" fmla="*/ 139 w 478"/>
                <a:gd name="T39" fmla="*/ 224 h 839"/>
                <a:gd name="T40" fmla="*/ 145 w 478"/>
                <a:gd name="T41" fmla="*/ 229 h 839"/>
                <a:gd name="T42" fmla="*/ 148 w 478"/>
                <a:gd name="T43" fmla="*/ 233 h 839"/>
                <a:gd name="T44" fmla="*/ 158 w 478"/>
                <a:gd name="T45" fmla="*/ 242 h 839"/>
                <a:gd name="T46" fmla="*/ 161 w 478"/>
                <a:gd name="T47" fmla="*/ 245 h 839"/>
                <a:gd name="T48" fmla="*/ 171 w 478"/>
                <a:gd name="T49" fmla="*/ 255 h 839"/>
                <a:gd name="T50" fmla="*/ 173 w 478"/>
                <a:gd name="T51" fmla="*/ 258 h 839"/>
                <a:gd name="T52" fmla="*/ 179 w 478"/>
                <a:gd name="T53" fmla="*/ 265 h 839"/>
                <a:gd name="T54" fmla="*/ 181 w 478"/>
                <a:gd name="T55" fmla="*/ 267 h 839"/>
                <a:gd name="T56" fmla="*/ 190 w 478"/>
                <a:gd name="T57" fmla="*/ 279 h 839"/>
                <a:gd name="T58" fmla="*/ 193 w 478"/>
                <a:gd name="T59" fmla="*/ 282 h 839"/>
                <a:gd name="T60" fmla="*/ 208 w 478"/>
                <a:gd name="T61" fmla="*/ 305 h 839"/>
                <a:gd name="T62" fmla="*/ 209 w 478"/>
                <a:gd name="T63" fmla="*/ 307 h 839"/>
                <a:gd name="T64" fmla="*/ 218 w 478"/>
                <a:gd name="T65" fmla="*/ 322 h 839"/>
                <a:gd name="T66" fmla="*/ 219 w 478"/>
                <a:gd name="T67" fmla="*/ 324 h 839"/>
                <a:gd name="T68" fmla="*/ 231 w 478"/>
                <a:gd name="T69" fmla="*/ 350 h 839"/>
                <a:gd name="T70" fmla="*/ 232 w 478"/>
                <a:gd name="T71" fmla="*/ 351 h 839"/>
                <a:gd name="T72" fmla="*/ 239 w 478"/>
                <a:gd name="T73" fmla="*/ 368 h 839"/>
                <a:gd name="T74" fmla="*/ 239 w 478"/>
                <a:gd name="T75" fmla="*/ 369 h 839"/>
                <a:gd name="T76" fmla="*/ 248 w 478"/>
                <a:gd name="T77" fmla="*/ 397 h 839"/>
                <a:gd name="T78" fmla="*/ 249 w 478"/>
                <a:gd name="T79" fmla="*/ 399 h 839"/>
                <a:gd name="T80" fmla="*/ 253 w 478"/>
                <a:gd name="T81" fmla="*/ 418 h 839"/>
                <a:gd name="T82" fmla="*/ 261 w 478"/>
                <a:gd name="T83" fmla="*/ 492 h 839"/>
                <a:gd name="T84" fmla="*/ 85 w 478"/>
                <a:gd name="T85" fmla="*/ 795 h 839"/>
                <a:gd name="T86" fmla="*/ 85 w 478"/>
                <a:gd name="T87" fmla="*/ 757 h 839"/>
                <a:gd name="T88" fmla="*/ 0 w 478"/>
                <a:gd name="T89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8" h="839">
                  <a:moveTo>
                    <a:pt x="0" y="839"/>
                  </a:moveTo>
                  <a:cubicBezTo>
                    <a:pt x="117" y="818"/>
                    <a:pt x="117" y="818"/>
                    <a:pt x="117" y="818"/>
                  </a:cubicBezTo>
                  <a:cubicBezTo>
                    <a:pt x="88" y="802"/>
                    <a:pt x="88" y="802"/>
                    <a:pt x="88" y="802"/>
                  </a:cubicBezTo>
                  <a:cubicBezTo>
                    <a:pt x="210" y="748"/>
                    <a:pt x="294" y="628"/>
                    <a:pt x="295" y="487"/>
                  </a:cubicBezTo>
                  <a:cubicBezTo>
                    <a:pt x="295" y="463"/>
                    <a:pt x="293" y="440"/>
                    <a:pt x="288" y="418"/>
                  </a:cubicBezTo>
                  <a:cubicBezTo>
                    <a:pt x="394" y="408"/>
                    <a:pt x="477" y="319"/>
                    <a:pt x="477" y="211"/>
                  </a:cubicBezTo>
                  <a:cubicBezTo>
                    <a:pt x="478" y="95"/>
                    <a:pt x="385" y="1"/>
                    <a:pt x="269" y="1"/>
                  </a:cubicBezTo>
                  <a:cubicBezTo>
                    <a:pt x="171" y="0"/>
                    <a:pt x="88" y="68"/>
                    <a:pt x="66" y="159"/>
                  </a:cubicBezTo>
                  <a:cubicBezTo>
                    <a:pt x="64" y="164"/>
                    <a:pt x="63" y="169"/>
                    <a:pt x="62" y="174"/>
                  </a:cubicBezTo>
                  <a:cubicBezTo>
                    <a:pt x="66" y="175"/>
                    <a:pt x="69" y="177"/>
                    <a:pt x="72" y="178"/>
                  </a:cubicBezTo>
                  <a:cubicBezTo>
                    <a:pt x="74" y="180"/>
                    <a:pt x="76" y="181"/>
                    <a:pt x="79" y="182"/>
                  </a:cubicBezTo>
                  <a:cubicBezTo>
                    <a:pt x="80" y="183"/>
                    <a:pt x="82" y="184"/>
                    <a:pt x="84" y="185"/>
                  </a:cubicBezTo>
                  <a:cubicBezTo>
                    <a:pt x="87" y="187"/>
                    <a:pt x="91" y="189"/>
                    <a:pt x="94" y="191"/>
                  </a:cubicBezTo>
                  <a:cubicBezTo>
                    <a:pt x="96" y="192"/>
                    <a:pt x="97" y="193"/>
                    <a:pt x="99" y="194"/>
                  </a:cubicBezTo>
                  <a:cubicBezTo>
                    <a:pt x="101" y="196"/>
                    <a:pt x="103" y="197"/>
                    <a:pt x="106" y="198"/>
                  </a:cubicBezTo>
                  <a:cubicBezTo>
                    <a:pt x="108" y="200"/>
                    <a:pt x="111" y="202"/>
                    <a:pt x="114" y="204"/>
                  </a:cubicBezTo>
                  <a:cubicBezTo>
                    <a:pt x="116" y="206"/>
                    <a:pt x="118" y="207"/>
                    <a:pt x="120" y="209"/>
                  </a:cubicBezTo>
                  <a:cubicBezTo>
                    <a:pt x="122" y="210"/>
                    <a:pt x="123" y="211"/>
                    <a:pt x="125" y="212"/>
                  </a:cubicBezTo>
                  <a:cubicBezTo>
                    <a:pt x="128" y="215"/>
                    <a:pt x="131" y="218"/>
                    <a:pt x="134" y="220"/>
                  </a:cubicBezTo>
                  <a:cubicBezTo>
                    <a:pt x="136" y="221"/>
                    <a:pt x="137" y="223"/>
                    <a:pt x="139" y="224"/>
                  </a:cubicBezTo>
                  <a:cubicBezTo>
                    <a:pt x="141" y="226"/>
                    <a:pt x="143" y="227"/>
                    <a:pt x="145" y="229"/>
                  </a:cubicBezTo>
                  <a:cubicBezTo>
                    <a:pt x="146" y="230"/>
                    <a:pt x="147" y="231"/>
                    <a:pt x="148" y="233"/>
                  </a:cubicBezTo>
                  <a:cubicBezTo>
                    <a:pt x="152" y="236"/>
                    <a:pt x="155" y="239"/>
                    <a:pt x="158" y="242"/>
                  </a:cubicBezTo>
                  <a:cubicBezTo>
                    <a:pt x="159" y="243"/>
                    <a:pt x="160" y="244"/>
                    <a:pt x="161" y="245"/>
                  </a:cubicBezTo>
                  <a:cubicBezTo>
                    <a:pt x="164" y="248"/>
                    <a:pt x="168" y="252"/>
                    <a:pt x="171" y="255"/>
                  </a:cubicBezTo>
                  <a:cubicBezTo>
                    <a:pt x="172" y="256"/>
                    <a:pt x="172" y="257"/>
                    <a:pt x="173" y="258"/>
                  </a:cubicBezTo>
                  <a:cubicBezTo>
                    <a:pt x="175" y="260"/>
                    <a:pt x="177" y="263"/>
                    <a:pt x="179" y="265"/>
                  </a:cubicBezTo>
                  <a:cubicBezTo>
                    <a:pt x="180" y="266"/>
                    <a:pt x="180" y="267"/>
                    <a:pt x="181" y="267"/>
                  </a:cubicBezTo>
                  <a:cubicBezTo>
                    <a:pt x="184" y="271"/>
                    <a:pt x="187" y="275"/>
                    <a:pt x="190" y="279"/>
                  </a:cubicBezTo>
                  <a:cubicBezTo>
                    <a:pt x="191" y="280"/>
                    <a:pt x="192" y="281"/>
                    <a:pt x="193" y="282"/>
                  </a:cubicBezTo>
                  <a:cubicBezTo>
                    <a:pt x="198" y="290"/>
                    <a:pt x="203" y="297"/>
                    <a:pt x="208" y="305"/>
                  </a:cubicBezTo>
                  <a:cubicBezTo>
                    <a:pt x="208" y="306"/>
                    <a:pt x="209" y="306"/>
                    <a:pt x="209" y="307"/>
                  </a:cubicBezTo>
                  <a:cubicBezTo>
                    <a:pt x="212" y="312"/>
                    <a:pt x="215" y="317"/>
                    <a:pt x="218" y="322"/>
                  </a:cubicBezTo>
                  <a:cubicBezTo>
                    <a:pt x="218" y="322"/>
                    <a:pt x="218" y="323"/>
                    <a:pt x="219" y="324"/>
                  </a:cubicBezTo>
                  <a:cubicBezTo>
                    <a:pt x="223" y="332"/>
                    <a:pt x="228" y="341"/>
                    <a:pt x="231" y="350"/>
                  </a:cubicBezTo>
                  <a:cubicBezTo>
                    <a:pt x="232" y="350"/>
                    <a:pt x="232" y="351"/>
                    <a:pt x="232" y="351"/>
                  </a:cubicBezTo>
                  <a:cubicBezTo>
                    <a:pt x="234" y="357"/>
                    <a:pt x="237" y="362"/>
                    <a:pt x="239" y="368"/>
                  </a:cubicBezTo>
                  <a:cubicBezTo>
                    <a:pt x="239" y="369"/>
                    <a:pt x="239" y="369"/>
                    <a:pt x="239" y="369"/>
                  </a:cubicBezTo>
                  <a:cubicBezTo>
                    <a:pt x="243" y="378"/>
                    <a:pt x="246" y="388"/>
                    <a:pt x="248" y="397"/>
                  </a:cubicBezTo>
                  <a:cubicBezTo>
                    <a:pt x="248" y="398"/>
                    <a:pt x="249" y="398"/>
                    <a:pt x="249" y="399"/>
                  </a:cubicBezTo>
                  <a:cubicBezTo>
                    <a:pt x="250" y="405"/>
                    <a:pt x="252" y="412"/>
                    <a:pt x="253" y="418"/>
                  </a:cubicBezTo>
                  <a:cubicBezTo>
                    <a:pt x="258" y="442"/>
                    <a:pt x="261" y="467"/>
                    <a:pt x="261" y="492"/>
                  </a:cubicBezTo>
                  <a:cubicBezTo>
                    <a:pt x="260" y="622"/>
                    <a:pt x="190" y="734"/>
                    <a:pt x="85" y="795"/>
                  </a:cubicBezTo>
                  <a:cubicBezTo>
                    <a:pt x="85" y="757"/>
                    <a:pt x="85" y="757"/>
                    <a:pt x="85" y="757"/>
                  </a:cubicBezTo>
                  <a:lnTo>
                    <a:pt x="0" y="839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wrap="square" lIns="67500" tIns="35100" rIns="67500" bIns="35100" anchor="ctr" anchorCtr="0">
              <a:normAutofit/>
            </a:bodyPr>
            <a:lstStyle/>
            <a:p>
              <a:endParaRPr lang="zh-CN" altLang="en-US" sz="1270">
                <a:solidFill>
                  <a:srgbClr val="FDFDFD"/>
                </a:solidFill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9100" y="2654"/>
              <a:ext cx="1092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500" tIns="35100" rIns="67500" bIns="35100" anchor="ctr" anchorCtr="0">
              <a:normAutofit/>
            </a:bodyPr>
            <a:lstStyle>
              <a:defPPr>
                <a:defRPr lang="zh-CN"/>
              </a:defPPr>
              <a:lvl1pPr algn="ctr">
                <a:buFont typeface="Arial" panose="020B0604020202020204" pitchFamily="34" charset="0"/>
                <a:buNone/>
                <a:defRPr sz="1800" b="1">
                  <a:solidFill>
                    <a:srgbClr val="FDFDFD"/>
                  </a:solidFill>
                </a:defRPr>
              </a:lvl1pPr>
            </a:lstStyle>
            <a:p>
              <a:r>
                <a:rPr lang="zh-CN" sz="1800" b="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挑战</a:t>
              </a:r>
              <a:endParaRPr lang="zh-CN" sz="1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86960" y="2143125"/>
            <a:ext cx="1083310" cy="1083310"/>
            <a:chOff x="7395" y="3445"/>
            <a:chExt cx="1706" cy="1706"/>
          </a:xfrm>
        </p:grpSpPr>
        <p:sp>
          <p:nvSpPr>
            <p:cNvPr id="27" name="Oval 1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395" y="3445"/>
              <a:ext cx="1706" cy="1706"/>
            </a:xfrm>
            <a:prstGeom prst="ellipse">
              <a:avLst/>
            </a:prstGeom>
            <a:solidFill>
              <a:srgbClr val="4BACC6"/>
            </a:solidFill>
            <a:ln>
              <a:noFill/>
            </a:ln>
          </p:spPr>
          <p:txBody>
            <a:bodyPr wrap="square" lIns="67500" tIns="35100" rIns="67500" bIns="35100" anchor="ctr" anchorCtr="0">
              <a:normAutofit/>
            </a:bodyPr>
            <a:lstStyle/>
            <a:p>
              <a:endParaRPr lang="zh-CN" altLang="en-US" sz="1350" dirty="0">
                <a:solidFill>
                  <a:srgbClr val="FDFDFD"/>
                </a:solidFill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1"/>
              </p:custDataLst>
            </p:nvPr>
          </p:nvSpPr>
          <p:spPr>
            <a:xfrm>
              <a:off x="7429" y="3817"/>
              <a:ext cx="1548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500" tIns="35100" rIns="67500" bIns="35100" anchor="ctr" anchorCtr="0"/>
            <a:lstStyle>
              <a:defPPr>
                <a:defRPr lang="zh-CN"/>
              </a:defPPr>
              <a:lvl1pPr algn="ctr">
                <a:buFont typeface="Arial" panose="020B0604020202020204" pitchFamily="34" charset="0"/>
                <a:buNone/>
                <a:defRPr sz="1800">
                  <a:solidFill>
                    <a:srgbClr val="FDFDFD"/>
                  </a:solidFill>
                </a:defRPr>
              </a:lvl1pPr>
            </a:lstStyle>
            <a:p>
              <a:r>
                <a:rPr lang="zh-CN" sz="1600"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新课标</a:t>
              </a:r>
              <a:endParaRPr lang="zh-CN" sz="1600">
                <a:latin typeface="Calibri" panose="020F0502020204030204" charset="0"/>
                <a:ea typeface="宋体" panose="02010600030101010101" pitchFamily="2" charset="-122"/>
                <a:sym typeface="+mn-ea"/>
              </a:endParaRPr>
            </a:p>
            <a:p>
              <a:r>
                <a:rPr lang="zh-CN" sz="1600">
                  <a:latin typeface="Calibri" panose="020F0502020204030204" charset="0"/>
                  <a:ea typeface="宋体" panose="02010600030101010101" pitchFamily="2" charset="-122"/>
                  <a:sym typeface="+mn-ea"/>
                </a:rPr>
                <a:t>课堂规程</a:t>
              </a:r>
              <a:endParaRPr lang="zh-CN" altLang="zh-CN" sz="1600">
                <a:solidFill>
                  <a:sysClr val="window" lastClr="FFFFFF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5266880" y="3585655"/>
            <a:ext cx="693647" cy="38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 anchor="ctr" anchorCtr="0">
            <a:normAutofit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800" b="1">
                <a:solidFill>
                  <a:srgbClr val="FDFDFD"/>
                </a:solidFill>
              </a:defRPr>
            </a:lvl1pPr>
          </a:lstStyle>
          <a:p>
            <a:r>
              <a:rPr lang="zh-CN" altLang="en-US" sz="1800" b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生长</a:t>
            </a:r>
            <a:endParaRPr lang="zh-CN" altLang="en-US" sz="1800" b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3" name="http://photo-static-api.fotomore.com/creative/vcg/veer/612/veer-139864916.jpg" descr="templates\picture_hover\&amp;pky9550345402_sjzg_VCG41N489268769&amp;2&amp;src_toppic_droplike&amp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60000">
            <a:off x="7193915" y="3651885"/>
            <a:ext cx="2152015" cy="1721485"/>
          </a:xfrm>
          <a:prstGeom prst="rect">
            <a:avLst/>
          </a:prstGeom>
          <a:effectLst>
            <a:softEdge rad="254000"/>
          </a:effec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1619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（二）优化教研活动内容，促进课堂转型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25220" y="5118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2、深化主题研究意识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642620" y="1078865"/>
          <a:ext cx="7662545" cy="3907155"/>
        </p:xfrm>
        <a:graphic>
          <a:graphicData uri="http://schemas.openxmlformats.org/drawingml/2006/table">
            <a:tbl>
              <a:tblPr/>
              <a:tblGrid>
                <a:gridCol w="600710"/>
                <a:gridCol w="1522730"/>
                <a:gridCol w="1924685"/>
                <a:gridCol w="1876425"/>
                <a:gridCol w="1737995"/>
              </a:tblGrid>
              <a:tr h="2965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月份 </a:t>
                      </a:r>
                      <a:endParaRPr lang="en-US" altLang="en-US" sz="12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solidFill>
                      <a:srgbClr val="FFA79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分</a:t>
                      </a:r>
                      <a:r>
                        <a:rPr lang="zh-CN" altLang="en-US" sz="1200" b="1">
                          <a:solidFill>
                            <a:srgbClr val="FFFFFF"/>
                          </a:solidFill>
                        </a:rPr>
                        <a:t>组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教研内容</a:t>
                      </a:r>
                      <a:endParaRPr lang="en-US" altLang="en-US" sz="12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solidFill>
                      <a:srgbClr val="FFA79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sym typeface="+mn-ea"/>
                        </a:rPr>
                        <a:t>分</a:t>
                      </a:r>
                      <a:r>
                        <a:rPr lang="zh-CN" altLang="en-US" sz="1200" b="1">
                          <a:solidFill>
                            <a:srgbClr val="FFFFFF"/>
                          </a:solidFill>
                          <a:sym typeface="+mn-ea"/>
                        </a:rPr>
                        <a:t>组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教研内容</a:t>
                      </a:r>
                      <a:endParaRPr lang="en-US" altLang="en-US" sz="12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solidFill>
                      <a:srgbClr val="FFA79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sym typeface="+mn-ea"/>
                        </a:rPr>
                        <a:t>分</a:t>
                      </a:r>
                      <a:r>
                        <a:rPr lang="zh-CN" altLang="en-US" sz="1200" b="1">
                          <a:solidFill>
                            <a:srgbClr val="FFFFFF"/>
                          </a:solidFill>
                          <a:sym typeface="+mn-ea"/>
                        </a:rPr>
                        <a:t>组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教研内容</a:t>
                      </a:r>
                      <a:endParaRPr lang="en-US" altLang="en-US" sz="12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solidFill>
                      <a:srgbClr val="FFA79D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</a:rPr>
                        <a:t>联合教研 </a:t>
                      </a:r>
                      <a:endParaRPr lang="en-US" altLang="en-US" sz="12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19050" cap="rnd">
                      <a:solidFill>
                        <a:srgbClr val="FFA79D"/>
                      </a:solidFill>
                      <a:prstDash val="solid"/>
                    </a:lnT>
                    <a:lnB w="19050">
                      <a:solidFill>
                        <a:srgbClr val="FFA79D"/>
                      </a:solidFill>
                      <a:prstDash val="solid"/>
                    </a:lnB>
                    <a:solidFill>
                      <a:srgbClr val="FFA79D"/>
                    </a:solidFill>
                  </a:tcPr>
                </a:tc>
              </a:tr>
              <a:tr h="9194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</a:rPr>
                        <a:t>2</a:t>
                      </a:r>
                      <a:endParaRPr lang="en-US" altLang="en-US" sz="14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、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少年硅谷课程基地建设期初研讨。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2、少年硅谷课题思路交流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1、《信息科技课程标准解读》分享交流（一）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2、基本功专项训练（一）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少年硅谷工作室活动（一）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1.2022教研组计划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2.沙龙：学生评价维度、方式的改革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19050">
                      <a:solidFill>
                        <a:srgbClr val="FFA79D"/>
                      </a:solidFill>
                      <a:prstDash val="solid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9194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</a:rPr>
                        <a:t>3</a:t>
                      </a:r>
                      <a:endParaRPr lang="en-US" altLang="en-US" sz="14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组内教研课：张玲《人工智能》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少年硅谷工作室活动（二）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1．3月调研反馈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2.艺、体、信研读课标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3.弘雅文化节、运动会方案研讨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期初调研反馈艺、体、信研读课标 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7359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</a:rPr>
                        <a:t>4</a:t>
                      </a:r>
                      <a:endParaRPr lang="en-US" altLang="en-US" sz="14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信息技术在教学、课堂中的应用分享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组内研究课：杨明武《画相框》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《信息科技课程标准解读》分享交流（二）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基本功专项训练（二）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1.艺、体、信研读课标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2.各学科基本功展示 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5911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</a:rPr>
                        <a:t>5</a:t>
                      </a:r>
                      <a:endParaRPr lang="en-US" altLang="en-US" sz="14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少年硅谷工作室活动（三）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组内研究课：杨明武《插入超链接》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《信息科技课程标准解读》分享交流（三）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基本功专项训练（三）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1.4月调研反馈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2.学科综合课程展示 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3175">
                      <a:solidFill>
                        <a:srgbClr val="FFA79D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444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</a:rPr>
                        <a:t>6</a:t>
                      </a:r>
                      <a:endParaRPr lang="en-US" altLang="en-US" sz="14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FA79D"/>
                      </a:solidFill>
                      <a:prstDash val="solid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学期末总结研讨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少年硅谷工作室学期总结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</a:rPr>
                        <a:t>下半年计划研讨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3175">
                      <a:solidFill>
                        <a:srgbClr val="FFA79D"/>
                      </a:solidFill>
                      <a:prstDash val="dot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1.2022教研组总结</a:t>
                      </a:r>
                      <a:endParaRPr 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+mn-ea"/>
                          <a:cs typeface="+mn-ea"/>
                        </a:rPr>
                        <a:t>2.期末工作研讨</a:t>
                      </a:r>
                      <a:endParaRPr lang="en-US" altLang="en-US" sz="1200" b="1">
                        <a:solidFill>
                          <a:schemeClr val="tx1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A79D"/>
                      </a:solidFill>
                      <a:prstDash val="dot"/>
                    </a:lnL>
                    <a:lnR w="19050" cap="rnd">
                      <a:solidFill>
                        <a:srgbClr val="FFA79D"/>
                      </a:solidFill>
                      <a:prstDash val="solid"/>
                    </a:lnR>
                    <a:lnT w="3175">
                      <a:solidFill>
                        <a:srgbClr val="FFA79D"/>
                      </a:solidFill>
                      <a:prstDash val="dot"/>
                    </a:lnT>
                    <a:lnB w="19050" cap="rnd">
                      <a:solidFill>
                        <a:srgbClr val="FFA79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3079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（三）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加强梯队建设，引领教师新成长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195195" y="1553845"/>
            <a:ext cx="5080000" cy="1654810"/>
            <a:chOff x="3457" y="2447"/>
            <a:chExt cx="8000" cy="2606"/>
          </a:xfrm>
        </p:grpSpPr>
        <p:sp>
          <p:nvSpPr>
            <p:cNvPr id="5" name="圆角矩形 4"/>
            <p:cNvSpPr/>
            <p:nvPr/>
          </p:nvSpPr>
          <p:spPr>
            <a:xfrm>
              <a:off x="3491" y="2447"/>
              <a:ext cx="7872" cy="260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457" y="2495"/>
              <a:ext cx="8000" cy="25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0"/>
              <a:r>
                <a:rPr lang="zh-CN" sz="1400" b="0">
                  <a:solidFill>
                    <a:srgbClr val="000000"/>
                  </a:solidFill>
                  <a:ea typeface="宋体" panose="02010600030101010101" pitchFamily="2" charset="-122"/>
                </a:rPr>
                <a:t>以“研究课”引导日常教学，以“常态课”促进教师自我反思，在良好的研究氛围中逐步提升教师观课、议课的水平和能力。对照综合学科教师评课标准进行多维度评课议课。并且本学期也将依托省市区级的名师工作室，积极申报工作室展示课，把我们学校文化、老师“推出去”。此外本学期还将开展市区级信息科技基本功比赛，以基本功比赛为契机，把基本功各项目融入学科教研活动中。</a:t>
              </a:r>
              <a:endParaRPr lang="zh-CN" altLang="en-US" sz="1400" b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6" name="http://photo-static-api.fotomore.com/creative/vcg/veer/612/veer-316812428.jpg" descr="templates\picture_hover\&amp;pky9133296656_sjzg_VCG41N946853454&amp;2&amp;src_toppic_droplike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90" y="3515995"/>
            <a:ext cx="2302510" cy="1920875"/>
          </a:xfrm>
          <a:prstGeom prst="rect">
            <a:avLst/>
          </a:prstGeom>
          <a:effectLst>
            <a:softEdge rad="203200"/>
          </a:effectLst>
        </p:spPr>
      </p:pic>
      <p:grpSp>
        <p:nvGrpSpPr>
          <p:cNvPr id="7" name="组合 6" descr="7b0a202020202274657874626f78223a20227b5c2263617465676f72795f69645c223a31303431352c5c2269645c223a32303334323131357d220a7d0a"/>
          <p:cNvGrpSpPr/>
          <p:nvPr/>
        </p:nvGrpSpPr>
        <p:grpSpPr>
          <a:xfrm>
            <a:off x="123190" y="1109345"/>
            <a:ext cx="1794577" cy="346710"/>
            <a:chOff x="5509" y="3777"/>
            <a:chExt cx="8175" cy="3249"/>
          </a:xfrm>
        </p:grpSpPr>
        <p:grpSp>
          <p:nvGrpSpPr>
            <p:cNvPr id="17" name="图形 15"/>
            <p:cNvGrpSpPr/>
            <p:nvPr/>
          </p:nvGrpSpPr>
          <p:grpSpPr>
            <a:xfrm>
              <a:off x="5509" y="3777"/>
              <a:ext cx="8175" cy="3249"/>
              <a:chOff x="3498344" y="2398295"/>
              <a:chExt cx="5191133" cy="2062802"/>
            </a:xfrm>
          </p:grpSpPr>
          <p:sp>
            <p:nvSpPr>
              <p:cNvPr id="18" name="任意多边形: 形状 17"/>
              <p:cNvSpPr/>
              <p:nvPr>
                <p:custDataLst>
                  <p:tags r:id="rId5"/>
                </p:custDataLst>
              </p:nvPr>
            </p:nvSpPr>
            <p:spPr>
              <a:xfrm>
                <a:off x="3652949" y="2551507"/>
                <a:ext cx="5036527" cy="1909590"/>
              </a:xfrm>
              <a:custGeom>
                <a:avLst/>
                <a:gdLst>
                  <a:gd name="connsiteX0" fmla="*/ 384425 w 5036527"/>
                  <a:gd name="connsiteY0" fmla="*/ 0 h 1909590"/>
                  <a:gd name="connsiteX1" fmla="*/ 384425 w 5036527"/>
                  <a:gd name="connsiteY1" fmla="*/ 227034 h 1909590"/>
                  <a:gd name="connsiteX2" fmla="*/ 0 w 5036527"/>
                  <a:gd name="connsiteY2" fmla="*/ 568281 h 1909590"/>
                  <a:gd name="connsiteX3" fmla="*/ 384425 w 5036527"/>
                  <a:gd name="connsiteY3" fmla="*/ 908135 h 1909590"/>
                  <a:gd name="connsiteX4" fmla="*/ 384425 w 5036527"/>
                  <a:gd name="connsiteY4" fmla="*/ 1909590 h 1909590"/>
                  <a:gd name="connsiteX5" fmla="*/ 5036528 w 5036527"/>
                  <a:gd name="connsiteY5" fmla="*/ 1909590 h 1909590"/>
                  <a:gd name="connsiteX6" fmla="*/ 5036528 w 5036527"/>
                  <a:gd name="connsiteY6" fmla="*/ 0 h 190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9590">
                    <a:moveTo>
                      <a:pt x="384425" y="0"/>
                    </a:moveTo>
                    <a:lnTo>
                      <a:pt x="384425" y="227034"/>
                    </a:lnTo>
                    <a:lnTo>
                      <a:pt x="0" y="568281"/>
                    </a:lnTo>
                    <a:lnTo>
                      <a:pt x="384425" y="908135"/>
                    </a:lnTo>
                    <a:lnTo>
                      <a:pt x="384425" y="1909590"/>
                    </a:lnTo>
                    <a:lnTo>
                      <a:pt x="5036528" y="1909590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E9E9EB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3540129" y="2426151"/>
                <a:ext cx="5036527" cy="1908197"/>
              </a:xfrm>
              <a:custGeom>
                <a:avLst/>
                <a:gdLst>
                  <a:gd name="connsiteX0" fmla="*/ 385818 w 5036527"/>
                  <a:gd name="connsiteY0" fmla="*/ 0 h 1908197"/>
                  <a:gd name="connsiteX1" fmla="*/ 385818 w 5036527"/>
                  <a:gd name="connsiteY1" fmla="*/ 225641 h 1908197"/>
                  <a:gd name="connsiteX2" fmla="*/ 0 w 5036527"/>
                  <a:gd name="connsiteY2" fmla="*/ 566888 h 1908197"/>
                  <a:gd name="connsiteX3" fmla="*/ 385818 w 5036527"/>
                  <a:gd name="connsiteY3" fmla="*/ 908135 h 1908197"/>
                  <a:gd name="connsiteX4" fmla="*/ 385818 w 5036527"/>
                  <a:gd name="connsiteY4" fmla="*/ 1908197 h 1908197"/>
                  <a:gd name="connsiteX5" fmla="*/ 5036528 w 5036527"/>
                  <a:gd name="connsiteY5" fmla="*/ 1908197 h 1908197"/>
                  <a:gd name="connsiteX6" fmla="*/ 5036528 w 5036527"/>
                  <a:gd name="connsiteY6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8197">
                    <a:moveTo>
                      <a:pt x="385818" y="0"/>
                    </a:moveTo>
                    <a:lnTo>
                      <a:pt x="385818" y="225641"/>
                    </a:lnTo>
                    <a:lnTo>
                      <a:pt x="0" y="566888"/>
                    </a:lnTo>
                    <a:lnTo>
                      <a:pt x="385818" y="908135"/>
                    </a:lnTo>
                    <a:lnTo>
                      <a:pt x="385818" y="1908197"/>
                    </a:lnTo>
                    <a:lnTo>
                      <a:pt x="5036528" y="1908197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3530379" y="2426151"/>
                <a:ext cx="5046277" cy="1908197"/>
              </a:xfrm>
              <a:custGeom>
                <a:avLst/>
                <a:gdLst>
                  <a:gd name="connsiteX0" fmla="*/ 4912565 w 5046277"/>
                  <a:gd name="connsiteY0" fmla="*/ 0 h 1908197"/>
                  <a:gd name="connsiteX1" fmla="*/ 4912565 w 5046277"/>
                  <a:gd name="connsiteY1" fmla="*/ 1763341 h 1908197"/>
                  <a:gd name="connsiteX2" fmla="*/ 473567 w 5046277"/>
                  <a:gd name="connsiteY2" fmla="*/ 1763341 h 1908197"/>
                  <a:gd name="connsiteX3" fmla="*/ 473567 w 5046277"/>
                  <a:gd name="connsiteY3" fmla="*/ 895599 h 1908197"/>
                  <a:gd name="connsiteX4" fmla="*/ 473567 w 5046277"/>
                  <a:gd name="connsiteY4" fmla="*/ 895599 h 1908197"/>
                  <a:gd name="connsiteX5" fmla="*/ 473567 w 5046277"/>
                  <a:gd name="connsiteY5" fmla="*/ 895599 h 1908197"/>
                  <a:gd name="connsiteX6" fmla="*/ 39000 w 5046277"/>
                  <a:gd name="connsiteY6" fmla="*/ 518138 h 1908197"/>
                  <a:gd name="connsiteX7" fmla="*/ 0 w 5046277"/>
                  <a:gd name="connsiteY7" fmla="*/ 562709 h 1908197"/>
                  <a:gd name="connsiteX8" fmla="*/ 395568 w 5046277"/>
                  <a:gd name="connsiteY8" fmla="*/ 906742 h 1908197"/>
                  <a:gd name="connsiteX9" fmla="*/ 395568 w 5046277"/>
                  <a:gd name="connsiteY9" fmla="*/ 1763341 h 1908197"/>
                  <a:gd name="connsiteX10" fmla="*/ 395568 w 5046277"/>
                  <a:gd name="connsiteY10" fmla="*/ 1908197 h 1908197"/>
                  <a:gd name="connsiteX11" fmla="*/ 473567 w 5046277"/>
                  <a:gd name="connsiteY11" fmla="*/ 1908197 h 1908197"/>
                  <a:gd name="connsiteX12" fmla="*/ 4912565 w 5046277"/>
                  <a:gd name="connsiteY12" fmla="*/ 1908197 h 1908197"/>
                  <a:gd name="connsiteX13" fmla="*/ 5046278 w 5046277"/>
                  <a:gd name="connsiteY13" fmla="*/ 1908197 h 1908197"/>
                  <a:gd name="connsiteX14" fmla="*/ 5046278 w 5046277"/>
                  <a:gd name="connsiteY14" fmla="*/ 1763341 h 1908197"/>
                  <a:gd name="connsiteX15" fmla="*/ 5046278 w 5046277"/>
                  <a:gd name="connsiteY15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46277" h="1908197">
                    <a:moveTo>
                      <a:pt x="4912565" y="0"/>
                    </a:moveTo>
                    <a:lnTo>
                      <a:pt x="4912565" y="1763341"/>
                    </a:lnTo>
                    <a:lnTo>
                      <a:pt x="473567" y="1763341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39000" y="518138"/>
                    </a:lnTo>
                    <a:lnTo>
                      <a:pt x="0" y="562709"/>
                    </a:lnTo>
                    <a:lnTo>
                      <a:pt x="395568" y="906742"/>
                    </a:lnTo>
                    <a:lnTo>
                      <a:pt x="395568" y="1763341"/>
                    </a:lnTo>
                    <a:lnTo>
                      <a:pt x="395568" y="1908197"/>
                    </a:lnTo>
                    <a:lnTo>
                      <a:pt x="473567" y="1908197"/>
                    </a:lnTo>
                    <a:lnTo>
                      <a:pt x="4912565" y="1908197"/>
                    </a:lnTo>
                    <a:lnTo>
                      <a:pt x="5046278" y="1908197"/>
                    </a:lnTo>
                    <a:lnTo>
                      <a:pt x="5046278" y="1763341"/>
                    </a:lnTo>
                    <a:lnTo>
                      <a:pt x="5046278" y="0"/>
                    </a:lnTo>
                    <a:close/>
                  </a:path>
                </a:pathLst>
              </a:custGeom>
              <a:solidFill>
                <a:srgbClr val="B4B4B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3498344" y="2398295"/>
                <a:ext cx="5106170" cy="1963910"/>
              </a:xfrm>
              <a:custGeom>
                <a:avLst/>
                <a:gdLst>
                  <a:gd name="connsiteX0" fmla="*/ 5104777 w 5106170"/>
                  <a:gd name="connsiteY0" fmla="*/ 1963911 h 1963910"/>
                  <a:gd name="connsiteX1" fmla="*/ 399747 w 5106170"/>
                  <a:gd name="connsiteY1" fmla="*/ 1963911 h 1963910"/>
                  <a:gd name="connsiteX2" fmla="*/ 399747 w 5106170"/>
                  <a:gd name="connsiteY2" fmla="*/ 947134 h 1963910"/>
                  <a:gd name="connsiteX3" fmla="*/ 0 w 5106170"/>
                  <a:gd name="connsiteY3" fmla="*/ 594745 h 1963910"/>
                  <a:gd name="connsiteX4" fmla="*/ 399747 w 5106170"/>
                  <a:gd name="connsiteY4" fmla="*/ 240962 h 1963910"/>
                  <a:gd name="connsiteX5" fmla="*/ 399747 w 5106170"/>
                  <a:gd name="connsiteY5" fmla="*/ 0 h 1963910"/>
                  <a:gd name="connsiteX6" fmla="*/ 5106170 w 5106170"/>
                  <a:gd name="connsiteY6" fmla="*/ 0 h 1963910"/>
                  <a:gd name="connsiteX7" fmla="*/ 5106170 w 5106170"/>
                  <a:gd name="connsiteY7" fmla="*/ 1963911 h 1963910"/>
                  <a:gd name="connsiteX8" fmla="*/ 454067 w 5106170"/>
                  <a:gd name="connsiteY8" fmla="*/ 1908197 h 1963910"/>
                  <a:gd name="connsiteX9" fmla="*/ 5050456 w 5106170"/>
                  <a:gd name="connsiteY9" fmla="*/ 1908197 h 1963910"/>
                  <a:gd name="connsiteX10" fmla="*/ 5050456 w 5106170"/>
                  <a:gd name="connsiteY10" fmla="*/ 55714 h 1963910"/>
                  <a:gd name="connsiteX11" fmla="*/ 454067 w 5106170"/>
                  <a:gd name="connsiteY11" fmla="*/ 55714 h 1963910"/>
                  <a:gd name="connsiteX12" fmla="*/ 454067 w 5106170"/>
                  <a:gd name="connsiteY12" fmla="*/ 267426 h 1963910"/>
                  <a:gd name="connsiteX13" fmla="*/ 83571 w 5106170"/>
                  <a:gd name="connsiteY13" fmla="*/ 594745 h 1963910"/>
                  <a:gd name="connsiteX14" fmla="*/ 455460 w 5106170"/>
                  <a:gd name="connsiteY14" fmla="*/ 923456 h 1963910"/>
                  <a:gd name="connsiteX15" fmla="*/ 455460 w 5106170"/>
                  <a:gd name="connsiteY15" fmla="*/ 1908197 h 19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6170" h="1963910">
                    <a:moveTo>
                      <a:pt x="5104777" y="1963911"/>
                    </a:moveTo>
                    <a:lnTo>
                      <a:pt x="399747" y="1963911"/>
                    </a:lnTo>
                    <a:lnTo>
                      <a:pt x="399747" y="947134"/>
                    </a:lnTo>
                    <a:lnTo>
                      <a:pt x="0" y="594745"/>
                    </a:lnTo>
                    <a:lnTo>
                      <a:pt x="399747" y="240962"/>
                    </a:lnTo>
                    <a:lnTo>
                      <a:pt x="399747" y="0"/>
                    </a:lnTo>
                    <a:lnTo>
                      <a:pt x="5106170" y="0"/>
                    </a:lnTo>
                    <a:lnTo>
                      <a:pt x="5106170" y="1963911"/>
                    </a:lnTo>
                    <a:close/>
                    <a:moveTo>
                      <a:pt x="454067" y="1908197"/>
                    </a:moveTo>
                    <a:lnTo>
                      <a:pt x="5050456" y="1908197"/>
                    </a:lnTo>
                    <a:lnTo>
                      <a:pt x="5050456" y="55714"/>
                    </a:lnTo>
                    <a:lnTo>
                      <a:pt x="454067" y="55714"/>
                    </a:lnTo>
                    <a:lnTo>
                      <a:pt x="454067" y="267426"/>
                    </a:lnTo>
                    <a:lnTo>
                      <a:pt x="83571" y="594745"/>
                    </a:lnTo>
                    <a:lnTo>
                      <a:pt x="455460" y="923456"/>
                    </a:lnTo>
                    <a:lnTo>
                      <a:pt x="455460" y="1908197"/>
                    </a:lnTo>
                    <a:close/>
                  </a:path>
                </a:pathLst>
              </a:custGeom>
              <a:solidFill>
                <a:srgbClr val="23181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6008" y="3892"/>
              <a:ext cx="7446" cy="28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/>
              <a:r>
                <a:rPr lang="zh-CN" sz="1400" b="1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提升教师教学能力</a:t>
              </a:r>
              <a:endParaRPr lang="zh-CN" altLang="en-US" sz="1400" b="1" spc="200">
                <a:solidFill>
                  <a:srgbClr val="000000"/>
                </a:solidFill>
                <a:uFillTx/>
                <a:latin typeface="汉仪中黑简" panose="02010600000101010101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0" name="组合 9" descr="7b0a202020202274657874626f78223a20227b5c2263617465676f72795f69645c223a31303431352c5c2269645c223a32303334323131357d220a7d0a"/>
          <p:cNvGrpSpPr/>
          <p:nvPr/>
        </p:nvGrpSpPr>
        <p:grpSpPr>
          <a:xfrm>
            <a:off x="123190" y="1751330"/>
            <a:ext cx="1794577" cy="346710"/>
            <a:chOff x="5509" y="3777"/>
            <a:chExt cx="8175" cy="3249"/>
          </a:xfrm>
        </p:grpSpPr>
        <p:grpSp>
          <p:nvGrpSpPr>
            <p:cNvPr id="11" name="图形 15"/>
            <p:cNvGrpSpPr/>
            <p:nvPr/>
          </p:nvGrpSpPr>
          <p:grpSpPr>
            <a:xfrm>
              <a:off x="5509" y="3777"/>
              <a:ext cx="8175" cy="3249"/>
              <a:chOff x="3498344" y="2398295"/>
              <a:chExt cx="5191133" cy="2062802"/>
            </a:xfrm>
          </p:grpSpPr>
          <p:sp>
            <p:nvSpPr>
              <p:cNvPr id="13" name="任意多边形: 形状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3652949" y="2551507"/>
                <a:ext cx="5036527" cy="1909590"/>
              </a:xfrm>
              <a:custGeom>
                <a:avLst/>
                <a:gdLst>
                  <a:gd name="connsiteX0" fmla="*/ 384425 w 5036527"/>
                  <a:gd name="connsiteY0" fmla="*/ 0 h 1909590"/>
                  <a:gd name="connsiteX1" fmla="*/ 384425 w 5036527"/>
                  <a:gd name="connsiteY1" fmla="*/ 227034 h 1909590"/>
                  <a:gd name="connsiteX2" fmla="*/ 0 w 5036527"/>
                  <a:gd name="connsiteY2" fmla="*/ 568281 h 1909590"/>
                  <a:gd name="connsiteX3" fmla="*/ 384425 w 5036527"/>
                  <a:gd name="connsiteY3" fmla="*/ 908135 h 1909590"/>
                  <a:gd name="connsiteX4" fmla="*/ 384425 w 5036527"/>
                  <a:gd name="connsiteY4" fmla="*/ 1909590 h 1909590"/>
                  <a:gd name="connsiteX5" fmla="*/ 5036528 w 5036527"/>
                  <a:gd name="connsiteY5" fmla="*/ 1909590 h 1909590"/>
                  <a:gd name="connsiteX6" fmla="*/ 5036528 w 5036527"/>
                  <a:gd name="connsiteY6" fmla="*/ 0 h 190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9590">
                    <a:moveTo>
                      <a:pt x="384425" y="0"/>
                    </a:moveTo>
                    <a:lnTo>
                      <a:pt x="384425" y="227034"/>
                    </a:lnTo>
                    <a:lnTo>
                      <a:pt x="0" y="568281"/>
                    </a:lnTo>
                    <a:lnTo>
                      <a:pt x="384425" y="908135"/>
                    </a:lnTo>
                    <a:lnTo>
                      <a:pt x="384425" y="1909590"/>
                    </a:lnTo>
                    <a:lnTo>
                      <a:pt x="5036528" y="1909590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E9E9EB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任意多边形: 形状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3540129" y="2426151"/>
                <a:ext cx="5036527" cy="1908197"/>
              </a:xfrm>
              <a:custGeom>
                <a:avLst/>
                <a:gdLst>
                  <a:gd name="connsiteX0" fmla="*/ 385818 w 5036527"/>
                  <a:gd name="connsiteY0" fmla="*/ 0 h 1908197"/>
                  <a:gd name="connsiteX1" fmla="*/ 385818 w 5036527"/>
                  <a:gd name="connsiteY1" fmla="*/ 225641 h 1908197"/>
                  <a:gd name="connsiteX2" fmla="*/ 0 w 5036527"/>
                  <a:gd name="connsiteY2" fmla="*/ 566888 h 1908197"/>
                  <a:gd name="connsiteX3" fmla="*/ 385818 w 5036527"/>
                  <a:gd name="connsiteY3" fmla="*/ 908135 h 1908197"/>
                  <a:gd name="connsiteX4" fmla="*/ 385818 w 5036527"/>
                  <a:gd name="connsiteY4" fmla="*/ 1908197 h 1908197"/>
                  <a:gd name="connsiteX5" fmla="*/ 5036528 w 5036527"/>
                  <a:gd name="connsiteY5" fmla="*/ 1908197 h 1908197"/>
                  <a:gd name="connsiteX6" fmla="*/ 5036528 w 5036527"/>
                  <a:gd name="connsiteY6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8197">
                    <a:moveTo>
                      <a:pt x="385818" y="0"/>
                    </a:moveTo>
                    <a:lnTo>
                      <a:pt x="385818" y="225641"/>
                    </a:lnTo>
                    <a:lnTo>
                      <a:pt x="0" y="566888"/>
                    </a:lnTo>
                    <a:lnTo>
                      <a:pt x="385818" y="908135"/>
                    </a:lnTo>
                    <a:lnTo>
                      <a:pt x="385818" y="1908197"/>
                    </a:lnTo>
                    <a:lnTo>
                      <a:pt x="5036528" y="1908197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任意多边形: 形状 19"/>
              <p:cNvSpPr/>
              <p:nvPr>
                <p:custDataLst>
                  <p:tags r:id="rId12"/>
                </p:custDataLst>
              </p:nvPr>
            </p:nvSpPr>
            <p:spPr>
              <a:xfrm>
                <a:off x="3530379" y="2426151"/>
                <a:ext cx="5046277" cy="1908197"/>
              </a:xfrm>
              <a:custGeom>
                <a:avLst/>
                <a:gdLst>
                  <a:gd name="connsiteX0" fmla="*/ 4912565 w 5046277"/>
                  <a:gd name="connsiteY0" fmla="*/ 0 h 1908197"/>
                  <a:gd name="connsiteX1" fmla="*/ 4912565 w 5046277"/>
                  <a:gd name="connsiteY1" fmla="*/ 1763341 h 1908197"/>
                  <a:gd name="connsiteX2" fmla="*/ 473567 w 5046277"/>
                  <a:gd name="connsiteY2" fmla="*/ 1763341 h 1908197"/>
                  <a:gd name="connsiteX3" fmla="*/ 473567 w 5046277"/>
                  <a:gd name="connsiteY3" fmla="*/ 895599 h 1908197"/>
                  <a:gd name="connsiteX4" fmla="*/ 473567 w 5046277"/>
                  <a:gd name="connsiteY4" fmla="*/ 895599 h 1908197"/>
                  <a:gd name="connsiteX5" fmla="*/ 473567 w 5046277"/>
                  <a:gd name="connsiteY5" fmla="*/ 895599 h 1908197"/>
                  <a:gd name="connsiteX6" fmla="*/ 39000 w 5046277"/>
                  <a:gd name="connsiteY6" fmla="*/ 518138 h 1908197"/>
                  <a:gd name="connsiteX7" fmla="*/ 0 w 5046277"/>
                  <a:gd name="connsiteY7" fmla="*/ 562709 h 1908197"/>
                  <a:gd name="connsiteX8" fmla="*/ 395568 w 5046277"/>
                  <a:gd name="connsiteY8" fmla="*/ 906742 h 1908197"/>
                  <a:gd name="connsiteX9" fmla="*/ 395568 w 5046277"/>
                  <a:gd name="connsiteY9" fmla="*/ 1763341 h 1908197"/>
                  <a:gd name="connsiteX10" fmla="*/ 395568 w 5046277"/>
                  <a:gd name="connsiteY10" fmla="*/ 1908197 h 1908197"/>
                  <a:gd name="connsiteX11" fmla="*/ 473567 w 5046277"/>
                  <a:gd name="connsiteY11" fmla="*/ 1908197 h 1908197"/>
                  <a:gd name="connsiteX12" fmla="*/ 4912565 w 5046277"/>
                  <a:gd name="connsiteY12" fmla="*/ 1908197 h 1908197"/>
                  <a:gd name="connsiteX13" fmla="*/ 5046278 w 5046277"/>
                  <a:gd name="connsiteY13" fmla="*/ 1908197 h 1908197"/>
                  <a:gd name="connsiteX14" fmla="*/ 5046278 w 5046277"/>
                  <a:gd name="connsiteY14" fmla="*/ 1763341 h 1908197"/>
                  <a:gd name="connsiteX15" fmla="*/ 5046278 w 5046277"/>
                  <a:gd name="connsiteY15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46277" h="1908197">
                    <a:moveTo>
                      <a:pt x="4912565" y="0"/>
                    </a:moveTo>
                    <a:lnTo>
                      <a:pt x="4912565" y="1763341"/>
                    </a:lnTo>
                    <a:lnTo>
                      <a:pt x="473567" y="1763341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39000" y="518138"/>
                    </a:lnTo>
                    <a:lnTo>
                      <a:pt x="0" y="562709"/>
                    </a:lnTo>
                    <a:lnTo>
                      <a:pt x="395568" y="906742"/>
                    </a:lnTo>
                    <a:lnTo>
                      <a:pt x="395568" y="1763341"/>
                    </a:lnTo>
                    <a:lnTo>
                      <a:pt x="395568" y="1908197"/>
                    </a:lnTo>
                    <a:lnTo>
                      <a:pt x="473567" y="1908197"/>
                    </a:lnTo>
                    <a:lnTo>
                      <a:pt x="4912565" y="1908197"/>
                    </a:lnTo>
                    <a:lnTo>
                      <a:pt x="5046278" y="1908197"/>
                    </a:lnTo>
                    <a:lnTo>
                      <a:pt x="5046278" y="1763341"/>
                    </a:lnTo>
                    <a:lnTo>
                      <a:pt x="5046278" y="0"/>
                    </a:lnTo>
                    <a:close/>
                  </a:path>
                </a:pathLst>
              </a:custGeom>
              <a:solidFill>
                <a:srgbClr val="B4B4B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任意多边形: 形状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98344" y="2398295"/>
                <a:ext cx="5106170" cy="1963910"/>
              </a:xfrm>
              <a:custGeom>
                <a:avLst/>
                <a:gdLst>
                  <a:gd name="connsiteX0" fmla="*/ 5104777 w 5106170"/>
                  <a:gd name="connsiteY0" fmla="*/ 1963911 h 1963910"/>
                  <a:gd name="connsiteX1" fmla="*/ 399747 w 5106170"/>
                  <a:gd name="connsiteY1" fmla="*/ 1963911 h 1963910"/>
                  <a:gd name="connsiteX2" fmla="*/ 399747 w 5106170"/>
                  <a:gd name="connsiteY2" fmla="*/ 947134 h 1963910"/>
                  <a:gd name="connsiteX3" fmla="*/ 0 w 5106170"/>
                  <a:gd name="connsiteY3" fmla="*/ 594745 h 1963910"/>
                  <a:gd name="connsiteX4" fmla="*/ 399747 w 5106170"/>
                  <a:gd name="connsiteY4" fmla="*/ 240962 h 1963910"/>
                  <a:gd name="connsiteX5" fmla="*/ 399747 w 5106170"/>
                  <a:gd name="connsiteY5" fmla="*/ 0 h 1963910"/>
                  <a:gd name="connsiteX6" fmla="*/ 5106170 w 5106170"/>
                  <a:gd name="connsiteY6" fmla="*/ 0 h 1963910"/>
                  <a:gd name="connsiteX7" fmla="*/ 5106170 w 5106170"/>
                  <a:gd name="connsiteY7" fmla="*/ 1963911 h 1963910"/>
                  <a:gd name="connsiteX8" fmla="*/ 454067 w 5106170"/>
                  <a:gd name="connsiteY8" fmla="*/ 1908197 h 1963910"/>
                  <a:gd name="connsiteX9" fmla="*/ 5050456 w 5106170"/>
                  <a:gd name="connsiteY9" fmla="*/ 1908197 h 1963910"/>
                  <a:gd name="connsiteX10" fmla="*/ 5050456 w 5106170"/>
                  <a:gd name="connsiteY10" fmla="*/ 55714 h 1963910"/>
                  <a:gd name="connsiteX11" fmla="*/ 454067 w 5106170"/>
                  <a:gd name="connsiteY11" fmla="*/ 55714 h 1963910"/>
                  <a:gd name="connsiteX12" fmla="*/ 454067 w 5106170"/>
                  <a:gd name="connsiteY12" fmla="*/ 267426 h 1963910"/>
                  <a:gd name="connsiteX13" fmla="*/ 83571 w 5106170"/>
                  <a:gd name="connsiteY13" fmla="*/ 594745 h 1963910"/>
                  <a:gd name="connsiteX14" fmla="*/ 455460 w 5106170"/>
                  <a:gd name="connsiteY14" fmla="*/ 923456 h 1963910"/>
                  <a:gd name="connsiteX15" fmla="*/ 455460 w 5106170"/>
                  <a:gd name="connsiteY15" fmla="*/ 1908197 h 19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6170" h="1963910">
                    <a:moveTo>
                      <a:pt x="5104777" y="1963911"/>
                    </a:moveTo>
                    <a:lnTo>
                      <a:pt x="399747" y="1963911"/>
                    </a:lnTo>
                    <a:lnTo>
                      <a:pt x="399747" y="947134"/>
                    </a:lnTo>
                    <a:lnTo>
                      <a:pt x="0" y="594745"/>
                    </a:lnTo>
                    <a:lnTo>
                      <a:pt x="399747" y="240962"/>
                    </a:lnTo>
                    <a:lnTo>
                      <a:pt x="399747" y="0"/>
                    </a:lnTo>
                    <a:lnTo>
                      <a:pt x="5106170" y="0"/>
                    </a:lnTo>
                    <a:lnTo>
                      <a:pt x="5106170" y="1963911"/>
                    </a:lnTo>
                    <a:close/>
                    <a:moveTo>
                      <a:pt x="454067" y="1908197"/>
                    </a:moveTo>
                    <a:lnTo>
                      <a:pt x="5050456" y="1908197"/>
                    </a:lnTo>
                    <a:lnTo>
                      <a:pt x="5050456" y="55714"/>
                    </a:lnTo>
                    <a:lnTo>
                      <a:pt x="454067" y="55714"/>
                    </a:lnTo>
                    <a:lnTo>
                      <a:pt x="454067" y="267426"/>
                    </a:lnTo>
                    <a:lnTo>
                      <a:pt x="83571" y="594745"/>
                    </a:lnTo>
                    <a:lnTo>
                      <a:pt x="455460" y="923456"/>
                    </a:lnTo>
                    <a:lnTo>
                      <a:pt x="455460" y="1908197"/>
                    </a:lnTo>
                    <a:close/>
                  </a:path>
                </a:pathLst>
              </a:custGeom>
              <a:solidFill>
                <a:srgbClr val="23181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6008" y="3892"/>
              <a:ext cx="7446" cy="25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/>
              <a:r>
                <a:rPr lang="zh-CN" sz="1200" b="1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提升教师教科研能力</a:t>
              </a:r>
              <a:endParaRPr lang="zh-CN" sz="12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3" name="组合 22" descr="7b0a202020202274657874626f78223a20227b5c2263617465676f72795f69645c223a31303431352c5c2269645c223a32303334323131357d220a7d0a"/>
          <p:cNvGrpSpPr/>
          <p:nvPr/>
        </p:nvGrpSpPr>
        <p:grpSpPr>
          <a:xfrm>
            <a:off x="123190" y="2428240"/>
            <a:ext cx="1794577" cy="346710"/>
            <a:chOff x="5509" y="3777"/>
            <a:chExt cx="8175" cy="3249"/>
          </a:xfrm>
        </p:grpSpPr>
        <p:grpSp>
          <p:nvGrpSpPr>
            <p:cNvPr id="24" name="图形 15"/>
            <p:cNvGrpSpPr/>
            <p:nvPr/>
          </p:nvGrpSpPr>
          <p:grpSpPr>
            <a:xfrm>
              <a:off x="5509" y="3777"/>
              <a:ext cx="8175" cy="3249"/>
              <a:chOff x="3498344" y="2398295"/>
              <a:chExt cx="5191133" cy="2062802"/>
            </a:xfrm>
          </p:grpSpPr>
          <p:sp>
            <p:nvSpPr>
              <p:cNvPr id="25" name="任意多边形: 形状 17"/>
              <p:cNvSpPr/>
              <p:nvPr>
                <p:custDataLst>
                  <p:tags r:id="rId15"/>
                </p:custDataLst>
              </p:nvPr>
            </p:nvSpPr>
            <p:spPr>
              <a:xfrm>
                <a:off x="3652949" y="2551507"/>
                <a:ext cx="5036527" cy="1909590"/>
              </a:xfrm>
              <a:custGeom>
                <a:avLst/>
                <a:gdLst>
                  <a:gd name="connsiteX0" fmla="*/ 384425 w 5036527"/>
                  <a:gd name="connsiteY0" fmla="*/ 0 h 1909590"/>
                  <a:gd name="connsiteX1" fmla="*/ 384425 w 5036527"/>
                  <a:gd name="connsiteY1" fmla="*/ 227034 h 1909590"/>
                  <a:gd name="connsiteX2" fmla="*/ 0 w 5036527"/>
                  <a:gd name="connsiteY2" fmla="*/ 568281 h 1909590"/>
                  <a:gd name="connsiteX3" fmla="*/ 384425 w 5036527"/>
                  <a:gd name="connsiteY3" fmla="*/ 908135 h 1909590"/>
                  <a:gd name="connsiteX4" fmla="*/ 384425 w 5036527"/>
                  <a:gd name="connsiteY4" fmla="*/ 1909590 h 1909590"/>
                  <a:gd name="connsiteX5" fmla="*/ 5036528 w 5036527"/>
                  <a:gd name="connsiteY5" fmla="*/ 1909590 h 1909590"/>
                  <a:gd name="connsiteX6" fmla="*/ 5036528 w 5036527"/>
                  <a:gd name="connsiteY6" fmla="*/ 0 h 190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9590">
                    <a:moveTo>
                      <a:pt x="384425" y="0"/>
                    </a:moveTo>
                    <a:lnTo>
                      <a:pt x="384425" y="227034"/>
                    </a:lnTo>
                    <a:lnTo>
                      <a:pt x="0" y="568281"/>
                    </a:lnTo>
                    <a:lnTo>
                      <a:pt x="384425" y="908135"/>
                    </a:lnTo>
                    <a:lnTo>
                      <a:pt x="384425" y="1909590"/>
                    </a:lnTo>
                    <a:lnTo>
                      <a:pt x="5036528" y="1909590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E9E9EB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任意多边形: 形状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3540129" y="2426151"/>
                <a:ext cx="5036527" cy="1908197"/>
              </a:xfrm>
              <a:custGeom>
                <a:avLst/>
                <a:gdLst>
                  <a:gd name="connsiteX0" fmla="*/ 385818 w 5036527"/>
                  <a:gd name="connsiteY0" fmla="*/ 0 h 1908197"/>
                  <a:gd name="connsiteX1" fmla="*/ 385818 w 5036527"/>
                  <a:gd name="connsiteY1" fmla="*/ 225641 h 1908197"/>
                  <a:gd name="connsiteX2" fmla="*/ 0 w 5036527"/>
                  <a:gd name="connsiteY2" fmla="*/ 566888 h 1908197"/>
                  <a:gd name="connsiteX3" fmla="*/ 385818 w 5036527"/>
                  <a:gd name="connsiteY3" fmla="*/ 908135 h 1908197"/>
                  <a:gd name="connsiteX4" fmla="*/ 385818 w 5036527"/>
                  <a:gd name="connsiteY4" fmla="*/ 1908197 h 1908197"/>
                  <a:gd name="connsiteX5" fmla="*/ 5036528 w 5036527"/>
                  <a:gd name="connsiteY5" fmla="*/ 1908197 h 1908197"/>
                  <a:gd name="connsiteX6" fmla="*/ 5036528 w 5036527"/>
                  <a:gd name="connsiteY6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8197">
                    <a:moveTo>
                      <a:pt x="385818" y="0"/>
                    </a:moveTo>
                    <a:lnTo>
                      <a:pt x="385818" y="225641"/>
                    </a:lnTo>
                    <a:lnTo>
                      <a:pt x="0" y="566888"/>
                    </a:lnTo>
                    <a:lnTo>
                      <a:pt x="385818" y="908135"/>
                    </a:lnTo>
                    <a:lnTo>
                      <a:pt x="385818" y="1908197"/>
                    </a:lnTo>
                    <a:lnTo>
                      <a:pt x="5036528" y="1908197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任意多边形: 形状 19"/>
              <p:cNvSpPr/>
              <p:nvPr>
                <p:custDataLst>
                  <p:tags r:id="rId17"/>
                </p:custDataLst>
              </p:nvPr>
            </p:nvSpPr>
            <p:spPr>
              <a:xfrm>
                <a:off x="3530379" y="2426151"/>
                <a:ext cx="5046277" cy="1908197"/>
              </a:xfrm>
              <a:custGeom>
                <a:avLst/>
                <a:gdLst>
                  <a:gd name="connsiteX0" fmla="*/ 4912565 w 5046277"/>
                  <a:gd name="connsiteY0" fmla="*/ 0 h 1908197"/>
                  <a:gd name="connsiteX1" fmla="*/ 4912565 w 5046277"/>
                  <a:gd name="connsiteY1" fmla="*/ 1763341 h 1908197"/>
                  <a:gd name="connsiteX2" fmla="*/ 473567 w 5046277"/>
                  <a:gd name="connsiteY2" fmla="*/ 1763341 h 1908197"/>
                  <a:gd name="connsiteX3" fmla="*/ 473567 w 5046277"/>
                  <a:gd name="connsiteY3" fmla="*/ 895599 h 1908197"/>
                  <a:gd name="connsiteX4" fmla="*/ 473567 w 5046277"/>
                  <a:gd name="connsiteY4" fmla="*/ 895599 h 1908197"/>
                  <a:gd name="connsiteX5" fmla="*/ 473567 w 5046277"/>
                  <a:gd name="connsiteY5" fmla="*/ 895599 h 1908197"/>
                  <a:gd name="connsiteX6" fmla="*/ 39000 w 5046277"/>
                  <a:gd name="connsiteY6" fmla="*/ 518138 h 1908197"/>
                  <a:gd name="connsiteX7" fmla="*/ 0 w 5046277"/>
                  <a:gd name="connsiteY7" fmla="*/ 562709 h 1908197"/>
                  <a:gd name="connsiteX8" fmla="*/ 395568 w 5046277"/>
                  <a:gd name="connsiteY8" fmla="*/ 906742 h 1908197"/>
                  <a:gd name="connsiteX9" fmla="*/ 395568 w 5046277"/>
                  <a:gd name="connsiteY9" fmla="*/ 1763341 h 1908197"/>
                  <a:gd name="connsiteX10" fmla="*/ 395568 w 5046277"/>
                  <a:gd name="connsiteY10" fmla="*/ 1908197 h 1908197"/>
                  <a:gd name="connsiteX11" fmla="*/ 473567 w 5046277"/>
                  <a:gd name="connsiteY11" fmla="*/ 1908197 h 1908197"/>
                  <a:gd name="connsiteX12" fmla="*/ 4912565 w 5046277"/>
                  <a:gd name="connsiteY12" fmla="*/ 1908197 h 1908197"/>
                  <a:gd name="connsiteX13" fmla="*/ 5046278 w 5046277"/>
                  <a:gd name="connsiteY13" fmla="*/ 1908197 h 1908197"/>
                  <a:gd name="connsiteX14" fmla="*/ 5046278 w 5046277"/>
                  <a:gd name="connsiteY14" fmla="*/ 1763341 h 1908197"/>
                  <a:gd name="connsiteX15" fmla="*/ 5046278 w 5046277"/>
                  <a:gd name="connsiteY15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46277" h="1908197">
                    <a:moveTo>
                      <a:pt x="4912565" y="0"/>
                    </a:moveTo>
                    <a:lnTo>
                      <a:pt x="4912565" y="1763341"/>
                    </a:lnTo>
                    <a:lnTo>
                      <a:pt x="473567" y="1763341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39000" y="518138"/>
                    </a:lnTo>
                    <a:lnTo>
                      <a:pt x="0" y="562709"/>
                    </a:lnTo>
                    <a:lnTo>
                      <a:pt x="395568" y="906742"/>
                    </a:lnTo>
                    <a:lnTo>
                      <a:pt x="395568" y="1763341"/>
                    </a:lnTo>
                    <a:lnTo>
                      <a:pt x="395568" y="1908197"/>
                    </a:lnTo>
                    <a:lnTo>
                      <a:pt x="473567" y="1908197"/>
                    </a:lnTo>
                    <a:lnTo>
                      <a:pt x="4912565" y="1908197"/>
                    </a:lnTo>
                    <a:lnTo>
                      <a:pt x="5046278" y="1908197"/>
                    </a:lnTo>
                    <a:lnTo>
                      <a:pt x="5046278" y="1763341"/>
                    </a:lnTo>
                    <a:lnTo>
                      <a:pt x="5046278" y="0"/>
                    </a:lnTo>
                    <a:close/>
                  </a:path>
                </a:pathLst>
              </a:custGeom>
              <a:solidFill>
                <a:srgbClr val="B4B4B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任意多边形: 形状 20"/>
              <p:cNvSpPr/>
              <p:nvPr>
                <p:custDataLst>
                  <p:tags r:id="rId18"/>
                </p:custDataLst>
              </p:nvPr>
            </p:nvSpPr>
            <p:spPr>
              <a:xfrm>
                <a:off x="3498344" y="2398295"/>
                <a:ext cx="5106170" cy="1963910"/>
              </a:xfrm>
              <a:custGeom>
                <a:avLst/>
                <a:gdLst>
                  <a:gd name="connsiteX0" fmla="*/ 5104777 w 5106170"/>
                  <a:gd name="connsiteY0" fmla="*/ 1963911 h 1963910"/>
                  <a:gd name="connsiteX1" fmla="*/ 399747 w 5106170"/>
                  <a:gd name="connsiteY1" fmla="*/ 1963911 h 1963910"/>
                  <a:gd name="connsiteX2" fmla="*/ 399747 w 5106170"/>
                  <a:gd name="connsiteY2" fmla="*/ 947134 h 1963910"/>
                  <a:gd name="connsiteX3" fmla="*/ 0 w 5106170"/>
                  <a:gd name="connsiteY3" fmla="*/ 594745 h 1963910"/>
                  <a:gd name="connsiteX4" fmla="*/ 399747 w 5106170"/>
                  <a:gd name="connsiteY4" fmla="*/ 240962 h 1963910"/>
                  <a:gd name="connsiteX5" fmla="*/ 399747 w 5106170"/>
                  <a:gd name="connsiteY5" fmla="*/ 0 h 1963910"/>
                  <a:gd name="connsiteX6" fmla="*/ 5106170 w 5106170"/>
                  <a:gd name="connsiteY6" fmla="*/ 0 h 1963910"/>
                  <a:gd name="connsiteX7" fmla="*/ 5106170 w 5106170"/>
                  <a:gd name="connsiteY7" fmla="*/ 1963911 h 1963910"/>
                  <a:gd name="connsiteX8" fmla="*/ 454067 w 5106170"/>
                  <a:gd name="connsiteY8" fmla="*/ 1908197 h 1963910"/>
                  <a:gd name="connsiteX9" fmla="*/ 5050456 w 5106170"/>
                  <a:gd name="connsiteY9" fmla="*/ 1908197 h 1963910"/>
                  <a:gd name="connsiteX10" fmla="*/ 5050456 w 5106170"/>
                  <a:gd name="connsiteY10" fmla="*/ 55714 h 1963910"/>
                  <a:gd name="connsiteX11" fmla="*/ 454067 w 5106170"/>
                  <a:gd name="connsiteY11" fmla="*/ 55714 h 1963910"/>
                  <a:gd name="connsiteX12" fmla="*/ 454067 w 5106170"/>
                  <a:gd name="connsiteY12" fmla="*/ 267426 h 1963910"/>
                  <a:gd name="connsiteX13" fmla="*/ 83571 w 5106170"/>
                  <a:gd name="connsiteY13" fmla="*/ 594745 h 1963910"/>
                  <a:gd name="connsiteX14" fmla="*/ 455460 w 5106170"/>
                  <a:gd name="connsiteY14" fmla="*/ 923456 h 1963910"/>
                  <a:gd name="connsiteX15" fmla="*/ 455460 w 5106170"/>
                  <a:gd name="connsiteY15" fmla="*/ 1908197 h 19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6170" h="1963910">
                    <a:moveTo>
                      <a:pt x="5104777" y="1963911"/>
                    </a:moveTo>
                    <a:lnTo>
                      <a:pt x="399747" y="1963911"/>
                    </a:lnTo>
                    <a:lnTo>
                      <a:pt x="399747" y="947134"/>
                    </a:lnTo>
                    <a:lnTo>
                      <a:pt x="0" y="594745"/>
                    </a:lnTo>
                    <a:lnTo>
                      <a:pt x="399747" y="240962"/>
                    </a:lnTo>
                    <a:lnTo>
                      <a:pt x="399747" y="0"/>
                    </a:lnTo>
                    <a:lnTo>
                      <a:pt x="5106170" y="0"/>
                    </a:lnTo>
                    <a:lnTo>
                      <a:pt x="5106170" y="1963911"/>
                    </a:lnTo>
                    <a:close/>
                    <a:moveTo>
                      <a:pt x="454067" y="1908197"/>
                    </a:moveTo>
                    <a:lnTo>
                      <a:pt x="5050456" y="1908197"/>
                    </a:lnTo>
                    <a:lnTo>
                      <a:pt x="5050456" y="55714"/>
                    </a:lnTo>
                    <a:lnTo>
                      <a:pt x="454067" y="55714"/>
                    </a:lnTo>
                    <a:lnTo>
                      <a:pt x="454067" y="267426"/>
                    </a:lnTo>
                    <a:lnTo>
                      <a:pt x="83571" y="594745"/>
                    </a:lnTo>
                    <a:lnTo>
                      <a:pt x="455460" y="923456"/>
                    </a:lnTo>
                    <a:lnTo>
                      <a:pt x="455460" y="1908197"/>
                    </a:lnTo>
                    <a:close/>
                  </a:path>
                </a:pathLst>
              </a:custGeom>
              <a:solidFill>
                <a:srgbClr val="23181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9" name="文本框 28"/>
            <p:cNvSpPr txBox="1"/>
            <p:nvPr>
              <p:custDataLst>
                <p:tags r:id="rId19"/>
              </p:custDataLst>
            </p:nvPr>
          </p:nvSpPr>
          <p:spPr>
            <a:xfrm>
              <a:off x="6008" y="3892"/>
              <a:ext cx="7446" cy="28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/>
              <a:r>
                <a:rPr lang="zh-CN" sz="1400" b="1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加强教师理论学习</a:t>
              </a:r>
              <a:endParaRPr lang="zh-CN" sz="1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0" name="组合 29" descr="7b0a202020202274657874626f78223a20227b5c2263617465676f72795f69645c223a31303431352c5c2269645c223a32303334323131357d220a7d0a"/>
          <p:cNvGrpSpPr/>
          <p:nvPr/>
        </p:nvGrpSpPr>
        <p:grpSpPr>
          <a:xfrm>
            <a:off x="123190" y="3121025"/>
            <a:ext cx="1794577" cy="346710"/>
            <a:chOff x="5509" y="3777"/>
            <a:chExt cx="8175" cy="3249"/>
          </a:xfrm>
        </p:grpSpPr>
        <p:grpSp>
          <p:nvGrpSpPr>
            <p:cNvPr id="31" name="图形 15"/>
            <p:cNvGrpSpPr/>
            <p:nvPr/>
          </p:nvGrpSpPr>
          <p:grpSpPr>
            <a:xfrm>
              <a:off x="5509" y="3777"/>
              <a:ext cx="8175" cy="3249"/>
              <a:chOff x="3498344" y="2398295"/>
              <a:chExt cx="5191133" cy="2062802"/>
            </a:xfrm>
          </p:grpSpPr>
          <p:sp>
            <p:nvSpPr>
              <p:cNvPr id="32" name="任意多边形: 形状 17"/>
              <p:cNvSpPr/>
              <p:nvPr>
                <p:custDataLst>
                  <p:tags r:id="rId20"/>
                </p:custDataLst>
              </p:nvPr>
            </p:nvSpPr>
            <p:spPr>
              <a:xfrm>
                <a:off x="3652949" y="2551507"/>
                <a:ext cx="5036527" cy="1909590"/>
              </a:xfrm>
              <a:custGeom>
                <a:avLst/>
                <a:gdLst>
                  <a:gd name="connsiteX0" fmla="*/ 384425 w 5036527"/>
                  <a:gd name="connsiteY0" fmla="*/ 0 h 1909590"/>
                  <a:gd name="connsiteX1" fmla="*/ 384425 w 5036527"/>
                  <a:gd name="connsiteY1" fmla="*/ 227034 h 1909590"/>
                  <a:gd name="connsiteX2" fmla="*/ 0 w 5036527"/>
                  <a:gd name="connsiteY2" fmla="*/ 568281 h 1909590"/>
                  <a:gd name="connsiteX3" fmla="*/ 384425 w 5036527"/>
                  <a:gd name="connsiteY3" fmla="*/ 908135 h 1909590"/>
                  <a:gd name="connsiteX4" fmla="*/ 384425 w 5036527"/>
                  <a:gd name="connsiteY4" fmla="*/ 1909590 h 1909590"/>
                  <a:gd name="connsiteX5" fmla="*/ 5036528 w 5036527"/>
                  <a:gd name="connsiteY5" fmla="*/ 1909590 h 1909590"/>
                  <a:gd name="connsiteX6" fmla="*/ 5036528 w 5036527"/>
                  <a:gd name="connsiteY6" fmla="*/ 0 h 190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9590">
                    <a:moveTo>
                      <a:pt x="384425" y="0"/>
                    </a:moveTo>
                    <a:lnTo>
                      <a:pt x="384425" y="227034"/>
                    </a:lnTo>
                    <a:lnTo>
                      <a:pt x="0" y="568281"/>
                    </a:lnTo>
                    <a:lnTo>
                      <a:pt x="384425" y="908135"/>
                    </a:lnTo>
                    <a:lnTo>
                      <a:pt x="384425" y="1909590"/>
                    </a:lnTo>
                    <a:lnTo>
                      <a:pt x="5036528" y="1909590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E9E9EB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任意多边形: 形状 18"/>
              <p:cNvSpPr/>
              <p:nvPr>
                <p:custDataLst>
                  <p:tags r:id="rId21"/>
                </p:custDataLst>
              </p:nvPr>
            </p:nvSpPr>
            <p:spPr>
              <a:xfrm>
                <a:off x="3540129" y="2426151"/>
                <a:ext cx="5036527" cy="1908197"/>
              </a:xfrm>
              <a:custGeom>
                <a:avLst/>
                <a:gdLst>
                  <a:gd name="connsiteX0" fmla="*/ 385818 w 5036527"/>
                  <a:gd name="connsiteY0" fmla="*/ 0 h 1908197"/>
                  <a:gd name="connsiteX1" fmla="*/ 385818 w 5036527"/>
                  <a:gd name="connsiteY1" fmla="*/ 225641 h 1908197"/>
                  <a:gd name="connsiteX2" fmla="*/ 0 w 5036527"/>
                  <a:gd name="connsiteY2" fmla="*/ 566888 h 1908197"/>
                  <a:gd name="connsiteX3" fmla="*/ 385818 w 5036527"/>
                  <a:gd name="connsiteY3" fmla="*/ 908135 h 1908197"/>
                  <a:gd name="connsiteX4" fmla="*/ 385818 w 5036527"/>
                  <a:gd name="connsiteY4" fmla="*/ 1908197 h 1908197"/>
                  <a:gd name="connsiteX5" fmla="*/ 5036528 w 5036527"/>
                  <a:gd name="connsiteY5" fmla="*/ 1908197 h 1908197"/>
                  <a:gd name="connsiteX6" fmla="*/ 5036528 w 5036527"/>
                  <a:gd name="connsiteY6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527" h="1908197">
                    <a:moveTo>
                      <a:pt x="385818" y="0"/>
                    </a:moveTo>
                    <a:lnTo>
                      <a:pt x="385818" y="225641"/>
                    </a:lnTo>
                    <a:lnTo>
                      <a:pt x="0" y="566888"/>
                    </a:lnTo>
                    <a:lnTo>
                      <a:pt x="385818" y="908135"/>
                    </a:lnTo>
                    <a:lnTo>
                      <a:pt x="385818" y="1908197"/>
                    </a:lnTo>
                    <a:lnTo>
                      <a:pt x="5036528" y="1908197"/>
                    </a:lnTo>
                    <a:lnTo>
                      <a:pt x="50365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任意多边形: 形状 19"/>
              <p:cNvSpPr/>
              <p:nvPr>
                <p:custDataLst>
                  <p:tags r:id="rId22"/>
                </p:custDataLst>
              </p:nvPr>
            </p:nvSpPr>
            <p:spPr>
              <a:xfrm>
                <a:off x="3530379" y="2426151"/>
                <a:ext cx="5046277" cy="1908197"/>
              </a:xfrm>
              <a:custGeom>
                <a:avLst/>
                <a:gdLst>
                  <a:gd name="connsiteX0" fmla="*/ 4912565 w 5046277"/>
                  <a:gd name="connsiteY0" fmla="*/ 0 h 1908197"/>
                  <a:gd name="connsiteX1" fmla="*/ 4912565 w 5046277"/>
                  <a:gd name="connsiteY1" fmla="*/ 1763341 h 1908197"/>
                  <a:gd name="connsiteX2" fmla="*/ 473567 w 5046277"/>
                  <a:gd name="connsiteY2" fmla="*/ 1763341 h 1908197"/>
                  <a:gd name="connsiteX3" fmla="*/ 473567 w 5046277"/>
                  <a:gd name="connsiteY3" fmla="*/ 895599 h 1908197"/>
                  <a:gd name="connsiteX4" fmla="*/ 473567 w 5046277"/>
                  <a:gd name="connsiteY4" fmla="*/ 895599 h 1908197"/>
                  <a:gd name="connsiteX5" fmla="*/ 473567 w 5046277"/>
                  <a:gd name="connsiteY5" fmla="*/ 895599 h 1908197"/>
                  <a:gd name="connsiteX6" fmla="*/ 39000 w 5046277"/>
                  <a:gd name="connsiteY6" fmla="*/ 518138 h 1908197"/>
                  <a:gd name="connsiteX7" fmla="*/ 0 w 5046277"/>
                  <a:gd name="connsiteY7" fmla="*/ 562709 h 1908197"/>
                  <a:gd name="connsiteX8" fmla="*/ 395568 w 5046277"/>
                  <a:gd name="connsiteY8" fmla="*/ 906742 h 1908197"/>
                  <a:gd name="connsiteX9" fmla="*/ 395568 w 5046277"/>
                  <a:gd name="connsiteY9" fmla="*/ 1763341 h 1908197"/>
                  <a:gd name="connsiteX10" fmla="*/ 395568 w 5046277"/>
                  <a:gd name="connsiteY10" fmla="*/ 1908197 h 1908197"/>
                  <a:gd name="connsiteX11" fmla="*/ 473567 w 5046277"/>
                  <a:gd name="connsiteY11" fmla="*/ 1908197 h 1908197"/>
                  <a:gd name="connsiteX12" fmla="*/ 4912565 w 5046277"/>
                  <a:gd name="connsiteY12" fmla="*/ 1908197 h 1908197"/>
                  <a:gd name="connsiteX13" fmla="*/ 5046278 w 5046277"/>
                  <a:gd name="connsiteY13" fmla="*/ 1908197 h 1908197"/>
                  <a:gd name="connsiteX14" fmla="*/ 5046278 w 5046277"/>
                  <a:gd name="connsiteY14" fmla="*/ 1763341 h 1908197"/>
                  <a:gd name="connsiteX15" fmla="*/ 5046278 w 5046277"/>
                  <a:gd name="connsiteY15" fmla="*/ 0 h 190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46277" h="1908197">
                    <a:moveTo>
                      <a:pt x="4912565" y="0"/>
                    </a:moveTo>
                    <a:lnTo>
                      <a:pt x="4912565" y="1763341"/>
                    </a:lnTo>
                    <a:lnTo>
                      <a:pt x="473567" y="1763341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473567" y="895599"/>
                    </a:lnTo>
                    <a:lnTo>
                      <a:pt x="39000" y="518138"/>
                    </a:lnTo>
                    <a:lnTo>
                      <a:pt x="0" y="562709"/>
                    </a:lnTo>
                    <a:lnTo>
                      <a:pt x="395568" y="906742"/>
                    </a:lnTo>
                    <a:lnTo>
                      <a:pt x="395568" y="1763341"/>
                    </a:lnTo>
                    <a:lnTo>
                      <a:pt x="395568" y="1908197"/>
                    </a:lnTo>
                    <a:lnTo>
                      <a:pt x="473567" y="1908197"/>
                    </a:lnTo>
                    <a:lnTo>
                      <a:pt x="4912565" y="1908197"/>
                    </a:lnTo>
                    <a:lnTo>
                      <a:pt x="5046278" y="1908197"/>
                    </a:lnTo>
                    <a:lnTo>
                      <a:pt x="5046278" y="1763341"/>
                    </a:lnTo>
                    <a:lnTo>
                      <a:pt x="5046278" y="0"/>
                    </a:lnTo>
                    <a:close/>
                  </a:path>
                </a:pathLst>
              </a:custGeom>
              <a:solidFill>
                <a:srgbClr val="B4B4B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任意多边形: 形状 20"/>
              <p:cNvSpPr/>
              <p:nvPr>
                <p:custDataLst>
                  <p:tags r:id="rId23"/>
                </p:custDataLst>
              </p:nvPr>
            </p:nvSpPr>
            <p:spPr>
              <a:xfrm>
                <a:off x="3498344" y="2398295"/>
                <a:ext cx="5106170" cy="1963910"/>
              </a:xfrm>
              <a:custGeom>
                <a:avLst/>
                <a:gdLst>
                  <a:gd name="connsiteX0" fmla="*/ 5104777 w 5106170"/>
                  <a:gd name="connsiteY0" fmla="*/ 1963911 h 1963910"/>
                  <a:gd name="connsiteX1" fmla="*/ 399747 w 5106170"/>
                  <a:gd name="connsiteY1" fmla="*/ 1963911 h 1963910"/>
                  <a:gd name="connsiteX2" fmla="*/ 399747 w 5106170"/>
                  <a:gd name="connsiteY2" fmla="*/ 947134 h 1963910"/>
                  <a:gd name="connsiteX3" fmla="*/ 0 w 5106170"/>
                  <a:gd name="connsiteY3" fmla="*/ 594745 h 1963910"/>
                  <a:gd name="connsiteX4" fmla="*/ 399747 w 5106170"/>
                  <a:gd name="connsiteY4" fmla="*/ 240962 h 1963910"/>
                  <a:gd name="connsiteX5" fmla="*/ 399747 w 5106170"/>
                  <a:gd name="connsiteY5" fmla="*/ 0 h 1963910"/>
                  <a:gd name="connsiteX6" fmla="*/ 5106170 w 5106170"/>
                  <a:gd name="connsiteY6" fmla="*/ 0 h 1963910"/>
                  <a:gd name="connsiteX7" fmla="*/ 5106170 w 5106170"/>
                  <a:gd name="connsiteY7" fmla="*/ 1963911 h 1963910"/>
                  <a:gd name="connsiteX8" fmla="*/ 454067 w 5106170"/>
                  <a:gd name="connsiteY8" fmla="*/ 1908197 h 1963910"/>
                  <a:gd name="connsiteX9" fmla="*/ 5050456 w 5106170"/>
                  <a:gd name="connsiteY9" fmla="*/ 1908197 h 1963910"/>
                  <a:gd name="connsiteX10" fmla="*/ 5050456 w 5106170"/>
                  <a:gd name="connsiteY10" fmla="*/ 55714 h 1963910"/>
                  <a:gd name="connsiteX11" fmla="*/ 454067 w 5106170"/>
                  <a:gd name="connsiteY11" fmla="*/ 55714 h 1963910"/>
                  <a:gd name="connsiteX12" fmla="*/ 454067 w 5106170"/>
                  <a:gd name="connsiteY12" fmla="*/ 267426 h 1963910"/>
                  <a:gd name="connsiteX13" fmla="*/ 83571 w 5106170"/>
                  <a:gd name="connsiteY13" fmla="*/ 594745 h 1963910"/>
                  <a:gd name="connsiteX14" fmla="*/ 455460 w 5106170"/>
                  <a:gd name="connsiteY14" fmla="*/ 923456 h 1963910"/>
                  <a:gd name="connsiteX15" fmla="*/ 455460 w 5106170"/>
                  <a:gd name="connsiteY15" fmla="*/ 1908197 h 19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6170" h="1963910">
                    <a:moveTo>
                      <a:pt x="5104777" y="1963911"/>
                    </a:moveTo>
                    <a:lnTo>
                      <a:pt x="399747" y="1963911"/>
                    </a:lnTo>
                    <a:lnTo>
                      <a:pt x="399747" y="947134"/>
                    </a:lnTo>
                    <a:lnTo>
                      <a:pt x="0" y="594745"/>
                    </a:lnTo>
                    <a:lnTo>
                      <a:pt x="399747" y="240962"/>
                    </a:lnTo>
                    <a:lnTo>
                      <a:pt x="399747" y="0"/>
                    </a:lnTo>
                    <a:lnTo>
                      <a:pt x="5106170" y="0"/>
                    </a:lnTo>
                    <a:lnTo>
                      <a:pt x="5106170" y="1963911"/>
                    </a:lnTo>
                    <a:close/>
                    <a:moveTo>
                      <a:pt x="454067" y="1908197"/>
                    </a:moveTo>
                    <a:lnTo>
                      <a:pt x="5050456" y="1908197"/>
                    </a:lnTo>
                    <a:lnTo>
                      <a:pt x="5050456" y="55714"/>
                    </a:lnTo>
                    <a:lnTo>
                      <a:pt x="454067" y="55714"/>
                    </a:lnTo>
                    <a:lnTo>
                      <a:pt x="454067" y="267426"/>
                    </a:lnTo>
                    <a:lnTo>
                      <a:pt x="83571" y="594745"/>
                    </a:lnTo>
                    <a:lnTo>
                      <a:pt x="455460" y="923456"/>
                    </a:lnTo>
                    <a:lnTo>
                      <a:pt x="455460" y="1908197"/>
                    </a:lnTo>
                    <a:close/>
                  </a:path>
                </a:pathLst>
              </a:custGeom>
              <a:solidFill>
                <a:srgbClr val="231815"/>
              </a:solidFill>
              <a:ln w="1391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24"/>
              </p:custDataLst>
            </p:nvPr>
          </p:nvSpPr>
          <p:spPr>
            <a:xfrm>
              <a:off x="6008" y="3892"/>
              <a:ext cx="7446" cy="28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/>
              <a:r>
                <a:rPr lang="zh-CN" sz="1400" b="1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明确梯队成长目标</a:t>
              </a:r>
              <a:endParaRPr lang="zh-CN" sz="1400" b="1">
                <a:solidFill>
                  <a:srgbClr val="000000"/>
                </a:solidFill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195195" y="1755775"/>
            <a:ext cx="5080000" cy="1410932"/>
            <a:chOff x="3457" y="2447"/>
            <a:chExt cx="8000" cy="2607"/>
          </a:xfrm>
        </p:grpSpPr>
        <p:sp>
          <p:nvSpPr>
            <p:cNvPr id="40" name="圆角矩形 39"/>
            <p:cNvSpPr/>
            <p:nvPr>
              <p:custDataLst>
                <p:tags r:id="rId25"/>
              </p:custDataLst>
            </p:nvPr>
          </p:nvSpPr>
          <p:spPr>
            <a:xfrm>
              <a:off x="3491" y="2447"/>
              <a:ext cx="7872" cy="260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>
              <p:custDataLst>
                <p:tags r:id="rId26"/>
              </p:custDataLst>
            </p:nvPr>
          </p:nvSpPr>
          <p:spPr>
            <a:xfrm>
              <a:off x="3457" y="2495"/>
              <a:ext cx="8000" cy="25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304800"/>
              <a:r>
                <a:rPr lang="zh-CN" sz="14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科学信息组微课题《创客背景下3D打印课程的实践研究》已经结题，并已经送评新北区微型课题评选。本学期将在市区专家的高位引领下，集科学、美术等学科之力开展少年硅谷课题研究，争取做好充分准备申报市区级课题。同时督促每位老师积极撰写论文与反思，要求每学期信息组老师至少撰写一篇论文，笔耕不辍方能厚积薄发。</a:t>
              </a:r>
              <a:endParaRPr lang="zh-CN" altLang="en-US" sz="1400" b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195195" y="1867535"/>
            <a:ext cx="5080000" cy="1204477"/>
            <a:chOff x="3457" y="2447"/>
            <a:chExt cx="8000" cy="2607"/>
          </a:xfrm>
        </p:grpSpPr>
        <p:sp>
          <p:nvSpPr>
            <p:cNvPr id="45" name="圆角矩形 44"/>
            <p:cNvSpPr/>
            <p:nvPr>
              <p:custDataLst>
                <p:tags r:id="rId27"/>
              </p:custDataLst>
            </p:nvPr>
          </p:nvSpPr>
          <p:spPr>
            <a:xfrm>
              <a:off x="3491" y="2447"/>
              <a:ext cx="7872" cy="260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>
              <p:custDataLst>
                <p:tags r:id="rId28"/>
              </p:custDataLst>
            </p:nvPr>
          </p:nvSpPr>
          <p:spPr>
            <a:xfrm>
              <a:off x="3457" y="2495"/>
              <a:ext cx="8000" cy="25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304800"/>
              <a:r>
                <a:rPr lang="zh-CN" sz="1400">
                  <a:solidFill>
                    <a:srgbClr val="000000"/>
                  </a:solidFill>
                  <a:ea typeface="宋体" panose="02010600030101010101" pitchFamily="2" charset="-122"/>
                  <a:sym typeface="+mn-ea"/>
                </a:rPr>
                <a:t>本学期信息组共读书目是《信息科技课程标准解读》，要求每位老师深入阅读并进行读书沙龙。每月进行《中小学信息技术》、《中国电化教育》等专业杂志的阅读。同时要求老师在编程、开源硬件、3D建模等专业领域方面进行自选书目阅读，促进专业型教师成长。</a:t>
              </a:r>
              <a:endParaRPr lang="zh-CN" sz="1400">
                <a:solidFill>
                  <a:srgbClr val="000000"/>
                </a:solidFill>
                <a:ea typeface="宋体" panose="02010600030101010101" pitchFamily="2" charset="-122"/>
                <a:sym typeface="+mn-ea"/>
              </a:endParaRPr>
            </a:p>
          </p:txBody>
        </p:sp>
      </p:grpSp>
      <p:graphicFrame>
        <p:nvGraphicFramePr>
          <p:cNvPr id="48" name="表格 47"/>
          <p:cNvGraphicFramePr/>
          <p:nvPr>
            <p:custDataLst>
              <p:tags r:id="rId29"/>
            </p:custDataLst>
          </p:nvPr>
        </p:nvGraphicFramePr>
        <p:xfrm>
          <a:off x="2167890" y="2063115"/>
          <a:ext cx="5843905" cy="851535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460500"/>
                <a:gridCol w="1460500"/>
                <a:gridCol w="1460500"/>
                <a:gridCol w="1462405"/>
              </a:tblGrid>
              <a:tr h="2838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姓名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已有称号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拟评称号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缺材料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  <a:tr h="2838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张玲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市骨干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市学带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市级课题主持人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  <a:tr h="2838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杨明武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 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市新秀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2000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（四）挖掘育人价值，力促学生发展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25220" y="5499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1</a:t>
            </a:r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解读学科素养，渗透日常教学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998220" y="1846580"/>
          <a:ext cx="6959600" cy="1108075"/>
        </p:xfrm>
        <a:graphic>
          <a:graphicData uri="http://schemas.openxmlformats.org/drawingml/2006/table">
            <a:tbl>
              <a:tblPr/>
              <a:tblGrid>
                <a:gridCol w="2407920"/>
                <a:gridCol w="2199005"/>
                <a:gridCol w="2352675"/>
              </a:tblGrid>
              <a:tr h="350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知识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技能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 w="76200">
                      <a:solidFill>
                        <a:srgbClr val="404040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育人价值体现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76200">
                      <a:solidFill>
                        <a:srgbClr val="404040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A66AC"/>
                    </a:solidFill>
                  </a:tcPr>
                </a:tc>
              </a:tr>
              <a:tr h="757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信息技术基础、算法、程序设计、机器人技术、物联网技术、人工智能。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40404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尝试运用计算思维识别与分析问题。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40404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养成良好的信息意识与行为习惯，初步形成信息社会责任意识。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t" anchorCtr="0">
                    <a:lnL w="7620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40404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446780" y="3467735"/>
            <a:ext cx="296164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400" b="0">
                <a:ea typeface="宋体" panose="02010600030101010101" pitchFamily="2" charset="-122"/>
              </a:rPr>
              <a:t>信息技术关键能力细化表</a:t>
            </a:r>
            <a:endParaRPr lang="zh-CN" altLang="en-US" sz="1400" b="0">
              <a:ea typeface="宋体" panose="02010600030101010101" pitchFamily="2" charset="-122"/>
            </a:endParaRPr>
          </a:p>
        </p:txBody>
      </p:sp>
      <p:pic>
        <p:nvPicPr>
          <p:cNvPr id="7" name="https://img7.file.cache.docer.com/storage/1596656812360204000/e394a6d6ffe966d1a1423c6a153b4463.jpg" descr="templates\picture_hover\&amp;pky0781199038_sjzg_VCG41N1213377713&amp;2&amp;src_toppic_edit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580" y="3862705"/>
            <a:ext cx="2022475" cy="1348105"/>
          </a:xfrm>
          <a:prstGeom prst="rect">
            <a:avLst/>
          </a:prstGeom>
          <a:effectLst>
            <a:softEdge rad="2159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1492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（四）挖掘育人价值，力促学生发展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25220" y="5245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1">
                <a:solidFill>
                  <a:srgbClr val="000000"/>
                </a:solidFill>
                <a:ea typeface="宋体" panose="02010600030101010101" pitchFamily="2" charset="-122"/>
              </a:rPr>
              <a:t>1</a:t>
            </a:r>
            <a:r>
              <a:rPr lang="zh-CN" altLang="en-US" b="1">
                <a:solidFill>
                  <a:srgbClr val="000000"/>
                </a:solidFill>
                <a:ea typeface="宋体" panose="02010600030101010101" pitchFamily="2" charset="-122"/>
              </a:rPr>
              <a:t>、</a:t>
            </a:r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解读学科素养，渗透日常教学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7" name="https://img7.file.cache.docer.com/storage/1596656812360204000/e394a6d6ffe966d1a1423c6a153b4463.jpg" descr="templates\picture_hover\&amp;pky0781199038_sjzg_VCG41N1213377713&amp;2&amp;src_toppic_edit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610" y="4133215"/>
            <a:ext cx="2022475" cy="1348105"/>
          </a:xfrm>
          <a:prstGeom prst="rect">
            <a:avLst/>
          </a:prstGeom>
          <a:effectLst>
            <a:softEdge rad="215900"/>
          </a:effectLst>
        </p:spPr>
      </p:pic>
      <p:graphicFrame>
        <p:nvGraphicFramePr>
          <p:cNvPr id="3" name="表格 2"/>
          <p:cNvGraphicFramePr/>
          <p:nvPr>
            <p:custDataLst>
              <p:tags r:id="rId6"/>
            </p:custDataLst>
          </p:nvPr>
        </p:nvGraphicFramePr>
        <p:xfrm>
          <a:off x="1076960" y="1125855"/>
          <a:ext cx="6990715" cy="3369310"/>
        </p:xfrm>
        <a:graphic>
          <a:graphicData uri="http://schemas.openxmlformats.org/drawingml/2006/table">
            <a:tbl>
              <a:tblPr/>
              <a:tblGrid>
                <a:gridCol w="585470"/>
                <a:gridCol w="823595"/>
                <a:gridCol w="1377950"/>
                <a:gridCol w="4203700"/>
              </a:tblGrid>
              <a:tr h="5657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</a:rPr>
                        <a:t>活动时间</a:t>
                      </a:r>
                      <a:endParaRPr lang="en-US" altLang="en-US" sz="14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238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</a:rPr>
                        <a:t>推进过程</a:t>
                      </a:r>
                      <a:endParaRPr lang="en-US" altLang="en-US" sz="200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147"/>
                    </a:solidFill>
                  </a:tcPr>
                </a:tc>
                <a:tc hMerge="1"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280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3</a:t>
                      </a:r>
                      <a:endParaRPr lang="en-US" sz="1600" b="1">
                        <a:solidFill>
                          <a:srgbClr val="404040"/>
                        </a:solidFill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404040"/>
                          </a:solidFill>
                        </a:rPr>
                        <a:t>至</a:t>
                      </a:r>
                      <a:endParaRPr lang="zh-CN" altLang="en-US" sz="1600" b="1">
                        <a:solidFill>
                          <a:srgbClr val="404040"/>
                        </a:solidFill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6</a:t>
                      </a:r>
                      <a:endParaRPr lang="en-US" sz="1600" b="1">
                        <a:solidFill>
                          <a:srgbClr val="404040"/>
                        </a:solidFill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月</a:t>
                      </a:r>
                      <a:endParaRPr lang="en-US" sz="1600" b="1">
                        <a:solidFill>
                          <a:srgbClr val="404040"/>
                        </a:solidFill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100" b="1">
                          <a:solidFill>
                            <a:srgbClr val="404040"/>
                          </a:solidFill>
                        </a:rPr>
                        <a:t> </a:t>
                      </a:r>
                      <a:endParaRPr lang="en-US" altLang="zh-CN" sz="11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</a:rPr>
                        <a:t>3月至4月</a:t>
                      </a:r>
                      <a:endParaRPr lang="en-US" altLang="en-US" sz="12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</a:rPr>
                        <a:t>少年硅谷项目申报</a:t>
                      </a:r>
                      <a:endParaRPr lang="en-US" altLang="en-US" sz="12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FFFFFF"/>
                      </a:solidFill>
                      <a:prstDash val="solid"/>
                    </a:lnL>
                    <a:lnR w="635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</a:rPr>
                        <a:t>依托少年硅谷课程基地建设，进行少年硅谷项目申报</a:t>
                      </a:r>
                      <a:endParaRPr lang="en-US" altLang="en-US" sz="12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FFFFFF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8E1"/>
                    </a:solidFill>
                  </a:tcPr>
                </a:tc>
              </a:tr>
              <a:tr h="572770">
                <a:tc vMerge="1"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3月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常州市创意编程与智能设计大赛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推动青少年参与人工智能科技创新实践 ，组织全校范围的编程作品比赛，择优参加市赛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93395">
                <a:tc vMerge="1"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4月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少年硅谷项目过程性研讨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针对前期申报的项目，组织团队进行项目研究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73405">
                <a:tc vMerge="1"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3月至6月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青少年科技创新大赛主题活动：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设立程序设计、3D建模、3D绘笔、电子报刊等活动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93395">
                <a:tc vMerge="1">
                  <a:tcPr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3月至6月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中小学电脑制作主题活动：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电脑绘画、人工智能机器人、创意编程等项目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35280">
                <a:tc vMerge="1">
                  <a:tcPr marL="68580" marR="68580" marT="0" marB="0" vert="horz" anchor="t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9050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  <a:cs typeface="+mn-ea"/>
                        </a:rPr>
                        <a:t>6月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少年硅谷项目展评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  <a:latin typeface="+mn-ea"/>
                        </a:rPr>
                        <a:t>组织学生进行成果的汇报与展评</a:t>
                      </a:r>
                      <a:endParaRPr lang="en-US" altLang="en-US" sz="1200" b="1">
                        <a:solidFill>
                          <a:srgbClr val="404040"/>
                        </a:solidFill>
                        <a:latin typeface="+mn-ea"/>
                      </a:endParaRPr>
                    </a:p>
                  </a:txBody>
                  <a:tcPr marL="68580" marR="68580" marT="0" marB="0" vert="horz"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3079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（四）挖掘育人价值，力促学生发展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25220" y="6515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b="1">
                <a:solidFill>
                  <a:srgbClr val="000000"/>
                </a:solidFill>
                <a:ea typeface="宋体" panose="02010600030101010101" pitchFamily="2" charset="-122"/>
              </a:rPr>
              <a:t>2、细化学科关键能力，提升评价质量</a:t>
            </a:r>
            <a:endParaRPr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7" name="https://img7.file.cache.docer.com/storage/1596656812360204000/e394a6d6ffe966d1a1423c6a153b4463.jpg" descr="templates\picture_hover\&amp;pky0781199038_sjzg_VCG41N1213377713&amp;2&amp;src_toppic_edit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610" y="4133215"/>
            <a:ext cx="2022475" cy="1348105"/>
          </a:xfrm>
          <a:prstGeom prst="rect">
            <a:avLst/>
          </a:prstGeom>
          <a:effectLst>
            <a:softEdge rad="215900"/>
          </a:effectLst>
        </p:spPr>
      </p:pic>
      <p:graphicFrame>
        <p:nvGraphicFramePr>
          <p:cNvPr id="4" name="表格 3"/>
          <p:cNvGraphicFramePr/>
          <p:nvPr>
            <p:custDataLst>
              <p:tags r:id="rId6"/>
            </p:custDataLst>
          </p:nvPr>
        </p:nvGraphicFramePr>
        <p:xfrm>
          <a:off x="1406525" y="1386205"/>
          <a:ext cx="5958205" cy="2522855"/>
        </p:xfrm>
        <a:graphic>
          <a:graphicData uri="http://schemas.openxmlformats.org/drawingml/2006/table">
            <a:tbl>
              <a:tblPr/>
              <a:tblGrid>
                <a:gridCol w="748665"/>
                <a:gridCol w="2905760"/>
                <a:gridCol w="2303780"/>
              </a:tblGrid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月份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能级调研内容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调研方式</a:t>
                      </a:r>
                      <a:endParaRPr lang="en-US" altLang="en-US" sz="16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3</a:t>
                      </a:r>
                      <a:r>
                        <a:rPr lang="zh-CN" altLang="en-US" sz="1600" b="1">
                          <a:solidFill>
                            <a:srgbClr val="404040"/>
                          </a:solidFill>
                        </a:rPr>
                        <a:t>月</a:t>
                      </a:r>
                      <a:endParaRPr lang="zh-CN" altLang="en-US" sz="16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寒假线上作业展评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现场展示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4</a:t>
                      </a:r>
                      <a:r>
                        <a:rPr lang="zh-CN" altLang="en-US" sz="1600" b="1">
                          <a:solidFill>
                            <a:srgbClr val="404040"/>
                          </a:solidFill>
                          <a:sym typeface="+mn-ea"/>
                        </a:rPr>
                        <a:t>月</a:t>
                      </a:r>
                      <a:endParaRPr lang="zh-CN" altLang="en-US" sz="1600" b="1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各年级知识、技能阶段评价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问卷星、上机操作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5003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5</a:t>
                      </a:r>
                      <a:r>
                        <a:rPr lang="zh-CN" altLang="en-US" sz="1600" b="1">
                          <a:solidFill>
                            <a:srgbClr val="404040"/>
                          </a:solidFill>
                          <a:sym typeface="+mn-ea"/>
                        </a:rPr>
                        <a:t>月</a:t>
                      </a:r>
                      <a:endParaRPr lang="zh-CN" altLang="en-US" sz="1600" b="1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各年级知识、技能阶段评价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问卷星、上机操作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5213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404040"/>
                          </a:solidFill>
                        </a:rPr>
                        <a:t>6</a:t>
                      </a:r>
                      <a:r>
                        <a:rPr lang="zh-CN" altLang="en-US" sz="1600" b="1">
                          <a:solidFill>
                            <a:srgbClr val="404040"/>
                          </a:solidFill>
                          <a:sym typeface="+mn-ea"/>
                        </a:rPr>
                        <a:t>月</a:t>
                      </a:r>
                      <a:endParaRPr lang="zh-CN" altLang="en-US" sz="1600" b="1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各年级知识、技能总体评价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机考、展示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924175" y="3934460"/>
            <a:ext cx="29476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latin typeface="Times New Roman" panose="02020603050405020304" pitchFamily="18" charset="0"/>
                <a:ea typeface="宋体" panose="02010600030101010101" pitchFamily="2" charset="-122"/>
              </a:rPr>
              <a:t>信息技术月能级调研安排表</a:t>
            </a:r>
            <a:endParaRPr lang="zh-CN" alt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71220" y="3079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1">
                <a:solidFill>
                  <a:srgbClr val="000000"/>
                </a:solidFill>
                <a:ea typeface="宋体" panose="02010600030101010101" pitchFamily="2" charset="-122"/>
              </a:rPr>
              <a:t>（四）挖掘育人价值，力促学生发展</a:t>
            </a:r>
            <a:endParaRPr lang="zh-CN"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25220" y="6515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b="1">
                <a:solidFill>
                  <a:srgbClr val="000000"/>
                </a:solidFill>
                <a:ea typeface="宋体" panose="02010600030101010101" pitchFamily="2" charset="-122"/>
              </a:rPr>
              <a:t>3、依托赛事活动，实现课程融通</a:t>
            </a:r>
            <a:endParaRPr b="1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7" name="https://img7.file.cache.docer.com/storage/1596656812360204000/e394a6d6ffe966d1a1423c6a153b4463.jpg" descr="templates\picture_hover\&amp;pky0781199038_sjzg_VCG41N1213377713&amp;2&amp;src_toppic_edit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610" y="4133215"/>
            <a:ext cx="2022475" cy="134810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5" name="文本框 4"/>
          <p:cNvSpPr txBox="1"/>
          <p:nvPr/>
        </p:nvSpPr>
        <p:spPr>
          <a:xfrm>
            <a:off x="2944495" y="4214495"/>
            <a:ext cx="271145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400" b="0">
                <a:latin typeface="Times New Roman" panose="02020603050405020304" pitchFamily="18" charset="0"/>
                <a:ea typeface="宋体" panose="02010600030101010101" pitchFamily="2" charset="-122"/>
              </a:rPr>
              <a:t>春学期信息学科学生比赛安排表</a:t>
            </a:r>
            <a:endParaRPr lang="zh-CN" sz="14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6"/>
            </p:custDataLst>
          </p:nvPr>
        </p:nvGraphicFramePr>
        <p:xfrm>
          <a:off x="942340" y="1550670"/>
          <a:ext cx="6715760" cy="2663825"/>
        </p:xfrm>
        <a:graphic>
          <a:graphicData uri="http://schemas.openxmlformats.org/drawingml/2006/table">
            <a:tbl>
              <a:tblPr/>
              <a:tblGrid>
                <a:gridCol w="2538095"/>
                <a:gridCol w="4177665"/>
              </a:tblGrid>
              <a:tr h="433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</a:rPr>
                        <a:t>时间</a:t>
                      </a:r>
                      <a:endParaRPr lang="en-US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</a:rPr>
                        <a:t>赛事</a:t>
                      </a: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项目</a:t>
                      </a:r>
                      <a:endParaRPr lang="zh-CN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19050" cap="rnd">
                      <a:solidFill>
                        <a:srgbClr val="E74C3C"/>
                      </a:solidFill>
                      <a:prstDash val="solid"/>
                    </a:lnT>
                    <a:lnB w="19050">
                      <a:solidFill>
                        <a:srgbClr val="E74C3C"/>
                      </a:solidFill>
                      <a:prstDash val="solid"/>
                    </a:lnB>
                    <a:solidFill>
                      <a:srgbClr val="E74C3C"/>
                    </a:solidFill>
                  </a:tcPr>
                </a:tc>
              </a:tr>
              <a:tr h="4978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404040"/>
                          </a:solidFill>
                        </a:rPr>
                        <a:t>3月</a:t>
                      </a:r>
                      <a:endParaRPr lang="en-US" altLang="en-US" sz="18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常州市青少年创意编程与智能设计大赛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19050">
                      <a:solidFill>
                        <a:srgbClr val="E74C3C"/>
                      </a:solidFill>
                      <a:prstDash val="solid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4337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404040"/>
                          </a:solidFill>
                        </a:rPr>
                        <a:t>3月起</a:t>
                      </a:r>
                      <a:endParaRPr lang="en-US" altLang="en-US" sz="18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中小学生电脑制作活动作品评比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433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404040"/>
                          </a:solidFill>
                        </a:rPr>
                        <a:t>5月</a:t>
                      </a:r>
                      <a:endParaRPr lang="en-US" altLang="en-US" sz="18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中小学生机器人比赛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433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404040"/>
                          </a:solidFill>
                        </a:rPr>
                        <a:t>5月</a:t>
                      </a:r>
                      <a:endParaRPr lang="en-US" altLang="en-US" sz="18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常州市程序设计小能手比赛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3175">
                      <a:solidFill>
                        <a:srgbClr val="E74C3C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4330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solidFill>
                            <a:srgbClr val="404040"/>
                          </a:solidFill>
                        </a:rPr>
                        <a:t>6月</a:t>
                      </a:r>
                      <a:endParaRPr lang="en-US" altLang="en-US" sz="1800" b="1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E74C3C"/>
                      </a:solidFill>
                      <a:prstDash val="solid"/>
                    </a:lnL>
                    <a:lnR w="3175">
                      <a:solidFill>
                        <a:srgbClr val="E74C3C"/>
                      </a:solidFill>
                      <a:prstDash val="dot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404040"/>
                          </a:solidFill>
                        </a:rPr>
                        <a:t>常州市益智科技模型竞赛</a:t>
                      </a:r>
                      <a:endParaRPr lang="en-US" altLang="en-US" sz="1600" b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E74C3C"/>
                      </a:solidFill>
                      <a:prstDash val="dot"/>
                    </a:lnL>
                    <a:lnR w="19050" cap="rnd">
                      <a:solidFill>
                        <a:srgbClr val="E74C3C"/>
                      </a:solidFill>
                      <a:prstDash val="solid"/>
                    </a:lnR>
                    <a:lnT w="3175">
                      <a:solidFill>
                        <a:srgbClr val="E74C3C"/>
                      </a:solidFill>
                      <a:prstDash val="dot"/>
                    </a:lnT>
                    <a:lnB w="19050" cap="rnd">
                      <a:solidFill>
                        <a:srgbClr val="E74C3C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矩形 19"/>
          <p:cNvSpPr/>
          <p:nvPr/>
        </p:nvSpPr>
        <p:spPr bwMode="auto">
          <a:xfrm>
            <a:off x="2782571" y="1984673"/>
            <a:ext cx="4373880" cy="110680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p>
            <a:pPr algn="ctr" fontAlgn="base">
              <a:buClrTx/>
              <a:buSzTx/>
              <a:buFontTx/>
              <a:defRPr/>
            </a:pPr>
            <a:r>
              <a:rPr lang="zh-CN" altLang="en-US" sz="6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感谢聆听！</a:t>
            </a:r>
            <a:endParaRPr lang="zh-CN" altLang="en-US" sz="6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53975"/>
            <a:ext cx="1449705" cy="131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-898227" y="1360666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898227" y="1980426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898227" y="2621868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898227" y="3213780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3857319" y="558901"/>
            <a:ext cx="1467675" cy="183320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3220172" y="742221"/>
            <a:ext cx="2850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华文细黑" panose="02010600040101010101" charset="-122"/>
                <a:ea typeface="方正兰亭黑_GBK"/>
              </a:rPr>
              <a:t>Contents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华文细黑" panose="02010600040101010101" charset="-122"/>
              <a:ea typeface="方正兰亭黑_GBK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3870924" y="-26585"/>
            <a:ext cx="1402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>
                <a:solidFill>
                  <a:srgbClr val="51688A"/>
                </a:solidFill>
                <a:latin typeface="楷体" panose="02010609060101010101" charset="-122"/>
                <a:ea typeface="楷体" panose="02010609060101010101" charset="-122"/>
              </a:rPr>
              <a:t>目录</a:t>
            </a:r>
            <a:endParaRPr lang="zh-CN" altLang="en-US" sz="4800">
              <a:solidFill>
                <a:srgbClr val="51688A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弧形 6"/>
          <p:cNvSpPr/>
          <p:nvPr/>
        </p:nvSpPr>
        <p:spPr>
          <a:xfrm rot="600000">
            <a:off x="-3799840" y="923290"/>
            <a:ext cx="6697980" cy="560451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317625" y="1209675"/>
            <a:ext cx="3667124" cy="758190"/>
            <a:chOff x="4684822" y="1039732"/>
            <a:chExt cx="2223937" cy="459680"/>
          </a:xfrm>
        </p:grpSpPr>
        <p:sp>
          <p:nvSpPr>
            <p:cNvPr id="11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现状分析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壹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2050415" y="2236470"/>
            <a:ext cx="3667124" cy="758190"/>
            <a:chOff x="4684822" y="1039732"/>
            <a:chExt cx="2223937" cy="459680"/>
          </a:xfrm>
        </p:grpSpPr>
        <p:sp>
          <p:nvSpPr>
            <p:cNvPr id="20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发展总目标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贰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2454910" y="3314065"/>
            <a:ext cx="3667124" cy="758190"/>
            <a:chOff x="4684822" y="1039732"/>
            <a:chExt cx="2223937" cy="459680"/>
          </a:xfrm>
        </p:grpSpPr>
        <p:sp>
          <p:nvSpPr>
            <p:cNvPr id="42" name="文本框 6"/>
            <p:cNvSpPr txBox="1">
              <a:spLocks noChangeArrowheads="1"/>
            </p:cNvSpPr>
            <p:nvPr/>
          </p:nvSpPr>
          <p:spPr bwMode="auto">
            <a:xfrm>
              <a:off x="5140391" y="1065526"/>
              <a:ext cx="1768368" cy="39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>
                  <a:solidFill>
                    <a:srgbClr val="51688A"/>
                  </a:solidFill>
                  <a:latin typeface="汉仪魏碑简" panose="02010600000101010101" charset="-128"/>
                  <a:ea typeface="汉仪魏碑简" panose="02010600000101010101" charset="-128"/>
                </a:rPr>
                <a:t>实施过程</a:t>
              </a:r>
              <a:endPara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684822" y="1039732"/>
              <a:ext cx="459680" cy="459680"/>
              <a:chOff x="4262984" y="861184"/>
              <a:chExt cx="459680" cy="459680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4262984" y="861184"/>
                <a:ext cx="459680" cy="459680"/>
              </a:xfrm>
              <a:prstGeom prst="ellipse">
                <a:avLst/>
              </a:prstGeom>
              <a:solidFill>
                <a:srgbClr val="88B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8B91AB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4278613" y="887615"/>
                <a:ext cx="415498" cy="391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>
                    <a:solidFill>
                      <a:schemeClr val="bg1"/>
                    </a:solidFill>
                    <a:latin typeface="汉仪魏碑简" panose="02010600000101010101" charset="-128"/>
                    <a:ea typeface="汉仪魏碑简" panose="02010600000101010101" charset="-128"/>
                  </a:rPr>
                  <a:t>叁</a:t>
                </a:r>
                <a:endParaRPr lang="zh-CN" altLang="en-US" sz="3600">
                  <a:solidFill>
                    <a:schemeClr val="bg1"/>
                  </a:solidFill>
                  <a:latin typeface="汉仪魏碑简" panose="02010600000101010101" charset="-128"/>
                  <a:ea typeface="汉仪魏碑简" panose="02010600000101010101" charset="-128"/>
                </a:endParaRPr>
              </a:p>
            </p:txBody>
          </p:sp>
        </p:grpSp>
      </p:grp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108960" y="1686737"/>
            <a:ext cx="29260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现状分析</a:t>
            </a:r>
            <a:endParaRPr lang="zh-CN" altLang="en-US" sz="5400" kern="1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1118870" y="319525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+mj-ea"/>
                <a:ea typeface="+mj-ea"/>
              </a:rPr>
              <a:t>优势分析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31865" y="3724275"/>
            <a:ext cx="16427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竞赛获奖</a:t>
            </a:r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丰硕</a:t>
            </a:r>
            <a:endParaRPr lang="zh-CN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8460" y="3046095"/>
            <a:ext cx="4016375" cy="677545"/>
            <a:chOff x="5017" y="3240"/>
            <a:chExt cx="9186" cy="155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10931" b="32299"/>
            <a:stretch>
              <a:fillRect/>
            </a:stretch>
          </p:blipFill>
          <p:spPr>
            <a:xfrm>
              <a:off x="5017" y="3240"/>
              <a:ext cx="9186" cy="80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5017" y="4050"/>
              <a:ext cx="9186" cy="741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68875" y="1372235"/>
            <a:ext cx="3465195" cy="2215515"/>
            <a:chOff x="6392" y="1944"/>
            <a:chExt cx="5457" cy="3489"/>
          </a:xfrm>
        </p:grpSpPr>
        <p:pic>
          <p:nvPicPr>
            <p:cNvPr id="23" name="图片 23" descr="IMG_103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041" y="1944"/>
              <a:ext cx="2808" cy="2106"/>
            </a:xfrm>
            <a:prstGeom prst="rect">
              <a:avLst/>
            </a:prstGeom>
          </p:spPr>
        </p:pic>
        <p:pic>
          <p:nvPicPr>
            <p:cNvPr id="24" name="图片 24" descr="8679CE2B669831F6977480741EED97F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20673" r="4189" b="12011"/>
            <a:stretch>
              <a:fillRect/>
            </a:stretch>
          </p:blipFill>
          <p:spPr>
            <a:xfrm rot="5400000">
              <a:off x="8589" y="2020"/>
              <a:ext cx="1994" cy="3041"/>
            </a:xfrm>
            <a:prstGeom prst="rect">
              <a:avLst/>
            </a:prstGeom>
          </p:spPr>
        </p:pic>
        <p:pic>
          <p:nvPicPr>
            <p:cNvPr id="20" name="图片 20" descr="IMG_10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r="5342"/>
            <a:stretch>
              <a:fillRect/>
            </a:stretch>
          </p:blipFill>
          <p:spPr>
            <a:xfrm rot="5400000">
              <a:off x="7436" y="2566"/>
              <a:ext cx="1985" cy="2797"/>
            </a:xfrm>
            <a:prstGeom prst="rect">
              <a:avLst/>
            </a:prstGeom>
          </p:spPr>
        </p:pic>
        <p:pic>
          <p:nvPicPr>
            <p:cNvPr id="19" name="图片 19" descr="IMG_103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392" y="3401"/>
              <a:ext cx="2709" cy="2032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18870" y="1242060"/>
            <a:ext cx="2534920" cy="146748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1449070" y="3879215"/>
            <a:ext cx="212217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教科研成果</a:t>
            </a:r>
            <a:r>
              <a:rPr lang="zh-CN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斐然</a:t>
            </a:r>
            <a:endParaRPr lang="zh-CN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1125220" y="359530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+mj-ea"/>
                <a:ea typeface="+mj-ea"/>
              </a:rPr>
              <a:t>潜势分析</a:t>
            </a:r>
            <a:endParaRPr lang="zh-CN" altLang="en-US" sz="3600">
              <a:solidFill>
                <a:srgbClr val="51688A"/>
              </a:solidFill>
              <a:latin typeface="+mj-ea"/>
              <a:ea typeface="+mj-ea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sp>
        <p:nvSpPr>
          <p:cNvPr id="19465" name="Freeform 9"/>
          <p:cNvSpPr/>
          <p:nvPr>
            <p:custDataLst>
              <p:tags r:id="rId1"/>
            </p:custDataLst>
          </p:nvPr>
        </p:nvSpPr>
        <p:spPr bwMode="auto">
          <a:xfrm rot="19800000">
            <a:off x="2937379" y="1326914"/>
            <a:ext cx="1230695" cy="141646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1D6DC2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2" name="Freeform 2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3342207" y="1819976"/>
            <a:ext cx="424377" cy="428412"/>
          </a:xfrm>
          <a:custGeom>
            <a:avLst/>
            <a:gdLst>
              <a:gd name="T0" fmla="*/ 52 w 105"/>
              <a:gd name="T1" fmla="*/ 0 h 106"/>
              <a:gd name="T2" fmla="*/ 89 w 105"/>
              <a:gd name="T3" fmla="*/ 16 h 106"/>
              <a:gd name="T4" fmla="*/ 90 w 105"/>
              <a:gd name="T5" fmla="*/ 16 h 106"/>
              <a:gd name="T6" fmla="*/ 105 w 105"/>
              <a:gd name="T7" fmla="*/ 53 h 106"/>
              <a:gd name="T8" fmla="*/ 89 w 105"/>
              <a:gd name="T9" fmla="*/ 90 h 106"/>
              <a:gd name="T10" fmla="*/ 89 w 105"/>
              <a:gd name="T11" fmla="*/ 90 h 106"/>
              <a:gd name="T12" fmla="*/ 52 w 105"/>
              <a:gd name="T13" fmla="*/ 106 h 106"/>
              <a:gd name="T14" fmla="*/ 15 w 105"/>
              <a:gd name="T15" fmla="*/ 90 h 106"/>
              <a:gd name="T16" fmla="*/ 0 w 105"/>
              <a:gd name="T17" fmla="*/ 53 h 106"/>
              <a:gd name="T18" fmla="*/ 15 w 105"/>
              <a:gd name="T19" fmla="*/ 16 h 106"/>
              <a:gd name="T20" fmla="*/ 15 w 105"/>
              <a:gd name="T21" fmla="*/ 16 h 106"/>
              <a:gd name="T22" fmla="*/ 15 w 105"/>
              <a:gd name="T23" fmla="*/ 16 h 106"/>
              <a:gd name="T24" fmla="*/ 52 w 105"/>
              <a:gd name="T25" fmla="*/ 0 h 106"/>
              <a:gd name="T26" fmla="*/ 75 w 105"/>
              <a:gd name="T27" fmla="*/ 49 h 106"/>
              <a:gd name="T28" fmla="*/ 75 w 105"/>
              <a:gd name="T29" fmla="*/ 49 h 106"/>
              <a:gd name="T30" fmla="*/ 56 w 105"/>
              <a:gd name="T31" fmla="*/ 49 h 106"/>
              <a:gd name="T32" fmla="*/ 56 w 105"/>
              <a:gd name="T33" fmla="*/ 17 h 106"/>
              <a:gd name="T34" fmla="*/ 52 w 105"/>
              <a:gd name="T35" fmla="*/ 13 h 106"/>
              <a:gd name="T36" fmla="*/ 48 w 105"/>
              <a:gd name="T37" fmla="*/ 17 h 106"/>
              <a:gd name="T38" fmla="*/ 48 w 105"/>
              <a:gd name="T39" fmla="*/ 53 h 106"/>
              <a:gd name="T40" fmla="*/ 48 w 105"/>
              <a:gd name="T41" fmla="*/ 53 h 106"/>
              <a:gd name="T42" fmla="*/ 52 w 105"/>
              <a:gd name="T43" fmla="*/ 57 h 106"/>
              <a:gd name="T44" fmla="*/ 75 w 105"/>
              <a:gd name="T45" fmla="*/ 57 h 106"/>
              <a:gd name="T46" fmla="*/ 79 w 105"/>
              <a:gd name="T47" fmla="*/ 53 h 106"/>
              <a:gd name="T48" fmla="*/ 75 w 105"/>
              <a:gd name="T49" fmla="*/ 49 h 106"/>
              <a:gd name="T50" fmla="*/ 84 w 105"/>
              <a:gd name="T51" fmla="*/ 22 h 106"/>
              <a:gd name="T52" fmla="*/ 84 w 105"/>
              <a:gd name="T53" fmla="*/ 22 h 106"/>
              <a:gd name="T54" fmla="*/ 52 w 105"/>
              <a:gd name="T55" fmla="*/ 8 h 106"/>
              <a:gd name="T56" fmla="*/ 21 w 105"/>
              <a:gd name="T57" fmla="*/ 21 h 106"/>
              <a:gd name="T58" fmla="*/ 21 w 105"/>
              <a:gd name="T59" fmla="*/ 22 h 106"/>
              <a:gd name="T60" fmla="*/ 8 w 105"/>
              <a:gd name="T61" fmla="*/ 53 h 106"/>
              <a:gd name="T62" fmla="*/ 21 w 105"/>
              <a:gd name="T63" fmla="*/ 84 h 106"/>
              <a:gd name="T64" fmla="*/ 52 w 105"/>
              <a:gd name="T65" fmla="*/ 98 h 106"/>
              <a:gd name="T66" fmla="*/ 83 w 105"/>
              <a:gd name="T67" fmla="*/ 85 h 106"/>
              <a:gd name="T68" fmla="*/ 84 w 105"/>
              <a:gd name="T69" fmla="*/ 84 h 106"/>
              <a:gd name="T70" fmla="*/ 97 w 105"/>
              <a:gd name="T71" fmla="*/ 53 h 106"/>
              <a:gd name="T72" fmla="*/ 84 w 105"/>
              <a:gd name="T73" fmla="*/ 22 h 106"/>
              <a:gd name="T74" fmla="*/ 84 w 105"/>
              <a:gd name="T75" fmla="*/ 2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06">
                <a:moveTo>
                  <a:pt x="52" y="0"/>
                </a:moveTo>
                <a:cubicBezTo>
                  <a:pt x="67" y="0"/>
                  <a:pt x="80" y="6"/>
                  <a:pt x="89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9" y="26"/>
                  <a:pt x="105" y="39"/>
                  <a:pt x="105" y="53"/>
                </a:cubicBezTo>
                <a:cubicBezTo>
                  <a:pt x="105" y="68"/>
                  <a:pt x="99" y="81"/>
                  <a:pt x="89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0" y="100"/>
                  <a:pt x="67" y="106"/>
                  <a:pt x="52" y="106"/>
                </a:cubicBezTo>
                <a:cubicBezTo>
                  <a:pt x="38" y="106"/>
                  <a:pt x="24" y="100"/>
                  <a:pt x="15" y="90"/>
                </a:cubicBezTo>
                <a:cubicBezTo>
                  <a:pt x="5" y="81"/>
                  <a:pt x="0" y="68"/>
                  <a:pt x="0" y="53"/>
                </a:cubicBezTo>
                <a:cubicBezTo>
                  <a:pt x="0" y="39"/>
                  <a:pt x="5" y="25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24" y="6"/>
                  <a:pt x="38" y="0"/>
                  <a:pt x="52" y="0"/>
                </a:cubicBezTo>
                <a:close/>
                <a:moveTo>
                  <a:pt x="75" y="49"/>
                </a:moveTo>
                <a:cubicBezTo>
                  <a:pt x="75" y="49"/>
                  <a:pt x="75" y="49"/>
                  <a:pt x="75" y="49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5"/>
                  <a:pt x="54" y="13"/>
                  <a:pt x="52" y="13"/>
                </a:cubicBezTo>
                <a:cubicBezTo>
                  <a:pt x="50" y="13"/>
                  <a:pt x="48" y="15"/>
                  <a:pt x="48" y="17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5"/>
                  <a:pt x="50" y="57"/>
                  <a:pt x="52" y="57"/>
                </a:cubicBezTo>
                <a:cubicBezTo>
                  <a:pt x="75" y="57"/>
                  <a:pt x="75" y="57"/>
                  <a:pt x="75" y="57"/>
                </a:cubicBezTo>
                <a:cubicBezTo>
                  <a:pt x="77" y="57"/>
                  <a:pt x="79" y="55"/>
                  <a:pt x="79" y="53"/>
                </a:cubicBezTo>
                <a:cubicBezTo>
                  <a:pt x="79" y="51"/>
                  <a:pt x="77" y="49"/>
                  <a:pt x="75" y="49"/>
                </a:cubicBezTo>
                <a:close/>
                <a:moveTo>
                  <a:pt x="84" y="22"/>
                </a:moveTo>
                <a:cubicBezTo>
                  <a:pt x="84" y="22"/>
                  <a:pt x="84" y="22"/>
                  <a:pt x="84" y="22"/>
                </a:cubicBezTo>
                <a:cubicBezTo>
                  <a:pt x="76" y="13"/>
                  <a:pt x="64" y="8"/>
                  <a:pt x="52" y="8"/>
                </a:cubicBezTo>
                <a:cubicBezTo>
                  <a:pt x="40" y="8"/>
                  <a:pt x="29" y="13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13" y="30"/>
                  <a:pt x="8" y="41"/>
                  <a:pt x="8" y="53"/>
                </a:cubicBezTo>
                <a:cubicBezTo>
                  <a:pt x="8" y="65"/>
                  <a:pt x="13" y="76"/>
                  <a:pt x="21" y="84"/>
                </a:cubicBezTo>
                <a:cubicBezTo>
                  <a:pt x="29" y="93"/>
                  <a:pt x="40" y="98"/>
                  <a:pt x="52" y="98"/>
                </a:cubicBezTo>
                <a:cubicBezTo>
                  <a:pt x="64" y="98"/>
                  <a:pt x="75" y="93"/>
                  <a:pt x="83" y="85"/>
                </a:cubicBezTo>
                <a:cubicBezTo>
                  <a:pt x="84" y="84"/>
                  <a:pt x="84" y="84"/>
                  <a:pt x="84" y="84"/>
                </a:cubicBezTo>
                <a:cubicBezTo>
                  <a:pt x="92" y="76"/>
                  <a:pt x="97" y="65"/>
                  <a:pt x="97" y="53"/>
                </a:cubicBezTo>
                <a:cubicBezTo>
                  <a:pt x="97" y="41"/>
                  <a:pt x="92" y="30"/>
                  <a:pt x="84" y="22"/>
                </a:cubicBezTo>
                <a:cubicBezTo>
                  <a:pt x="84" y="22"/>
                  <a:pt x="84" y="22"/>
                  <a:pt x="84" y="22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8" name="Freeform 12"/>
          <p:cNvSpPr/>
          <p:nvPr>
            <p:custDataLst>
              <p:tags r:id="rId3"/>
            </p:custDataLst>
          </p:nvPr>
        </p:nvSpPr>
        <p:spPr bwMode="auto">
          <a:xfrm rot="1800000">
            <a:off x="3655731" y="2567131"/>
            <a:ext cx="1228767" cy="1416461"/>
          </a:xfrm>
          <a:custGeom>
            <a:avLst/>
            <a:gdLst>
              <a:gd name="T0" fmla="*/ 319 w 637"/>
              <a:gd name="T1" fmla="*/ 0 h 734"/>
              <a:gd name="T2" fmla="*/ 0 w 637"/>
              <a:gd name="T3" fmla="*/ 182 h 734"/>
              <a:gd name="T4" fmla="*/ 0 w 637"/>
              <a:gd name="T5" fmla="*/ 551 h 734"/>
              <a:gd name="T6" fmla="*/ 319 w 637"/>
              <a:gd name="T7" fmla="*/ 734 h 734"/>
              <a:gd name="T8" fmla="*/ 637 w 637"/>
              <a:gd name="T9" fmla="*/ 551 h 734"/>
              <a:gd name="T10" fmla="*/ 637 w 637"/>
              <a:gd name="T11" fmla="*/ 182 h 734"/>
              <a:gd name="T12" fmla="*/ 319 w 637"/>
              <a:gd name="T13" fmla="*/ 0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7" h="734">
                <a:moveTo>
                  <a:pt x="319" y="0"/>
                </a:move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7" y="551"/>
                </a:lnTo>
                <a:lnTo>
                  <a:pt x="637" y="182"/>
                </a:lnTo>
                <a:lnTo>
                  <a:pt x="319" y="0"/>
                </a:lnTo>
                <a:close/>
              </a:path>
            </a:pathLst>
          </a:custGeom>
          <a:solidFill>
            <a:srgbClr val="009ECA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3" name="Freeform 2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100479" y="3066019"/>
            <a:ext cx="335644" cy="428412"/>
          </a:xfrm>
          <a:custGeom>
            <a:avLst/>
            <a:gdLst>
              <a:gd name="T0" fmla="*/ 59 w 83"/>
              <a:gd name="T1" fmla="*/ 70 h 106"/>
              <a:gd name="T2" fmla="*/ 59 w 83"/>
              <a:gd name="T3" fmla="*/ 70 h 106"/>
              <a:gd name="T4" fmla="*/ 75 w 83"/>
              <a:gd name="T5" fmla="*/ 42 h 106"/>
              <a:gd name="T6" fmla="*/ 41 w 83"/>
              <a:gd name="T7" fmla="*/ 8 h 106"/>
              <a:gd name="T8" fmla="*/ 8 w 83"/>
              <a:gd name="T9" fmla="*/ 42 h 106"/>
              <a:gd name="T10" fmla="*/ 24 w 83"/>
              <a:gd name="T11" fmla="*/ 70 h 106"/>
              <a:gd name="T12" fmla="*/ 24 w 83"/>
              <a:gd name="T13" fmla="*/ 70 h 106"/>
              <a:gd name="T14" fmla="*/ 41 w 83"/>
              <a:gd name="T15" fmla="*/ 75 h 106"/>
              <a:gd name="T16" fmla="*/ 43 w 83"/>
              <a:gd name="T17" fmla="*/ 46 h 106"/>
              <a:gd name="T18" fmla="*/ 40 w 83"/>
              <a:gd name="T19" fmla="*/ 46 h 106"/>
              <a:gd name="T20" fmla="*/ 30 w 83"/>
              <a:gd name="T21" fmla="*/ 42 h 106"/>
              <a:gd name="T22" fmla="*/ 20 w 83"/>
              <a:gd name="T23" fmla="*/ 46 h 106"/>
              <a:gd name="T24" fmla="*/ 17 w 83"/>
              <a:gd name="T25" fmla="*/ 42 h 106"/>
              <a:gd name="T26" fmla="*/ 30 w 83"/>
              <a:gd name="T27" fmla="*/ 37 h 106"/>
              <a:gd name="T28" fmla="*/ 41 w 83"/>
              <a:gd name="T29" fmla="*/ 41 h 106"/>
              <a:gd name="T30" fmla="*/ 52 w 83"/>
              <a:gd name="T31" fmla="*/ 37 h 106"/>
              <a:gd name="T32" fmla="*/ 65 w 83"/>
              <a:gd name="T33" fmla="*/ 42 h 106"/>
              <a:gd name="T34" fmla="*/ 62 w 83"/>
              <a:gd name="T35" fmla="*/ 46 h 106"/>
              <a:gd name="T36" fmla="*/ 52 w 83"/>
              <a:gd name="T37" fmla="*/ 42 h 106"/>
              <a:gd name="T38" fmla="*/ 43 w 83"/>
              <a:gd name="T39" fmla="*/ 46 h 106"/>
              <a:gd name="T40" fmla="*/ 65 w 83"/>
              <a:gd name="T41" fmla="*/ 76 h 106"/>
              <a:gd name="T42" fmla="*/ 61 w 83"/>
              <a:gd name="T43" fmla="*/ 97 h 106"/>
              <a:gd name="T44" fmla="*/ 53 w 83"/>
              <a:gd name="T45" fmla="*/ 97 h 106"/>
              <a:gd name="T46" fmla="*/ 41 w 83"/>
              <a:gd name="T47" fmla="*/ 106 h 106"/>
              <a:gd name="T48" fmla="*/ 29 w 83"/>
              <a:gd name="T49" fmla="*/ 97 h 106"/>
              <a:gd name="T50" fmla="*/ 18 w 83"/>
              <a:gd name="T51" fmla="*/ 93 h 106"/>
              <a:gd name="T52" fmla="*/ 18 w 83"/>
              <a:gd name="T53" fmla="*/ 76 h 106"/>
              <a:gd name="T54" fmla="*/ 0 w 83"/>
              <a:gd name="T55" fmla="*/ 42 h 106"/>
              <a:gd name="T56" fmla="*/ 41 w 83"/>
              <a:gd name="T57" fmla="*/ 0 h 106"/>
              <a:gd name="T58" fmla="*/ 83 w 83"/>
              <a:gd name="T59" fmla="*/ 42 h 106"/>
              <a:gd name="T60" fmla="*/ 65 w 83"/>
              <a:gd name="T61" fmla="*/ 76 h 106"/>
              <a:gd name="T62" fmla="*/ 26 w 83"/>
              <a:gd name="T63" fmla="*/ 80 h 106"/>
              <a:gd name="T64" fmla="*/ 32 w 83"/>
              <a:gd name="T65" fmla="*/ 89 h 106"/>
              <a:gd name="T66" fmla="*/ 37 w 83"/>
              <a:gd name="T67" fmla="*/ 93 h 106"/>
              <a:gd name="T68" fmla="*/ 38 w 83"/>
              <a:gd name="T69" fmla="*/ 96 h 106"/>
              <a:gd name="T70" fmla="*/ 41 w 83"/>
              <a:gd name="T71" fmla="*/ 98 h 106"/>
              <a:gd name="T72" fmla="*/ 45 w 83"/>
              <a:gd name="T73" fmla="*/ 96 h 106"/>
              <a:gd name="T74" fmla="*/ 46 w 83"/>
              <a:gd name="T75" fmla="*/ 93 h 106"/>
              <a:gd name="T76" fmla="*/ 57 w 83"/>
              <a:gd name="T77" fmla="*/ 89 h 106"/>
              <a:gd name="T78" fmla="*/ 41 w 83"/>
              <a:gd name="T79" fmla="*/ 8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3" h="106">
                <a:moveTo>
                  <a:pt x="59" y="70"/>
                </a:move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61" y="69"/>
                  <a:pt x="63" y="67"/>
                  <a:pt x="65" y="66"/>
                </a:cubicBezTo>
                <a:cubicBezTo>
                  <a:pt x="71" y="59"/>
                  <a:pt x="75" y="51"/>
                  <a:pt x="75" y="42"/>
                </a:cubicBezTo>
                <a:cubicBezTo>
                  <a:pt x="75" y="33"/>
                  <a:pt x="71" y="24"/>
                  <a:pt x="65" y="18"/>
                </a:cubicBezTo>
                <a:cubicBezTo>
                  <a:pt x="59" y="12"/>
                  <a:pt x="50" y="8"/>
                  <a:pt x="41" y="8"/>
                </a:cubicBezTo>
                <a:cubicBezTo>
                  <a:pt x="32" y="8"/>
                  <a:pt x="24" y="12"/>
                  <a:pt x="18" y="18"/>
                </a:cubicBezTo>
                <a:cubicBezTo>
                  <a:pt x="12" y="24"/>
                  <a:pt x="8" y="33"/>
                  <a:pt x="8" y="42"/>
                </a:cubicBezTo>
                <a:cubicBezTo>
                  <a:pt x="8" y="51"/>
                  <a:pt x="12" y="59"/>
                  <a:pt x="18" y="66"/>
                </a:cubicBezTo>
                <a:cubicBezTo>
                  <a:pt x="19" y="67"/>
                  <a:pt x="22" y="69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9" y="73"/>
                  <a:pt x="35" y="75"/>
                  <a:pt x="41" y="75"/>
                </a:cubicBezTo>
                <a:cubicBezTo>
                  <a:pt x="48" y="75"/>
                  <a:pt x="53" y="73"/>
                  <a:pt x="59" y="70"/>
                </a:cubicBezTo>
                <a:close/>
                <a:moveTo>
                  <a:pt x="43" y="46"/>
                </a:moveTo>
                <a:cubicBezTo>
                  <a:pt x="43" y="46"/>
                  <a:pt x="43" y="46"/>
                  <a:pt x="43" y="46"/>
                </a:cubicBezTo>
                <a:cubicBezTo>
                  <a:pt x="42" y="47"/>
                  <a:pt x="40" y="47"/>
                  <a:pt x="40" y="46"/>
                </a:cubicBezTo>
                <a:cubicBezTo>
                  <a:pt x="38" y="45"/>
                  <a:pt x="37" y="44"/>
                  <a:pt x="35" y="43"/>
                </a:cubicBezTo>
                <a:cubicBezTo>
                  <a:pt x="34" y="42"/>
                  <a:pt x="32" y="42"/>
                  <a:pt x="30" y="42"/>
                </a:cubicBezTo>
                <a:cubicBezTo>
                  <a:pt x="28" y="42"/>
                  <a:pt x="26" y="42"/>
                  <a:pt x="25" y="43"/>
                </a:cubicBezTo>
                <a:cubicBezTo>
                  <a:pt x="23" y="44"/>
                  <a:pt x="22" y="45"/>
                  <a:pt x="20" y="46"/>
                </a:cubicBezTo>
                <a:cubicBezTo>
                  <a:pt x="19" y="47"/>
                  <a:pt x="18" y="47"/>
                  <a:pt x="17" y="46"/>
                </a:cubicBezTo>
                <a:cubicBezTo>
                  <a:pt x="16" y="45"/>
                  <a:pt x="16" y="43"/>
                  <a:pt x="17" y="42"/>
                </a:cubicBezTo>
                <a:cubicBezTo>
                  <a:pt x="19" y="41"/>
                  <a:pt x="21" y="39"/>
                  <a:pt x="23" y="39"/>
                </a:cubicBezTo>
                <a:cubicBezTo>
                  <a:pt x="25" y="38"/>
                  <a:pt x="28" y="37"/>
                  <a:pt x="30" y="37"/>
                </a:cubicBezTo>
                <a:cubicBezTo>
                  <a:pt x="32" y="37"/>
                  <a:pt x="35" y="38"/>
                  <a:pt x="37" y="39"/>
                </a:cubicBezTo>
                <a:cubicBezTo>
                  <a:pt x="39" y="39"/>
                  <a:pt x="40" y="40"/>
                  <a:pt x="41" y="41"/>
                </a:cubicBezTo>
                <a:cubicBezTo>
                  <a:pt x="43" y="40"/>
                  <a:pt x="44" y="39"/>
                  <a:pt x="45" y="39"/>
                </a:cubicBezTo>
                <a:cubicBezTo>
                  <a:pt x="48" y="38"/>
                  <a:pt x="50" y="37"/>
                  <a:pt x="52" y="37"/>
                </a:cubicBezTo>
                <a:cubicBezTo>
                  <a:pt x="55" y="37"/>
                  <a:pt x="57" y="38"/>
                  <a:pt x="59" y="39"/>
                </a:cubicBezTo>
                <a:cubicBezTo>
                  <a:pt x="62" y="39"/>
                  <a:pt x="64" y="41"/>
                  <a:pt x="65" y="42"/>
                </a:cubicBezTo>
                <a:cubicBezTo>
                  <a:pt x="66" y="43"/>
                  <a:pt x="66" y="45"/>
                  <a:pt x="65" y="46"/>
                </a:cubicBezTo>
                <a:cubicBezTo>
                  <a:pt x="65" y="47"/>
                  <a:pt x="63" y="47"/>
                  <a:pt x="62" y="46"/>
                </a:cubicBezTo>
                <a:cubicBezTo>
                  <a:pt x="61" y="45"/>
                  <a:pt x="59" y="44"/>
                  <a:pt x="58" y="43"/>
                </a:cubicBezTo>
                <a:cubicBezTo>
                  <a:pt x="56" y="42"/>
                  <a:pt x="54" y="42"/>
                  <a:pt x="52" y="42"/>
                </a:cubicBezTo>
                <a:cubicBezTo>
                  <a:pt x="51" y="42"/>
                  <a:pt x="49" y="42"/>
                  <a:pt x="47" y="43"/>
                </a:cubicBezTo>
                <a:cubicBezTo>
                  <a:pt x="46" y="44"/>
                  <a:pt x="44" y="45"/>
                  <a:pt x="43" y="46"/>
                </a:cubicBezTo>
                <a:close/>
                <a:moveTo>
                  <a:pt x="65" y="76"/>
                </a:moveTo>
                <a:cubicBezTo>
                  <a:pt x="65" y="76"/>
                  <a:pt x="65" y="76"/>
                  <a:pt x="65" y="76"/>
                </a:cubicBezTo>
                <a:cubicBezTo>
                  <a:pt x="65" y="93"/>
                  <a:pt x="65" y="93"/>
                  <a:pt x="65" y="93"/>
                </a:cubicBezTo>
                <a:cubicBezTo>
                  <a:pt x="65" y="95"/>
                  <a:pt x="63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2" y="100"/>
                  <a:pt x="50" y="102"/>
                </a:cubicBezTo>
                <a:cubicBezTo>
                  <a:pt x="48" y="104"/>
                  <a:pt x="45" y="106"/>
                  <a:pt x="41" y="106"/>
                </a:cubicBezTo>
                <a:cubicBezTo>
                  <a:pt x="38" y="106"/>
                  <a:pt x="35" y="104"/>
                  <a:pt x="32" y="102"/>
                </a:cubicBezTo>
                <a:cubicBezTo>
                  <a:pt x="31" y="100"/>
                  <a:pt x="30" y="99"/>
                  <a:pt x="29" y="97"/>
                </a:cubicBezTo>
                <a:cubicBezTo>
                  <a:pt x="22" y="97"/>
                  <a:pt x="22" y="97"/>
                  <a:pt x="22" y="97"/>
                </a:cubicBezTo>
                <a:cubicBezTo>
                  <a:pt x="20" y="97"/>
                  <a:pt x="18" y="95"/>
                  <a:pt x="18" y="93"/>
                </a:cubicBezTo>
                <a:cubicBezTo>
                  <a:pt x="18" y="93"/>
                  <a:pt x="18" y="93"/>
                  <a:pt x="18" y="93"/>
                </a:cubicBezTo>
                <a:cubicBezTo>
                  <a:pt x="18" y="76"/>
                  <a:pt x="18" y="76"/>
                  <a:pt x="18" y="76"/>
                </a:cubicBezTo>
                <a:cubicBezTo>
                  <a:pt x="16" y="75"/>
                  <a:pt x="14" y="73"/>
                  <a:pt x="12" y="71"/>
                </a:cubicBezTo>
                <a:cubicBezTo>
                  <a:pt x="4" y="64"/>
                  <a:pt x="0" y="53"/>
                  <a:pt x="0" y="42"/>
                </a:cubicBezTo>
                <a:cubicBezTo>
                  <a:pt x="0" y="30"/>
                  <a:pt x="4" y="20"/>
                  <a:pt x="12" y="13"/>
                </a:cubicBezTo>
                <a:cubicBezTo>
                  <a:pt x="19" y="5"/>
                  <a:pt x="30" y="0"/>
                  <a:pt x="41" y="0"/>
                </a:cubicBezTo>
                <a:cubicBezTo>
                  <a:pt x="53" y="0"/>
                  <a:pt x="63" y="5"/>
                  <a:pt x="71" y="13"/>
                </a:cubicBezTo>
                <a:cubicBezTo>
                  <a:pt x="78" y="20"/>
                  <a:pt x="83" y="30"/>
                  <a:pt x="83" y="42"/>
                </a:cubicBezTo>
                <a:cubicBezTo>
                  <a:pt x="83" y="53"/>
                  <a:pt x="78" y="64"/>
                  <a:pt x="71" y="71"/>
                </a:cubicBezTo>
                <a:cubicBezTo>
                  <a:pt x="69" y="73"/>
                  <a:pt x="67" y="75"/>
                  <a:pt x="65" y="76"/>
                </a:cubicBezTo>
                <a:close/>
                <a:moveTo>
                  <a:pt x="26" y="80"/>
                </a:moveTo>
                <a:cubicBezTo>
                  <a:pt x="26" y="80"/>
                  <a:pt x="26" y="80"/>
                  <a:pt x="26" y="80"/>
                </a:cubicBezTo>
                <a:cubicBezTo>
                  <a:pt x="26" y="89"/>
                  <a:pt x="26" y="89"/>
                  <a:pt x="26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5" y="89"/>
                  <a:pt x="37" y="90"/>
                  <a:pt x="37" y="93"/>
                </a:cubicBezTo>
                <a:cubicBezTo>
                  <a:pt x="37" y="93"/>
                  <a:pt x="37" y="93"/>
                  <a:pt x="37" y="93"/>
                </a:cubicBezTo>
                <a:cubicBezTo>
                  <a:pt x="37" y="94"/>
                  <a:pt x="37" y="95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9" y="97"/>
                  <a:pt x="40" y="98"/>
                  <a:pt x="41" y="98"/>
                </a:cubicBezTo>
                <a:cubicBezTo>
                  <a:pt x="43" y="98"/>
                  <a:pt x="44" y="97"/>
                  <a:pt x="45" y="96"/>
                </a:cubicBezTo>
                <a:cubicBezTo>
                  <a:pt x="45" y="96"/>
                  <a:pt x="45" y="96"/>
                  <a:pt x="45" y="96"/>
                </a:cubicBezTo>
                <a:cubicBezTo>
                  <a:pt x="45" y="95"/>
                  <a:pt x="46" y="94"/>
                  <a:pt x="46" y="93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90"/>
                  <a:pt x="48" y="89"/>
                  <a:pt x="50" y="89"/>
                </a:cubicBezTo>
                <a:cubicBezTo>
                  <a:pt x="57" y="89"/>
                  <a:pt x="57" y="89"/>
                  <a:pt x="57" y="89"/>
                </a:cubicBezTo>
                <a:cubicBezTo>
                  <a:pt x="57" y="80"/>
                  <a:pt x="57" y="80"/>
                  <a:pt x="57" y="80"/>
                </a:cubicBezTo>
                <a:cubicBezTo>
                  <a:pt x="52" y="82"/>
                  <a:pt x="47" y="83"/>
                  <a:pt x="41" y="83"/>
                </a:cubicBezTo>
                <a:cubicBezTo>
                  <a:pt x="36" y="83"/>
                  <a:pt x="31" y="82"/>
                  <a:pt x="26" y="80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4" name="Freeform 8"/>
          <p:cNvSpPr/>
          <p:nvPr>
            <p:custDataLst>
              <p:tags r:id="rId5"/>
            </p:custDataLst>
          </p:nvPr>
        </p:nvSpPr>
        <p:spPr bwMode="auto">
          <a:xfrm rot="1800000">
            <a:off x="4372153" y="1326915"/>
            <a:ext cx="1230695" cy="141646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0088D5"/>
          </a:solidFill>
          <a:ln w="6350">
            <a:noFill/>
          </a:ln>
        </p:spPr>
        <p:txBody>
          <a:bodyPr lIns="91434" tIns="45717" rIns="91434" bIns="45717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85" name="Freeform 2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827125" y="1836856"/>
            <a:ext cx="349148" cy="412973"/>
          </a:xfrm>
          <a:custGeom>
            <a:avLst/>
            <a:gdLst>
              <a:gd name="T0" fmla="*/ 76 w 86"/>
              <a:gd name="T1" fmla="*/ 1 h 102"/>
              <a:gd name="T2" fmla="*/ 74 w 86"/>
              <a:gd name="T3" fmla="*/ 7 h 102"/>
              <a:gd name="T4" fmla="*/ 86 w 86"/>
              <a:gd name="T5" fmla="*/ 39 h 102"/>
              <a:gd name="T6" fmla="*/ 72 w 86"/>
              <a:gd name="T7" fmla="*/ 72 h 102"/>
              <a:gd name="T8" fmla="*/ 56 w 86"/>
              <a:gd name="T9" fmla="*/ 83 h 102"/>
              <a:gd name="T10" fmla="*/ 42 w 86"/>
              <a:gd name="T11" fmla="*/ 87 h 102"/>
              <a:gd name="T12" fmla="*/ 58 w 86"/>
              <a:gd name="T13" fmla="*/ 94 h 102"/>
              <a:gd name="T14" fmla="*/ 58 w 86"/>
              <a:gd name="T15" fmla="*/ 102 h 102"/>
              <a:gd name="T16" fmla="*/ 38 w 86"/>
              <a:gd name="T17" fmla="*/ 102 h 102"/>
              <a:gd name="T18" fmla="*/ 19 w 86"/>
              <a:gd name="T19" fmla="*/ 102 h 102"/>
              <a:gd name="T20" fmla="*/ 19 w 86"/>
              <a:gd name="T21" fmla="*/ 94 h 102"/>
              <a:gd name="T22" fmla="*/ 34 w 86"/>
              <a:gd name="T23" fmla="*/ 87 h 102"/>
              <a:gd name="T24" fmla="*/ 20 w 86"/>
              <a:gd name="T25" fmla="*/ 82 h 102"/>
              <a:gd name="T26" fmla="*/ 7 w 86"/>
              <a:gd name="T27" fmla="*/ 74 h 102"/>
              <a:gd name="T28" fmla="*/ 1 w 86"/>
              <a:gd name="T29" fmla="*/ 76 h 102"/>
              <a:gd name="T30" fmla="*/ 9 w 86"/>
              <a:gd name="T31" fmla="*/ 64 h 102"/>
              <a:gd name="T32" fmla="*/ 11 w 86"/>
              <a:gd name="T33" fmla="*/ 11 h 102"/>
              <a:gd name="T34" fmla="*/ 38 w 86"/>
              <a:gd name="T35" fmla="*/ 0 h 102"/>
              <a:gd name="T36" fmla="*/ 69 w 86"/>
              <a:gd name="T37" fmla="*/ 5 h 102"/>
              <a:gd name="T38" fmla="*/ 69 w 86"/>
              <a:gd name="T39" fmla="*/ 5 h 102"/>
              <a:gd name="T40" fmla="*/ 73 w 86"/>
              <a:gd name="T41" fmla="*/ 1 h 102"/>
              <a:gd name="T42" fmla="*/ 70 w 86"/>
              <a:gd name="T43" fmla="*/ 10 h 102"/>
              <a:gd name="T44" fmla="*/ 77 w 86"/>
              <a:gd name="T45" fmla="*/ 39 h 102"/>
              <a:gd name="T46" fmla="*/ 65 w 86"/>
              <a:gd name="T47" fmla="*/ 66 h 102"/>
              <a:gd name="T48" fmla="*/ 13 w 86"/>
              <a:gd name="T49" fmla="*/ 67 h 102"/>
              <a:gd name="T50" fmla="*/ 22 w 86"/>
              <a:gd name="T51" fmla="*/ 78 h 102"/>
              <a:gd name="T52" fmla="*/ 55 w 86"/>
              <a:gd name="T53" fmla="*/ 78 h 102"/>
              <a:gd name="T54" fmla="*/ 69 w 86"/>
              <a:gd name="T55" fmla="*/ 69 h 102"/>
              <a:gd name="T56" fmla="*/ 69 w 86"/>
              <a:gd name="T57" fmla="*/ 69 h 102"/>
              <a:gd name="T58" fmla="*/ 81 w 86"/>
              <a:gd name="T59" fmla="*/ 39 h 102"/>
              <a:gd name="T60" fmla="*/ 70 w 86"/>
              <a:gd name="T61" fmla="*/ 10 h 102"/>
              <a:gd name="T62" fmla="*/ 60 w 86"/>
              <a:gd name="T63" fmla="*/ 17 h 102"/>
              <a:gd name="T64" fmla="*/ 17 w 86"/>
              <a:gd name="T65" fmla="*/ 17 h 102"/>
              <a:gd name="T66" fmla="*/ 17 w 86"/>
              <a:gd name="T67" fmla="*/ 60 h 102"/>
              <a:gd name="T68" fmla="*/ 60 w 86"/>
              <a:gd name="T69" fmla="*/ 60 h 102"/>
              <a:gd name="T70" fmla="*/ 69 w 86"/>
              <a:gd name="T71" fmla="*/ 39 h 102"/>
              <a:gd name="T72" fmla="*/ 60 w 86"/>
              <a:gd name="T73" fmla="*/ 1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" h="102">
                <a:moveTo>
                  <a:pt x="73" y="1"/>
                </a:moveTo>
                <a:cubicBezTo>
                  <a:pt x="74" y="0"/>
                  <a:pt x="75" y="0"/>
                  <a:pt x="76" y="1"/>
                </a:cubicBezTo>
                <a:cubicBezTo>
                  <a:pt x="77" y="2"/>
                  <a:pt x="77" y="3"/>
                  <a:pt x="76" y="4"/>
                </a:cubicBezTo>
                <a:cubicBezTo>
                  <a:pt x="74" y="7"/>
                  <a:pt x="74" y="7"/>
                  <a:pt x="74" y="7"/>
                </a:cubicBezTo>
                <a:cubicBezTo>
                  <a:pt x="77" y="11"/>
                  <a:pt x="80" y="15"/>
                  <a:pt x="82" y="20"/>
                </a:cubicBezTo>
                <a:cubicBezTo>
                  <a:pt x="85" y="26"/>
                  <a:pt x="86" y="32"/>
                  <a:pt x="86" y="39"/>
                </a:cubicBezTo>
                <a:cubicBezTo>
                  <a:pt x="86" y="45"/>
                  <a:pt x="85" y="51"/>
                  <a:pt x="82" y="57"/>
                </a:cubicBezTo>
                <a:cubicBezTo>
                  <a:pt x="80" y="63"/>
                  <a:pt x="76" y="68"/>
                  <a:pt x="72" y="72"/>
                </a:cubicBezTo>
                <a:cubicBezTo>
                  <a:pt x="68" y="77"/>
                  <a:pt x="62" y="80"/>
                  <a:pt x="57" y="82"/>
                </a:cubicBezTo>
                <a:cubicBezTo>
                  <a:pt x="56" y="83"/>
                  <a:pt x="56" y="83"/>
                  <a:pt x="56" y="83"/>
                </a:cubicBezTo>
                <a:cubicBezTo>
                  <a:pt x="52" y="84"/>
                  <a:pt x="47" y="85"/>
                  <a:pt x="42" y="86"/>
                </a:cubicBezTo>
                <a:cubicBezTo>
                  <a:pt x="42" y="86"/>
                  <a:pt x="42" y="86"/>
                  <a:pt x="42" y="87"/>
                </a:cubicBezTo>
                <a:cubicBezTo>
                  <a:pt x="42" y="94"/>
                  <a:pt x="42" y="94"/>
                  <a:pt x="4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60" y="94"/>
                  <a:pt x="62" y="96"/>
                  <a:pt x="62" y="98"/>
                </a:cubicBezTo>
                <a:cubicBezTo>
                  <a:pt x="62" y="100"/>
                  <a:pt x="60" y="102"/>
                  <a:pt x="5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7" y="102"/>
                  <a:pt x="15" y="100"/>
                  <a:pt x="15" y="98"/>
                </a:cubicBezTo>
                <a:cubicBezTo>
                  <a:pt x="15" y="96"/>
                  <a:pt x="17" y="94"/>
                  <a:pt x="19" y="94"/>
                </a:cubicBezTo>
                <a:cubicBezTo>
                  <a:pt x="34" y="94"/>
                  <a:pt x="34" y="94"/>
                  <a:pt x="34" y="94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6"/>
                  <a:pt x="34" y="86"/>
                  <a:pt x="34" y="86"/>
                </a:cubicBezTo>
                <a:cubicBezTo>
                  <a:pt x="29" y="85"/>
                  <a:pt x="25" y="84"/>
                  <a:pt x="20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5" y="80"/>
                  <a:pt x="11" y="77"/>
                  <a:pt x="7" y="74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7"/>
                  <a:pt x="2" y="77"/>
                  <a:pt x="1" y="76"/>
                </a:cubicBezTo>
                <a:cubicBezTo>
                  <a:pt x="0" y="75"/>
                  <a:pt x="0" y="74"/>
                  <a:pt x="1" y="73"/>
                </a:cubicBezTo>
                <a:cubicBezTo>
                  <a:pt x="9" y="64"/>
                  <a:pt x="9" y="64"/>
                  <a:pt x="9" y="64"/>
                </a:cubicBezTo>
                <a:cubicBezTo>
                  <a:pt x="3" y="57"/>
                  <a:pt x="0" y="48"/>
                  <a:pt x="0" y="39"/>
                </a:cubicBezTo>
                <a:cubicBezTo>
                  <a:pt x="0" y="28"/>
                  <a:pt x="4" y="18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8" y="4"/>
                  <a:pt x="28" y="0"/>
                  <a:pt x="38" y="0"/>
                </a:cubicBezTo>
                <a:cubicBezTo>
                  <a:pt x="48" y="0"/>
                  <a:pt x="57" y="4"/>
                  <a:pt x="64" y="10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3" y="1"/>
                  <a:pt x="73" y="1"/>
                  <a:pt x="73" y="1"/>
                </a:cubicBezTo>
                <a:close/>
                <a:moveTo>
                  <a:pt x="70" y="10"/>
                </a:moveTo>
                <a:cubicBezTo>
                  <a:pt x="70" y="10"/>
                  <a:pt x="70" y="10"/>
                  <a:pt x="70" y="10"/>
                </a:cubicBezTo>
                <a:cubicBezTo>
                  <a:pt x="67" y="13"/>
                  <a:pt x="67" y="13"/>
                  <a:pt x="67" y="13"/>
                </a:cubicBezTo>
                <a:cubicBezTo>
                  <a:pt x="73" y="20"/>
                  <a:pt x="77" y="29"/>
                  <a:pt x="77" y="39"/>
                </a:cubicBezTo>
                <a:cubicBezTo>
                  <a:pt x="77" y="49"/>
                  <a:pt x="73" y="59"/>
                  <a:pt x="66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59" y="73"/>
                  <a:pt x="49" y="77"/>
                  <a:pt x="38" y="77"/>
                </a:cubicBezTo>
                <a:cubicBezTo>
                  <a:pt x="29" y="77"/>
                  <a:pt x="20" y="73"/>
                  <a:pt x="13" y="67"/>
                </a:cubicBezTo>
                <a:cubicBezTo>
                  <a:pt x="10" y="70"/>
                  <a:pt x="10" y="70"/>
                  <a:pt x="10" y="70"/>
                </a:cubicBezTo>
                <a:cubicBezTo>
                  <a:pt x="13" y="74"/>
                  <a:pt x="18" y="76"/>
                  <a:pt x="22" y="78"/>
                </a:cubicBezTo>
                <a:cubicBezTo>
                  <a:pt x="27" y="80"/>
                  <a:pt x="33" y="81"/>
                  <a:pt x="38" y="81"/>
                </a:cubicBezTo>
                <a:cubicBezTo>
                  <a:pt x="44" y="81"/>
                  <a:pt x="50" y="80"/>
                  <a:pt x="5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60" y="76"/>
                  <a:pt x="65" y="73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73" y="65"/>
                  <a:pt x="76" y="60"/>
                  <a:pt x="78" y="55"/>
                </a:cubicBezTo>
                <a:cubicBezTo>
                  <a:pt x="80" y="50"/>
                  <a:pt x="81" y="44"/>
                  <a:pt x="81" y="39"/>
                </a:cubicBezTo>
                <a:cubicBezTo>
                  <a:pt x="81" y="33"/>
                  <a:pt x="80" y="27"/>
                  <a:pt x="78" y="22"/>
                </a:cubicBezTo>
                <a:cubicBezTo>
                  <a:pt x="76" y="18"/>
                  <a:pt x="73" y="14"/>
                  <a:pt x="70" y="10"/>
                </a:cubicBezTo>
                <a:close/>
                <a:moveTo>
                  <a:pt x="60" y="17"/>
                </a:moveTo>
                <a:cubicBezTo>
                  <a:pt x="60" y="17"/>
                  <a:pt x="60" y="17"/>
                  <a:pt x="60" y="17"/>
                </a:cubicBezTo>
                <a:cubicBezTo>
                  <a:pt x="54" y="11"/>
                  <a:pt x="47" y="8"/>
                  <a:pt x="38" y="8"/>
                </a:cubicBezTo>
                <a:cubicBezTo>
                  <a:pt x="30" y="8"/>
                  <a:pt x="22" y="11"/>
                  <a:pt x="17" y="17"/>
                </a:cubicBezTo>
                <a:cubicBezTo>
                  <a:pt x="11" y="22"/>
                  <a:pt x="8" y="30"/>
                  <a:pt x="8" y="39"/>
                </a:cubicBezTo>
                <a:cubicBezTo>
                  <a:pt x="8" y="47"/>
                  <a:pt x="11" y="55"/>
                  <a:pt x="17" y="60"/>
                </a:cubicBezTo>
                <a:cubicBezTo>
                  <a:pt x="22" y="66"/>
                  <a:pt x="30" y="69"/>
                  <a:pt x="38" y="69"/>
                </a:cubicBezTo>
                <a:cubicBezTo>
                  <a:pt x="47" y="69"/>
                  <a:pt x="54" y="66"/>
                  <a:pt x="60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6" y="55"/>
                  <a:pt x="69" y="47"/>
                  <a:pt x="69" y="39"/>
                </a:cubicBezTo>
                <a:cubicBezTo>
                  <a:pt x="69" y="30"/>
                  <a:pt x="66" y="22"/>
                  <a:pt x="60" y="17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7"/>
                  <a:pt x="60" y="17"/>
                  <a:pt x="60" y="17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91434" tIns="45717" rIns="91434" bIns="45717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1413510" y="1722755"/>
            <a:ext cx="1689735" cy="537210"/>
          </a:xfrm>
          <a:prstGeom prst="rect">
            <a:avLst/>
          </a:prstGeom>
          <a:noFill/>
        </p:spPr>
        <p:txBody>
          <a:bodyPr wrap="square" lIns="67500" tIns="35100" rIns="67500" bIns="35100" rtlCol="0" anchor="ctr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>
                <a:sym typeface="Arial" panose="020B0604020202020204" pitchFamily="34" charset="0"/>
              </a:rPr>
              <a:t>关注所有学生的整体发展</a:t>
            </a:r>
            <a:endParaRPr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867293" y="1368741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1D6DC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3000" b="1" spc="150" dirty="0">
              <a:solidFill>
                <a:srgbClr val="1D6DC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5879307" y="1372460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0088D5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3000" b="1" spc="150" dirty="0">
              <a:solidFill>
                <a:srgbClr val="0088D5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5728970" y="1837055"/>
            <a:ext cx="1583055" cy="537210"/>
          </a:xfrm>
          <a:prstGeom prst="rect">
            <a:avLst/>
          </a:prstGeom>
          <a:noFill/>
        </p:spPr>
        <p:txBody>
          <a:bodyPr wrap="square" lIns="67500" tIns="35100" rIns="67500" bIns="35100" rtlCol="0" anchor="ctr"/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sz="1400">
                <a:sym typeface="Arial" panose="020B0604020202020204" pitchFamily="34" charset="0"/>
              </a:rPr>
              <a:t>关注学生个体的全面发展</a:t>
            </a:r>
            <a:endParaRPr lang="zh-CN" altLang="en-US" sz="1400"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4849495" y="3498215"/>
            <a:ext cx="1934210" cy="537210"/>
          </a:xfrm>
          <a:prstGeom prst="rect">
            <a:avLst/>
          </a:prstGeom>
          <a:noFill/>
        </p:spPr>
        <p:txBody>
          <a:bodyPr wrap="square" lIns="67500" tIns="35100" rIns="67500" bIns="35100" rtlCol="0" anchor="ctr"/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l"/>
            <a:r>
              <a:rPr>
                <a:sym typeface="Arial" panose="020B0604020202020204" pitchFamily="34" charset="0"/>
              </a:rPr>
              <a:t>精英学生要重点培养形成梯队</a:t>
            </a:r>
            <a:endParaRPr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2759102" y="3197335"/>
            <a:ext cx="793625" cy="6955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3000" b="1" spc="150" dirty="0">
                <a:solidFill>
                  <a:srgbClr val="009ECA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3000" b="1" spc="150" dirty="0">
              <a:solidFill>
                <a:srgbClr val="009ECA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2025" y="3464560"/>
            <a:ext cx="2065020" cy="2065020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2766060" y="1645462"/>
            <a:ext cx="3611880" cy="922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发展</a:t>
            </a:r>
            <a:r>
              <a:rPr lang="zh-CN" altLang="en-US" sz="5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总目标</a:t>
            </a:r>
            <a:endParaRPr lang="zh-CN" altLang="en-US" sz="54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135731" y="81915"/>
            <a:ext cx="3226118" cy="470059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/>
            <a:r>
              <a:rPr lang="zh-CN" altLang="en-US" sz="2400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发展</a:t>
            </a:r>
            <a:r>
              <a:rPr lang="zh-CN" altLang="en-US" sz="2400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目标</a:t>
            </a:r>
            <a:endParaRPr lang="zh-CN" altLang="en-US" sz="2400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40" name="直接连接符 39"/>
          <p:cNvCxnSpPr/>
          <p:nvPr>
            <p:custDataLst>
              <p:tags r:id="rId2"/>
            </p:custDataLst>
          </p:nvPr>
        </p:nvCxnSpPr>
        <p:spPr>
          <a:xfrm flipH="1">
            <a:off x="4034915" y="1365512"/>
            <a:ext cx="523800" cy="0"/>
          </a:xfrm>
          <a:prstGeom prst="line">
            <a:avLst/>
          </a:prstGeom>
          <a:ln w="19050" cmpd="sng">
            <a:solidFill>
              <a:srgbClr val="3C606F">
                <a:lumMod val="60000"/>
                <a:lumOff val="40000"/>
              </a:srgbClr>
            </a:solidFill>
            <a:prstDash val="lgDash"/>
          </a:ln>
        </p:spPr>
        <p:style>
          <a:lnRef idx="1">
            <a:srgbClr val="2B4663"/>
          </a:lnRef>
          <a:fillRef idx="0">
            <a:srgbClr val="2B4663"/>
          </a:fillRef>
          <a:effectRef idx="0">
            <a:srgbClr val="2B4663"/>
          </a:effectRef>
          <a:fontRef idx="minor">
            <a:srgbClr val="000000"/>
          </a:fontRef>
        </p:style>
      </p:cxnSp>
      <p:cxnSp>
        <p:nvCxnSpPr>
          <p:cNvPr id="42" name="直接连接符 41"/>
          <p:cNvCxnSpPr/>
          <p:nvPr>
            <p:custDataLst>
              <p:tags r:id="rId3"/>
            </p:custDataLst>
          </p:nvPr>
        </p:nvCxnSpPr>
        <p:spPr>
          <a:xfrm flipH="1">
            <a:off x="4034915" y="2483895"/>
            <a:ext cx="523800" cy="0"/>
          </a:xfrm>
          <a:prstGeom prst="line">
            <a:avLst/>
          </a:prstGeom>
          <a:ln w="19050" cmpd="sng">
            <a:solidFill>
              <a:srgbClr val="94A7C3">
                <a:lumMod val="60000"/>
                <a:lumOff val="40000"/>
              </a:srgbClr>
            </a:solidFill>
            <a:prstDash val="lgDash"/>
          </a:ln>
        </p:spPr>
        <p:style>
          <a:lnRef idx="1">
            <a:srgbClr val="2B4663"/>
          </a:lnRef>
          <a:fillRef idx="0">
            <a:srgbClr val="2B4663"/>
          </a:fillRef>
          <a:effectRef idx="0">
            <a:srgbClr val="2B4663"/>
          </a:effectRef>
          <a:fontRef idx="minor">
            <a:srgbClr val="000000"/>
          </a:fontRef>
        </p:style>
      </p:cxnSp>
      <p:cxnSp>
        <p:nvCxnSpPr>
          <p:cNvPr id="35" name="直接连接符 34"/>
          <p:cNvCxnSpPr>
            <a:endCxn id="19" idx="3"/>
          </p:cNvCxnSpPr>
          <p:nvPr>
            <p:custDataLst>
              <p:tags r:id="rId4"/>
            </p:custDataLst>
          </p:nvPr>
        </p:nvCxnSpPr>
        <p:spPr>
          <a:xfrm flipH="1">
            <a:off x="2302026" y="1917059"/>
            <a:ext cx="444522" cy="0"/>
          </a:xfrm>
          <a:prstGeom prst="line">
            <a:avLst/>
          </a:prstGeom>
          <a:ln w="19050" cmpd="sng">
            <a:solidFill>
              <a:srgbClr val="F88B17">
                <a:lumMod val="60000"/>
                <a:lumOff val="40000"/>
              </a:srgbClr>
            </a:solidFill>
            <a:prstDash val="lgDash"/>
          </a:ln>
        </p:spPr>
        <p:style>
          <a:lnRef idx="1">
            <a:srgbClr val="2B4663"/>
          </a:lnRef>
          <a:fillRef idx="0">
            <a:srgbClr val="2B4663"/>
          </a:fillRef>
          <a:effectRef idx="0">
            <a:srgbClr val="2B4663"/>
          </a:effectRef>
          <a:fontRef idx="minor">
            <a:srgbClr val="000000"/>
          </a:fontRef>
        </p:style>
      </p:cxnSp>
      <p:cxnSp>
        <p:nvCxnSpPr>
          <p:cNvPr id="36" name="直接连接符 35"/>
          <p:cNvCxnSpPr/>
          <p:nvPr>
            <p:custDataLst>
              <p:tags r:id="rId5"/>
            </p:custDataLst>
          </p:nvPr>
        </p:nvCxnSpPr>
        <p:spPr>
          <a:xfrm flipH="1">
            <a:off x="2268031" y="3050570"/>
            <a:ext cx="441691" cy="0"/>
          </a:xfrm>
          <a:prstGeom prst="line">
            <a:avLst/>
          </a:prstGeom>
          <a:ln w="19050" cmpd="sng">
            <a:solidFill>
              <a:srgbClr val="3C606F">
                <a:lumMod val="60000"/>
                <a:lumOff val="40000"/>
              </a:srgbClr>
            </a:solidFill>
            <a:prstDash val="lgDash"/>
          </a:ln>
        </p:spPr>
        <p:style>
          <a:lnRef idx="1">
            <a:srgbClr val="2B4663"/>
          </a:lnRef>
          <a:fillRef idx="0">
            <a:srgbClr val="2B4663"/>
          </a:fillRef>
          <a:effectRef idx="0">
            <a:srgbClr val="2B4663"/>
          </a:effectRef>
          <a:fontRef idx="minor">
            <a:srgbClr val="000000"/>
          </a:fontRef>
        </p:style>
      </p:cxn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3458079" y="836454"/>
            <a:ext cx="2022" cy="2981008"/>
          </a:xfrm>
          <a:prstGeom prst="line">
            <a:avLst/>
          </a:prstGeom>
          <a:ln w="25400">
            <a:solidFill>
              <a:srgbClr val="000000">
                <a:lumMod val="50000"/>
                <a:lumOff val="50000"/>
              </a:srgbClr>
            </a:solidFill>
            <a:prstDash val="solid"/>
            <a:headEnd type="oval"/>
            <a:tailEnd type="oval"/>
          </a:ln>
        </p:spPr>
        <p:style>
          <a:lnRef idx="3">
            <a:srgbClr val="2B4663"/>
          </a:lnRef>
          <a:fillRef idx="0">
            <a:srgbClr val="2B4663"/>
          </a:fillRef>
          <a:effectRef idx="2">
            <a:srgbClr val="2B4663"/>
          </a:effectRef>
          <a:fontRef idx="minor">
            <a:srgbClr val="000000"/>
          </a:fontRef>
        </p:style>
      </p:cxnSp>
      <p:sp>
        <p:nvSpPr>
          <p:cNvPr id="6" name="流程图: 文档 5"/>
          <p:cNvSpPr/>
          <p:nvPr>
            <p:custDataLst>
              <p:tags r:id="rId7"/>
            </p:custDataLst>
          </p:nvPr>
        </p:nvSpPr>
        <p:spPr>
          <a:xfrm flipH="1">
            <a:off x="2730718" y="2805499"/>
            <a:ext cx="719431" cy="591215"/>
          </a:xfrm>
          <a:prstGeom prst="flowChartDocument">
            <a:avLst/>
          </a:prstGeom>
          <a:solidFill>
            <a:srgbClr val="99C0CE"/>
          </a:solidFill>
          <a:ln>
            <a:noFill/>
          </a:ln>
          <a:effectLst>
            <a:outerShdw blurRad="50800" dist="38100" dir="2700000" algn="t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effectLst>
                <a:outerShdw blurRad="50800" dist="38100" dir="2700000" algn="tl" rotWithShape="0">
                  <a:srgbClr val="FFFFFF">
                    <a:lumMod val="65000"/>
                    <a:alpha val="40000"/>
                  </a:srgbClr>
                </a:outerShdw>
              </a:effectLst>
            </a:endParaRPr>
          </a:p>
        </p:txBody>
      </p:sp>
      <p:sp>
        <p:nvSpPr>
          <p:cNvPr id="7" name="流程图: 文档 6"/>
          <p:cNvSpPr/>
          <p:nvPr>
            <p:custDataLst>
              <p:tags r:id="rId8"/>
            </p:custDataLst>
          </p:nvPr>
        </p:nvSpPr>
        <p:spPr>
          <a:xfrm>
            <a:off x="3467632" y="2238890"/>
            <a:ext cx="694176" cy="591215"/>
          </a:xfrm>
          <a:prstGeom prst="flowChartDocument">
            <a:avLst/>
          </a:prstGeom>
          <a:solidFill>
            <a:srgbClr val="94A7C3"/>
          </a:solidFill>
          <a:ln>
            <a:noFill/>
          </a:ln>
          <a:effectLst>
            <a:outerShdw blurRad="50800" dist="38100" dir="2700000" algn="t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effectLst>
                <a:outerShdw blurRad="50800" dist="38100" dir="2700000" algn="tl" rotWithShape="0">
                  <a:srgbClr val="FFFFFF">
                    <a:lumMod val="65000"/>
                    <a:alpha val="40000"/>
                  </a:srgbClr>
                </a:outerShdw>
              </a:effectLst>
            </a:endParaRPr>
          </a:p>
        </p:txBody>
      </p:sp>
      <p:sp>
        <p:nvSpPr>
          <p:cNvPr id="8" name="流程图: 文档 7"/>
          <p:cNvSpPr/>
          <p:nvPr>
            <p:custDataLst>
              <p:tags r:id="rId9"/>
            </p:custDataLst>
          </p:nvPr>
        </p:nvSpPr>
        <p:spPr>
          <a:xfrm flipH="1">
            <a:off x="2719709" y="1671634"/>
            <a:ext cx="730439" cy="591215"/>
          </a:xfrm>
          <a:prstGeom prst="flowChartDocument">
            <a:avLst/>
          </a:prstGeom>
          <a:solidFill>
            <a:srgbClr val="F88B17"/>
          </a:solidFill>
          <a:ln>
            <a:noFill/>
          </a:ln>
          <a:effectLst>
            <a:outerShdw blurRad="50800" dist="38100" dir="2700000" algn="t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effectLst>
                <a:outerShdw blurRad="50800" dist="38100" dir="2700000" algn="tl" rotWithShape="0">
                  <a:srgbClr val="FFFFFF">
                    <a:lumMod val="65000"/>
                    <a:alpha val="40000"/>
                  </a:srgbClr>
                </a:outerShdw>
              </a:effectLst>
            </a:endParaRPr>
          </a:p>
        </p:txBody>
      </p:sp>
      <p:sp>
        <p:nvSpPr>
          <p:cNvPr id="9" name="流程图: 文档 8"/>
          <p:cNvSpPr/>
          <p:nvPr>
            <p:custDataLst>
              <p:tags r:id="rId10"/>
            </p:custDataLst>
          </p:nvPr>
        </p:nvSpPr>
        <p:spPr>
          <a:xfrm>
            <a:off x="3467632" y="1120567"/>
            <a:ext cx="694176" cy="591215"/>
          </a:xfrm>
          <a:prstGeom prst="flowChartDocument">
            <a:avLst/>
          </a:prstGeom>
          <a:solidFill>
            <a:srgbClr val="3C606F"/>
          </a:solidFill>
          <a:ln>
            <a:noFill/>
          </a:ln>
          <a:effectLst>
            <a:outerShdw blurRad="50800" dist="38100" dir="2700000" algn="tl" rotWithShape="0">
              <a:srgbClr val="FFFFFF">
                <a:lumMod val="65000"/>
                <a:alpha val="40000"/>
              </a:srgbClr>
            </a:outerShdw>
          </a:effectLst>
        </p:spPr>
        <p:style>
          <a:lnRef idx="2">
            <a:srgbClr val="2B4663">
              <a:shade val="50000"/>
            </a:srgbClr>
          </a:lnRef>
          <a:fillRef idx="1">
            <a:srgbClr val="2B4663"/>
          </a:fillRef>
          <a:effectRef idx="0">
            <a:srgbClr val="2B4663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 sz="1350">
              <a:effectLst>
                <a:outerShdw blurRad="50800" dist="38100" dir="2700000" algn="tl" rotWithShape="0">
                  <a:srgbClr val="FFFFFF">
                    <a:lumMod val="65000"/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4802505" y="1049655"/>
            <a:ext cx="137604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以月调研为抓手，落实信息科技学科常规</a:t>
            </a:r>
            <a:endParaRPr lang="zh-CN" altLang="en-US" sz="1200" spc="15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221615" y="2755265"/>
            <a:ext cx="1504315" cy="537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加快提升教师的信息素养，助力教师专业成长</a:t>
            </a:r>
            <a:endParaRPr lang="zh-CN" altLang="en-US" sz="1200" spc="15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285750" y="1586865"/>
            <a:ext cx="1723390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培养学生信息科技核心素养，助力学生纵向发展</a:t>
            </a:r>
            <a:endParaRPr lang="zh-CN" altLang="en-US" sz="1200" spc="15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4808855" y="2229485"/>
            <a:ext cx="1443990" cy="52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深入学习新课标，促进课堂转型</a:t>
            </a:r>
            <a:endParaRPr lang="zh-CN" altLang="en-US" sz="1200" spc="150">
              <a:solidFill>
                <a:srgbClr val="000000">
                  <a:lumMod val="65000"/>
                  <a:lumOff val="3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pic>
        <p:nvPicPr>
          <p:cNvPr id="2" name="图片 1" descr="343435383038363b343532323339343bcde2bbe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74800" y="2889992"/>
            <a:ext cx="320751" cy="320751"/>
          </a:xfrm>
          <a:prstGeom prst="rect">
            <a:avLst/>
          </a:prstGeom>
        </p:spPr>
      </p:pic>
      <p:pic>
        <p:nvPicPr>
          <p:cNvPr id="19" name="图片 18" descr="343435383038363b343532323430353bcdf8c2e7d3aacffa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81275" y="1756238"/>
            <a:ext cx="320751" cy="320751"/>
          </a:xfrm>
          <a:prstGeom prst="rect">
            <a:avLst/>
          </a:prstGeom>
        </p:spPr>
      </p:pic>
      <p:pic>
        <p:nvPicPr>
          <p:cNvPr id="20" name="图片 19" descr="343435383038363b343532323430323bcdc6b9e3b7bdb0b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52647" y="2323722"/>
            <a:ext cx="320751" cy="320751"/>
          </a:xfrm>
          <a:prstGeom prst="rect">
            <a:avLst/>
          </a:prstGeom>
        </p:spPr>
      </p:pic>
      <p:pic>
        <p:nvPicPr>
          <p:cNvPr id="30" name="图片 29" descr="343435383038363b343532323430313bd6b4d0d0bcc6bbae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52647" y="1205339"/>
            <a:ext cx="320751" cy="320751"/>
          </a:xfrm>
          <a:prstGeom prst="rect">
            <a:avLst/>
          </a:prstGeom>
        </p:spPr>
      </p:pic>
      <p:pic>
        <p:nvPicPr>
          <p:cNvPr id="3" name="http://photo-static-api.fotomore.com/creative/vcg/veer/612/veer-312528433.jpg" descr="templates\picture_hover\&amp;pky9554780225_sjzg_VCG41N888342538&amp;2&amp;src_toppic_drop1&amp;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04255" y="3210560"/>
            <a:ext cx="3039745" cy="202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"/>
          <p:cNvSpPr txBox="1">
            <a:spLocks noChangeArrowheads="1"/>
          </p:cNvSpPr>
          <p:nvPr/>
        </p:nvSpPr>
        <p:spPr bwMode="auto">
          <a:xfrm>
            <a:off x="2880360" y="137280"/>
            <a:ext cx="3383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</a:rPr>
              <a:t>本学期重点工作</a:t>
            </a:r>
            <a:endParaRPr lang="zh-CN" altLang="en-US" sz="36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</a:endParaRPr>
          </a:p>
        </p:txBody>
      </p:sp>
      <p:sp>
        <p:nvSpPr>
          <p:cNvPr id="16" name="矩形 1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146684" y="3587482"/>
            <a:ext cx="2689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+mj-lt"/>
                <a:ea typeface="+mj-ea"/>
                <a:sym typeface="+mn-lt"/>
              </a:rPr>
              <a:t>市场数据分析</a:t>
            </a:r>
            <a:endParaRPr lang="zh-CN" altLang="en-US" sz="2000">
              <a:solidFill>
                <a:schemeClr val="bg1"/>
              </a:solidFill>
              <a:latin typeface="+mj-lt"/>
              <a:ea typeface="+mj-ea"/>
              <a:sym typeface="+mn-lt"/>
            </a:endParaRPr>
          </a:p>
        </p:txBody>
      </p:sp>
      <p:pic>
        <p:nvPicPr>
          <p:cNvPr id="2" name="图片 1" descr="&amp;pky97175844413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9330" y="3349625"/>
            <a:ext cx="1804670" cy="1910715"/>
          </a:xfrm>
          <a:prstGeom prst="rect">
            <a:avLst/>
          </a:prstGeom>
        </p:spPr>
      </p:pic>
      <p:pic>
        <p:nvPicPr>
          <p:cNvPr id="5" name="图片 4" descr="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2006600" y="1160780"/>
          <a:ext cx="5485765" cy="2827020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763905"/>
                <a:gridCol w="794385"/>
                <a:gridCol w="3927475"/>
              </a:tblGrid>
              <a:tr h="4038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教师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3月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市区级信息科技基本功比赛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学生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3月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常州市创意编程与智能设计大赛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vMerge="1"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4月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常州市机器人大赛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vMerge="1"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5月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常州市益智科技模型竞赛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vMerge="1"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常州市程序设计小能手比赛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学科</a:t>
                      </a:r>
                      <a:endParaRPr lang="en-US" altLang="en-US" sz="1200" b="1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3月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第四届弘雅科技节开幕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860">
                <a:tc vMerge="1"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3-6月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chemeClr val="accent4">
                              <a:lumMod val="25000"/>
                            </a:schemeClr>
                          </a:solidFill>
                        </a:rPr>
                        <a:t>少年硅谷课题申报准备</a:t>
                      </a:r>
                      <a:endParaRPr lang="en-US" altLang="en-US" sz="1200">
                        <a:solidFill>
                          <a:schemeClr val="accent4">
                            <a:lumMod val="25000"/>
                          </a:schemeClr>
                        </a:solidFill>
                      </a:endParaRPr>
                    </a:p>
                  </a:txBody>
                  <a:tcPr marL="68580" marR="68580" marT="0" marB="0" vert="horz" anchor="ctr" anchorCtr="0">
                    <a:lnL w="28575">
                      <a:solidFill>
                        <a:schemeClr val="tx1"/>
                      </a:solidFill>
                      <a:prstDash val="soli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89808" y="2454787"/>
            <a:ext cx="3364385" cy="112201"/>
          </a:xfrm>
          <a:prstGeom prst="rect">
            <a:avLst/>
          </a:prstGeom>
          <a:solidFill>
            <a:srgbClr val="88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402080" y="934720"/>
            <a:ext cx="477520" cy="477520"/>
          </a:xfrm>
          <a:prstGeom prst="ellipse">
            <a:avLst/>
          </a:prstGeom>
          <a:solidFill>
            <a:srgbClr val="C9D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402080" y="1554480"/>
            <a:ext cx="477520" cy="477520"/>
          </a:xfrm>
          <a:prstGeom prst="ellipse">
            <a:avLst/>
          </a:prstGeom>
          <a:solidFill>
            <a:srgbClr val="88B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402080" y="2195922"/>
            <a:ext cx="477520" cy="477520"/>
          </a:xfrm>
          <a:prstGeom prst="ellipse">
            <a:avLst/>
          </a:prstGeom>
          <a:solidFill>
            <a:srgbClr val="516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402080" y="2787834"/>
            <a:ext cx="477520" cy="477520"/>
          </a:xfrm>
          <a:prstGeom prst="ellipse">
            <a:avLst/>
          </a:prstGeom>
          <a:solidFill>
            <a:srgbClr val="F2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 bwMode="auto">
          <a:xfrm>
            <a:off x="3362960" y="1686737"/>
            <a:ext cx="2418080" cy="76835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实施</a:t>
            </a:r>
            <a:r>
              <a:rPr lang="zh-CN" altLang="en-US" sz="4400">
                <a:solidFill>
                  <a:srgbClr val="51688A"/>
                </a:solidFill>
                <a:latin typeface="汉仪魏碑简" panose="02010600000101010101" charset="-128"/>
                <a:ea typeface="汉仪魏碑简" panose="02010600000101010101" charset="-128"/>
                <a:sym typeface="+mn-ea"/>
              </a:rPr>
              <a:t>过程</a:t>
            </a:r>
            <a:endParaRPr lang="zh-CN" altLang="en-US" sz="4400">
              <a:solidFill>
                <a:srgbClr val="51688A"/>
              </a:solidFill>
              <a:latin typeface="汉仪魏碑简" panose="02010600000101010101" charset="-128"/>
              <a:ea typeface="汉仪魏碑简" panose="02010600000101010101" charset="-128"/>
              <a:sym typeface="+mn-ea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4770"/>
            <a:ext cx="998220" cy="90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TABLE_BEAUTIFY" val="smartTable{80985bf8-ea8d-4118-91fe-e5e88214b818}"/>
  <p:tag name="TABLE_ENDDRAG_ORIGIN_RECT" val="550*264"/>
  <p:tag name="TABLE_ENDDRAG_RECT" val="60*88*550*264"/>
  <p:tag name="TABLE_EMPHASIZE_COLOR" val="16736824"/>
  <p:tag name="TABLE_SKINIDX" val="3"/>
  <p:tag name="TABLE_COLORIDX" val="3"/>
  <p:tag name="TABLE_COLOR_RGB" val="0x000000*0xFFFFFF*0x212121*0xFFFFFF*0xFF6238*0xFFD147*0xFFB57D*0xFF7A51*0xFFD791*0xFF8C6D"/>
</p:tagLst>
</file>

<file path=ppt/tags/tag101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TABLE_BEAUTIFY" val="smartTable{0ee9530b-bf38-42d8-aeaa-98c9f833e093}"/>
  <p:tag name="TABLE_ENDDRAG_ORIGIN_RECT" val="469*198"/>
  <p:tag name="TABLE_ENDDRAG_RECT" val="52*142*469*198"/>
  <p:tag name="TABLE_EMPHASIZE_COLOR" val="16352824"/>
  <p:tag name="TABLE_SKINIDX" val="0"/>
  <p:tag name="TABLE_COLORIDX" val="7"/>
  <p:tag name="TABLE_COLOR_RGB" val="0x000000*0xFFFFFF*0x212121*0xFFFFFF*0xF98638*0xFFB829*0x37BECC*0x1687A5*0x3A3A47*0xC7DADD"/>
</p:tagLst>
</file>

<file path=ppt/tags/tag105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UNIT_TABLE_BEAUTIFY" val="smartTable{9f9f4050-43b6-4c6f-b1e3-74346730041f}"/>
  <p:tag name="TABLE_ENDDRAG_ORIGIN_RECT" val="528*159"/>
  <p:tag name="TABLE_ENDDRAG_RECT" val="74*122*528*159"/>
  <p:tag name="TABLE_EMPHASIZE_COLOR" val="15158332"/>
  <p:tag name="TABLE_SKINIDX" val="0"/>
  <p:tag name="TABLE_COLORIDX" val="10"/>
  <p:tag name="TABLE_COLOR_RGB" val="0x000000*0xFFFFFF*0x212121*0xFFFFFF*0xe74c3c*0xf89406*0xf7b619*0xc0ca33*0x7cb342*0x009688"/>
</p:tagLst>
</file>

<file path=ppt/tags/tag109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COMMONDATA" val="eyJjb3VudCI6MjYsImhkaWQiOiI3YzI0YjI2ZjYwZmZmM2NlNWFiNzhkN2ZmOTgxYTdmYSIsInVzZXJDb3VudCI6NH0="/>
  <p:tag name="KSO_WPP_MARK_KEY" val="bca2c97b-9b13-4792-b7fc-f919d5006a85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953_2*q_h_i*1_1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VALUE" val="130*12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953_2*q_h_x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953_2*q_h_i*1_3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VALUE" val="130*10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953_2*q_h_x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953_2*q_h_i*1_2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VALUE" val="126*10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953_2*q_h_x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953_2*q_h_f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169953_2*q_h_i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169953_2*q_h_i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953_2*q_h_f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953_2*q_h_f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169953_2*q_h_i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25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26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27953_4*a*1"/>
  <p:tag name="KSO_WM_TEMPLATE_CATEGORY" val="diagram"/>
  <p:tag name="KSO_WM_TEMPLATE_INDEX" val="20227953"/>
  <p:tag name="KSO_WM_UNIT_LAYERLEVEL" val="1"/>
  <p:tag name="KSO_WM_TAG_VERSION" val="1.0"/>
  <p:tag name="KSO_WM_BEAUTIFY_FLAG" val="#wm#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53_4*l_h_i*1_2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53_4*l_h_i*1_3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LINE_FORE_SCHEMECOLOR_INDEX" val="8"/>
  <p:tag name="KSO_WM_UNIT_LINE_FILL_TYPE" val="2"/>
</p:tagLst>
</file>

<file path=ppt/tags/tag3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53_4*l_h_i*1_1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LINE_FORE_SCHEMECOLOR_INDEX" val="9"/>
  <p:tag name="KSO_WM_UNIT_LINE_FILL_TYPE" val="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53_4*l_h_i*1_4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7953_4*l_i*1_1"/>
  <p:tag name="KSO_WM_TEMPLATE_CATEGORY" val="diagram"/>
  <p:tag name="KSO_WM_TEMPLATE_INDEX" val="20227953"/>
  <p:tag name="KSO_WM_UNIT_LAYERLEVEL" val="1_1"/>
  <p:tag name="KSO_WM_TAG_VERSION" val="1.0"/>
  <p:tag name="KSO_WM_BEAUTIFY_FLAG" val="#wm#"/>
  <p:tag name="KSO_WM_UNIT_LINE_FORE_SCHEMECOLOR_INDEX" val="15"/>
  <p:tag name="KSO_WM_UNIT_LINE_FILL_TYPE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53_4*l_h_i*1_4_2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SHADOW_SCHEMECOLOR_INDEX" val="14"/>
  <p:tag name="KSO_WM_UNIT_TEXT_FILL_FORE_SCHEMECOLOR_INDEX" val="2"/>
  <p:tag name="KSO_WM_UNIT_TEXT_FILL_TYPE" val="1"/>
  <p:tag name="KSO_WM_UNIT_TEXT_SHADOW_SCHEMECOLOR_INDEX" val="14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53_4*l_h_i*1_3_2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SHADOW_SCHEMECOLOR_INDEX" val="14"/>
  <p:tag name="KSO_WM_UNIT_TEXT_FILL_FORE_SCHEMECOLOR_INDEX" val="2"/>
  <p:tag name="KSO_WM_UNIT_TEXT_FILL_TYPE" val="1"/>
  <p:tag name="KSO_WM_UNIT_TEXT_SHADOW_SCHEMECOLOR_INDEX" val="14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53_4*l_h_i*1_1_2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SHADOW_SCHEMECOLOR_INDEX" val="14"/>
  <p:tag name="KSO_WM_UNIT_TEXT_FILL_FORE_SCHEMECOLOR_INDEX" val="2"/>
  <p:tag name="KSO_WM_UNIT_TEXT_FILL_TYPE" val="1"/>
  <p:tag name="KSO_WM_UNIT_TEXT_SHADOW_SCHEMECOLOR_INDEX" val="14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53_4*l_h_i*1_2_2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SHADOW_SCHEMECOLOR_INDEX" val="14"/>
  <p:tag name="KSO_WM_UNIT_TEXT_FILL_FORE_SCHEMECOLOR_INDEX" val="2"/>
  <p:tag name="KSO_WM_UNIT_TEXT_FILL_TYPE" val="1"/>
  <p:tag name="KSO_WM_UNIT_TEXT_SHADOW_SCHEMECOLOR_INDEX" val="14"/>
</p:tagLst>
</file>

<file path=ppt/tags/tag3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7953_4*l_h_f*1_1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7953_4*l_h_f*1_4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7953_4*l_h_f*1_2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40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7953_4*l_h_f*1_3_1"/>
  <p:tag name="KSO_WM_TEMPLATE_CATEGORY" val="diagram"/>
  <p:tag name="KSO_WM_TEMPLATE_INDEX" val="2022795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7953_4*l_h_x*1_4_1"/>
  <p:tag name="KSO_WM_TEMPLATE_CATEGORY" val="diagram"/>
  <p:tag name="KSO_WM_TEMPLATE_INDEX" val="20227953"/>
  <p:tag name="KSO_WM_UNIT_LAYERLEVEL" val="1_1_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53_4*l_h_x*1_1_1"/>
  <p:tag name="KSO_WM_TEMPLATE_CATEGORY" val="diagram"/>
  <p:tag name="KSO_WM_TEMPLATE_INDEX" val="20227953"/>
  <p:tag name="KSO_WM_UNIT_LAYERLEVEL" val="1_1_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53_4*l_h_x*1_3_1"/>
  <p:tag name="KSO_WM_TEMPLATE_CATEGORY" val="diagram"/>
  <p:tag name="KSO_WM_TEMPLATE_INDEX" val="20227953"/>
  <p:tag name="KSO_WM_UNIT_LAYERLEVEL" val="1_1_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53_4*l_h_x*1_2_1"/>
  <p:tag name="KSO_WM_TEMPLATE_CATEGORY" val="diagram"/>
  <p:tag name="KSO_WM_TEMPLATE_INDEX" val="20227953"/>
  <p:tag name="KSO_WM_UNIT_LAYERLEVEL" val="1_1_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46.xml><?xml version="1.0" encoding="utf-8"?>
<p:tagLst xmlns:p="http://schemas.openxmlformats.org/presentationml/2006/main">
  <p:tag name="KSO_WM_UNIT_TABLE_BEAUTIFY" val="smartTable{29e0d4da-701c-47c6-a6dd-aa7df5fdcf8a}"/>
  <p:tag name="TABLE_ENDDRAG_ORIGIN_RECT" val="431*222"/>
  <p:tag name="TABLE_ENDDRAG_RECT" val="140*152*431*222"/>
</p:tagLst>
</file>

<file path=ppt/tags/tag47.xml><?xml version="1.0" encoding="utf-8"?>
<p:tagLst xmlns:p="http://schemas.openxmlformats.org/presentationml/2006/main">
  <p:tag name="KSO_WM_UNIT_PLACING_PICTURE_USER_VIEWPORT" val="{&quot;height&quot;:2753.688188976378,&quot;width&quot;:3030.588976377953}"/>
</p:tagLst>
</file>

<file path=ppt/tags/tag48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49.xml><?xml version="1.0" encoding="utf-8"?>
<p:tagLst xmlns:p="http://schemas.openxmlformats.org/presentationml/2006/main">
  <p:tag name="KSO_WM_UNIT_TABLE_BEAUTIFY" val="smartTable{063cb2f3-b5b3-483c-95f5-ca31de2ede2f}"/>
  <p:tag name="TABLE_ENDDRAG_ORIGIN_RECT" val="472*86"/>
  <p:tag name="TABLE_ENDDRAG_RECT" val="199*159*472*86"/>
  <p:tag name="TABLE_EMPHASIZE_COLOR" val="15158332"/>
  <p:tag name="TABLE_SKINIDX" val="0"/>
  <p:tag name="TABLE_COLORIDX" val="10"/>
  <p:tag name="TABLE_COLOR_RGB" val="0x000000*0xFFFFFF*0x212121*0xFFFFFF*0xe74c3c*0xf89406*0xf7b619*0xc0ca33*0x7cb342*0x009688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i"/>
  <p:tag name="KSO_WM_UNIT_INDEX" val="1_3"/>
  <p:tag name="KSO_WM_UNIT_ID" val="diagram20160817_2*q_i*1_3"/>
  <p:tag name="KSO_WM_UNIT_LAYERLEVEL" val="1_1"/>
  <p:tag name="KSO_WM_DIAGRAM_GROUP_CODE" val="q1-1"/>
  <p:tag name="KSO_WM_UNIT_FILL_FORE_SCHEMECOLOR_INDEX" val="7"/>
  <p:tag name="KSO_WM_UNI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2_2"/>
  <p:tag name="KSO_WM_UNIT_ID" val="diagram20160817_2*q_h_i*1_2_2"/>
  <p:tag name="KSO_WM_UNIT_LAYERLEVEL" val="1_1_1"/>
  <p:tag name="KSO_WM_DIAGRAM_GROUP_CODE" val="q1-1"/>
  <p:tag name="KSO_WM_UNIT_FILL_FORE_SCHEMECOLOR_INDEX" val="5"/>
  <p:tag name="KSO_WM_UNI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2_3"/>
  <p:tag name="KSO_WM_UNIT_ID" val="diagram20160817_2*q_h_i*1_2_3"/>
  <p:tag name="KSO_WM_UNIT_LAYERLEVEL" val="1_1_1"/>
  <p:tag name="KSO_WM_DIAGRAM_GROUP_CODE" val="q1-1"/>
  <p:tag name="KSO_WM_UNIT_FILL_FORE_SCHEMECOLOR_INDEX" val="14"/>
  <p:tag name="KSO_WM_UNI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2_4"/>
  <p:tag name="KSO_WM_UNIT_ID" val="diagram20160817_2*q_h_i*1_2_4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3_2"/>
  <p:tag name="KSO_WM_UNIT_ID" val="diagram20160817_2*q_h_i*1_3_2"/>
  <p:tag name="KSO_WM_UNIT_LAYERLEVEL" val="1_1_1"/>
  <p:tag name="KSO_WM_DIAGRAM_GROUP_CODE" val="q1-1"/>
  <p:tag name="KSO_WM_UNIT_FILL_FORE_SCHEMECOLOR_INDEX" val="6"/>
  <p:tag name="KSO_WM_UNI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3_4"/>
  <p:tag name="KSO_WM_UNIT_ID" val="diagram20160817_2*q_h_i*1_3_4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i"/>
  <p:tag name="KSO_WM_UNIT_INDEX" val="1_1_1"/>
  <p:tag name="KSO_WM_UNIT_ID" val="diagram20160817_2*q_h_i*1_1_1"/>
  <p:tag name="KSO_WM_UNIT_LAYERLEVEL" val="1_1_1"/>
  <p:tag name="KSO_WM_DIAGRAM_GROUP_CODE" val="q1-1"/>
  <p:tag name="KSO_WM_UNIT_FILL_FORE_SCHEMECOLOR_INDEX" val="9"/>
  <p:tag name="KSO_WM_UNI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7"/>
  <p:tag name="KSO_WM_UNIT_TYPE" val="q_h_a"/>
  <p:tag name="KSO_WM_UNIT_INDEX" val="1_1_1"/>
  <p:tag name="KSO_WM_UNIT_ID" val="diagram20160817_2*q_h_a*1_1_1"/>
  <p:tag name="KSO_WM_UNIT_LAYERLEVEL" val="1_1_1"/>
  <p:tag name="KSO_WM_UNIT_VALUE" val="5"/>
  <p:tag name="KSO_WM_UNIT_HIGHLIGHT" val="0"/>
  <p:tag name="KSO_WM_UNIT_COMPATIBLE" val="0"/>
  <p:tag name="KSO_WM_UNIT_CLEAR" val="0"/>
  <p:tag name="KSO_WM_UNIT_RELATE_UNITID" val="diagram20160817_2*q*1"/>
  <p:tag name="KSO_WM_DIAGRAM_GROUP_CODE" val="q1-1"/>
  <p:tag name="KSO_WM_UNIT_PRESET_TEXT" val="LOREM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TAG_VERSION" val="1.0"/>
  <p:tag name="KSO_WM_BEAUTIFY_FLAG" val=""/>
  <p:tag name="KSO_WM_TEMPLATE_CATEGORY" val="diagram"/>
  <p:tag name="KSO_WM_TEMPLATE_INDEX" val="20160817"/>
  <p:tag name="KSO_WM_UNIT_TYPE" val="q_h_i"/>
  <p:tag name="KSO_WM_UNIT_INDEX" val="1_3_4"/>
  <p:tag name="KSO_WM_UNIT_ID" val="diagram20160817_2*q_h_i*1_3_4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SLIDE_ANIMATION_ID" val="3167246"/>
  <p:tag name="KSO_WM_SLIDE_ANIMATION_TYPE" val="1_9_2_2"/>
</p:tagLst>
</file>

<file path=ppt/tags/tag62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TABLE_BEAUTIFY" val="smartTable{6ff44987-ef11-48e5-ae1c-7e3c034f183d}"/>
  <p:tag name="TABLE_ENDDRAG_ORIGIN_RECT" val="603*307"/>
  <p:tag name="TABLE_ENDDRAG_RECT" val="43*69*603*307"/>
  <p:tag name="TABLE_EMPHASIZE_COLOR" val="16754589"/>
  <p:tag name="TABLE_SKINIDX" val="0"/>
  <p:tag name="TABLE_COLORIDX" val="16"/>
  <p:tag name="TABLE_COLOR_RGB" val="0x000000*0xFFFFFF*0x212121*0xFFFFFF*0xFFA79D*0xFED585*0xFEF284*0xC3E29E*0xABE9FE*0x96AFEF"/>
</p:tagLst>
</file>

<file path=ppt/tags/tag66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TABLE_BEAUTIFY" val="smartTable{23bbdb3a-faee-49aa-a82e-e0d3e75317c9}"/>
  <p:tag name="TABLE_ENDDRAG_ORIGIN_RECT" val="460*66"/>
  <p:tag name="TABLE_ENDDRAG_RECT" val="156*180*460*66"/>
</p:tagLst>
</file>

<file path=ppt/tags/tag93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TABLE_BEAUTIFY" val="smartTable{1780ac8b-6e3b-4be6-9175-e262ce02d7e8}"/>
  <p:tag name="TABLE_ENDDRAG_ORIGIN_RECT" val="547*110"/>
  <p:tag name="TABLE_ENDDRAG_RECT" val="96*152*548*110"/>
  <p:tag name="TABLE_EMPHASIZE_COLOR" val="4875948"/>
  <p:tag name="TABLE_SKINIDX" val="5"/>
  <p:tag name="TABLE_COLORIDX" val="23"/>
  <p:tag name="TABLE_COLOR_RGB" val="0x000000*0xFFFFFF*0x242852*0xACCBF9*0x4A66AC*0x629DD1*0x297FD5*0x7F8FA9*0x5AA2AE*0x9D90A0"/>
</p:tagLst>
</file>

<file path=ppt/tags/tag97.xml><?xml version="1.0" encoding="utf-8"?>
<p:tagLst xmlns:p="http://schemas.openxmlformats.org/presentationml/2006/main">
  <p:tag name="KSO_WM_UNIT_PLACING_PICTURE_USER_VIEWPORT" val="{&quot;height&quot;:2753.688188976378,&quot;width&quot;:3030.588976377953}"/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1心选清新淡雅配色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51688A"/>
      </a:accent1>
      <a:accent2>
        <a:srgbClr val="88B8CC"/>
      </a:accent2>
      <a:accent3>
        <a:srgbClr val="F2E3DE"/>
      </a:accent3>
      <a:accent4>
        <a:srgbClr val="C9DEF1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汉仪大宋简">
      <a:majorFont>
        <a:latin typeface="华文细黑"/>
        <a:ea typeface="汉仪大宋简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2243</Words>
  <Application>WPS 演示</Application>
  <PresentationFormat>全屏显示(16:9)</PresentationFormat>
  <Paragraphs>443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汉仪魏碑简</vt:lpstr>
      <vt:lpstr>Times New Roman</vt:lpstr>
      <vt:lpstr>汉仪大宋简</vt:lpstr>
      <vt:lpstr>华文细黑</vt:lpstr>
      <vt:lpstr>方正兰亭黑_GBK</vt:lpstr>
      <vt:lpstr>黑体</vt:lpstr>
      <vt:lpstr>楷体</vt:lpstr>
      <vt:lpstr>Calibri Light</vt:lpstr>
      <vt:lpstr>方正宋刻本秀楷简体</vt:lpstr>
      <vt:lpstr>微软雅黑</vt:lpstr>
      <vt:lpstr>思源黑体 CN Heavy</vt:lpstr>
      <vt:lpstr>思源黑体 CN Light</vt:lpstr>
      <vt:lpstr>Calibri</vt:lpstr>
      <vt:lpstr>汉仪中黑简</vt:lpstr>
      <vt:lpstr>微软雅黑 Light</vt:lpstr>
      <vt:lpstr>Arial Unicode MS</vt:lpstr>
      <vt:lpstr>等线</vt:lpstr>
      <vt:lpstr>方正楷体简体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Administrator</cp:lastModifiedBy>
  <cp:revision>508</cp:revision>
  <dcterms:created xsi:type="dcterms:W3CDTF">2020-01-28T04:26:00Z</dcterms:created>
  <dcterms:modified xsi:type="dcterms:W3CDTF">2023-02-08T03:35:04Z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KSOTemplateUUID">
    <vt:lpwstr>v1.0_mb_CMBKmcI69Hid2MmBqTqP0Q==</vt:lpwstr>
  </property>
  <property fmtid="{D5CDD505-2E9C-101B-9397-08002B2CF9AE}" pid="4" name="ICV">
    <vt:lpwstr>7334C6387B0A4773844D4BD034EBC3AC</vt:lpwstr>
  </property>
</Properties>
</file>