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61" r:id="rId6"/>
    <p:sldId id="259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10"/>
    <p:restoredTop sz="50000"/>
  </p:normalViewPr>
  <p:slideViewPr>
    <p:cSldViewPr snapToGrid="0" snapToObjects="1">
      <p:cViewPr varScale="1">
        <p:scale>
          <a:sx n="52" d="100"/>
          <a:sy n="52" d="100"/>
        </p:scale>
        <p:origin x="2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A1A74-CB89-1346-9525-918C941D3C2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95EEA-7B0D-7F4C-B479-6D7785048A5F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76879">
            <a:off x="982800" y="-454429"/>
            <a:ext cx="8555409" cy="916003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615379" y="3486318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16972" y="3486318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81278" y="3486318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59658" y="3486318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8016296" y="3486318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011" y="1721708"/>
            <a:ext cx="1803400" cy="19812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927" y="1721708"/>
            <a:ext cx="1803400" cy="1981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69" y="411893"/>
            <a:ext cx="18034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011" y="1721708"/>
            <a:ext cx="1803400" cy="19812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927" y="1721708"/>
            <a:ext cx="1803400" cy="1981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69" y="411893"/>
            <a:ext cx="1803400" cy="19812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75637" y="3906448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00" y="352926"/>
            <a:ext cx="1732603" cy="21576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84" y="352926"/>
            <a:ext cx="1732603" cy="2157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268" y="352926"/>
            <a:ext cx="1732603" cy="2157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552" y="352926"/>
            <a:ext cx="1732603" cy="21576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700" y="352926"/>
            <a:ext cx="1732603" cy="21576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84" y="352926"/>
            <a:ext cx="1732603" cy="2157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268" y="352926"/>
            <a:ext cx="1732603" cy="2157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552" y="352926"/>
            <a:ext cx="1732603" cy="215766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375637" y="3906448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618" y="843540"/>
            <a:ext cx="1743911" cy="23252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221" y="674656"/>
            <a:ext cx="1743911" cy="232521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687" y="674657"/>
            <a:ext cx="1743911" cy="23252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83" y="827055"/>
            <a:ext cx="1743911" cy="232521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153" y="827056"/>
            <a:ext cx="1743911" cy="23252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618" y="843540"/>
            <a:ext cx="1743911" cy="232521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163" y="674657"/>
            <a:ext cx="1743911" cy="232521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687" y="674657"/>
            <a:ext cx="1743911" cy="23252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83" y="827055"/>
            <a:ext cx="1743911" cy="232521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153" y="827056"/>
            <a:ext cx="1743911" cy="232521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266576" y="4339585"/>
            <a:ext cx="148706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115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zh-CN" altLang="en-U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WPS 文字</Application>
  <PresentationFormat>宽屏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Arial</vt:lpstr>
      <vt:lpstr>Calibri Light</vt:lpstr>
      <vt:lpstr>Helvetica Neue</vt:lpstr>
      <vt:lpstr>汉仪书宋二KW</vt:lpstr>
      <vt:lpstr>Calibri</vt:lpstr>
      <vt:lpstr>微软雅黑</vt:lpstr>
      <vt:lpstr>汉仪旗黑</vt:lpstr>
      <vt:lpstr>宋体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Aೄ </cp:lastModifiedBy>
  <cp:revision>4</cp:revision>
  <dcterms:created xsi:type="dcterms:W3CDTF">2023-02-04T05:29:23Z</dcterms:created>
  <dcterms:modified xsi:type="dcterms:W3CDTF">2023-02-04T05:29:23Z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7736B4C77C96BE8D8AEBDD633DC58BF6</vt:lpwstr>
  </property>
  <property fmtid="{D5CDD505-2E9C-101B-9397-08002B2CF9AE}" pid="3" name="KSOProductBuildVer">
    <vt:lpwstr>2052-5.1.1.7676</vt:lpwstr>
  </property>
</Properties>
</file>