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1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0" name="图片 4099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0" y="-457200"/>
            <a:ext cx="5278438" cy="731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41" name="图片 14340" descr="1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0" y="152400"/>
            <a:ext cx="4838700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14339" descr="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4" name="图片 15363" descr="1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800" y="-234950"/>
            <a:ext cx="5391150" cy="747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图片 15364" descr="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-76200"/>
            <a:ext cx="5113338" cy="708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8" name="图片 16387" descr="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5167313" cy="716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16388" descr="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76200"/>
            <a:ext cx="5002213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3" name="图片 17412" descr="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0" y="0"/>
            <a:ext cx="5002213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1741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6" name="图片 18435" descr="1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0362" y="0"/>
            <a:ext cx="50038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18436" descr="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0" name="图片 19459" descr="1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0" y="0"/>
            <a:ext cx="50038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19460" descr="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5003800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4" name="图片 20483" descr="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8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20484" descr="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8" name="图片 21507" descr="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0200" y="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21508" descr="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5002213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2" name="图片 22531" descr="1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0"/>
            <a:ext cx="50038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2253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-7620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7" name="图片 23556" descr="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0"/>
            <a:ext cx="49466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图片 23555" descr="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512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562" y="0"/>
            <a:ext cx="50038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5124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0"/>
            <a:ext cx="5003800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80" name="图片 24579" descr="1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94665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图片 24580" descr="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51" name="图片 31750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-7620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图片 31747" descr="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5113338" cy="708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8" name="图片 26627" descr="1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0" y="-165100"/>
            <a:ext cx="5122863" cy="709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26628" descr="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-15240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2" name="图片 27651" descr="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27652" descr="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6" name="图片 28675" descr="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8137" y="0"/>
            <a:ext cx="5167312" cy="716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28676" descr="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-6350"/>
            <a:ext cx="5116513" cy="709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700" name="图片 29699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-381000"/>
            <a:ext cx="5662613" cy="784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50" name="图片 6149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-7620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6" name="图片 819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304800"/>
            <a:ext cx="5059363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图片 9219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7012" y="0"/>
            <a:ext cx="4951412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9220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892675" cy="678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4" name="图片 10243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537" y="0"/>
            <a:ext cx="5056187" cy="701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10244" descr="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0"/>
            <a:ext cx="5057775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9" name="图片 11268" descr="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5463" y="0"/>
            <a:ext cx="5113337" cy="708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1267" descr="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537" y="0"/>
            <a:ext cx="5113337" cy="708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2" name="图片 12291" descr="1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6712" y="-76200"/>
            <a:ext cx="5167312" cy="716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12292" descr="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5111750" cy="708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6" name="图片 13315" descr="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13316" descr="1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9482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在屏幕上显示</PresentationFormat>
  <Paragraphs>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好老师网</dc:title>
  <dc:creator>www.haolaoshiw.com</dc:creator>
  <cp:lastModifiedBy>幸福说我太小</cp:lastModifiedBy>
  <cp:revision>8</cp:revision>
  <dcterms:created xsi:type="dcterms:W3CDTF">2023-02-08T08:42:23Z</dcterms:created>
  <dcterms:modified xsi:type="dcterms:W3CDTF">2023-02-08T08:42:30Z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F3FC2DD57D324DD5ABC1838590D40013</vt:lpwstr>
  </property>
  <property fmtid="{D5CDD505-2E9C-101B-9397-08002B2CF9AE}" pid="4" name="KSOProductBuildVer">
    <vt:lpwstr>2052-11.1.0.12980</vt:lpwstr>
  </property>
</Properties>
</file>