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3"/>
    <p:sldId id="257" r:id="rId4"/>
    <p:sldId id="258" r:id="rId5"/>
    <p:sldId id="261" r:id="rId6"/>
    <p:sldId id="259" r:id="rId7"/>
    <p:sldId id="262" r:id="rId8"/>
    <p:sldId id="260" r:id="rId9"/>
    <p:sldId id="263" r:id="rId10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8710"/>
    <p:restoredTop sz="50000"/>
  </p:normalViewPr>
  <p:slideViewPr>
    <p:cSldViewPr snapToGrid="0" snapToObjects="1">
      <p:cViewPr varScale="1">
        <p:scale>
          <a:sx n="52" d="100"/>
          <a:sy n="52" d="100"/>
        </p:scale>
        <p:origin x="2120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3" Type="http://schemas.openxmlformats.org/officeDocument/2006/relationships/tableStyles" Target="tableStyles.xml"/><Relationship Id="rId12" Type="http://schemas.openxmlformats.org/officeDocument/2006/relationships/viewProps" Target="viewProps.xml"/><Relationship Id="rId11" Type="http://schemas.openxmlformats.org/officeDocument/2006/relationships/presProps" Target="presProps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zh-CN" altLang="en-US" smtClean="0"/>
              <a:t>单击此处编辑母版标题样式</a:t>
            </a:r>
            <a:endParaRPr kumimoji="1"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zh-CN" altLang="en-US" smtClean="0"/>
              <a:t>单击此处编辑母版副标题样式</a:t>
            </a:r>
            <a:endParaRPr kumimoji="1"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BA1A74-CB89-1346-9525-918C941D3C23}" type="datetimeFigureOut">
              <a:rPr kumimoji="1" lang="zh-CN" altLang="en-US" smtClean="0"/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幻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B95EEA-7B0D-7F4C-B479-6D7785048A5F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 smtClean="0"/>
              <a:t>单击此处编辑母版标题样式</a:t>
            </a:r>
            <a:endParaRPr kumimoji="1"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zh-CN" altLang="en-US" smtClean="0"/>
              <a:t>单击此处编辑母版文本样式</a:t>
            </a:r>
            <a:endParaRPr kumimoji="1" lang="zh-CN" altLang="en-US" smtClean="0"/>
          </a:p>
          <a:p>
            <a:pPr lvl="1"/>
            <a:r>
              <a:rPr kumimoji="1" lang="zh-CN" altLang="en-US" smtClean="0"/>
              <a:t>二级</a:t>
            </a:r>
            <a:endParaRPr kumimoji="1" lang="zh-CN" altLang="en-US" smtClean="0"/>
          </a:p>
          <a:p>
            <a:pPr lvl="2"/>
            <a:r>
              <a:rPr kumimoji="1" lang="zh-CN" altLang="en-US" smtClean="0"/>
              <a:t>三级</a:t>
            </a:r>
            <a:endParaRPr kumimoji="1" lang="zh-CN" altLang="en-US" smtClean="0"/>
          </a:p>
          <a:p>
            <a:pPr lvl="3"/>
            <a:r>
              <a:rPr kumimoji="1" lang="zh-CN" altLang="en-US" smtClean="0"/>
              <a:t>四级</a:t>
            </a:r>
            <a:endParaRPr kumimoji="1" lang="zh-CN" altLang="en-US" smtClean="0"/>
          </a:p>
          <a:p>
            <a:pPr lvl="4"/>
            <a:r>
              <a:rPr kumimoji="1" lang="zh-CN" altLang="en-US" smtClean="0"/>
              <a:t>五级</a:t>
            </a:r>
            <a:endParaRPr kumimoji="1"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BA1A74-CB89-1346-9525-918C941D3C23}" type="datetimeFigureOut">
              <a:rPr kumimoji="1" lang="zh-CN" altLang="en-US" smtClean="0"/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幻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B95EEA-7B0D-7F4C-B479-6D7785048A5F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zh-CN" altLang="en-US" smtClean="0"/>
              <a:t>单击此处编辑母版标题样式</a:t>
            </a:r>
            <a:endParaRPr kumimoji="1"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zh-CN" altLang="en-US" smtClean="0"/>
              <a:t>单击此处编辑母版文本样式</a:t>
            </a:r>
            <a:endParaRPr kumimoji="1" lang="zh-CN" altLang="en-US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BA1A74-CB89-1346-9525-918C941D3C23}" type="datetimeFigureOut">
              <a:rPr kumimoji="1" lang="zh-CN" altLang="en-US" smtClean="0"/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幻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B95EEA-7B0D-7F4C-B479-6D7785048A5F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项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 smtClean="0"/>
              <a:t>单击此处编辑母版标题样式</a:t>
            </a:r>
            <a:endParaRPr kumimoji="1"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1" lang="zh-CN" altLang="en-US" smtClean="0"/>
              <a:t>单击此处编辑母版文本样式</a:t>
            </a:r>
            <a:endParaRPr kumimoji="1" lang="zh-CN" altLang="en-US" smtClean="0"/>
          </a:p>
          <a:p>
            <a:pPr lvl="1"/>
            <a:r>
              <a:rPr kumimoji="1" lang="zh-CN" altLang="en-US" smtClean="0"/>
              <a:t>二级</a:t>
            </a:r>
            <a:endParaRPr kumimoji="1" lang="zh-CN" altLang="en-US" smtClean="0"/>
          </a:p>
          <a:p>
            <a:pPr lvl="2"/>
            <a:r>
              <a:rPr kumimoji="1" lang="zh-CN" altLang="en-US" smtClean="0"/>
              <a:t>三级</a:t>
            </a:r>
            <a:endParaRPr kumimoji="1" lang="zh-CN" altLang="en-US" smtClean="0"/>
          </a:p>
          <a:p>
            <a:pPr lvl="3"/>
            <a:r>
              <a:rPr kumimoji="1" lang="zh-CN" altLang="en-US" smtClean="0"/>
              <a:t>四级</a:t>
            </a:r>
            <a:endParaRPr kumimoji="1" lang="zh-CN" altLang="en-US" smtClean="0"/>
          </a:p>
          <a:p>
            <a:pPr lvl="4"/>
            <a:r>
              <a:rPr kumimoji="1" lang="zh-CN" altLang="en-US" smtClean="0"/>
              <a:t>五级</a:t>
            </a:r>
            <a:endParaRPr kumimoji="1"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kumimoji="1" lang="zh-CN" altLang="en-US" smtClean="0"/>
              <a:t>单击此处编辑母版文本样式</a:t>
            </a:r>
            <a:endParaRPr kumimoji="1" lang="zh-CN" altLang="en-US" smtClean="0"/>
          </a:p>
          <a:p>
            <a:pPr lvl="1"/>
            <a:r>
              <a:rPr kumimoji="1" lang="zh-CN" altLang="en-US" smtClean="0"/>
              <a:t>二级</a:t>
            </a:r>
            <a:endParaRPr kumimoji="1" lang="zh-CN" altLang="en-US" smtClean="0"/>
          </a:p>
          <a:p>
            <a:pPr lvl="2"/>
            <a:r>
              <a:rPr kumimoji="1" lang="zh-CN" altLang="en-US" smtClean="0"/>
              <a:t>三级</a:t>
            </a:r>
            <a:endParaRPr kumimoji="1" lang="zh-CN" altLang="en-US" smtClean="0"/>
          </a:p>
          <a:p>
            <a:pPr lvl="3"/>
            <a:r>
              <a:rPr kumimoji="1" lang="zh-CN" altLang="en-US" smtClean="0"/>
              <a:t>四级</a:t>
            </a:r>
            <a:endParaRPr kumimoji="1" lang="zh-CN" altLang="en-US" smtClean="0"/>
          </a:p>
          <a:p>
            <a:pPr lvl="4"/>
            <a:r>
              <a:rPr kumimoji="1" lang="zh-CN" altLang="en-US" smtClean="0"/>
              <a:t>五级</a:t>
            </a:r>
            <a:endParaRPr kumimoji="1"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BA1A74-CB89-1346-9525-918C941D3C23}" type="datetimeFigureOut">
              <a:rPr kumimoji="1" lang="zh-CN" altLang="en-US" smtClean="0"/>
            </a:fld>
            <a:endParaRPr kumimoji="1"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7" name="幻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B95EEA-7B0D-7F4C-B479-6D7785048A5F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zh-CN" altLang="en-US" smtClean="0"/>
              <a:t>单击此处编辑母版标题样式</a:t>
            </a:r>
            <a:endParaRPr kumimoji="1"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zh-CN" altLang="en-US" smtClean="0"/>
              <a:t>单击此处编辑母版文本样式</a:t>
            </a:r>
            <a:endParaRPr kumimoji="1" lang="zh-CN" altLang="en-US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kumimoji="1" lang="zh-CN" altLang="en-US" smtClean="0"/>
              <a:t>单击此处编辑母版文本样式</a:t>
            </a:r>
            <a:endParaRPr kumimoji="1" lang="zh-CN" altLang="en-US" smtClean="0"/>
          </a:p>
          <a:p>
            <a:pPr lvl="1"/>
            <a:r>
              <a:rPr kumimoji="1" lang="zh-CN" altLang="en-US" smtClean="0"/>
              <a:t>二级</a:t>
            </a:r>
            <a:endParaRPr kumimoji="1" lang="zh-CN" altLang="en-US" smtClean="0"/>
          </a:p>
          <a:p>
            <a:pPr lvl="2"/>
            <a:r>
              <a:rPr kumimoji="1" lang="zh-CN" altLang="en-US" smtClean="0"/>
              <a:t>三级</a:t>
            </a:r>
            <a:endParaRPr kumimoji="1" lang="zh-CN" altLang="en-US" smtClean="0"/>
          </a:p>
          <a:p>
            <a:pPr lvl="3"/>
            <a:r>
              <a:rPr kumimoji="1" lang="zh-CN" altLang="en-US" smtClean="0"/>
              <a:t>四级</a:t>
            </a:r>
            <a:endParaRPr kumimoji="1" lang="zh-CN" altLang="en-US" smtClean="0"/>
          </a:p>
          <a:p>
            <a:pPr lvl="4"/>
            <a:r>
              <a:rPr kumimoji="1" lang="zh-CN" altLang="en-US" smtClean="0"/>
              <a:t>五级</a:t>
            </a:r>
            <a:endParaRPr kumimoji="1"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zh-CN" altLang="en-US" smtClean="0"/>
              <a:t>单击此处编辑母版文本样式</a:t>
            </a:r>
            <a:endParaRPr kumimoji="1" lang="zh-CN" altLang="en-US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kumimoji="1" lang="zh-CN" altLang="en-US" smtClean="0"/>
              <a:t>单击此处编辑母版文本样式</a:t>
            </a:r>
            <a:endParaRPr kumimoji="1" lang="zh-CN" altLang="en-US" smtClean="0"/>
          </a:p>
          <a:p>
            <a:pPr lvl="1"/>
            <a:r>
              <a:rPr kumimoji="1" lang="zh-CN" altLang="en-US" smtClean="0"/>
              <a:t>二级</a:t>
            </a:r>
            <a:endParaRPr kumimoji="1" lang="zh-CN" altLang="en-US" smtClean="0"/>
          </a:p>
          <a:p>
            <a:pPr lvl="2"/>
            <a:r>
              <a:rPr kumimoji="1" lang="zh-CN" altLang="en-US" smtClean="0"/>
              <a:t>三级</a:t>
            </a:r>
            <a:endParaRPr kumimoji="1" lang="zh-CN" altLang="en-US" smtClean="0"/>
          </a:p>
          <a:p>
            <a:pPr lvl="3"/>
            <a:r>
              <a:rPr kumimoji="1" lang="zh-CN" altLang="en-US" smtClean="0"/>
              <a:t>四级</a:t>
            </a:r>
            <a:endParaRPr kumimoji="1" lang="zh-CN" altLang="en-US" smtClean="0"/>
          </a:p>
          <a:p>
            <a:pPr lvl="4"/>
            <a:r>
              <a:rPr kumimoji="1" lang="zh-CN" altLang="en-US" smtClean="0"/>
              <a:t>五级</a:t>
            </a:r>
            <a:endParaRPr kumimoji="1"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BA1A74-CB89-1346-9525-918C941D3C23}" type="datetimeFigureOut">
              <a:rPr kumimoji="1" lang="zh-CN" altLang="en-US" smtClean="0"/>
            </a:fld>
            <a:endParaRPr kumimoji="1"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9" name="幻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B95EEA-7B0D-7F4C-B479-6D7785048A5F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 smtClean="0"/>
              <a:t>单击此处编辑母版标题样式</a:t>
            </a:r>
            <a:endParaRPr kumimoji="1"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BA1A74-CB89-1346-9525-918C941D3C23}" type="datetimeFigureOut">
              <a:rPr kumimoji="1" lang="zh-CN" altLang="en-US" smtClean="0"/>
            </a:fld>
            <a:endParaRPr kumimoji="1"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5" name="幻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B95EEA-7B0D-7F4C-B479-6D7785048A5F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BA1A74-CB89-1346-9525-918C941D3C23}" type="datetimeFigureOut">
              <a:rPr kumimoji="1" lang="zh-CN" altLang="en-US" smtClean="0"/>
            </a:fld>
            <a:endParaRPr kumimoji="1"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B95EEA-7B0D-7F4C-B479-6D7785048A5F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zh-CN" altLang="en-US" smtClean="0"/>
              <a:t>单击此处编辑母版标题样式</a:t>
            </a:r>
            <a:endParaRPr kumimoji="1"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zh-CN" altLang="en-US" smtClean="0"/>
              <a:t>单击此处编辑母版文本样式</a:t>
            </a:r>
            <a:endParaRPr kumimoji="1" lang="zh-CN" altLang="en-US" smtClean="0"/>
          </a:p>
          <a:p>
            <a:pPr lvl="1"/>
            <a:r>
              <a:rPr kumimoji="1" lang="zh-CN" altLang="en-US" smtClean="0"/>
              <a:t>二级</a:t>
            </a:r>
            <a:endParaRPr kumimoji="1" lang="zh-CN" altLang="en-US" smtClean="0"/>
          </a:p>
          <a:p>
            <a:pPr lvl="2"/>
            <a:r>
              <a:rPr kumimoji="1" lang="zh-CN" altLang="en-US" smtClean="0"/>
              <a:t>三级</a:t>
            </a:r>
            <a:endParaRPr kumimoji="1" lang="zh-CN" altLang="en-US" smtClean="0"/>
          </a:p>
          <a:p>
            <a:pPr lvl="3"/>
            <a:r>
              <a:rPr kumimoji="1" lang="zh-CN" altLang="en-US" smtClean="0"/>
              <a:t>四级</a:t>
            </a:r>
            <a:endParaRPr kumimoji="1" lang="zh-CN" altLang="en-US" smtClean="0"/>
          </a:p>
          <a:p>
            <a:pPr lvl="4"/>
            <a:r>
              <a:rPr kumimoji="1" lang="zh-CN" altLang="en-US" smtClean="0"/>
              <a:t>五级</a:t>
            </a:r>
            <a:endParaRPr kumimoji="1"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zh-CN" altLang="en-US" smtClean="0"/>
              <a:t>单击此处编辑母版文本样式</a:t>
            </a:r>
            <a:endParaRPr kumimoji="1"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BA1A74-CB89-1346-9525-918C941D3C23}" type="datetimeFigureOut">
              <a:rPr kumimoji="1" lang="zh-CN" altLang="en-US" smtClean="0"/>
            </a:fld>
            <a:endParaRPr kumimoji="1"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7" name="幻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B95EEA-7B0D-7F4C-B479-6D7785048A5F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zh-CN" altLang="en-US" smtClean="0"/>
              <a:t>单击此处编辑母版标题样式</a:t>
            </a:r>
            <a:endParaRPr kumimoji="1"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zh-CN" altLang="en-US" smtClean="0"/>
              <a:t>单击此处编辑母版文本样式</a:t>
            </a:r>
            <a:endParaRPr kumimoji="1"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BA1A74-CB89-1346-9525-918C941D3C23}" type="datetimeFigureOut">
              <a:rPr kumimoji="1" lang="zh-CN" altLang="en-US" smtClean="0"/>
            </a:fld>
            <a:endParaRPr kumimoji="1"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7" name="幻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B95EEA-7B0D-7F4C-B479-6D7785048A5F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 smtClean="0"/>
              <a:t>单击此处编辑母版标题样式</a:t>
            </a:r>
            <a:endParaRPr kumimoji="1" lang="zh-CN" altLang="en-US"/>
          </a:p>
        </p:txBody>
      </p:sp>
      <p:sp>
        <p:nvSpPr>
          <p:cNvPr id="3" name="竖排文本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zh-CN" altLang="en-US" smtClean="0"/>
              <a:t>单击此处编辑母版文本样式</a:t>
            </a:r>
            <a:endParaRPr kumimoji="1" lang="zh-CN" altLang="en-US" smtClean="0"/>
          </a:p>
          <a:p>
            <a:pPr lvl="1"/>
            <a:r>
              <a:rPr kumimoji="1" lang="zh-CN" altLang="en-US" smtClean="0"/>
              <a:t>二级</a:t>
            </a:r>
            <a:endParaRPr kumimoji="1" lang="zh-CN" altLang="en-US" smtClean="0"/>
          </a:p>
          <a:p>
            <a:pPr lvl="2"/>
            <a:r>
              <a:rPr kumimoji="1" lang="zh-CN" altLang="en-US" smtClean="0"/>
              <a:t>三级</a:t>
            </a:r>
            <a:endParaRPr kumimoji="1" lang="zh-CN" altLang="en-US" smtClean="0"/>
          </a:p>
          <a:p>
            <a:pPr lvl="3"/>
            <a:r>
              <a:rPr kumimoji="1" lang="zh-CN" altLang="en-US" smtClean="0"/>
              <a:t>四级</a:t>
            </a:r>
            <a:endParaRPr kumimoji="1" lang="zh-CN" altLang="en-US" smtClean="0"/>
          </a:p>
          <a:p>
            <a:pPr lvl="4"/>
            <a:r>
              <a:rPr kumimoji="1" lang="zh-CN" altLang="en-US" smtClean="0"/>
              <a:t>五级</a:t>
            </a:r>
            <a:endParaRPr kumimoji="1"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BA1A74-CB89-1346-9525-918C941D3C23}" type="datetimeFigureOut">
              <a:rPr kumimoji="1" lang="zh-CN" altLang="en-US" smtClean="0"/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幻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B95EEA-7B0D-7F4C-B479-6D7785048A5F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和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zh-CN" altLang="en-US" smtClean="0"/>
              <a:t>单击此处编辑母版标题样式</a:t>
            </a:r>
            <a:endParaRPr kumimoji="1" lang="zh-CN" altLang="en-US"/>
          </a:p>
        </p:txBody>
      </p:sp>
      <p:sp>
        <p:nvSpPr>
          <p:cNvPr id="3" name="竖排文本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zh-CN" altLang="en-US" smtClean="0"/>
              <a:t>单击此处编辑母版文本样式</a:t>
            </a:r>
            <a:endParaRPr kumimoji="1" lang="zh-CN" altLang="en-US" smtClean="0"/>
          </a:p>
          <a:p>
            <a:pPr lvl="1"/>
            <a:r>
              <a:rPr kumimoji="1" lang="zh-CN" altLang="en-US" smtClean="0"/>
              <a:t>二级</a:t>
            </a:r>
            <a:endParaRPr kumimoji="1" lang="zh-CN" altLang="en-US" smtClean="0"/>
          </a:p>
          <a:p>
            <a:pPr lvl="2"/>
            <a:r>
              <a:rPr kumimoji="1" lang="zh-CN" altLang="en-US" smtClean="0"/>
              <a:t>三级</a:t>
            </a:r>
            <a:endParaRPr kumimoji="1" lang="zh-CN" altLang="en-US" smtClean="0"/>
          </a:p>
          <a:p>
            <a:pPr lvl="3"/>
            <a:r>
              <a:rPr kumimoji="1" lang="zh-CN" altLang="en-US" smtClean="0"/>
              <a:t>四级</a:t>
            </a:r>
            <a:endParaRPr kumimoji="1" lang="zh-CN" altLang="en-US" smtClean="0"/>
          </a:p>
          <a:p>
            <a:pPr lvl="4"/>
            <a:r>
              <a:rPr kumimoji="1" lang="zh-CN" altLang="en-US" smtClean="0"/>
              <a:t>五级</a:t>
            </a:r>
            <a:endParaRPr kumimoji="1"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BA1A74-CB89-1346-9525-918C941D3C23}" type="datetimeFigureOut">
              <a:rPr kumimoji="1" lang="zh-CN" altLang="en-US" smtClean="0"/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幻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B95EEA-7B0D-7F4C-B479-6D7785048A5F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zh-CN" altLang="en-US" smtClean="0"/>
              <a:t>单击此处编辑母版标题样式</a:t>
            </a:r>
            <a:endParaRPr kumimoji="1"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zh-CN" altLang="en-US" smtClean="0"/>
              <a:t>单击此处编辑母版文本样式</a:t>
            </a:r>
            <a:endParaRPr kumimoji="1" lang="zh-CN" altLang="en-US" smtClean="0"/>
          </a:p>
          <a:p>
            <a:pPr lvl="1"/>
            <a:r>
              <a:rPr kumimoji="1" lang="zh-CN" altLang="en-US" smtClean="0"/>
              <a:t>二级</a:t>
            </a:r>
            <a:endParaRPr kumimoji="1" lang="zh-CN" altLang="en-US" smtClean="0"/>
          </a:p>
          <a:p>
            <a:pPr lvl="2"/>
            <a:r>
              <a:rPr kumimoji="1" lang="zh-CN" altLang="en-US" smtClean="0"/>
              <a:t>三级</a:t>
            </a:r>
            <a:endParaRPr kumimoji="1" lang="zh-CN" altLang="en-US" smtClean="0"/>
          </a:p>
          <a:p>
            <a:pPr lvl="3"/>
            <a:r>
              <a:rPr kumimoji="1" lang="zh-CN" altLang="en-US" smtClean="0"/>
              <a:t>四级</a:t>
            </a:r>
            <a:endParaRPr kumimoji="1" lang="zh-CN" altLang="en-US" smtClean="0"/>
          </a:p>
          <a:p>
            <a:pPr lvl="4"/>
            <a:r>
              <a:rPr kumimoji="1" lang="zh-CN" altLang="en-US" smtClean="0"/>
              <a:t>五级</a:t>
            </a:r>
            <a:endParaRPr kumimoji="1"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5BA1A74-CB89-1346-9525-918C941D3C23}" type="datetimeFigureOut">
              <a:rPr kumimoji="1" lang="zh-CN" altLang="en-US" smtClean="0"/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zh-CN" altLang="en-US"/>
          </a:p>
        </p:txBody>
      </p:sp>
      <p:sp>
        <p:nvSpPr>
          <p:cNvPr id="6" name="幻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3B95EEA-7B0D-7F4C-B479-6D7785048A5F}" type="slidenum">
              <a:rPr kumimoji="1" lang="zh-CN" altLang="en-US" smtClean="0"/>
            </a:fld>
            <a:endParaRPr kumimoji="1"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2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2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3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3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4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kumimoji="1"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8576879">
            <a:off x="982800" y="-454429"/>
            <a:ext cx="8555409" cy="9160031"/>
          </a:xfrm>
          <a:prstGeom prst="rect">
            <a:avLst/>
          </a:prstGeom>
        </p:spPr>
      </p:pic>
      <p:sp>
        <p:nvSpPr>
          <p:cNvPr id="5" name="矩形 4"/>
          <p:cNvSpPr/>
          <p:nvPr/>
        </p:nvSpPr>
        <p:spPr>
          <a:xfrm>
            <a:off x="2615379" y="3486318"/>
            <a:ext cx="1487063" cy="186204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altLang="zh-CN" sz="11500" b="1" cap="none" spc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ysClr val="windowText" lastClr="00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1</a:t>
            </a:r>
            <a:endParaRPr lang="zh-CN" altLang="en-US" sz="11500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ysClr val="windowText" lastClr="00000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6" name="矩形 5"/>
          <p:cNvSpPr/>
          <p:nvPr/>
        </p:nvSpPr>
        <p:spPr>
          <a:xfrm>
            <a:off x="4516972" y="3486318"/>
            <a:ext cx="1487063" cy="186204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altLang="zh-CN" sz="11500" b="1" cap="none" spc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ysClr val="windowText" lastClr="00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2</a:t>
            </a:r>
            <a:endParaRPr lang="zh-CN" altLang="en-US" sz="11500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ysClr val="windowText" lastClr="00000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7" name="矩形 6"/>
          <p:cNvSpPr/>
          <p:nvPr/>
        </p:nvSpPr>
        <p:spPr>
          <a:xfrm>
            <a:off x="6381278" y="3486318"/>
            <a:ext cx="1487063" cy="186204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altLang="zh-CN" sz="11500" b="1" cap="none" spc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ysClr val="windowText" lastClr="00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3</a:t>
            </a:r>
            <a:endParaRPr lang="zh-CN" altLang="en-US" sz="11500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ysClr val="windowText" lastClr="00000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8" name="矩形 7"/>
          <p:cNvSpPr/>
          <p:nvPr/>
        </p:nvSpPr>
        <p:spPr>
          <a:xfrm>
            <a:off x="9359658" y="3486318"/>
            <a:ext cx="1487063" cy="186204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altLang="zh-CN" sz="11500" b="1" cap="none" spc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ysClr val="windowText" lastClr="00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5</a:t>
            </a:r>
            <a:endParaRPr lang="zh-CN" altLang="en-US" sz="11500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ysClr val="windowText" lastClr="00000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9" name="矩形 8"/>
          <p:cNvSpPr/>
          <p:nvPr/>
        </p:nvSpPr>
        <p:spPr>
          <a:xfrm>
            <a:off x="8016296" y="3486318"/>
            <a:ext cx="1487063" cy="186204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altLang="zh-CN" sz="11500" b="1" cap="none" spc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ysClr val="windowText" lastClr="00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4</a:t>
            </a:r>
            <a:endParaRPr lang="zh-CN" altLang="en-US" sz="11500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ysClr val="windowText" lastClr="00000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10011" y="1721708"/>
            <a:ext cx="1803400" cy="1981200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24927" y="1721708"/>
            <a:ext cx="1803400" cy="1981200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17469" y="411893"/>
            <a:ext cx="1803400" cy="19812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10011" y="1721708"/>
            <a:ext cx="1803400" cy="1981200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24927" y="1721708"/>
            <a:ext cx="1803400" cy="1981200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17469" y="411893"/>
            <a:ext cx="1803400" cy="1981200"/>
          </a:xfrm>
          <a:prstGeom prst="rect">
            <a:avLst/>
          </a:prstGeom>
        </p:spPr>
      </p:pic>
      <p:sp>
        <p:nvSpPr>
          <p:cNvPr id="5" name="矩形 4"/>
          <p:cNvSpPr/>
          <p:nvPr/>
        </p:nvSpPr>
        <p:spPr>
          <a:xfrm>
            <a:off x="5375637" y="3906448"/>
            <a:ext cx="1487063" cy="186204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altLang="zh-CN" sz="11500" b="1" cap="none" spc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ysClr val="windowText" lastClr="00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3</a:t>
            </a:r>
            <a:endParaRPr lang="zh-CN" altLang="en-US" sz="11500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ysClr val="windowText" lastClr="00000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25700" y="352926"/>
            <a:ext cx="1732603" cy="2157662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38984" y="352926"/>
            <a:ext cx="1732603" cy="2157662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52268" y="352926"/>
            <a:ext cx="1732603" cy="2157662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65552" y="352926"/>
            <a:ext cx="1732603" cy="2157662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25700" y="352926"/>
            <a:ext cx="1732603" cy="2157662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38984" y="352926"/>
            <a:ext cx="1732603" cy="2157662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52268" y="352926"/>
            <a:ext cx="1732603" cy="2157662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65552" y="352926"/>
            <a:ext cx="1732603" cy="2157662"/>
          </a:xfrm>
          <a:prstGeom prst="rect">
            <a:avLst/>
          </a:prstGeom>
        </p:spPr>
      </p:pic>
      <p:sp>
        <p:nvSpPr>
          <p:cNvPr id="6" name="矩形 5"/>
          <p:cNvSpPr/>
          <p:nvPr/>
        </p:nvSpPr>
        <p:spPr>
          <a:xfrm>
            <a:off x="5375637" y="3906448"/>
            <a:ext cx="1487063" cy="186204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altLang="zh-CN" sz="11500" b="1" cap="none" spc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ysClr val="windowText" lastClr="00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4</a:t>
            </a:r>
            <a:endParaRPr lang="zh-CN" altLang="en-US" sz="11500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ysClr val="windowText" lastClr="00000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02618" y="843540"/>
            <a:ext cx="1743911" cy="2325215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09221" y="674656"/>
            <a:ext cx="1743911" cy="2325215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73687" y="674657"/>
            <a:ext cx="1743911" cy="2325215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7083" y="827055"/>
            <a:ext cx="1743911" cy="2325215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38153" y="827056"/>
            <a:ext cx="1743911" cy="2325215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02618" y="843540"/>
            <a:ext cx="1743911" cy="2325215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33163" y="674657"/>
            <a:ext cx="1743911" cy="2325215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73687" y="674657"/>
            <a:ext cx="1743911" cy="2325215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7083" y="827055"/>
            <a:ext cx="1743911" cy="2325215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38153" y="827056"/>
            <a:ext cx="1743911" cy="2325215"/>
          </a:xfrm>
          <a:prstGeom prst="rect">
            <a:avLst/>
          </a:prstGeom>
        </p:spPr>
      </p:pic>
      <p:sp>
        <p:nvSpPr>
          <p:cNvPr id="7" name="矩形 6"/>
          <p:cNvSpPr/>
          <p:nvPr/>
        </p:nvSpPr>
        <p:spPr>
          <a:xfrm>
            <a:off x="5266576" y="4339585"/>
            <a:ext cx="1487063" cy="186204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altLang="zh-CN" sz="11500" b="1" cap="none" spc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ysClr val="windowText" lastClr="00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5</a:t>
            </a:r>
            <a:endParaRPr lang="zh-CN" altLang="en-US" sz="11500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ysClr val="windowText" lastClr="00000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8</Words>
  <Application>WPS 文字</Application>
  <PresentationFormat>宽屏</PresentationFormat>
  <Paragraphs>16</Paragraphs>
  <Slides>8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12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8</vt:i4>
      </vt:variant>
    </vt:vector>
  </HeadingPairs>
  <TitlesOfParts>
    <vt:vector size="21" baseType="lpstr">
      <vt:lpstr>Arial</vt:lpstr>
      <vt:lpstr>宋体</vt:lpstr>
      <vt:lpstr>Wingdings</vt:lpstr>
      <vt:lpstr>Arial</vt:lpstr>
      <vt:lpstr>Calibri Light</vt:lpstr>
      <vt:lpstr>Helvetica Neue</vt:lpstr>
      <vt:lpstr>汉仪书宋二KW</vt:lpstr>
      <vt:lpstr>Calibri</vt:lpstr>
      <vt:lpstr>微软雅黑</vt:lpstr>
      <vt:lpstr>汉仪旗黑</vt:lpstr>
      <vt:lpstr>宋体</vt:lpstr>
      <vt:lpstr>Arial Unicode MS</vt:lpstr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Microsoft Office 用户</dc:creator>
  <cp:lastModifiedBy>Aೄ </cp:lastModifiedBy>
  <cp:revision>4</cp:revision>
  <dcterms:created xsi:type="dcterms:W3CDTF">2023-02-04T05:29:23Z</dcterms:created>
  <dcterms:modified xsi:type="dcterms:W3CDTF">2023-02-04T05:29:23Z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7736B4C77C96BE8D8AEBDD633DC58BF6</vt:lpwstr>
  </property>
  <property fmtid="{D5CDD505-2E9C-101B-9397-08002B2CF9AE}" pid="3" name="KSOProductBuildVer">
    <vt:lpwstr>2052-5.1.1.7676</vt:lpwstr>
  </property>
</Properties>
</file>