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3"/>
  </p:notesMasterIdLst>
  <p:handoutMasterIdLst>
    <p:handoutMasterId r:id="rId24"/>
  </p:handoutMasterIdLst>
  <p:sldIdLst>
    <p:sldId id="256" r:id="rId4"/>
    <p:sldId id="505" r:id="rId5"/>
    <p:sldId id="538" r:id="rId6"/>
    <p:sldId id="317" r:id="rId7"/>
    <p:sldId id="510" r:id="rId8"/>
    <p:sldId id="537" r:id="rId9"/>
    <p:sldId id="507" r:id="rId10"/>
    <p:sldId id="508" r:id="rId11"/>
    <p:sldId id="519" r:id="rId12"/>
    <p:sldId id="509" r:id="rId13"/>
    <p:sldId id="511" r:id="rId14"/>
    <p:sldId id="539" r:id="rId15"/>
    <p:sldId id="565" r:id="rId16"/>
    <p:sldId id="564" r:id="rId17"/>
    <p:sldId id="527" r:id="rId18"/>
    <p:sldId id="566" r:id="rId19"/>
    <p:sldId id="567" r:id="rId20"/>
    <p:sldId id="568" r:id="rId21"/>
    <p:sldId id="529" r:id="rId22"/>
  </p:sldIdLst>
  <p:sldSz cx="12192000" cy="6858000"/>
  <p:notesSz cx="6797675" cy="987234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B00"/>
    <a:srgbClr val="FBE315"/>
    <a:srgbClr val="385D8A"/>
    <a:srgbClr val="EA8E43"/>
    <a:srgbClr val="56A39B"/>
    <a:srgbClr val="14A83B"/>
    <a:srgbClr val="00B050"/>
    <a:srgbClr val="FF0707"/>
    <a:srgbClr val="919191"/>
    <a:srgbClr val="057A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35" autoAdjust="0"/>
    <p:restoredTop sz="96723" autoAdjust="0"/>
  </p:normalViewPr>
  <p:slideViewPr>
    <p:cSldViewPr>
      <p:cViewPr varScale="1">
        <p:scale>
          <a:sx n="107" d="100"/>
          <a:sy n="107" d="100"/>
        </p:scale>
        <p:origin x="138" y="108"/>
      </p:cViewPr>
      <p:guideLst>
        <p:guide orient="horz" pos="2198"/>
        <p:guide pos="384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2" d="100"/>
          <a:sy n="52" d="100"/>
        </p:scale>
        <p:origin x="2934" y="6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notesMaster" Target="notesMasters/notes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9748" cy="534786"/>
          </a:xfrm>
          <a:prstGeom prst="rect">
            <a:avLst/>
          </a:prstGeom>
        </p:spPr>
        <p:txBody>
          <a:bodyPr vert="horz" lIns="91440" tIns="45720" rIns="91440" bIns="45720" rtlCol="0"/>
          <a:lstStyle>
            <a:lvl1pPr algn="l">
              <a:defRPr sz="1180"/>
            </a:lvl1pPr>
          </a:lstStyle>
          <a:p>
            <a:endParaRPr lang="zh-CN" altLang="en-US"/>
          </a:p>
        </p:txBody>
      </p:sp>
      <p:sp>
        <p:nvSpPr>
          <p:cNvPr id="3" name="日期占位符 2"/>
          <p:cNvSpPr>
            <a:spLocks noGrp="1"/>
          </p:cNvSpPr>
          <p:nvPr>
            <p:ph type="dt" sz="quarter" idx="1"/>
          </p:nvPr>
        </p:nvSpPr>
        <p:spPr>
          <a:xfrm>
            <a:off x="3816573" y="0"/>
            <a:ext cx="2919748" cy="534786"/>
          </a:xfrm>
          <a:prstGeom prst="rect">
            <a:avLst/>
          </a:prstGeom>
        </p:spPr>
        <p:txBody>
          <a:bodyPr vert="horz" lIns="91440" tIns="45720" rIns="91440" bIns="45720" rtlCol="0"/>
          <a:lstStyle>
            <a:lvl1pPr algn="r">
              <a:defRPr sz="118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10123920"/>
            <a:ext cx="2919748" cy="534785"/>
          </a:xfrm>
          <a:prstGeom prst="rect">
            <a:avLst/>
          </a:prstGeom>
        </p:spPr>
        <p:txBody>
          <a:bodyPr vert="horz" lIns="91440" tIns="45720" rIns="91440" bIns="45720" rtlCol="0" anchor="b"/>
          <a:lstStyle>
            <a:lvl1pPr algn="l">
              <a:defRPr sz="1180"/>
            </a:lvl1pPr>
          </a:lstStyle>
          <a:p>
            <a:endParaRPr lang="zh-CN" altLang="en-US"/>
          </a:p>
        </p:txBody>
      </p:sp>
      <p:sp>
        <p:nvSpPr>
          <p:cNvPr id="5" name="灯片编号占位符 4"/>
          <p:cNvSpPr>
            <a:spLocks noGrp="1"/>
          </p:cNvSpPr>
          <p:nvPr>
            <p:ph type="sldNum" sz="quarter" idx="3"/>
          </p:nvPr>
        </p:nvSpPr>
        <p:spPr>
          <a:xfrm>
            <a:off x="3816573" y="10123920"/>
            <a:ext cx="2919748" cy="534785"/>
          </a:xfrm>
          <a:prstGeom prst="rect">
            <a:avLst/>
          </a:prstGeom>
        </p:spPr>
        <p:txBody>
          <a:bodyPr vert="horz" lIns="91440" tIns="45720" rIns="91440" bIns="45720" rtlCol="0" anchor="b"/>
          <a:lstStyle>
            <a:lvl1pPr algn="r">
              <a:defRPr sz="118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333EF633-4A0C-4CE2-8543-E43D4315E86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450" y="4751388"/>
            <a:ext cx="5438775" cy="3887787"/>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a:defRPr sz="1200"/>
            </a:lvl1pPr>
          </a:lstStyle>
          <a:p>
            <a:fld id="{84946517-847C-4F5D-9790-6F207FC8D67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90C4FD7-BB92-4DFF-B809-747699A11C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CAC288-322F-486C-AA42-CCCA59A2AA1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90C4FD7-BB92-4DFF-B809-747699A11C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CAC288-322F-486C-AA42-CCCA59A2AA1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90C4FD7-BB92-4DFF-B809-747699A11C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CAC288-322F-486C-AA42-CCCA59A2AA1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90C4FD7-BB92-4DFF-B809-747699A11C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CAC288-322F-486C-AA42-CCCA59A2AA1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A90C4FD7-BB92-4DFF-B809-747699A11C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CAC288-322F-486C-AA42-CCCA59A2AA17}" type="slidenum">
              <a:rPr lang="zh-CN" altLang="en-US" smtClean="0"/>
            </a:fld>
            <a:endParaRPr lang="zh-CN" altLang="en-US"/>
          </a:p>
        </p:txBody>
      </p:sp>
      <p:pic>
        <p:nvPicPr>
          <p:cNvPr id="8" name="图片 7"/>
          <p:cNvPicPr>
            <a:picLocks noChangeAspect="1"/>
          </p:cNvPicPr>
          <p:nvPr userDrawn="1"/>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ackgroundRemoval t="1094" b="99375" l="1592" r="99045">
                        <a14:foregroundMark x1="51115" y1="73594" x2="60191" y2="64531"/>
                        <a14:foregroundMark x1="62102" y1="64219" x2="69427" y2="60938"/>
                        <a14:foregroundMark x1="47930" y1="71406" x2="36306" y2="63594"/>
                        <a14:foregroundMark x1="16242" y1="52656" x2="16083" y2="48438"/>
                        <a14:foregroundMark x1="16401" y1="44844" x2="17516" y2="41406"/>
                        <a14:foregroundMark x1="17834" y1="39219" x2="21019" y2="33125"/>
                        <a14:foregroundMark x1="7803" y1="46719" x2="10669" y2="42031"/>
                        <a14:foregroundMark x1="11783" y1="52969" x2="10987" y2="36719"/>
                        <a14:foregroundMark x1="14013" y1="56250" x2="23089" y2="75938"/>
                        <a14:foregroundMark x1="24363" y1="84219" x2="56210" y2="88906"/>
                        <a14:foregroundMark x1="61624" y1="88594" x2="89490" y2="68594"/>
                        <a14:foregroundMark x1="87739" y1="67656" x2="92516" y2="43125"/>
                        <a14:foregroundMark x1="87898" y1="32031" x2="68631" y2="11563"/>
                        <a14:foregroundMark x1="64331" y1="10781" x2="37898" y2="10781"/>
                        <a14:foregroundMark x1="1592" y1="46406" x2="1911" y2="49063"/>
                        <a14:foregroundMark x1="50159" y1="48281" x2="51433" y2="46719"/>
                      </a14:backgroundRemoval>
                    </a14:imgEffect>
                  </a14:imgLayer>
                </a14:imgProps>
              </a:ext>
              <a:ext uri="{28A0092B-C50C-407E-A947-70E740481C1C}">
                <a14:useLocalDpi xmlns:a14="http://schemas.microsoft.com/office/drawing/2010/main" val="0"/>
              </a:ext>
            </a:extLst>
          </a:blip>
          <a:stretch>
            <a:fillRect/>
          </a:stretch>
        </p:blipFill>
        <p:spPr>
          <a:xfrm>
            <a:off x="1487488" y="83897"/>
            <a:ext cx="567964" cy="578817"/>
          </a:xfrm>
          <a:prstGeom prst="rect">
            <a:avLst/>
          </a:prstGeom>
        </p:spPr>
      </p:pic>
      <p:sp>
        <p:nvSpPr>
          <p:cNvPr id="9" name="TextBox 5"/>
          <p:cNvSpPr txBox="1">
            <a:spLocks noChangeArrowheads="1"/>
          </p:cNvSpPr>
          <p:nvPr userDrawn="1"/>
        </p:nvSpPr>
        <p:spPr bwMode="auto">
          <a:xfrm>
            <a:off x="2135560" y="188639"/>
            <a:ext cx="6336704"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None/>
            </a:pPr>
            <a:r>
              <a:rPr lang="zh-CN" altLang="en-US" sz="1800" b="1" dirty="0">
                <a:solidFill>
                  <a:srgbClr val="008080"/>
                </a:solidFill>
                <a:latin typeface="微软雅黑" panose="020B0503020204020204" pitchFamily="34" charset="-122"/>
                <a:ea typeface="微软雅黑" panose="020B0503020204020204" pitchFamily="34" charset="-122"/>
              </a:rPr>
              <a:t>指向核心素养的学科融合教育的实践研究</a:t>
            </a:r>
            <a:endParaRPr lang="zh-CN" altLang="en-US" sz="1800" b="1" dirty="0">
              <a:solidFill>
                <a:srgbClr val="00808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A90C4FD7-BB92-4DFF-B809-747699A11C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CAC288-322F-486C-AA42-CCCA59A2AA1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90C4FD7-BB92-4DFF-B809-747699A11C4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CAC288-322F-486C-AA42-CCCA59A2AA1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90C4FD7-BB92-4DFF-B809-747699A11C4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CAC288-322F-486C-AA42-CCCA59A2AA1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90C4FD7-BB92-4DFF-B809-747699A11C4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6CAC288-322F-486C-AA42-CCCA59A2AA1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0C4FD7-BB92-4DFF-B809-747699A11C4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6CAC288-322F-486C-AA42-CCCA59A2AA1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90C4FD7-BB92-4DFF-B809-747699A11C4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CAC288-322F-486C-AA42-CCCA59A2AA1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A90C4FD7-BB92-4DFF-B809-747699A11C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CAC288-322F-486C-AA42-CCCA59A2AA17}" type="slidenum">
              <a:rPr lang="zh-CN" altLang="en-US" smtClean="0"/>
            </a:fld>
            <a:endParaRPr lang="zh-CN" altLang="en-US"/>
          </a:p>
        </p:txBody>
      </p:sp>
      <p:pic>
        <p:nvPicPr>
          <p:cNvPr id="8" name="图片 7"/>
          <p:cNvPicPr>
            <a:picLocks noChangeAspect="1"/>
          </p:cNvPicPr>
          <p:nvPr userDrawn="1"/>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ackgroundRemoval t="1094" b="99375" l="1592" r="99045">
                        <a14:foregroundMark x1="51115" y1="73594" x2="60191" y2="64531"/>
                        <a14:foregroundMark x1="62102" y1="64219" x2="69427" y2="60938"/>
                        <a14:foregroundMark x1="47930" y1="71406" x2="36306" y2="63594"/>
                        <a14:foregroundMark x1="16242" y1="52656" x2="16083" y2="48438"/>
                        <a14:foregroundMark x1="16401" y1="44844" x2="17516" y2="41406"/>
                        <a14:foregroundMark x1="17834" y1="39219" x2="21019" y2="33125"/>
                        <a14:foregroundMark x1="7803" y1="46719" x2="10669" y2="42031"/>
                        <a14:foregroundMark x1="11783" y1="52969" x2="10987" y2="36719"/>
                        <a14:foregroundMark x1="14013" y1="56250" x2="23089" y2="75938"/>
                        <a14:foregroundMark x1="24363" y1="84219" x2="56210" y2="88906"/>
                        <a14:foregroundMark x1="61624" y1="88594" x2="89490" y2="68594"/>
                        <a14:foregroundMark x1="87739" y1="67656" x2="92516" y2="43125"/>
                        <a14:foregroundMark x1="87898" y1="32031" x2="68631" y2="11563"/>
                        <a14:foregroundMark x1="64331" y1="10781" x2="37898" y2="10781"/>
                        <a14:foregroundMark x1="1592" y1="46406" x2="1911" y2="49063"/>
                        <a14:foregroundMark x1="50159" y1="48281" x2="51433" y2="46719"/>
                      </a14:backgroundRemoval>
                    </a14:imgEffect>
                  </a14:imgLayer>
                </a14:imgProps>
              </a:ext>
              <a:ext uri="{28A0092B-C50C-407E-A947-70E740481C1C}">
                <a14:useLocalDpi xmlns:a14="http://schemas.microsoft.com/office/drawing/2010/main" val="0"/>
              </a:ext>
            </a:extLst>
          </a:blip>
          <a:stretch>
            <a:fillRect/>
          </a:stretch>
        </p:blipFill>
        <p:spPr>
          <a:xfrm>
            <a:off x="1487488" y="83897"/>
            <a:ext cx="567964" cy="578817"/>
          </a:xfrm>
          <a:prstGeom prst="rect">
            <a:avLst/>
          </a:prstGeom>
        </p:spPr>
      </p:pic>
      <p:sp>
        <p:nvSpPr>
          <p:cNvPr id="9" name="TextBox 5"/>
          <p:cNvSpPr txBox="1">
            <a:spLocks noChangeArrowheads="1"/>
          </p:cNvSpPr>
          <p:nvPr userDrawn="1"/>
        </p:nvSpPr>
        <p:spPr bwMode="auto">
          <a:xfrm>
            <a:off x="2135560" y="188639"/>
            <a:ext cx="6336704"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None/>
            </a:pPr>
            <a:r>
              <a:rPr lang="zh-CN" altLang="en-US" sz="1800" b="1" dirty="0">
                <a:solidFill>
                  <a:srgbClr val="008080"/>
                </a:solidFill>
                <a:latin typeface="微软雅黑" panose="020B0503020204020204" pitchFamily="34" charset="-122"/>
                <a:ea typeface="微软雅黑" panose="020B0503020204020204" pitchFamily="34" charset="-122"/>
              </a:rPr>
              <a:t>指向核心素养的学科融合教育的实践研究</a:t>
            </a:r>
            <a:endParaRPr lang="zh-CN" altLang="en-US" sz="1800" b="1" dirty="0">
              <a:solidFill>
                <a:srgbClr val="00808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90C4FD7-BB92-4DFF-B809-747699A11C4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CAC288-322F-486C-AA42-CCCA59A2AA1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90C4FD7-BB92-4DFF-B809-747699A11C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CAC288-322F-486C-AA42-CCCA59A2AA1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90C4FD7-BB92-4DFF-B809-747699A11C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CAC288-322F-486C-AA42-CCCA59A2AA1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A90C4FD7-BB92-4DFF-B809-747699A11C4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6CAC288-322F-486C-AA42-CCCA59A2AA1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90C4FD7-BB92-4DFF-B809-747699A11C4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CAC288-322F-486C-AA42-CCCA59A2AA1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90C4FD7-BB92-4DFF-B809-747699A11C4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6CAC288-322F-486C-AA42-CCCA59A2AA1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90C4FD7-BB92-4DFF-B809-747699A11C4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6CAC288-322F-486C-AA42-CCCA59A2AA1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0C4FD7-BB92-4DFF-B809-747699A11C4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6CAC288-322F-486C-AA42-CCCA59A2AA1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90C4FD7-BB92-4DFF-B809-747699A11C4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CAC288-322F-486C-AA42-CCCA59A2AA1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90C4FD7-BB92-4DFF-B809-747699A11C4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6CAC288-322F-486C-AA42-CCCA59A2AA17}"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3.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3.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0C4FD7-BB92-4DFF-B809-747699A11C43}"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CAC288-322F-486C-AA42-CCCA59A2AA1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0C4FD7-BB92-4DFF-B809-747699A11C43}"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CAC288-322F-486C-AA42-CCCA59A2AA1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3" Type="http://schemas.openxmlformats.org/officeDocument/2006/relationships/slideLayout" Target="../slideLayouts/slideLayout2.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tags" Target="../tags/tag75.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4.jpeg"/><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7.jpeg"/><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s>
</file>

<file path=ppt/slides/_rels/slide18.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0" Type="http://schemas.openxmlformats.org/officeDocument/2006/relationships/slideLayout" Target="../slideLayouts/slideLayout2.xml"/><Relationship Id="rId1" Type="http://schemas.openxmlformats.org/officeDocument/2006/relationships/tags" Target="../tags/tag10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ags" Target="../tags/tag1.xml"/><Relationship Id="rId3" Type="http://schemas.microsoft.com/office/2007/relationships/hdphoto" Target="../media/image8.wdp"/><Relationship Id="rId25" Type="http://schemas.openxmlformats.org/officeDocument/2006/relationships/slideLayout" Target="../slideLayouts/slideLayout1.xml"/><Relationship Id="rId24" Type="http://schemas.openxmlformats.org/officeDocument/2006/relationships/tags" Target="../tags/tag21.xml"/><Relationship Id="rId23" Type="http://schemas.openxmlformats.org/officeDocument/2006/relationships/tags" Target="../tags/tag20.xml"/><Relationship Id="rId22" Type="http://schemas.openxmlformats.org/officeDocument/2006/relationships/tags" Target="../tags/tag19.xml"/><Relationship Id="rId21" Type="http://schemas.openxmlformats.org/officeDocument/2006/relationships/tags" Target="../tags/tag18.xml"/><Relationship Id="rId20" Type="http://schemas.openxmlformats.org/officeDocument/2006/relationships/tags" Target="../tags/tag17.xml"/><Relationship Id="rId2" Type="http://schemas.openxmlformats.org/officeDocument/2006/relationships/image" Target="../media/image7.png"/><Relationship Id="rId19" Type="http://schemas.openxmlformats.org/officeDocument/2006/relationships/tags" Target="../tags/tag16.xml"/><Relationship Id="rId18" Type="http://schemas.openxmlformats.org/officeDocument/2006/relationships/tags" Target="../tags/tag15.xml"/><Relationship Id="rId17" Type="http://schemas.openxmlformats.org/officeDocument/2006/relationships/tags" Target="../tags/tag14.xml"/><Relationship Id="rId16" Type="http://schemas.openxmlformats.org/officeDocument/2006/relationships/tags" Target="../tags/tag13.xml"/><Relationship Id="rId15" Type="http://schemas.openxmlformats.org/officeDocument/2006/relationships/tags" Target="../tags/tag12.xml"/><Relationship Id="rId14" Type="http://schemas.openxmlformats.org/officeDocument/2006/relationships/tags" Target="../tags/tag11.xml"/><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hdphoto" Target="../media/image10.wdp"/><Relationship Id="rId4" Type="http://schemas.openxmlformats.org/officeDocument/2006/relationships/image" Target="../media/image9.png"/><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7" Type="http://schemas.openxmlformats.org/officeDocument/2006/relationships/slideLayout" Target="../slideLayouts/slideLayout2.xml"/><Relationship Id="rId16" Type="http://schemas.openxmlformats.org/officeDocument/2006/relationships/tags" Target="../tags/tag37.xml"/><Relationship Id="rId15" Type="http://schemas.openxmlformats.org/officeDocument/2006/relationships/tags" Target="../tags/tag36.xml"/><Relationship Id="rId14" Type="http://schemas.openxmlformats.org/officeDocument/2006/relationships/tags" Target="../tags/tag35.xml"/><Relationship Id="rId13" Type="http://schemas.openxmlformats.org/officeDocument/2006/relationships/tags" Target="../tags/tag34.xml"/><Relationship Id="rId12" Type="http://schemas.openxmlformats.org/officeDocument/2006/relationships/tags" Target="../tags/tag33.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tags" Target="../tags/tag22.xml"/></Relationships>
</file>

<file path=ppt/slides/_rels/slide5.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3" Type="http://schemas.openxmlformats.org/officeDocument/2006/relationships/slideLayout" Target="../slideLayouts/slideLayout2.xml"/><Relationship Id="rId12" Type="http://schemas.openxmlformats.org/officeDocument/2006/relationships/tags" Target="../tags/tag49.xml"/><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tags" Target="../tags/tag38.xml"/></Relationships>
</file>

<file path=ppt/slides/_rels/slide6.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0" Type="http://schemas.openxmlformats.org/officeDocument/2006/relationships/slideLayout" Target="../slideLayouts/slideLayout13.xml"/><Relationship Id="rId1" Type="http://schemas.openxmlformats.org/officeDocument/2006/relationships/tags" Target="../tags/tag50.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hdphoto" Target="../media/image12.wdp"/><Relationship Id="rId4" Type="http://schemas.openxmlformats.org/officeDocument/2006/relationships/image" Target="../media/image11.png"/><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7" Type="http://schemas.openxmlformats.org/officeDocument/2006/relationships/slideLayout" Target="../slideLayouts/slideLayout2.xml"/><Relationship Id="rId16" Type="http://schemas.openxmlformats.org/officeDocument/2006/relationships/tags" Target="../tags/tag74.xml"/><Relationship Id="rId15" Type="http://schemas.openxmlformats.org/officeDocument/2006/relationships/tags" Target="../tags/tag73.xml"/><Relationship Id="rId14" Type="http://schemas.openxmlformats.org/officeDocument/2006/relationships/tags" Target="../tags/tag72.xml"/><Relationship Id="rId13" Type="http://schemas.openxmlformats.org/officeDocument/2006/relationships/tags" Target="../tags/tag71.xml"/><Relationship Id="rId12" Type="http://schemas.openxmlformats.org/officeDocument/2006/relationships/tags" Target="../tags/tag70.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tags" Target="../tags/tag59.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3.jpeg"/><Relationship Id="rId3" Type="http://schemas.microsoft.com/office/2007/relationships/hdphoto" Target="../media/image8.wdp"/><Relationship Id="rId2" Type="http://schemas.openxmlformats.org/officeDocument/2006/relationships/image" Target="../media/image7.pn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1092079" y="2795414"/>
            <a:ext cx="10009112" cy="64516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None/>
            </a:pPr>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指向核心素养的学科融合教育的实践研究</a:t>
            </a:r>
            <a:endParaRPr lang="zh-CN" altLang="en-US" sz="3600" b="1"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7" name="TextBox 1"/>
          <p:cNvSpPr txBox="1"/>
          <p:nvPr/>
        </p:nvSpPr>
        <p:spPr>
          <a:xfrm>
            <a:off x="2639616" y="4797152"/>
            <a:ext cx="6912768" cy="460375"/>
          </a:xfrm>
          <a:prstGeom prst="rect">
            <a:avLst/>
          </a:prstGeom>
          <a:noFill/>
        </p:spPr>
        <p:txBody>
          <a:bodyPr wrap="square" rtlCol="0">
            <a:spAutoFit/>
          </a:bodyPr>
          <a:lstStyle/>
          <a:p>
            <a:pPr algn="ctr"/>
            <a:r>
              <a:rPr lang="zh-CN" altLang="en-US" sz="2400" b="1" dirty="0">
                <a:solidFill>
                  <a:srgbClr val="006666"/>
                </a:solidFill>
              </a:rPr>
              <a:t>主持人</a:t>
            </a:r>
            <a:r>
              <a:rPr lang="zh-CN" altLang="en-US" sz="2400" b="1" dirty="0" smtClean="0">
                <a:solidFill>
                  <a:srgbClr val="006666"/>
                </a:solidFill>
              </a:rPr>
              <a:t>：邱晓波      庄亮</a:t>
            </a:r>
            <a:endParaRPr lang="en-US" altLang="zh-CN" sz="2400" b="1" dirty="0" smtClean="0">
              <a:solidFill>
                <a:srgbClr val="006666"/>
              </a:solidFill>
            </a:endParaRPr>
          </a:p>
        </p:txBody>
      </p:sp>
      <p:pic>
        <p:nvPicPr>
          <p:cNvPr id="8" name="图片 7"/>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ackgroundRemoval t="1094" b="99375" l="1592" r="99045">
                        <a14:foregroundMark x1="51115" y1="73594" x2="60191" y2="64531"/>
                        <a14:foregroundMark x1="62102" y1="64219" x2="69427" y2="60938"/>
                        <a14:foregroundMark x1="47930" y1="71406" x2="36306" y2="63594"/>
                        <a14:foregroundMark x1="16242" y1="52656" x2="16083" y2="48438"/>
                        <a14:foregroundMark x1="16401" y1="44844" x2="17516" y2="41406"/>
                        <a14:foregroundMark x1="17834" y1="39219" x2="21019" y2="33125"/>
                        <a14:foregroundMark x1="7803" y1="46719" x2="10669" y2="42031"/>
                        <a14:foregroundMark x1="11783" y1="52969" x2="10987" y2="36719"/>
                        <a14:foregroundMark x1="14013" y1="56250" x2="23089" y2="75938"/>
                        <a14:foregroundMark x1="24363" y1="84219" x2="56210" y2="88906"/>
                        <a14:foregroundMark x1="61624" y1="88594" x2="89490" y2="68594"/>
                        <a14:foregroundMark x1="87739" y1="67656" x2="92516" y2="43125"/>
                        <a14:foregroundMark x1="87898" y1="32031" x2="68631" y2="11563"/>
                        <a14:foregroundMark x1="64331" y1="10781" x2="37898" y2="10781"/>
                        <a14:foregroundMark x1="1592" y1="46406" x2="1911" y2="49063"/>
                        <a14:foregroundMark x1="50159" y1="48281" x2="51433" y2="46719"/>
                      </a14:backgroundRemoval>
                    </a14:imgEffect>
                  </a14:imgLayer>
                </a14:imgProps>
              </a:ext>
              <a:ext uri="{28A0092B-C50C-407E-A947-70E740481C1C}">
                <a14:useLocalDpi xmlns:a14="http://schemas.microsoft.com/office/drawing/2010/main" val="0"/>
              </a:ext>
            </a:extLst>
          </a:blip>
          <a:stretch>
            <a:fillRect/>
          </a:stretch>
        </p:blipFill>
        <p:spPr>
          <a:xfrm>
            <a:off x="5617614" y="980728"/>
            <a:ext cx="956773" cy="9750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5"/>
          <p:cNvSpPr txBox="1">
            <a:spLocks noChangeArrowheads="1"/>
          </p:cNvSpPr>
          <p:nvPr/>
        </p:nvSpPr>
        <p:spPr bwMode="auto">
          <a:xfrm>
            <a:off x="10128448" y="260648"/>
            <a:ext cx="2232248"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None/>
            </a:pPr>
            <a:r>
              <a:rPr lang="zh-CN" altLang="en-US" sz="2000" b="1" dirty="0" smtClean="0">
                <a:solidFill>
                  <a:schemeClr val="bg1"/>
                </a:solidFill>
                <a:latin typeface="微软雅黑" panose="020B0503020204020204" pitchFamily="34" charset="-122"/>
                <a:ea typeface="微软雅黑" panose="020B0503020204020204" pitchFamily="34" charset="-122"/>
              </a:rPr>
              <a:t>研究目标</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19" name="对角圆角矩形 3"/>
          <p:cNvSpPr/>
          <p:nvPr>
            <p:custDataLst>
              <p:tags r:id="rId1"/>
            </p:custDataLst>
          </p:nvPr>
        </p:nvSpPr>
        <p:spPr>
          <a:xfrm>
            <a:off x="2948516" y="1206120"/>
            <a:ext cx="6581988" cy="1392194"/>
          </a:xfrm>
          <a:prstGeom prst="round2DiagRect">
            <a:avLst>
              <a:gd name="adj1" fmla="val 0"/>
              <a:gd name="adj2" fmla="val 0"/>
            </a:avLst>
          </a:prstGeom>
          <a:noFill/>
          <a:ln w="25400">
            <a:solidFill>
              <a:srgbClr val="8590CA"/>
            </a:solidFill>
          </a:ln>
          <a:effectLst/>
        </p:spPr>
        <p:txBody>
          <a:bodyPr rot="0" spcFirstLastPara="0" vertOverflow="overflow" horzOverflow="overflow" vert="horz" wrap="square" lIns="91440" tIns="45720" rIns="91440" bIns="45720" numCol="1" spcCol="0" rtlCol="0" fromWordArt="0" anchor="ctr" anchorCtr="0" forceAA="0" compatLnSpc="1">
            <a:noAutofit/>
          </a:bodyPr>
          <a:p>
            <a:pPr algn="just">
              <a:lnSpc>
                <a:spcPct val="120000"/>
              </a:lnSpc>
            </a:pPr>
            <a:endParaRPr lang="da-DK" altLang="zh-CN" dirty="0">
              <a:solidFill>
                <a:srgbClr val="8590CA">
                  <a:lumMod val="5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19"/>
          <p:cNvSpPr txBox="1"/>
          <p:nvPr>
            <p:custDataLst>
              <p:tags r:id="rId2"/>
            </p:custDataLst>
          </p:nvPr>
        </p:nvSpPr>
        <p:spPr>
          <a:xfrm>
            <a:off x="3811284" y="1346412"/>
            <a:ext cx="5496970" cy="1184058"/>
          </a:xfrm>
          <a:prstGeom prst="rect">
            <a:avLst/>
          </a:prstGeom>
          <a:noFill/>
        </p:spPr>
        <p:txBody>
          <a:bodyPr wrap="square" rtlCol="0">
            <a:normAutofit/>
          </a:bodyPr>
          <a:p>
            <a:pPr>
              <a:lnSpc>
                <a:spcPct val="120000"/>
              </a:lnSpc>
            </a:pPr>
            <a:r>
              <a:rPr lang="zh-CN" altLang="en-US" sz="1600" spc="150">
                <a:solidFill>
                  <a:sysClr val="windowText" lastClr="000000">
                    <a:lumMod val="75000"/>
                    <a:lumOff val="25000"/>
                  </a:sysClr>
                </a:solidFill>
                <a:uFillTx/>
                <a:latin typeface="Arial" panose="020B0604020202020204" pitchFamily="34" charset="0"/>
                <a:ea typeface="微软雅黑" panose="020B0503020204020204" pitchFamily="34" charset="-122"/>
                <a:sym typeface="Arial" panose="020B0604020202020204" pitchFamily="34" charset="0"/>
              </a:rPr>
              <a:t>构建学科融合教育模式，培养学生应具备的，能够适应终身发展和社会发展需要的必备品格和关键能力。</a:t>
            </a:r>
            <a:endParaRPr lang="zh-CN" altLang="en-US" sz="1600" spc="150">
              <a:solidFill>
                <a:sysClr val="windowText" lastClr="000000">
                  <a:lumMod val="75000"/>
                  <a:lumOff val="25000"/>
                </a:sysClr>
              </a:solidFill>
              <a:uFillTx/>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custDataLst>
              <p:tags r:id="rId3"/>
            </p:custDataLst>
          </p:nvPr>
        </p:nvSpPr>
        <p:spPr>
          <a:xfrm>
            <a:off x="3043979" y="1422836"/>
            <a:ext cx="567418" cy="551090"/>
          </a:xfrm>
          <a:prstGeom prst="rect">
            <a:avLst/>
          </a:prstGeom>
          <a:solidFill>
            <a:srgbClr val="8590CA"/>
          </a:solidFill>
          <a:ln w="12700" cap="flat" cmpd="sng" algn="ctr">
            <a:noFill/>
            <a:prstDash val="solid"/>
            <a:miter lim="800000"/>
          </a:ln>
          <a:effectLst/>
        </p:spPr>
        <p:txBody>
          <a:bodyPr rtlCol="0" anchor="ctr"/>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24"/>
          <p:cNvSpPr/>
          <p:nvPr>
            <p:custDataLst>
              <p:tags r:id="rId4"/>
            </p:custDataLst>
          </p:nvPr>
        </p:nvSpPr>
        <p:spPr>
          <a:xfrm>
            <a:off x="3044598" y="1451006"/>
            <a:ext cx="566181" cy="494751"/>
          </a:xfrm>
          <a:prstGeom prst="rect">
            <a:avLst/>
          </a:prstGeom>
        </p:spPr>
        <p:txBody>
          <a:bodyPr wrap="square" anchor="ctr">
            <a:normAutofit lnSpcReduction="10000"/>
          </a:bodyPr>
          <a:p>
            <a:pPr algn="ctr">
              <a:lnSpc>
                <a:spcPct val="120000"/>
              </a:lnSpc>
            </a:pPr>
            <a:r>
              <a:rPr lang="en-US" altLang="zh-CN" sz="24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4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对角圆角矩形 3"/>
          <p:cNvSpPr/>
          <p:nvPr>
            <p:custDataLst>
              <p:tags r:id="rId5"/>
            </p:custDataLst>
          </p:nvPr>
        </p:nvSpPr>
        <p:spPr>
          <a:xfrm>
            <a:off x="2948516" y="2749170"/>
            <a:ext cx="6581988" cy="1392194"/>
          </a:xfrm>
          <a:prstGeom prst="round2DiagRect">
            <a:avLst>
              <a:gd name="adj1" fmla="val 0"/>
              <a:gd name="adj2" fmla="val 0"/>
            </a:avLst>
          </a:prstGeom>
          <a:noFill/>
          <a:ln w="25400">
            <a:solidFill>
              <a:srgbClr val="8EAADC"/>
            </a:solidFill>
          </a:ln>
          <a:effectLst/>
        </p:spPr>
        <p:txBody>
          <a:bodyPr rot="0" spcFirstLastPara="0" vertOverflow="overflow" horzOverflow="overflow" vert="horz" wrap="square" lIns="91440" tIns="45720" rIns="91440" bIns="45720" numCol="1" spcCol="0" rtlCol="0" fromWordArt="0" anchor="ctr" anchorCtr="0" forceAA="0" compatLnSpc="1">
            <a:noAutofit/>
          </a:bodyPr>
          <a:p>
            <a:pPr algn="just">
              <a:lnSpc>
                <a:spcPct val="120000"/>
              </a:lnSpc>
            </a:pPr>
            <a:endParaRPr lang="da-DK" altLang="zh-CN" dirty="0">
              <a:solidFill>
                <a:srgbClr val="8590CA">
                  <a:lumMod val="5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文本框 30"/>
          <p:cNvSpPr txBox="1"/>
          <p:nvPr>
            <p:custDataLst>
              <p:tags r:id="rId6"/>
            </p:custDataLst>
          </p:nvPr>
        </p:nvSpPr>
        <p:spPr>
          <a:xfrm>
            <a:off x="3811284" y="2889462"/>
            <a:ext cx="5496970" cy="1184058"/>
          </a:xfrm>
          <a:prstGeom prst="rect">
            <a:avLst/>
          </a:prstGeom>
          <a:noFill/>
        </p:spPr>
        <p:txBody>
          <a:bodyPr wrap="square" rtlCol="0">
            <a:normAutofit/>
          </a:bodyPr>
          <a:p>
            <a:pPr>
              <a:lnSpc>
                <a:spcPct val="120000"/>
              </a:lnSpc>
            </a:pPr>
            <a:r>
              <a:rPr lang="zh-CN" altLang="en-US" sz="1600" spc="150">
                <a:solidFill>
                  <a:sysClr val="windowText" lastClr="000000">
                    <a:lumMod val="75000"/>
                    <a:lumOff val="25000"/>
                  </a:sysClr>
                </a:solidFill>
                <a:uFillTx/>
                <a:latin typeface="Arial" panose="020B0604020202020204" pitchFamily="34" charset="0"/>
                <a:ea typeface="微软雅黑" panose="020B0503020204020204" pitchFamily="34" charset="-122"/>
                <a:sym typeface="Arial" panose="020B0604020202020204" pitchFamily="34" charset="0"/>
              </a:rPr>
              <a:t>将单纯的学科知识放到课程实施应用场景中，提升学生综合能力，创造学科融合运用价值。</a:t>
            </a:r>
            <a:endParaRPr lang="zh-CN" altLang="en-US" sz="1600" spc="150">
              <a:solidFill>
                <a:sysClr val="windowText" lastClr="000000">
                  <a:lumMod val="75000"/>
                  <a:lumOff val="25000"/>
                </a:sysClr>
              </a:solidFill>
              <a:uFillTx/>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p:cNvSpPr/>
          <p:nvPr>
            <p:custDataLst>
              <p:tags r:id="rId7"/>
            </p:custDataLst>
          </p:nvPr>
        </p:nvSpPr>
        <p:spPr>
          <a:xfrm>
            <a:off x="3043979" y="2965886"/>
            <a:ext cx="567418" cy="551090"/>
          </a:xfrm>
          <a:prstGeom prst="rect">
            <a:avLst/>
          </a:prstGeom>
          <a:solidFill>
            <a:srgbClr val="8EAADC"/>
          </a:solidFill>
          <a:ln w="12700" cap="flat" cmpd="sng" algn="ctr">
            <a:noFill/>
            <a:prstDash val="solid"/>
            <a:miter lim="800000"/>
          </a:ln>
          <a:effectLst/>
        </p:spPr>
        <p:txBody>
          <a:bodyPr rtlCol="0" anchor="ctr"/>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custDataLst>
              <p:tags r:id="rId8"/>
            </p:custDataLst>
          </p:nvPr>
        </p:nvSpPr>
        <p:spPr>
          <a:xfrm>
            <a:off x="3044598" y="2994056"/>
            <a:ext cx="566181" cy="494751"/>
          </a:xfrm>
          <a:prstGeom prst="rect">
            <a:avLst/>
          </a:prstGeom>
        </p:spPr>
        <p:txBody>
          <a:bodyPr wrap="square" anchor="ctr">
            <a:normAutofit lnSpcReduction="10000"/>
          </a:bodyPr>
          <a:p>
            <a:pPr algn="ctr">
              <a:lnSpc>
                <a:spcPct val="120000"/>
              </a:lnSpc>
            </a:pPr>
            <a:r>
              <a:rPr lang="en-US" altLang="zh-CN" sz="24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4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对角圆角矩形 3"/>
          <p:cNvSpPr/>
          <p:nvPr>
            <p:custDataLst>
              <p:tags r:id="rId9"/>
            </p:custDataLst>
          </p:nvPr>
        </p:nvSpPr>
        <p:spPr>
          <a:xfrm>
            <a:off x="2948516" y="4292220"/>
            <a:ext cx="6581988" cy="1392194"/>
          </a:xfrm>
          <a:prstGeom prst="round2DiagRect">
            <a:avLst>
              <a:gd name="adj1" fmla="val 0"/>
              <a:gd name="adj2" fmla="val 0"/>
            </a:avLst>
          </a:prstGeom>
          <a:noFill/>
          <a:ln w="25400">
            <a:solidFill>
              <a:srgbClr val="79B6D3"/>
            </a:solidFill>
          </a:ln>
          <a:effectLst/>
        </p:spPr>
        <p:txBody>
          <a:bodyPr rot="0" spcFirstLastPara="0" vertOverflow="overflow" horzOverflow="overflow" vert="horz" wrap="square" lIns="91440" tIns="45720" rIns="91440" bIns="45720" numCol="1" spcCol="0" rtlCol="0" fromWordArt="0" anchor="ctr" anchorCtr="0" forceAA="0" compatLnSpc="1">
            <a:noAutofit/>
          </a:bodyPr>
          <a:p>
            <a:pPr algn="just">
              <a:lnSpc>
                <a:spcPct val="120000"/>
              </a:lnSpc>
            </a:pPr>
            <a:endParaRPr lang="da-DK" altLang="zh-CN" dirty="0">
              <a:solidFill>
                <a:srgbClr val="8590CA">
                  <a:lumMod val="5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custDataLst>
              <p:tags r:id="rId10"/>
            </p:custDataLst>
          </p:nvPr>
        </p:nvSpPr>
        <p:spPr>
          <a:xfrm>
            <a:off x="3811284" y="4432512"/>
            <a:ext cx="5496970" cy="1184058"/>
          </a:xfrm>
          <a:prstGeom prst="rect">
            <a:avLst/>
          </a:prstGeom>
          <a:noFill/>
        </p:spPr>
        <p:txBody>
          <a:bodyPr wrap="square" rtlCol="0">
            <a:normAutofit/>
          </a:bodyPr>
          <a:p>
            <a:pPr>
              <a:lnSpc>
                <a:spcPct val="120000"/>
              </a:lnSpc>
            </a:pPr>
            <a:r>
              <a:rPr lang="zh-CN" altLang="en-US" sz="1600" spc="150">
                <a:solidFill>
                  <a:sysClr val="windowText" lastClr="000000">
                    <a:lumMod val="75000"/>
                    <a:lumOff val="25000"/>
                  </a:sysClr>
                </a:solidFill>
                <a:uFillTx/>
                <a:latin typeface="Arial" panose="020B0604020202020204" pitchFamily="34" charset="0"/>
                <a:ea typeface="微软雅黑" panose="020B0503020204020204" pitchFamily="34" charset="-122"/>
                <a:sym typeface="Arial" panose="020B0604020202020204" pitchFamily="34" charset="0"/>
              </a:rPr>
              <a:t>促进教师不断学习新知识新技能，促进学科间交流和碰撞，拓展教师教学视野，提高教师专业发展素养。</a:t>
            </a:r>
            <a:endParaRPr lang="zh-CN" altLang="en-US" sz="1600" spc="150">
              <a:solidFill>
                <a:sysClr val="windowText" lastClr="000000">
                  <a:lumMod val="75000"/>
                  <a:lumOff val="25000"/>
                </a:sysClr>
              </a:solidFill>
              <a:uFillTx/>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custDataLst>
              <p:tags r:id="rId11"/>
            </p:custDataLst>
          </p:nvPr>
        </p:nvSpPr>
        <p:spPr>
          <a:xfrm>
            <a:off x="3043979" y="4508936"/>
            <a:ext cx="567418" cy="551090"/>
          </a:xfrm>
          <a:prstGeom prst="rect">
            <a:avLst/>
          </a:prstGeom>
          <a:solidFill>
            <a:srgbClr val="79B6D3"/>
          </a:solidFill>
          <a:ln w="12700" cap="flat" cmpd="sng" algn="ctr">
            <a:noFill/>
            <a:prstDash val="solid"/>
            <a:miter lim="800000"/>
          </a:ln>
          <a:effectLst/>
        </p:spPr>
        <p:txBody>
          <a:bodyPr rtlCol="0" anchor="ctr"/>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custDataLst>
              <p:tags r:id="rId12"/>
            </p:custDataLst>
          </p:nvPr>
        </p:nvSpPr>
        <p:spPr>
          <a:xfrm>
            <a:off x="3044598" y="4537106"/>
            <a:ext cx="566181" cy="494751"/>
          </a:xfrm>
          <a:prstGeom prst="rect">
            <a:avLst/>
          </a:prstGeom>
        </p:spPr>
        <p:txBody>
          <a:bodyPr wrap="square" anchor="ctr">
            <a:normAutofit lnSpcReduction="10000"/>
          </a:bodyPr>
          <a:p>
            <a:pPr algn="ctr">
              <a:lnSpc>
                <a:spcPct val="120000"/>
              </a:lnSpc>
            </a:pPr>
            <a:r>
              <a:rPr lang="en-US" altLang="zh-CN" sz="24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4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2552390" y="1700808"/>
            <a:ext cx="7087220" cy="82994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None/>
            </a:pPr>
            <a:r>
              <a:rPr lang="zh-CN" altLang="en-US" sz="4800" b="1" dirty="0">
                <a:solidFill>
                  <a:srgbClr val="008080"/>
                </a:solidFill>
                <a:latin typeface="微软雅黑" panose="020B0503020204020204" pitchFamily="34" charset="-122"/>
                <a:ea typeface="微软雅黑" panose="020B0503020204020204" pitchFamily="34" charset="-122"/>
              </a:rPr>
              <a:t>四、</a:t>
            </a:r>
            <a:r>
              <a:rPr lang="zh-CN" altLang="en-US" sz="4800" b="1" dirty="0" smtClean="0">
                <a:solidFill>
                  <a:srgbClr val="008080"/>
                </a:solidFill>
                <a:latin typeface="微软雅黑" panose="020B0503020204020204" pitchFamily="34" charset="-122"/>
                <a:ea typeface="微软雅黑" panose="020B0503020204020204" pitchFamily="34" charset="-122"/>
              </a:rPr>
              <a:t>研究内容</a:t>
            </a:r>
            <a:endParaRPr lang="zh-CN" altLang="en-US" sz="4800" b="1" dirty="0">
              <a:solidFill>
                <a:srgbClr val="008080"/>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ackgroundRemoval t="1094" b="99375" l="1592" r="99045">
                        <a14:foregroundMark x1="51115" y1="73594" x2="60191" y2="64531"/>
                        <a14:foregroundMark x1="62102" y1="64219" x2="69427" y2="60938"/>
                        <a14:foregroundMark x1="47930" y1="71406" x2="36306" y2="63594"/>
                        <a14:foregroundMark x1="16242" y1="52656" x2="16083" y2="48438"/>
                        <a14:foregroundMark x1="16401" y1="44844" x2="17516" y2="41406"/>
                        <a14:foregroundMark x1="17834" y1="39219" x2="21019" y2="33125"/>
                        <a14:foregroundMark x1="7803" y1="46719" x2="10669" y2="42031"/>
                        <a14:foregroundMark x1="11783" y1="52969" x2="10987" y2="36719"/>
                        <a14:foregroundMark x1="14013" y1="56250" x2="23089" y2="75938"/>
                        <a14:foregroundMark x1="24363" y1="84219" x2="56210" y2="88906"/>
                        <a14:foregroundMark x1="61624" y1="88594" x2="89490" y2="68594"/>
                        <a14:foregroundMark x1="87739" y1="67656" x2="92516" y2="43125"/>
                        <a14:foregroundMark x1="87898" y1="32031" x2="68631" y2="11563"/>
                        <a14:foregroundMark x1="64331" y1="10781" x2="37898" y2="10781"/>
                        <a14:foregroundMark x1="1592" y1="46406" x2="1911" y2="49063"/>
                        <a14:foregroundMark x1="50159" y1="48281" x2="51433" y2="46719"/>
                      </a14:backgroundRemoval>
                    </a14:imgEffect>
                  </a14:imgLayer>
                </a14:imgProps>
              </a:ext>
              <a:ext uri="{28A0092B-C50C-407E-A947-70E740481C1C}">
                <a14:useLocalDpi xmlns:a14="http://schemas.microsoft.com/office/drawing/2010/main" val="0"/>
              </a:ext>
            </a:extLst>
          </a:blip>
          <a:stretch>
            <a:fillRect/>
          </a:stretch>
        </p:blipFill>
        <p:spPr>
          <a:xfrm>
            <a:off x="11280576" y="116632"/>
            <a:ext cx="740749" cy="754904"/>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t="4748" b="18435"/>
          <a:stretch>
            <a:fillRect/>
          </a:stretch>
        </p:blipFill>
        <p:spPr>
          <a:xfrm>
            <a:off x="2207568" y="2514601"/>
            <a:ext cx="7776864" cy="3002631"/>
          </a:xfrm>
          <a:prstGeom prst="rect">
            <a:avLst/>
          </a:prstGeom>
          <a:effectLst>
            <a:softEdge rad="317500"/>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5"/>
          <p:cNvSpPr txBox="1">
            <a:spLocks noChangeArrowheads="1"/>
          </p:cNvSpPr>
          <p:nvPr/>
        </p:nvSpPr>
        <p:spPr bwMode="auto">
          <a:xfrm>
            <a:off x="10128448" y="260648"/>
            <a:ext cx="2232248"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None/>
            </a:pPr>
            <a:r>
              <a:rPr lang="zh-CN" altLang="en-US" sz="2000" b="1" dirty="0" smtClean="0">
                <a:solidFill>
                  <a:schemeClr val="bg1"/>
                </a:solidFill>
                <a:latin typeface="微软雅黑" panose="020B0503020204020204" pitchFamily="34" charset="-122"/>
                <a:ea typeface="微软雅黑" panose="020B0503020204020204" pitchFamily="34" charset="-122"/>
              </a:rPr>
              <a:t>研究内容</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36" name="TextBox 6"/>
          <p:cNvSpPr txBox="1"/>
          <p:nvPr/>
        </p:nvSpPr>
        <p:spPr>
          <a:xfrm>
            <a:off x="619622" y="787100"/>
            <a:ext cx="6583680" cy="46037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lstStyle/>
          <a:p>
            <a:pPr algn="l" eaLnBrk="1" hangingPunct="1">
              <a:defRPr/>
            </a:pPr>
            <a:r>
              <a:rPr lang="en-US" altLang="zh-CN" sz="2400" dirty="0" smtClean="0">
                <a:latin typeface="+mj-ea"/>
                <a:ea typeface="+mj-ea"/>
              </a:rPr>
              <a:t>1.</a:t>
            </a:r>
            <a:r>
              <a:rPr lang="zh-CN" altLang="en-US" sz="2400" dirty="0" smtClean="0">
                <a:latin typeface="+mj-ea"/>
                <a:ea typeface="+mj-ea"/>
              </a:rPr>
              <a:t>指向学生核心素养的学科融合教育框架建构。</a:t>
            </a:r>
            <a:endParaRPr lang="zh-CN" altLang="en-US" sz="2400" dirty="0" smtClean="0">
              <a:latin typeface="+mj-ea"/>
              <a:ea typeface="+mj-ea"/>
            </a:endParaRPr>
          </a:p>
        </p:txBody>
      </p:sp>
      <p:cxnSp>
        <p:nvCxnSpPr>
          <p:cNvPr id="37" name="直接连接符 36"/>
          <p:cNvCxnSpPr/>
          <p:nvPr/>
        </p:nvCxnSpPr>
        <p:spPr>
          <a:xfrm>
            <a:off x="581660" y="1251585"/>
            <a:ext cx="6548120" cy="0"/>
          </a:xfrm>
          <a:prstGeom prst="line">
            <a:avLst/>
          </a:prstGeom>
        </p:spPr>
        <p:style>
          <a:lnRef idx="2">
            <a:schemeClr val="accent2"/>
          </a:lnRef>
          <a:fillRef idx="0">
            <a:schemeClr val="accent2"/>
          </a:fillRef>
          <a:effectRef idx="1">
            <a:schemeClr val="accent2"/>
          </a:effectRef>
          <a:fontRef idx="minor">
            <a:schemeClr val="tx1"/>
          </a:fontRef>
        </p:style>
      </p:cxnSp>
      <p:pic>
        <p:nvPicPr>
          <p:cNvPr id="2" name="图片 1" descr="图片1"/>
          <p:cNvPicPr>
            <a:picLocks noChangeAspect="1"/>
          </p:cNvPicPr>
          <p:nvPr/>
        </p:nvPicPr>
        <p:blipFill>
          <a:blip r:embed="rId1"/>
          <a:stretch>
            <a:fillRect/>
          </a:stretch>
        </p:blipFill>
        <p:spPr>
          <a:xfrm>
            <a:off x="1529080" y="1941195"/>
            <a:ext cx="8782685" cy="3480435"/>
          </a:xfrm>
          <a:prstGeom prst="rect">
            <a:avLst/>
          </a:prstGeom>
        </p:spPr>
      </p:pic>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5"/>
          <p:cNvSpPr txBox="1">
            <a:spLocks noChangeArrowheads="1"/>
          </p:cNvSpPr>
          <p:nvPr/>
        </p:nvSpPr>
        <p:spPr bwMode="auto">
          <a:xfrm>
            <a:off x="10128448" y="260648"/>
            <a:ext cx="2232248"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None/>
            </a:pPr>
            <a:r>
              <a:rPr lang="zh-CN" altLang="en-US" sz="2000" b="1" dirty="0" smtClean="0">
                <a:solidFill>
                  <a:schemeClr val="bg1"/>
                </a:solidFill>
                <a:latin typeface="微软雅黑" panose="020B0503020204020204" pitchFamily="34" charset="-122"/>
                <a:ea typeface="微软雅黑" panose="020B0503020204020204" pitchFamily="34" charset="-122"/>
              </a:rPr>
              <a:t>研究内容</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36" name="TextBox 6"/>
          <p:cNvSpPr txBox="1"/>
          <p:nvPr/>
        </p:nvSpPr>
        <p:spPr>
          <a:xfrm>
            <a:off x="619622" y="787100"/>
            <a:ext cx="4754880" cy="46037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lstStyle/>
          <a:p>
            <a:pPr algn="l" eaLnBrk="1" hangingPunct="1">
              <a:defRPr/>
            </a:pPr>
            <a:r>
              <a:rPr lang="en-US" altLang="zh-CN" sz="2400" dirty="0" smtClean="0">
                <a:latin typeface="+mj-ea"/>
                <a:ea typeface="+mj-ea"/>
              </a:rPr>
              <a:t>2.</a:t>
            </a:r>
            <a:r>
              <a:rPr lang="zh-CN" altLang="en-US" sz="2400" dirty="0" smtClean="0">
                <a:latin typeface="+mj-ea"/>
                <a:ea typeface="+mj-ea"/>
              </a:rPr>
              <a:t>建设学科融合教育的课程体系。</a:t>
            </a:r>
            <a:endParaRPr lang="zh-CN" altLang="en-US" sz="2400" dirty="0" smtClean="0">
              <a:latin typeface="+mj-ea"/>
              <a:ea typeface="+mj-ea"/>
            </a:endParaRPr>
          </a:p>
        </p:txBody>
      </p:sp>
      <p:cxnSp>
        <p:nvCxnSpPr>
          <p:cNvPr id="37" name="直接连接符 36"/>
          <p:cNvCxnSpPr/>
          <p:nvPr/>
        </p:nvCxnSpPr>
        <p:spPr>
          <a:xfrm>
            <a:off x="581660" y="1251585"/>
            <a:ext cx="4809490" cy="0"/>
          </a:xfrm>
          <a:prstGeom prst="line">
            <a:avLst/>
          </a:prstGeom>
        </p:spPr>
        <p:style>
          <a:lnRef idx="2">
            <a:schemeClr val="accent2"/>
          </a:lnRef>
          <a:fillRef idx="0">
            <a:schemeClr val="accent2"/>
          </a:fillRef>
          <a:effectRef idx="1">
            <a:schemeClr val="accent2"/>
          </a:effectRef>
          <a:fontRef idx="minor">
            <a:schemeClr val="tx1"/>
          </a:fontRef>
        </p:style>
      </p:cxnSp>
      <p:pic>
        <p:nvPicPr>
          <p:cNvPr id="3" name="图片 2" descr="图片2"/>
          <p:cNvPicPr>
            <a:picLocks noChangeAspect="1"/>
          </p:cNvPicPr>
          <p:nvPr/>
        </p:nvPicPr>
        <p:blipFill>
          <a:blip r:embed="rId1"/>
          <a:stretch>
            <a:fillRect/>
          </a:stretch>
        </p:blipFill>
        <p:spPr>
          <a:xfrm>
            <a:off x="2172335" y="1793240"/>
            <a:ext cx="7955915" cy="3919220"/>
          </a:xfrm>
          <a:prstGeom prst="rect">
            <a:avLst/>
          </a:prstGeom>
        </p:spPr>
      </p:pic>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5"/>
          <p:cNvSpPr txBox="1">
            <a:spLocks noChangeArrowheads="1"/>
          </p:cNvSpPr>
          <p:nvPr/>
        </p:nvSpPr>
        <p:spPr bwMode="auto">
          <a:xfrm>
            <a:off x="10128448" y="260648"/>
            <a:ext cx="2232248"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None/>
            </a:pPr>
            <a:r>
              <a:rPr lang="zh-CN" altLang="en-US" sz="2000" b="1" dirty="0" smtClean="0">
                <a:solidFill>
                  <a:schemeClr val="bg1"/>
                </a:solidFill>
                <a:latin typeface="微软雅黑" panose="020B0503020204020204" pitchFamily="34" charset="-122"/>
                <a:ea typeface="微软雅黑" panose="020B0503020204020204" pitchFamily="34" charset="-122"/>
              </a:rPr>
              <a:t>研究内容</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cxnSp>
        <p:nvCxnSpPr>
          <p:cNvPr id="4" name="直接连接符 3"/>
          <p:cNvCxnSpPr/>
          <p:nvPr>
            <p:custDataLst>
              <p:tags r:id="rId1"/>
            </p:custDataLst>
          </p:nvPr>
        </p:nvCxnSpPr>
        <p:spPr>
          <a:xfrm>
            <a:off x="3286125" y="1577975"/>
            <a:ext cx="0" cy="2875280"/>
          </a:xfrm>
          <a:prstGeom prst="line">
            <a:avLst/>
          </a:prstGeom>
          <a:noFill/>
          <a:ln w="6350" cap="flat" cmpd="sng" algn="ctr">
            <a:solidFill>
              <a:srgbClr val="1F74AD"/>
            </a:solidFill>
            <a:prstDash val="solid"/>
            <a:miter lim="800000"/>
          </a:ln>
          <a:effectLst/>
        </p:spPr>
      </p:cxnSp>
      <p:sp>
        <p:nvSpPr>
          <p:cNvPr id="2" name="任意多边形 1"/>
          <p:cNvSpPr/>
          <p:nvPr>
            <p:custDataLst>
              <p:tags r:id="rId2"/>
            </p:custDataLst>
          </p:nvPr>
        </p:nvSpPr>
        <p:spPr>
          <a:xfrm>
            <a:off x="3285954" y="3490555"/>
            <a:ext cx="679942" cy="834472"/>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rgbClr val="3498DB">
              <a:lumMod val="75000"/>
            </a:srgbClr>
          </a:solidFill>
          <a:ln w="12700" cap="flat" cmpd="sng" algn="ctr">
            <a:noFill/>
            <a:prstDash val="solid"/>
            <a:miter lim="800000"/>
          </a:ln>
          <a:effectLst/>
        </p:spPr>
        <p:txBody>
          <a:bodyPr rtlCol="0" anchor="ctr">
            <a:normAutofit/>
          </a:bodyPr>
          <a:p>
            <a:pPr algn="ctr">
              <a:lnSpc>
                <a:spcPct val="12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 name="任意多边形 2"/>
          <p:cNvSpPr/>
          <p:nvPr>
            <p:custDataLst>
              <p:tags r:id="rId3"/>
            </p:custDataLst>
          </p:nvPr>
        </p:nvSpPr>
        <p:spPr>
          <a:xfrm>
            <a:off x="3965898" y="3840829"/>
            <a:ext cx="462737" cy="484199"/>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solidFill>
            <a:srgbClr val="3498DB"/>
          </a:solidFill>
          <a:ln w="12700" cap="flat" cmpd="sng" algn="ctr">
            <a:noFill/>
            <a:prstDash val="solid"/>
            <a:miter lim="800000"/>
          </a:ln>
          <a:effectLst/>
        </p:spPr>
        <p:txBody>
          <a:bodyPr rtlCol="0" anchor="ctr">
            <a:normAutofit/>
          </a:bodyPr>
          <a:p>
            <a:pPr algn="ctr">
              <a:lnSpc>
                <a:spcPct val="120000"/>
              </a:lnSpc>
            </a:pPr>
            <a:r>
              <a:rPr lang="en-US" sz="2000"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4</a:t>
            </a:r>
            <a:endParaRPr lang="en-US" sz="2000"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文本框 74"/>
          <p:cNvSpPr txBox="1"/>
          <p:nvPr>
            <p:custDataLst>
              <p:tags r:id="rId4"/>
            </p:custDataLst>
          </p:nvPr>
        </p:nvSpPr>
        <p:spPr>
          <a:xfrm>
            <a:off x="4490443" y="3811550"/>
            <a:ext cx="6580800" cy="534931"/>
          </a:xfrm>
          <a:prstGeom prst="rect">
            <a:avLst/>
          </a:prstGeom>
          <a:noFill/>
        </p:spPr>
        <p:txBody>
          <a:bodyPr wrap="square" rtlCol="0" anchor="ctr"/>
          <a:p>
            <a:pPr>
              <a:lnSpc>
                <a:spcPct val="120000"/>
              </a:lnSpc>
            </a:pPr>
            <a:r>
              <a:rPr lang="zh-CN" altLang="en-US" sz="2000" spc="150" dirty="0">
                <a:solidFill>
                  <a:srgbClr val="1F74AD"/>
                </a:solidFill>
                <a:latin typeface="Arial" panose="020B0604020202020204" pitchFamily="34" charset="0"/>
                <a:ea typeface="微软雅黑" panose="020B0503020204020204" pitchFamily="34" charset="-122"/>
                <a:sym typeface="Arial" panose="020B0604020202020204" pitchFamily="34" charset="0"/>
              </a:rPr>
              <a:t>探索动态路径，形成基本策略。</a:t>
            </a:r>
            <a:endParaRPr lang="zh-CN" altLang="en-US" sz="2000" spc="150" dirty="0">
              <a:solidFill>
                <a:srgbClr val="1F74AD"/>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任意多边形 21"/>
          <p:cNvSpPr/>
          <p:nvPr>
            <p:custDataLst>
              <p:tags r:id="rId5"/>
            </p:custDataLst>
          </p:nvPr>
        </p:nvSpPr>
        <p:spPr>
          <a:xfrm>
            <a:off x="3285954" y="2025267"/>
            <a:ext cx="679942" cy="834472"/>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rgbClr val="1F74AD">
              <a:lumMod val="75000"/>
            </a:srgbClr>
          </a:solidFill>
          <a:ln w="12700" cap="flat" cmpd="sng" algn="ctr">
            <a:noFill/>
            <a:prstDash val="solid"/>
            <a:miter lim="800000"/>
          </a:ln>
          <a:effectLst/>
        </p:spPr>
        <p:txBody>
          <a:bodyPr rtlCol="0" anchor="ctr">
            <a:normAutofit/>
          </a:bodyPr>
          <a:p>
            <a:pPr algn="ctr">
              <a:lnSpc>
                <a:spcPct val="12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23" name="任意多边形 22"/>
          <p:cNvSpPr/>
          <p:nvPr>
            <p:custDataLst>
              <p:tags r:id="rId6"/>
            </p:custDataLst>
          </p:nvPr>
        </p:nvSpPr>
        <p:spPr>
          <a:xfrm>
            <a:off x="3965898" y="2375541"/>
            <a:ext cx="462737" cy="484199"/>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solidFill>
            <a:srgbClr val="1F74AD"/>
          </a:solidFill>
          <a:ln w="12700" cap="flat" cmpd="sng" algn="ctr">
            <a:noFill/>
            <a:prstDash val="solid"/>
            <a:miter lim="800000"/>
          </a:ln>
          <a:effectLst/>
        </p:spPr>
        <p:txBody>
          <a:bodyPr rtlCol="0" anchor="ctr">
            <a:normAutofit/>
          </a:bodyPr>
          <a:p>
            <a:pPr algn="ctr">
              <a:lnSpc>
                <a:spcPct val="120000"/>
              </a:lnSpc>
            </a:pPr>
            <a:r>
              <a:rPr lang="en-US" sz="2000"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3</a:t>
            </a:r>
            <a:endParaRPr lang="en-US" sz="2000"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23"/>
          <p:cNvSpPr txBox="1"/>
          <p:nvPr>
            <p:custDataLst>
              <p:tags r:id="rId7"/>
            </p:custDataLst>
          </p:nvPr>
        </p:nvSpPr>
        <p:spPr>
          <a:xfrm>
            <a:off x="4490443" y="2346262"/>
            <a:ext cx="6580800" cy="534931"/>
          </a:xfrm>
          <a:prstGeom prst="rect">
            <a:avLst/>
          </a:prstGeom>
          <a:noFill/>
        </p:spPr>
        <p:txBody>
          <a:bodyPr wrap="square" rtlCol="0" anchor="ctr"/>
          <a:p>
            <a:pPr>
              <a:lnSpc>
                <a:spcPct val="120000"/>
              </a:lnSpc>
            </a:pPr>
            <a:r>
              <a:rPr lang="zh-CN" altLang="en-US" sz="2000" spc="150" dirty="0">
                <a:solidFill>
                  <a:srgbClr val="1F74AD"/>
                </a:solidFill>
                <a:latin typeface="Arial" panose="020B0604020202020204" pitchFamily="34" charset="0"/>
                <a:ea typeface="微软雅黑" panose="020B0503020204020204" pitchFamily="34" charset="-122"/>
                <a:sym typeface="Arial" panose="020B0604020202020204" pitchFamily="34" charset="0"/>
              </a:rPr>
              <a:t>学科融合教育的基本方式</a:t>
            </a:r>
            <a:endParaRPr lang="zh-CN" altLang="en-US" sz="2000" spc="150" dirty="0">
              <a:solidFill>
                <a:srgbClr val="1F74AD"/>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2552390" y="1700808"/>
            <a:ext cx="7087220" cy="82994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None/>
            </a:pPr>
            <a:r>
              <a:rPr lang="zh-CN" altLang="en-US" sz="4800" b="1" dirty="0" smtClean="0">
                <a:solidFill>
                  <a:srgbClr val="008080"/>
                </a:solidFill>
                <a:latin typeface="微软雅黑" panose="020B0503020204020204" pitchFamily="34" charset="-122"/>
                <a:ea typeface="微软雅黑" panose="020B0503020204020204" pitchFamily="34" charset="-122"/>
              </a:rPr>
              <a:t>五、主要观点与创新之处</a:t>
            </a:r>
            <a:endParaRPr lang="zh-CN" altLang="en-US" sz="4800" b="1" dirty="0">
              <a:solidFill>
                <a:srgbClr val="008080"/>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ackgroundRemoval t="1094" b="99375" l="1592" r="99045">
                        <a14:foregroundMark x1="51115" y1="73594" x2="60191" y2="64531"/>
                        <a14:foregroundMark x1="62102" y1="64219" x2="69427" y2="60938"/>
                        <a14:foregroundMark x1="47930" y1="71406" x2="36306" y2="63594"/>
                        <a14:foregroundMark x1="16242" y1="52656" x2="16083" y2="48438"/>
                        <a14:foregroundMark x1="16401" y1="44844" x2="17516" y2="41406"/>
                        <a14:foregroundMark x1="17834" y1="39219" x2="21019" y2="33125"/>
                        <a14:foregroundMark x1="7803" y1="46719" x2="10669" y2="42031"/>
                        <a14:foregroundMark x1="11783" y1="52969" x2="10987" y2="36719"/>
                        <a14:foregroundMark x1="14013" y1="56250" x2="23089" y2="75938"/>
                        <a14:foregroundMark x1="24363" y1="84219" x2="56210" y2="88906"/>
                        <a14:foregroundMark x1="61624" y1="88594" x2="89490" y2="68594"/>
                        <a14:foregroundMark x1="87739" y1="67656" x2="92516" y2="43125"/>
                        <a14:foregroundMark x1="87898" y1="32031" x2="68631" y2="11563"/>
                        <a14:foregroundMark x1="64331" y1="10781" x2="37898" y2="10781"/>
                        <a14:foregroundMark x1="1592" y1="46406" x2="1911" y2="49063"/>
                        <a14:foregroundMark x1="50159" y1="48281" x2="51433" y2="46719"/>
                      </a14:backgroundRemoval>
                    </a14:imgEffect>
                  </a14:imgLayer>
                </a14:imgProps>
              </a:ext>
              <a:ext uri="{28A0092B-C50C-407E-A947-70E740481C1C}">
                <a14:useLocalDpi xmlns:a14="http://schemas.microsoft.com/office/drawing/2010/main" val="0"/>
              </a:ext>
            </a:extLst>
          </a:blip>
          <a:stretch>
            <a:fillRect/>
          </a:stretch>
        </p:blipFill>
        <p:spPr>
          <a:xfrm>
            <a:off x="11280576" y="116632"/>
            <a:ext cx="740749" cy="754904"/>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32150" b="20600"/>
          <a:stretch>
            <a:fillRect/>
          </a:stretch>
        </p:blipFill>
        <p:spPr>
          <a:xfrm>
            <a:off x="1909390" y="2531805"/>
            <a:ext cx="8373220" cy="2768827"/>
          </a:xfrm>
          <a:prstGeom prst="rect">
            <a:avLst/>
          </a:prstGeom>
          <a:effectLst>
            <a:softEdge rad="317500"/>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5"/>
          <p:cNvSpPr txBox="1">
            <a:spLocks noChangeArrowheads="1"/>
          </p:cNvSpPr>
          <p:nvPr/>
        </p:nvSpPr>
        <p:spPr bwMode="auto">
          <a:xfrm>
            <a:off x="10128448" y="260648"/>
            <a:ext cx="2232248"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None/>
            </a:pPr>
            <a:r>
              <a:rPr lang="zh-CN" sz="2000" b="1" dirty="0" smtClean="0">
                <a:solidFill>
                  <a:schemeClr val="bg1"/>
                </a:solidFill>
                <a:latin typeface="微软雅黑" panose="020B0503020204020204" pitchFamily="34" charset="-122"/>
                <a:ea typeface="微软雅黑" panose="020B0503020204020204" pitchFamily="34" charset="-122"/>
              </a:rPr>
              <a:t>主要观点</a:t>
            </a:r>
            <a:endParaRPr lang="zh-CN" sz="2000" b="1" dirty="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custDataLst>
              <p:tags r:id="rId1"/>
            </p:custDataLst>
          </p:nvPr>
        </p:nvSpPr>
        <p:spPr>
          <a:xfrm>
            <a:off x="3592195" y="1647825"/>
            <a:ext cx="6535420" cy="810260"/>
          </a:xfrm>
          <a:prstGeom prst="rect">
            <a:avLst/>
          </a:prstGeom>
          <a:noFill/>
        </p:spPr>
        <p:txBody>
          <a:bodyPr wrap="square" rtlCol="0">
            <a:spAutoFit/>
          </a:bodyPr>
          <a:p>
            <a:pPr>
              <a:lnSpc>
                <a:spcPct val="130000"/>
              </a:lnSpc>
            </a:pPr>
            <a:r>
              <a:rPr lang="zh-CN" altLang="en-US">
                <a:latin typeface="Arial" panose="020B0604020202020204" pitchFamily="34" charset="0"/>
                <a:ea typeface="微软雅黑" panose="020B0503020204020204" pitchFamily="34" charset="-122"/>
                <a:sym typeface="Arial" panose="020B0604020202020204" pitchFamily="34" charset="0"/>
              </a:rPr>
              <a:t>发展核心素养的需要</a:t>
            </a:r>
            <a:endParaRPr lang="zh-CN" altLang="en-US">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a:latin typeface="Arial" panose="020B0604020202020204" pitchFamily="34" charset="0"/>
                <a:ea typeface="微软雅黑" panose="020B0503020204020204" pitchFamily="34" charset="-122"/>
                <a:sym typeface="Arial" panose="020B0604020202020204" pitchFamily="34" charset="0"/>
              </a:rPr>
              <a:t>新课程实施的新样态</a:t>
            </a: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16"/>
          <p:cNvSpPr>
            <a:spLocks noEditPoints="1"/>
          </p:cNvSpPr>
          <p:nvPr>
            <p:custDataLst>
              <p:tags r:id="rId2"/>
            </p:custDataLst>
          </p:nvPr>
        </p:nvSpPr>
        <p:spPr bwMode="auto">
          <a:xfrm>
            <a:off x="2980453" y="1708222"/>
            <a:ext cx="461180" cy="663271"/>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solidFill>
            <a:srgbClr val="00B0F0"/>
          </a:solidFill>
          <a:ln>
            <a:noFill/>
          </a:ln>
          <a:extLst>
            <a:ext uri="{91240B29-F687-4F45-9708-019B960494DF}">
              <a14:hiddenLine xmlns:a14="http://schemas.microsoft.com/office/drawing/2010/main" w="9525">
                <a:solidFill>
                  <a:srgbClr val="C00000"/>
                </a:solidFill>
                <a:round/>
              </a14:hiddenLine>
            </a:ext>
          </a:extLst>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7" name="Freeform 17"/>
          <p:cNvSpPr/>
          <p:nvPr>
            <p:custDataLst>
              <p:tags r:id="rId3"/>
            </p:custDataLst>
          </p:nvPr>
        </p:nvSpPr>
        <p:spPr bwMode="auto">
          <a:xfrm>
            <a:off x="3083414" y="1811254"/>
            <a:ext cx="137281" cy="135230"/>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solidFill>
            <a:srgbClr val="00B0F0"/>
          </a:solidFill>
          <a:ln>
            <a:noFill/>
          </a:ln>
          <a:extLst>
            <a:ext uri="{91240B29-F687-4F45-9708-019B960494DF}">
              <a14:hiddenLine xmlns:a14="http://schemas.microsoft.com/office/drawing/2010/main" w="9525">
                <a:solidFill>
                  <a:srgbClr val="C00000"/>
                </a:solidFill>
                <a:round/>
              </a14:hiddenLine>
            </a:ext>
          </a:extLst>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9"/>
          <p:cNvSpPr>
            <a:spLocks noEditPoints="1"/>
          </p:cNvSpPr>
          <p:nvPr>
            <p:custDataLst>
              <p:tags r:id="rId4"/>
            </p:custDataLst>
          </p:nvPr>
        </p:nvSpPr>
        <p:spPr bwMode="auto">
          <a:xfrm>
            <a:off x="2866411" y="3005459"/>
            <a:ext cx="643407" cy="643407"/>
          </a:xfrm>
          <a:custGeom>
            <a:avLst/>
            <a:gdLst>
              <a:gd name="T0" fmla="*/ 111 w 112"/>
              <a:gd name="T1" fmla="*/ 45 h 112"/>
              <a:gd name="T2" fmla="*/ 109 w 112"/>
              <a:gd name="T3" fmla="*/ 38 h 112"/>
              <a:gd name="T4" fmla="*/ 104 w 112"/>
              <a:gd name="T5" fmla="*/ 35 h 112"/>
              <a:gd name="T6" fmla="*/ 104 w 112"/>
              <a:gd name="T7" fmla="*/ 35 h 112"/>
              <a:gd name="T8" fmla="*/ 56 w 112"/>
              <a:gd name="T9" fmla="*/ 4 h 112"/>
              <a:gd name="T10" fmla="*/ 50 w 112"/>
              <a:gd name="T11" fmla="*/ 4 h 112"/>
              <a:gd name="T12" fmla="*/ 50 w 112"/>
              <a:gd name="T13" fmla="*/ 3 h 112"/>
              <a:gd name="T14" fmla="*/ 45 w 112"/>
              <a:gd name="T15" fmla="*/ 1 h 112"/>
              <a:gd name="T16" fmla="*/ 38 w 112"/>
              <a:gd name="T17" fmla="*/ 3 h 112"/>
              <a:gd name="T18" fmla="*/ 35 w 112"/>
              <a:gd name="T19" fmla="*/ 8 h 112"/>
              <a:gd name="T20" fmla="*/ 35 w 112"/>
              <a:gd name="T21" fmla="*/ 8 h 112"/>
              <a:gd name="T22" fmla="*/ 4 w 112"/>
              <a:gd name="T23" fmla="*/ 56 h 112"/>
              <a:gd name="T24" fmla="*/ 4 w 112"/>
              <a:gd name="T25" fmla="*/ 62 h 112"/>
              <a:gd name="T26" fmla="*/ 3 w 112"/>
              <a:gd name="T27" fmla="*/ 62 h 112"/>
              <a:gd name="T28" fmla="*/ 1 w 112"/>
              <a:gd name="T29" fmla="*/ 67 h 112"/>
              <a:gd name="T30" fmla="*/ 3 w 112"/>
              <a:gd name="T31" fmla="*/ 74 h 112"/>
              <a:gd name="T32" fmla="*/ 8 w 112"/>
              <a:gd name="T33" fmla="*/ 77 h 112"/>
              <a:gd name="T34" fmla="*/ 8 w 112"/>
              <a:gd name="T35" fmla="*/ 77 h 112"/>
              <a:gd name="T36" fmla="*/ 56 w 112"/>
              <a:gd name="T37" fmla="*/ 108 h 112"/>
              <a:gd name="T38" fmla="*/ 62 w 112"/>
              <a:gd name="T39" fmla="*/ 108 h 112"/>
              <a:gd name="T40" fmla="*/ 62 w 112"/>
              <a:gd name="T41" fmla="*/ 109 h 112"/>
              <a:gd name="T42" fmla="*/ 67 w 112"/>
              <a:gd name="T43" fmla="*/ 111 h 112"/>
              <a:gd name="T44" fmla="*/ 74 w 112"/>
              <a:gd name="T45" fmla="*/ 109 h 112"/>
              <a:gd name="T46" fmla="*/ 77 w 112"/>
              <a:gd name="T47" fmla="*/ 104 h 112"/>
              <a:gd name="T48" fmla="*/ 77 w 112"/>
              <a:gd name="T49" fmla="*/ 104 h 112"/>
              <a:gd name="T50" fmla="*/ 108 w 112"/>
              <a:gd name="T51" fmla="*/ 56 h 112"/>
              <a:gd name="T52" fmla="*/ 108 w 112"/>
              <a:gd name="T53" fmla="*/ 50 h 112"/>
              <a:gd name="T54" fmla="*/ 109 w 112"/>
              <a:gd name="T55" fmla="*/ 50 h 112"/>
              <a:gd name="T56" fmla="*/ 111 w 112"/>
              <a:gd name="T57" fmla="*/ 45 h 112"/>
              <a:gd name="T58" fmla="*/ 56 w 112"/>
              <a:gd name="T59" fmla="*/ 12 h 112"/>
              <a:gd name="T60" fmla="*/ 96 w 112"/>
              <a:gd name="T61" fmla="*/ 37 h 112"/>
              <a:gd name="T62" fmla="*/ 76 w 112"/>
              <a:gd name="T63" fmla="*/ 42 h 112"/>
              <a:gd name="T64" fmla="*/ 58 w 112"/>
              <a:gd name="T65" fmla="*/ 32 h 112"/>
              <a:gd name="T66" fmla="*/ 53 w 112"/>
              <a:gd name="T67" fmla="*/ 12 h 112"/>
              <a:gd name="T68" fmla="*/ 56 w 112"/>
              <a:gd name="T69" fmla="*/ 12 h 112"/>
              <a:gd name="T70" fmla="*/ 72 w 112"/>
              <a:gd name="T71" fmla="*/ 56 h 112"/>
              <a:gd name="T72" fmla="*/ 56 w 112"/>
              <a:gd name="T73" fmla="*/ 72 h 112"/>
              <a:gd name="T74" fmla="*/ 40 w 112"/>
              <a:gd name="T75" fmla="*/ 56 h 112"/>
              <a:gd name="T76" fmla="*/ 52 w 112"/>
              <a:gd name="T77" fmla="*/ 40 h 112"/>
              <a:gd name="T78" fmla="*/ 53 w 112"/>
              <a:gd name="T79" fmla="*/ 40 h 112"/>
              <a:gd name="T80" fmla="*/ 56 w 112"/>
              <a:gd name="T81" fmla="*/ 40 h 112"/>
              <a:gd name="T82" fmla="*/ 72 w 112"/>
              <a:gd name="T83" fmla="*/ 53 h 112"/>
              <a:gd name="T84" fmla="*/ 72 w 112"/>
              <a:gd name="T85" fmla="*/ 53 h 112"/>
              <a:gd name="T86" fmla="*/ 72 w 112"/>
              <a:gd name="T87" fmla="*/ 56 h 112"/>
              <a:gd name="T88" fmla="*/ 12 w 112"/>
              <a:gd name="T89" fmla="*/ 56 h 112"/>
              <a:gd name="T90" fmla="*/ 37 w 112"/>
              <a:gd name="T91" fmla="*/ 16 h 112"/>
              <a:gd name="T92" fmla="*/ 42 w 112"/>
              <a:gd name="T93" fmla="*/ 36 h 112"/>
              <a:gd name="T94" fmla="*/ 32 w 112"/>
              <a:gd name="T95" fmla="*/ 54 h 112"/>
              <a:gd name="T96" fmla="*/ 12 w 112"/>
              <a:gd name="T97" fmla="*/ 60 h 112"/>
              <a:gd name="T98" fmla="*/ 12 w 112"/>
              <a:gd name="T99" fmla="*/ 56 h 112"/>
              <a:gd name="T100" fmla="*/ 56 w 112"/>
              <a:gd name="T101" fmla="*/ 100 h 112"/>
              <a:gd name="T102" fmla="*/ 16 w 112"/>
              <a:gd name="T103" fmla="*/ 75 h 112"/>
              <a:gd name="T104" fmla="*/ 36 w 112"/>
              <a:gd name="T105" fmla="*/ 70 h 112"/>
              <a:gd name="T106" fmla="*/ 54 w 112"/>
              <a:gd name="T107" fmla="*/ 80 h 112"/>
              <a:gd name="T108" fmla="*/ 60 w 112"/>
              <a:gd name="T109" fmla="*/ 100 h 112"/>
              <a:gd name="T110" fmla="*/ 56 w 112"/>
              <a:gd name="T111" fmla="*/ 100 h 112"/>
              <a:gd name="T112" fmla="*/ 100 w 112"/>
              <a:gd name="T113" fmla="*/ 56 h 112"/>
              <a:gd name="T114" fmla="*/ 75 w 112"/>
              <a:gd name="T115" fmla="*/ 96 h 112"/>
              <a:gd name="T116" fmla="*/ 70 w 112"/>
              <a:gd name="T117" fmla="*/ 76 h 112"/>
              <a:gd name="T118" fmla="*/ 80 w 112"/>
              <a:gd name="T119" fmla="*/ 58 h 112"/>
              <a:gd name="T120" fmla="*/ 100 w 112"/>
              <a:gd name="T121" fmla="*/ 53 h 112"/>
              <a:gd name="T122" fmla="*/ 100 w 112"/>
              <a:gd name="T123"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 h="112">
                <a:moveTo>
                  <a:pt x="111" y="45"/>
                </a:moveTo>
                <a:cubicBezTo>
                  <a:pt x="109" y="38"/>
                  <a:pt x="109" y="38"/>
                  <a:pt x="109" y="38"/>
                </a:cubicBezTo>
                <a:cubicBezTo>
                  <a:pt x="109" y="36"/>
                  <a:pt x="106" y="34"/>
                  <a:pt x="104" y="35"/>
                </a:cubicBezTo>
                <a:cubicBezTo>
                  <a:pt x="104" y="35"/>
                  <a:pt x="104" y="35"/>
                  <a:pt x="104" y="35"/>
                </a:cubicBezTo>
                <a:cubicBezTo>
                  <a:pt x="95" y="17"/>
                  <a:pt x="77" y="4"/>
                  <a:pt x="56" y="4"/>
                </a:cubicBezTo>
                <a:cubicBezTo>
                  <a:pt x="54" y="4"/>
                  <a:pt x="52" y="4"/>
                  <a:pt x="50" y="4"/>
                </a:cubicBezTo>
                <a:cubicBezTo>
                  <a:pt x="50" y="3"/>
                  <a:pt x="50" y="3"/>
                  <a:pt x="50" y="3"/>
                </a:cubicBezTo>
                <a:cubicBezTo>
                  <a:pt x="50" y="1"/>
                  <a:pt x="48" y="0"/>
                  <a:pt x="45" y="1"/>
                </a:cubicBezTo>
                <a:cubicBezTo>
                  <a:pt x="38" y="3"/>
                  <a:pt x="38" y="3"/>
                  <a:pt x="38" y="3"/>
                </a:cubicBezTo>
                <a:cubicBezTo>
                  <a:pt x="36" y="3"/>
                  <a:pt x="34" y="6"/>
                  <a:pt x="35" y="8"/>
                </a:cubicBezTo>
                <a:cubicBezTo>
                  <a:pt x="35" y="8"/>
                  <a:pt x="35" y="8"/>
                  <a:pt x="35" y="8"/>
                </a:cubicBezTo>
                <a:cubicBezTo>
                  <a:pt x="17" y="17"/>
                  <a:pt x="4" y="35"/>
                  <a:pt x="4" y="56"/>
                </a:cubicBezTo>
                <a:cubicBezTo>
                  <a:pt x="4" y="58"/>
                  <a:pt x="4" y="60"/>
                  <a:pt x="4" y="62"/>
                </a:cubicBezTo>
                <a:cubicBezTo>
                  <a:pt x="3" y="62"/>
                  <a:pt x="3" y="62"/>
                  <a:pt x="3" y="62"/>
                </a:cubicBezTo>
                <a:cubicBezTo>
                  <a:pt x="1" y="62"/>
                  <a:pt x="0" y="65"/>
                  <a:pt x="1" y="67"/>
                </a:cubicBezTo>
                <a:cubicBezTo>
                  <a:pt x="3" y="74"/>
                  <a:pt x="3" y="74"/>
                  <a:pt x="3" y="74"/>
                </a:cubicBezTo>
                <a:cubicBezTo>
                  <a:pt x="3" y="76"/>
                  <a:pt x="6" y="78"/>
                  <a:pt x="8" y="77"/>
                </a:cubicBezTo>
                <a:cubicBezTo>
                  <a:pt x="8" y="77"/>
                  <a:pt x="8" y="77"/>
                  <a:pt x="8" y="77"/>
                </a:cubicBezTo>
                <a:cubicBezTo>
                  <a:pt x="17" y="95"/>
                  <a:pt x="35" y="108"/>
                  <a:pt x="56" y="108"/>
                </a:cubicBezTo>
                <a:cubicBezTo>
                  <a:pt x="58" y="108"/>
                  <a:pt x="60" y="108"/>
                  <a:pt x="62" y="108"/>
                </a:cubicBezTo>
                <a:cubicBezTo>
                  <a:pt x="62" y="109"/>
                  <a:pt x="62" y="109"/>
                  <a:pt x="62" y="109"/>
                </a:cubicBezTo>
                <a:cubicBezTo>
                  <a:pt x="62" y="111"/>
                  <a:pt x="65" y="112"/>
                  <a:pt x="67" y="111"/>
                </a:cubicBezTo>
                <a:cubicBezTo>
                  <a:pt x="74" y="109"/>
                  <a:pt x="74" y="109"/>
                  <a:pt x="74" y="109"/>
                </a:cubicBezTo>
                <a:cubicBezTo>
                  <a:pt x="77" y="109"/>
                  <a:pt x="78" y="106"/>
                  <a:pt x="77" y="104"/>
                </a:cubicBezTo>
                <a:cubicBezTo>
                  <a:pt x="77" y="104"/>
                  <a:pt x="77" y="104"/>
                  <a:pt x="77" y="104"/>
                </a:cubicBezTo>
                <a:cubicBezTo>
                  <a:pt x="95" y="95"/>
                  <a:pt x="108" y="77"/>
                  <a:pt x="108" y="56"/>
                </a:cubicBezTo>
                <a:cubicBezTo>
                  <a:pt x="108" y="54"/>
                  <a:pt x="108" y="52"/>
                  <a:pt x="108" y="50"/>
                </a:cubicBezTo>
                <a:cubicBezTo>
                  <a:pt x="109" y="50"/>
                  <a:pt x="109" y="50"/>
                  <a:pt x="109" y="50"/>
                </a:cubicBezTo>
                <a:cubicBezTo>
                  <a:pt x="111" y="50"/>
                  <a:pt x="112" y="48"/>
                  <a:pt x="111" y="45"/>
                </a:cubicBezTo>
                <a:close/>
                <a:moveTo>
                  <a:pt x="56" y="12"/>
                </a:moveTo>
                <a:cubicBezTo>
                  <a:pt x="74" y="12"/>
                  <a:pt x="89" y="22"/>
                  <a:pt x="96" y="37"/>
                </a:cubicBezTo>
                <a:cubicBezTo>
                  <a:pt x="76" y="42"/>
                  <a:pt x="76" y="42"/>
                  <a:pt x="76" y="42"/>
                </a:cubicBezTo>
                <a:cubicBezTo>
                  <a:pt x="72" y="37"/>
                  <a:pt x="65" y="33"/>
                  <a:pt x="58" y="32"/>
                </a:cubicBezTo>
                <a:cubicBezTo>
                  <a:pt x="53" y="12"/>
                  <a:pt x="53" y="12"/>
                  <a:pt x="53" y="12"/>
                </a:cubicBezTo>
                <a:cubicBezTo>
                  <a:pt x="54" y="12"/>
                  <a:pt x="55" y="12"/>
                  <a:pt x="56" y="12"/>
                </a:cubicBezTo>
                <a:close/>
                <a:moveTo>
                  <a:pt x="72" y="56"/>
                </a:moveTo>
                <a:cubicBezTo>
                  <a:pt x="72" y="65"/>
                  <a:pt x="65" y="72"/>
                  <a:pt x="56" y="72"/>
                </a:cubicBezTo>
                <a:cubicBezTo>
                  <a:pt x="47" y="72"/>
                  <a:pt x="40" y="65"/>
                  <a:pt x="40" y="56"/>
                </a:cubicBezTo>
                <a:cubicBezTo>
                  <a:pt x="40" y="48"/>
                  <a:pt x="45" y="42"/>
                  <a:pt x="52" y="40"/>
                </a:cubicBezTo>
                <a:cubicBezTo>
                  <a:pt x="53" y="40"/>
                  <a:pt x="53" y="40"/>
                  <a:pt x="53" y="40"/>
                </a:cubicBezTo>
                <a:cubicBezTo>
                  <a:pt x="54" y="40"/>
                  <a:pt x="55" y="40"/>
                  <a:pt x="56" y="40"/>
                </a:cubicBezTo>
                <a:cubicBezTo>
                  <a:pt x="64" y="40"/>
                  <a:pt x="70" y="45"/>
                  <a:pt x="72" y="53"/>
                </a:cubicBezTo>
                <a:cubicBezTo>
                  <a:pt x="72" y="53"/>
                  <a:pt x="72" y="53"/>
                  <a:pt x="72" y="53"/>
                </a:cubicBezTo>
                <a:cubicBezTo>
                  <a:pt x="72" y="54"/>
                  <a:pt x="72" y="55"/>
                  <a:pt x="72" y="56"/>
                </a:cubicBezTo>
                <a:close/>
                <a:moveTo>
                  <a:pt x="12" y="56"/>
                </a:moveTo>
                <a:cubicBezTo>
                  <a:pt x="12" y="38"/>
                  <a:pt x="22" y="23"/>
                  <a:pt x="37" y="16"/>
                </a:cubicBezTo>
                <a:cubicBezTo>
                  <a:pt x="42" y="36"/>
                  <a:pt x="42" y="36"/>
                  <a:pt x="42" y="36"/>
                </a:cubicBezTo>
                <a:cubicBezTo>
                  <a:pt x="37" y="40"/>
                  <a:pt x="33" y="47"/>
                  <a:pt x="32" y="54"/>
                </a:cubicBezTo>
                <a:cubicBezTo>
                  <a:pt x="12" y="60"/>
                  <a:pt x="12" y="60"/>
                  <a:pt x="12" y="60"/>
                </a:cubicBezTo>
                <a:cubicBezTo>
                  <a:pt x="12" y="58"/>
                  <a:pt x="12" y="57"/>
                  <a:pt x="12" y="56"/>
                </a:cubicBezTo>
                <a:close/>
                <a:moveTo>
                  <a:pt x="56" y="100"/>
                </a:moveTo>
                <a:cubicBezTo>
                  <a:pt x="38" y="100"/>
                  <a:pt x="23" y="90"/>
                  <a:pt x="16" y="75"/>
                </a:cubicBezTo>
                <a:cubicBezTo>
                  <a:pt x="36" y="70"/>
                  <a:pt x="36" y="70"/>
                  <a:pt x="36" y="70"/>
                </a:cubicBezTo>
                <a:cubicBezTo>
                  <a:pt x="40" y="75"/>
                  <a:pt x="47" y="79"/>
                  <a:pt x="54" y="80"/>
                </a:cubicBezTo>
                <a:cubicBezTo>
                  <a:pt x="60" y="100"/>
                  <a:pt x="60" y="100"/>
                  <a:pt x="60" y="100"/>
                </a:cubicBezTo>
                <a:cubicBezTo>
                  <a:pt x="58" y="100"/>
                  <a:pt x="57" y="100"/>
                  <a:pt x="56" y="100"/>
                </a:cubicBezTo>
                <a:close/>
                <a:moveTo>
                  <a:pt x="100" y="56"/>
                </a:moveTo>
                <a:cubicBezTo>
                  <a:pt x="100" y="74"/>
                  <a:pt x="90" y="89"/>
                  <a:pt x="75" y="96"/>
                </a:cubicBezTo>
                <a:cubicBezTo>
                  <a:pt x="70" y="76"/>
                  <a:pt x="70" y="76"/>
                  <a:pt x="70" y="76"/>
                </a:cubicBezTo>
                <a:cubicBezTo>
                  <a:pt x="75" y="72"/>
                  <a:pt x="79" y="65"/>
                  <a:pt x="80" y="58"/>
                </a:cubicBezTo>
                <a:cubicBezTo>
                  <a:pt x="100" y="53"/>
                  <a:pt x="100" y="53"/>
                  <a:pt x="100" y="53"/>
                </a:cubicBezTo>
                <a:cubicBezTo>
                  <a:pt x="100" y="54"/>
                  <a:pt x="100" y="55"/>
                  <a:pt x="100" y="56"/>
                </a:cubicBezTo>
                <a:close/>
              </a:path>
            </a:pathLst>
          </a:custGeom>
          <a:solidFill>
            <a:srgbClr val="C00000">
              <a:lumMod val="50000"/>
              <a:lumOff val="50000"/>
            </a:srgbClr>
          </a:solidFill>
          <a:ln>
            <a:noFill/>
          </a:ln>
        </p:spPr>
        <p:txBody>
          <a:bodyPr vert="horz" wrap="square" lIns="86411" tIns="43205" rIns="86411" bIns="43205"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2" name="文本框 71"/>
          <p:cNvSpPr txBox="1"/>
          <p:nvPr>
            <p:custDataLst>
              <p:tags r:id="rId5"/>
            </p:custDataLst>
          </p:nvPr>
        </p:nvSpPr>
        <p:spPr>
          <a:xfrm>
            <a:off x="3650615" y="3086100"/>
            <a:ext cx="6265545" cy="450850"/>
          </a:xfrm>
          <a:prstGeom prst="rect">
            <a:avLst/>
          </a:prstGeom>
          <a:noFill/>
        </p:spPr>
        <p:txBody>
          <a:bodyPr wrap="square" rtlCol="0">
            <a:spAutoFit/>
          </a:bodyPr>
          <a:p>
            <a:pPr>
              <a:lnSpc>
                <a:spcPct val="130000"/>
              </a:lnSpc>
            </a:pPr>
            <a:r>
              <a:rPr lang="zh-CN" altLang="en-US">
                <a:latin typeface="Arial" panose="020B0604020202020204" pitchFamily="34" charset="0"/>
                <a:ea typeface="微软雅黑" panose="020B0503020204020204" pitchFamily="34" charset="-122"/>
                <a:sym typeface="Arial" panose="020B0604020202020204" pitchFamily="34" charset="0"/>
              </a:rPr>
              <a:t>一切学科融合都是为解决问题服务</a:t>
            </a: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22"/>
          <p:cNvSpPr/>
          <p:nvPr>
            <p:custDataLst>
              <p:tags r:id="rId6"/>
            </p:custDataLst>
          </p:nvPr>
        </p:nvSpPr>
        <p:spPr bwMode="auto">
          <a:xfrm>
            <a:off x="3025019" y="4794882"/>
            <a:ext cx="140416" cy="198853"/>
          </a:xfrm>
          <a:custGeom>
            <a:avLst/>
            <a:gdLst>
              <a:gd name="T0" fmla="*/ 13 w 29"/>
              <a:gd name="T1" fmla="*/ 41 h 41"/>
              <a:gd name="T2" fmla="*/ 12 w 29"/>
              <a:gd name="T3" fmla="*/ 41 h 41"/>
              <a:gd name="T4" fmla="*/ 0 w 29"/>
              <a:gd name="T5" fmla="*/ 22 h 41"/>
              <a:gd name="T6" fmla="*/ 21 w 29"/>
              <a:gd name="T7" fmla="*/ 0 h 41"/>
              <a:gd name="T8" fmla="*/ 28 w 29"/>
              <a:gd name="T9" fmla="*/ 1 h 41"/>
              <a:gd name="T10" fmla="*/ 29 w 29"/>
              <a:gd name="T11" fmla="*/ 3 h 41"/>
              <a:gd name="T12" fmla="*/ 26 w 29"/>
              <a:gd name="T13" fmla="*/ 5 h 41"/>
              <a:gd name="T14" fmla="*/ 21 w 29"/>
              <a:gd name="T15" fmla="*/ 4 h 41"/>
              <a:gd name="T16" fmla="*/ 4 w 29"/>
              <a:gd name="T17" fmla="*/ 22 h 41"/>
              <a:gd name="T18" fmla="*/ 14 w 29"/>
              <a:gd name="T19" fmla="*/ 37 h 41"/>
              <a:gd name="T20" fmla="*/ 14 w 29"/>
              <a:gd name="T21" fmla="*/ 40 h 41"/>
              <a:gd name="T22" fmla="*/ 13 w 29"/>
              <a:gd name="T2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41">
                <a:moveTo>
                  <a:pt x="13" y="41"/>
                </a:moveTo>
                <a:cubicBezTo>
                  <a:pt x="12" y="41"/>
                  <a:pt x="12" y="41"/>
                  <a:pt x="12" y="41"/>
                </a:cubicBezTo>
                <a:cubicBezTo>
                  <a:pt x="4" y="37"/>
                  <a:pt x="0" y="30"/>
                  <a:pt x="0" y="22"/>
                </a:cubicBezTo>
                <a:cubicBezTo>
                  <a:pt x="0" y="10"/>
                  <a:pt x="10" y="0"/>
                  <a:pt x="21" y="0"/>
                </a:cubicBezTo>
                <a:cubicBezTo>
                  <a:pt x="23" y="0"/>
                  <a:pt x="25" y="0"/>
                  <a:pt x="28" y="1"/>
                </a:cubicBezTo>
                <a:cubicBezTo>
                  <a:pt x="29" y="1"/>
                  <a:pt x="29" y="2"/>
                  <a:pt x="29" y="3"/>
                </a:cubicBezTo>
                <a:cubicBezTo>
                  <a:pt x="29" y="4"/>
                  <a:pt x="27" y="5"/>
                  <a:pt x="26" y="5"/>
                </a:cubicBezTo>
                <a:cubicBezTo>
                  <a:pt x="25" y="4"/>
                  <a:pt x="23" y="4"/>
                  <a:pt x="21" y="4"/>
                </a:cubicBezTo>
                <a:cubicBezTo>
                  <a:pt x="12" y="4"/>
                  <a:pt x="4" y="12"/>
                  <a:pt x="4" y="22"/>
                </a:cubicBezTo>
                <a:cubicBezTo>
                  <a:pt x="4" y="28"/>
                  <a:pt x="8" y="34"/>
                  <a:pt x="14" y="37"/>
                </a:cubicBezTo>
                <a:cubicBezTo>
                  <a:pt x="14" y="38"/>
                  <a:pt x="15" y="39"/>
                  <a:pt x="14" y="40"/>
                </a:cubicBezTo>
                <a:cubicBezTo>
                  <a:pt x="14" y="41"/>
                  <a:pt x="13" y="41"/>
                  <a:pt x="13" y="41"/>
                </a:cubicBezTo>
                <a:close/>
              </a:path>
            </a:pathLst>
          </a:custGeom>
          <a:solidFill>
            <a:srgbClr val="FFC000"/>
          </a:solidFill>
          <a:ln>
            <a:noFill/>
          </a:ln>
          <a:extLst>
            <a:ext uri="{91240B29-F687-4F45-9708-019B960494DF}">
              <a14:hiddenLine xmlns:a14="http://schemas.microsoft.com/office/drawing/2010/main" w="9525">
                <a:solidFill>
                  <a:srgbClr val="C00000"/>
                </a:solidFill>
                <a:round/>
              </a14:hiddenLine>
            </a:ext>
          </a:extLst>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23"/>
          <p:cNvSpPr>
            <a:spLocks noEditPoints="1"/>
          </p:cNvSpPr>
          <p:nvPr>
            <p:custDataLst>
              <p:tags r:id="rId7"/>
            </p:custDataLst>
          </p:nvPr>
        </p:nvSpPr>
        <p:spPr bwMode="auto">
          <a:xfrm>
            <a:off x="2940294" y="4357807"/>
            <a:ext cx="588998" cy="540635"/>
          </a:xfrm>
          <a:custGeom>
            <a:avLst/>
            <a:gdLst>
              <a:gd name="T0" fmla="*/ 85 w 121"/>
              <a:gd name="T1" fmla="*/ 0 h 111"/>
              <a:gd name="T2" fmla="*/ 61 w 121"/>
              <a:gd name="T3" fmla="*/ 11 h 111"/>
              <a:gd name="T4" fmla="*/ 37 w 121"/>
              <a:gd name="T5" fmla="*/ 0 h 111"/>
              <a:gd name="T6" fmla="*/ 0 w 121"/>
              <a:gd name="T7" fmla="*/ 37 h 111"/>
              <a:gd name="T8" fmla="*/ 10 w 121"/>
              <a:gd name="T9" fmla="*/ 62 h 111"/>
              <a:gd name="T10" fmla="*/ 58 w 121"/>
              <a:gd name="T11" fmla="*/ 109 h 111"/>
              <a:gd name="T12" fmla="*/ 61 w 121"/>
              <a:gd name="T13" fmla="*/ 111 h 111"/>
              <a:gd name="T14" fmla="*/ 63 w 121"/>
              <a:gd name="T15" fmla="*/ 109 h 111"/>
              <a:gd name="T16" fmla="*/ 112 w 121"/>
              <a:gd name="T17" fmla="*/ 62 h 111"/>
              <a:gd name="T18" fmla="*/ 121 w 121"/>
              <a:gd name="T19" fmla="*/ 37 h 111"/>
              <a:gd name="T20" fmla="*/ 85 w 121"/>
              <a:gd name="T21" fmla="*/ 0 h 111"/>
              <a:gd name="T22" fmla="*/ 106 w 121"/>
              <a:gd name="T23" fmla="*/ 57 h 111"/>
              <a:gd name="T24" fmla="*/ 61 w 121"/>
              <a:gd name="T25" fmla="*/ 101 h 111"/>
              <a:gd name="T26" fmla="*/ 16 w 121"/>
              <a:gd name="T27" fmla="*/ 57 h 111"/>
              <a:gd name="T28" fmla="*/ 8 w 121"/>
              <a:gd name="T29" fmla="*/ 37 h 111"/>
              <a:gd name="T30" fmla="*/ 37 w 121"/>
              <a:gd name="T31" fmla="*/ 8 h 111"/>
              <a:gd name="T32" fmla="*/ 58 w 121"/>
              <a:gd name="T33" fmla="*/ 19 h 111"/>
              <a:gd name="T34" fmla="*/ 61 w 121"/>
              <a:gd name="T35" fmla="*/ 21 h 111"/>
              <a:gd name="T36" fmla="*/ 64 w 121"/>
              <a:gd name="T37" fmla="*/ 19 h 111"/>
              <a:gd name="T38" fmla="*/ 85 w 121"/>
              <a:gd name="T39" fmla="*/ 8 h 111"/>
              <a:gd name="T40" fmla="*/ 113 w 121"/>
              <a:gd name="T41" fmla="*/ 37 h 111"/>
              <a:gd name="T42" fmla="*/ 106 w 121"/>
              <a:gd name="T43" fmla="*/ 5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 h="111">
                <a:moveTo>
                  <a:pt x="85" y="0"/>
                </a:moveTo>
                <a:cubicBezTo>
                  <a:pt x="75" y="0"/>
                  <a:pt x="67" y="5"/>
                  <a:pt x="61" y="11"/>
                </a:cubicBezTo>
                <a:cubicBezTo>
                  <a:pt x="55" y="5"/>
                  <a:pt x="47" y="0"/>
                  <a:pt x="37" y="0"/>
                </a:cubicBezTo>
                <a:cubicBezTo>
                  <a:pt x="17" y="0"/>
                  <a:pt x="0" y="16"/>
                  <a:pt x="0" y="37"/>
                </a:cubicBezTo>
                <a:cubicBezTo>
                  <a:pt x="0" y="46"/>
                  <a:pt x="4" y="55"/>
                  <a:pt x="10" y="62"/>
                </a:cubicBezTo>
                <a:cubicBezTo>
                  <a:pt x="58" y="109"/>
                  <a:pt x="58" y="109"/>
                  <a:pt x="58" y="109"/>
                </a:cubicBezTo>
                <a:cubicBezTo>
                  <a:pt x="59" y="110"/>
                  <a:pt x="60" y="111"/>
                  <a:pt x="61" y="111"/>
                </a:cubicBezTo>
                <a:cubicBezTo>
                  <a:pt x="62" y="111"/>
                  <a:pt x="63" y="110"/>
                  <a:pt x="63" y="109"/>
                </a:cubicBezTo>
                <a:cubicBezTo>
                  <a:pt x="112" y="62"/>
                  <a:pt x="112" y="62"/>
                  <a:pt x="112" y="62"/>
                </a:cubicBezTo>
                <a:cubicBezTo>
                  <a:pt x="118" y="55"/>
                  <a:pt x="121" y="46"/>
                  <a:pt x="121" y="37"/>
                </a:cubicBezTo>
                <a:cubicBezTo>
                  <a:pt x="121" y="16"/>
                  <a:pt x="105" y="0"/>
                  <a:pt x="85" y="0"/>
                </a:cubicBezTo>
                <a:close/>
                <a:moveTo>
                  <a:pt x="106" y="57"/>
                </a:moveTo>
                <a:cubicBezTo>
                  <a:pt x="61" y="101"/>
                  <a:pt x="61" y="101"/>
                  <a:pt x="61" y="101"/>
                </a:cubicBezTo>
                <a:cubicBezTo>
                  <a:pt x="16" y="57"/>
                  <a:pt x="16" y="57"/>
                  <a:pt x="16" y="57"/>
                </a:cubicBezTo>
                <a:cubicBezTo>
                  <a:pt x="11" y="51"/>
                  <a:pt x="8" y="44"/>
                  <a:pt x="8" y="37"/>
                </a:cubicBezTo>
                <a:cubicBezTo>
                  <a:pt x="8" y="21"/>
                  <a:pt x="21" y="8"/>
                  <a:pt x="37" y="8"/>
                </a:cubicBezTo>
                <a:cubicBezTo>
                  <a:pt x="46" y="8"/>
                  <a:pt x="54" y="15"/>
                  <a:pt x="58" y="19"/>
                </a:cubicBezTo>
                <a:cubicBezTo>
                  <a:pt x="59" y="20"/>
                  <a:pt x="60" y="21"/>
                  <a:pt x="61" y="21"/>
                </a:cubicBezTo>
                <a:cubicBezTo>
                  <a:pt x="62" y="21"/>
                  <a:pt x="63" y="20"/>
                  <a:pt x="64" y="19"/>
                </a:cubicBezTo>
                <a:cubicBezTo>
                  <a:pt x="68" y="15"/>
                  <a:pt x="76" y="8"/>
                  <a:pt x="85" y="8"/>
                </a:cubicBezTo>
                <a:cubicBezTo>
                  <a:pt x="101" y="8"/>
                  <a:pt x="113" y="21"/>
                  <a:pt x="113" y="37"/>
                </a:cubicBezTo>
                <a:cubicBezTo>
                  <a:pt x="113" y="44"/>
                  <a:pt x="111" y="51"/>
                  <a:pt x="106" y="57"/>
                </a:cubicBezTo>
                <a:close/>
              </a:path>
            </a:pathLst>
          </a:custGeom>
          <a:solidFill>
            <a:srgbClr val="FFC000"/>
          </a:solidFill>
          <a:ln>
            <a:noFill/>
          </a:ln>
          <a:extLst>
            <a:ext uri="{91240B29-F687-4F45-9708-019B960494DF}">
              <a14:hiddenLine xmlns:a14="http://schemas.microsoft.com/office/drawing/2010/main" w="9525">
                <a:solidFill>
                  <a:srgbClr val="C00000"/>
                </a:solidFill>
                <a:round/>
              </a14:hiddenLine>
            </a:ext>
          </a:extLst>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74" name="文本框 73"/>
          <p:cNvSpPr txBox="1"/>
          <p:nvPr>
            <p:custDataLst>
              <p:tags r:id="rId8"/>
            </p:custDataLst>
          </p:nvPr>
        </p:nvSpPr>
        <p:spPr>
          <a:xfrm>
            <a:off x="3621808" y="4365583"/>
            <a:ext cx="5937482" cy="450850"/>
          </a:xfrm>
          <a:prstGeom prst="rect">
            <a:avLst/>
          </a:prstGeom>
          <a:noFill/>
        </p:spPr>
        <p:txBody>
          <a:bodyPr wrap="square" rtlCol="0">
            <a:spAutoFit/>
          </a:bodyPr>
          <a:p>
            <a:pPr>
              <a:lnSpc>
                <a:spcPct val="130000"/>
              </a:lnSpc>
            </a:pPr>
            <a:r>
              <a:rPr lang="zh-CN" altLang="en-US">
                <a:latin typeface="Arial" panose="020B0604020202020204" pitchFamily="34" charset="0"/>
                <a:ea typeface="微软雅黑" panose="020B0503020204020204" pitchFamily="34" charset="-122"/>
                <a:sym typeface="Arial" panose="020B0604020202020204" pitchFamily="34" charset="0"/>
              </a:rPr>
              <a:t>提升学生核心素养的品质诉求</a:t>
            </a: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5"/>
          <p:cNvSpPr txBox="1">
            <a:spLocks noChangeArrowheads="1"/>
          </p:cNvSpPr>
          <p:nvPr/>
        </p:nvSpPr>
        <p:spPr bwMode="auto">
          <a:xfrm>
            <a:off x="10128448" y="260648"/>
            <a:ext cx="2232248"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None/>
            </a:pPr>
            <a:r>
              <a:rPr lang="zh-CN" sz="2000" b="1" dirty="0" smtClean="0">
                <a:solidFill>
                  <a:schemeClr val="bg1"/>
                </a:solidFill>
                <a:latin typeface="微软雅黑" panose="020B0503020204020204" pitchFamily="34" charset="-122"/>
                <a:ea typeface="微软雅黑" panose="020B0503020204020204" pitchFamily="34" charset="-122"/>
              </a:rPr>
              <a:t>创新之处</a:t>
            </a:r>
            <a:endParaRPr lang="zh-CN" sz="2000" b="1" dirty="0">
              <a:solidFill>
                <a:schemeClr val="bg1"/>
              </a:solidFill>
              <a:latin typeface="微软雅黑" panose="020B0503020204020204" pitchFamily="34" charset="-122"/>
              <a:ea typeface="微软雅黑" panose="020B0503020204020204" pitchFamily="34" charset="-122"/>
            </a:endParaRPr>
          </a:p>
        </p:txBody>
      </p:sp>
      <p:sp>
        <p:nvSpPr>
          <p:cNvPr id="36" name="TextBox 6"/>
          <p:cNvSpPr txBox="1"/>
          <p:nvPr/>
        </p:nvSpPr>
        <p:spPr>
          <a:xfrm>
            <a:off x="619622" y="787100"/>
            <a:ext cx="5364480" cy="46037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p>
            <a:pPr algn="l">
              <a:defRPr/>
            </a:pPr>
            <a:r>
              <a:rPr lang="en-US" altLang="zh-CN" sz="2400" dirty="0" smtClean="0">
                <a:latin typeface="+mj-ea"/>
                <a:ea typeface="+mj-ea"/>
              </a:rPr>
              <a:t>1.</a:t>
            </a:r>
            <a:r>
              <a:rPr lang="zh-CN" altLang="en-US" sz="2400" dirty="0">
                <a:latin typeface="+mj-ea"/>
                <a:ea typeface="+mj-ea"/>
              </a:rPr>
              <a:t>探索学科融合教育实施的基本策略。</a:t>
            </a:r>
            <a:endParaRPr lang="zh-CN" altLang="en-US" sz="2400" dirty="0">
              <a:latin typeface="+mj-ea"/>
              <a:ea typeface="+mj-ea"/>
            </a:endParaRPr>
          </a:p>
        </p:txBody>
      </p:sp>
      <p:cxnSp>
        <p:nvCxnSpPr>
          <p:cNvPr id="37" name="直接连接符 36"/>
          <p:cNvCxnSpPr/>
          <p:nvPr/>
        </p:nvCxnSpPr>
        <p:spPr>
          <a:xfrm>
            <a:off x="581660" y="1251585"/>
            <a:ext cx="5337810" cy="0"/>
          </a:xfrm>
          <a:prstGeom prst="line">
            <a:avLst/>
          </a:prstGeom>
        </p:spPr>
        <p:style>
          <a:lnRef idx="2">
            <a:schemeClr val="accent2"/>
          </a:lnRef>
          <a:fillRef idx="0">
            <a:schemeClr val="accent2"/>
          </a:fillRef>
          <a:effectRef idx="1">
            <a:schemeClr val="accent2"/>
          </a:effectRef>
          <a:fontRef idx="minor">
            <a:schemeClr val="tx1"/>
          </a:fontRef>
        </p:style>
      </p:cxnSp>
      <p:sp>
        <p:nvSpPr>
          <p:cNvPr id="27" name="Freeform 5"/>
          <p:cNvSpPr/>
          <p:nvPr>
            <p:custDataLst>
              <p:tags r:id="rId1"/>
            </p:custDataLst>
          </p:nvPr>
        </p:nvSpPr>
        <p:spPr bwMode="auto">
          <a:xfrm>
            <a:off x="4861867" y="2874780"/>
            <a:ext cx="2321217" cy="2698239"/>
          </a:xfrm>
          <a:custGeom>
            <a:avLst/>
            <a:gdLst>
              <a:gd name="T0" fmla="*/ 2880 w 5977"/>
              <a:gd name="T1" fmla="*/ 366 h 6949"/>
              <a:gd name="T2" fmla="*/ 2537 w 5977"/>
              <a:gd name="T3" fmla="*/ 1873 h 6949"/>
              <a:gd name="T4" fmla="*/ 1824 w 5977"/>
              <a:gd name="T5" fmla="*/ 603 h 6949"/>
              <a:gd name="T6" fmla="*/ 1753 w 5977"/>
              <a:gd name="T7" fmla="*/ 670 h 6949"/>
              <a:gd name="T8" fmla="*/ 2538 w 5977"/>
              <a:gd name="T9" fmla="*/ 2541 h 6949"/>
              <a:gd name="T10" fmla="*/ 2222 w 5977"/>
              <a:gd name="T11" fmla="*/ 2790 h 6949"/>
              <a:gd name="T12" fmla="*/ 535 w 5977"/>
              <a:gd name="T13" fmla="*/ 1885 h 6949"/>
              <a:gd name="T14" fmla="*/ 376 w 5977"/>
              <a:gd name="T15" fmla="*/ 1956 h 6949"/>
              <a:gd name="T16" fmla="*/ 1565 w 5977"/>
              <a:gd name="T17" fmla="*/ 2480 h 6949"/>
              <a:gd name="T18" fmla="*/ 2389 w 5977"/>
              <a:gd name="T19" fmla="*/ 3537 h 6949"/>
              <a:gd name="T20" fmla="*/ 2135 w 5977"/>
              <a:gd name="T21" fmla="*/ 4240 h 6949"/>
              <a:gd name="T22" fmla="*/ 12 w 5977"/>
              <a:gd name="T23" fmla="*/ 3875 h 6949"/>
              <a:gd name="T24" fmla="*/ 0 w 5977"/>
              <a:gd name="T25" fmla="*/ 4054 h 6949"/>
              <a:gd name="T26" fmla="*/ 2184 w 5977"/>
              <a:gd name="T27" fmla="*/ 4580 h 6949"/>
              <a:gd name="T28" fmla="*/ 2243 w 5977"/>
              <a:gd name="T29" fmla="*/ 6033 h 6949"/>
              <a:gd name="T30" fmla="*/ 1565 w 5977"/>
              <a:gd name="T31" fmla="*/ 6635 h 6949"/>
              <a:gd name="T32" fmla="*/ 908 w 5977"/>
              <a:gd name="T33" fmla="*/ 6761 h 6949"/>
              <a:gd name="T34" fmla="*/ 3978 w 5977"/>
              <a:gd name="T35" fmla="*/ 6888 h 6949"/>
              <a:gd name="T36" fmla="*/ 4444 w 5977"/>
              <a:gd name="T37" fmla="*/ 6786 h 6949"/>
              <a:gd name="T38" fmla="*/ 3990 w 5977"/>
              <a:gd name="T39" fmla="*/ 6677 h 6949"/>
              <a:gd name="T40" fmla="*/ 3121 w 5977"/>
              <a:gd name="T41" fmla="*/ 6098 h 6949"/>
              <a:gd name="T42" fmla="*/ 3103 w 5977"/>
              <a:gd name="T43" fmla="*/ 4773 h 6949"/>
              <a:gd name="T44" fmla="*/ 4614 w 5977"/>
              <a:gd name="T45" fmla="*/ 4157 h 6949"/>
              <a:gd name="T46" fmla="*/ 5977 w 5977"/>
              <a:gd name="T47" fmla="*/ 4030 h 6949"/>
              <a:gd name="T48" fmla="*/ 5970 w 5977"/>
              <a:gd name="T49" fmla="*/ 3829 h 6949"/>
              <a:gd name="T50" fmla="*/ 5710 w 5977"/>
              <a:gd name="T51" fmla="*/ 3898 h 6949"/>
              <a:gd name="T52" fmla="*/ 3071 w 5977"/>
              <a:gd name="T53" fmla="*/ 4243 h 6949"/>
              <a:gd name="T54" fmla="*/ 3308 w 5977"/>
              <a:gd name="T55" fmla="*/ 2959 h 6949"/>
              <a:gd name="T56" fmla="*/ 5462 w 5977"/>
              <a:gd name="T57" fmla="*/ 2202 h 6949"/>
              <a:gd name="T58" fmla="*/ 5391 w 5977"/>
              <a:gd name="T59" fmla="*/ 2119 h 6949"/>
              <a:gd name="T60" fmla="*/ 3824 w 5977"/>
              <a:gd name="T61" fmla="*/ 2471 h 6949"/>
              <a:gd name="T62" fmla="*/ 2916 w 5977"/>
              <a:gd name="T63" fmla="*/ 2840 h 6949"/>
              <a:gd name="T64" fmla="*/ 3083 w 5977"/>
              <a:gd name="T65" fmla="*/ 2377 h 6949"/>
              <a:gd name="T66" fmla="*/ 4059 w 5977"/>
              <a:gd name="T67" fmla="*/ 1013 h 6949"/>
              <a:gd name="T68" fmla="*/ 3418 w 5977"/>
              <a:gd name="T69" fmla="*/ 1832 h 6949"/>
              <a:gd name="T70" fmla="*/ 2806 w 5977"/>
              <a:gd name="T71" fmla="*/ 2127 h 6949"/>
              <a:gd name="T72" fmla="*/ 2979 w 5977"/>
              <a:gd name="T73" fmla="*/ 540 h 6949"/>
              <a:gd name="T74" fmla="*/ 2932 w 5977"/>
              <a:gd name="T75" fmla="*/ 1 h 6949"/>
              <a:gd name="T76" fmla="*/ 2785 w 5977"/>
              <a:gd name="T77" fmla="*/ 0 h 6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77" h="6949">
                <a:moveTo>
                  <a:pt x="2785" y="0"/>
                </a:moveTo>
                <a:cubicBezTo>
                  <a:pt x="2841" y="42"/>
                  <a:pt x="2858" y="134"/>
                  <a:pt x="2880" y="366"/>
                </a:cubicBezTo>
                <a:cubicBezTo>
                  <a:pt x="2910" y="674"/>
                  <a:pt x="2891" y="857"/>
                  <a:pt x="2760" y="1513"/>
                </a:cubicBezTo>
                <a:cubicBezTo>
                  <a:pt x="2638" y="2133"/>
                  <a:pt x="2639" y="2130"/>
                  <a:pt x="2537" y="1873"/>
                </a:cubicBezTo>
                <a:cubicBezTo>
                  <a:pt x="2413" y="1562"/>
                  <a:pt x="2149" y="1060"/>
                  <a:pt x="1997" y="847"/>
                </a:cubicBezTo>
                <a:cubicBezTo>
                  <a:pt x="1912" y="730"/>
                  <a:pt x="1834" y="619"/>
                  <a:pt x="1824" y="603"/>
                </a:cubicBezTo>
                <a:cubicBezTo>
                  <a:pt x="1821" y="599"/>
                  <a:pt x="1822" y="588"/>
                  <a:pt x="1825" y="573"/>
                </a:cubicBezTo>
                <a:cubicBezTo>
                  <a:pt x="1802" y="607"/>
                  <a:pt x="1779" y="639"/>
                  <a:pt x="1753" y="670"/>
                </a:cubicBezTo>
                <a:cubicBezTo>
                  <a:pt x="1818" y="723"/>
                  <a:pt x="2054" y="1118"/>
                  <a:pt x="2190" y="1400"/>
                </a:cubicBezTo>
                <a:cubicBezTo>
                  <a:pt x="2346" y="1724"/>
                  <a:pt x="2539" y="2359"/>
                  <a:pt x="2538" y="2541"/>
                </a:cubicBezTo>
                <a:cubicBezTo>
                  <a:pt x="2537" y="2685"/>
                  <a:pt x="2494" y="2855"/>
                  <a:pt x="2446" y="2903"/>
                </a:cubicBezTo>
                <a:cubicBezTo>
                  <a:pt x="2409" y="2940"/>
                  <a:pt x="2382" y="2926"/>
                  <a:pt x="2222" y="2790"/>
                </a:cubicBezTo>
                <a:cubicBezTo>
                  <a:pt x="1978" y="2584"/>
                  <a:pt x="1756" y="2436"/>
                  <a:pt x="1436" y="2266"/>
                </a:cubicBezTo>
                <a:cubicBezTo>
                  <a:pt x="1187" y="2133"/>
                  <a:pt x="694" y="1925"/>
                  <a:pt x="535" y="1885"/>
                </a:cubicBezTo>
                <a:cubicBezTo>
                  <a:pt x="470" y="1868"/>
                  <a:pt x="435" y="1856"/>
                  <a:pt x="420" y="1823"/>
                </a:cubicBezTo>
                <a:cubicBezTo>
                  <a:pt x="408" y="1868"/>
                  <a:pt x="393" y="1913"/>
                  <a:pt x="376" y="1956"/>
                </a:cubicBezTo>
                <a:cubicBezTo>
                  <a:pt x="383" y="1953"/>
                  <a:pt x="389" y="1951"/>
                  <a:pt x="395" y="1951"/>
                </a:cubicBezTo>
                <a:cubicBezTo>
                  <a:pt x="549" y="1951"/>
                  <a:pt x="1204" y="2247"/>
                  <a:pt x="1565" y="2480"/>
                </a:cubicBezTo>
                <a:cubicBezTo>
                  <a:pt x="1801" y="2632"/>
                  <a:pt x="2168" y="2981"/>
                  <a:pt x="2287" y="3167"/>
                </a:cubicBezTo>
                <a:cubicBezTo>
                  <a:pt x="2358" y="3279"/>
                  <a:pt x="2375" y="3338"/>
                  <a:pt x="2389" y="3537"/>
                </a:cubicBezTo>
                <a:cubicBezTo>
                  <a:pt x="2407" y="3784"/>
                  <a:pt x="2356" y="4253"/>
                  <a:pt x="2309" y="4282"/>
                </a:cubicBezTo>
                <a:cubicBezTo>
                  <a:pt x="2294" y="4291"/>
                  <a:pt x="2216" y="4272"/>
                  <a:pt x="2135" y="4240"/>
                </a:cubicBezTo>
                <a:cubicBezTo>
                  <a:pt x="1771" y="4095"/>
                  <a:pt x="1129" y="3975"/>
                  <a:pt x="401" y="3915"/>
                </a:cubicBezTo>
                <a:cubicBezTo>
                  <a:pt x="234" y="3901"/>
                  <a:pt x="89" y="3886"/>
                  <a:pt x="12" y="3875"/>
                </a:cubicBezTo>
                <a:cubicBezTo>
                  <a:pt x="12" y="3877"/>
                  <a:pt x="12" y="3878"/>
                  <a:pt x="12" y="3880"/>
                </a:cubicBezTo>
                <a:cubicBezTo>
                  <a:pt x="12" y="3939"/>
                  <a:pt x="8" y="3997"/>
                  <a:pt x="0" y="4054"/>
                </a:cubicBezTo>
                <a:lnTo>
                  <a:pt x="229" y="4057"/>
                </a:lnTo>
                <a:cubicBezTo>
                  <a:pt x="1035" y="4066"/>
                  <a:pt x="1849" y="4284"/>
                  <a:pt x="2184" y="4580"/>
                </a:cubicBezTo>
                <a:cubicBezTo>
                  <a:pt x="2296" y="4678"/>
                  <a:pt x="2311" y="4707"/>
                  <a:pt x="2329" y="4848"/>
                </a:cubicBezTo>
                <a:cubicBezTo>
                  <a:pt x="2353" y="5035"/>
                  <a:pt x="2303" y="5720"/>
                  <a:pt x="2243" y="6033"/>
                </a:cubicBezTo>
                <a:cubicBezTo>
                  <a:pt x="2219" y="6155"/>
                  <a:pt x="2177" y="6286"/>
                  <a:pt x="2148" y="6324"/>
                </a:cubicBezTo>
                <a:cubicBezTo>
                  <a:pt x="2078" y="6419"/>
                  <a:pt x="1739" y="6599"/>
                  <a:pt x="1565" y="6635"/>
                </a:cubicBezTo>
                <a:cubicBezTo>
                  <a:pt x="1488" y="6651"/>
                  <a:pt x="1312" y="6682"/>
                  <a:pt x="1175" y="6704"/>
                </a:cubicBezTo>
                <a:cubicBezTo>
                  <a:pt x="1037" y="6727"/>
                  <a:pt x="917" y="6752"/>
                  <a:pt x="908" y="6761"/>
                </a:cubicBezTo>
                <a:cubicBezTo>
                  <a:pt x="846" y="6823"/>
                  <a:pt x="1154" y="6882"/>
                  <a:pt x="1733" y="6919"/>
                </a:cubicBezTo>
                <a:cubicBezTo>
                  <a:pt x="2214" y="6949"/>
                  <a:pt x="3600" y="6930"/>
                  <a:pt x="3978" y="6888"/>
                </a:cubicBezTo>
                <a:cubicBezTo>
                  <a:pt x="4141" y="6870"/>
                  <a:pt x="4313" y="6840"/>
                  <a:pt x="4359" y="6821"/>
                </a:cubicBezTo>
                <a:lnTo>
                  <a:pt x="4444" y="6786"/>
                </a:lnTo>
                <a:lnTo>
                  <a:pt x="4380" y="6752"/>
                </a:lnTo>
                <a:cubicBezTo>
                  <a:pt x="4344" y="6733"/>
                  <a:pt x="4169" y="6699"/>
                  <a:pt x="3990" y="6677"/>
                </a:cubicBezTo>
                <a:cubicBezTo>
                  <a:pt x="3636" y="6633"/>
                  <a:pt x="3384" y="6538"/>
                  <a:pt x="3223" y="6387"/>
                </a:cubicBezTo>
                <a:cubicBezTo>
                  <a:pt x="3147" y="6317"/>
                  <a:pt x="3136" y="6284"/>
                  <a:pt x="3121" y="6098"/>
                </a:cubicBezTo>
                <a:cubicBezTo>
                  <a:pt x="3098" y="5808"/>
                  <a:pt x="3092" y="5584"/>
                  <a:pt x="3098" y="5147"/>
                </a:cubicBezTo>
                <a:lnTo>
                  <a:pt x="3103" y="4773"/>
                </a:lnTo>
                <a:lnTo>
                  <a:pt x="3201" y="4665"/>
                </a:lnTo>
                <a:cubicBezTo>
                  <a:pt x="3389" y="4458"/>
                  <a:pt x="3879" y="4281"/>
                  <a:pt x="4614" y="4157"/>
                </a:cubicBezTo>
                <a:cubicBezTo>
                  <a:pt x="4997" y="4092"/>
                  <a:pt x="5912" y="4000"/>
                  <a:pt x="5966" y="4021"/>
                </a:cubicBezTo>
                <a:cubicBezTo>
                  <a:pt x="5969" y="4022"/>
                  <a:pt x="5973" y="4026"/>
                  <a:pt x="5977" y="4030"/>
                </a:cubicBezTo>
                <a:cubicBezTo>
                  <a:pt x="5971" y="3983"/>
                  <a:pt x="5968" y="3935"/>
                  <a:pt x="5968" y="3887"/>
                </a:cubicBezTo>
                <a:cubicBezTo>
                  <a:pt x="5968" y="3867"/>
                  <a:pt x="5969" y="3848"/>
                  <a:pt x="5970" y="3829"/>
                </a:cubicBezTo>
                <a:cubicBezTo>
                  <a:pt x="5961" y="3854"/>
                  <a:pt x="5951" y="3871"/>
                  <a:pt x="5942" y="3877"/>
                </a:cubicBezTo>
                <a:cubicBezTo>
                  <a:pt x="5925" y="3888"/>
                  <a:pt x="5821" y="3898"/>
                  <a:pt x="5710" y="3898"/>
                </a:cubicBezTo>
                <a:cubicBezTo>
                  <a:pt x="5247" y="3899"/>
                  <a:pt x="4355" y="4013"/>
                  <a:pt x="3586" y="4169"/>
                </a:cubicBezTo>
                <a:cubicBezTo>
                  <a:pt x="3302" y="4226"/>
                  <a:pt x="3085" y="4257"/>
                  <a:pt x="3071" y="4243"/>
                </a:cubicBezTo>
                <a:cubicBezTo>
                  <a:pt x="3043" y="4215"/>
                  <a:pt x="2962" y="3612"/>
                  <a:pt x="2962" y="3431"/>
                </a:cubicBezTo>
                <a:cubicBezTo>
                  <a:pt x="2962" y="3287"/>
                  <a:pt x="3037" y="3185"/>
                  <a:pt x="3308" y="2959"/>
                </a:cubicBezTo>
                <a:cubicBezTo>
                  <a:pt x="3708" y="2626"/>
                  <a:pt x="4264" y="2412"/>
                  <a:pt x="5130" y="2260"/>
                </a:cubicBezTo>
                <a:lnTo>
                  <a:pt x="5462" y="2202"/>
                </a:lnTo>
                <a:cubicBezTo>
                  <a:pt x="5441" y="2169"/>
                  <a:pt x="5420" y="2136"/>
                  <a:pt x="5403" y="2101"/>
                </a:cubicBezTo>
                <a:cubicBezTo>
                  <a:pt x="5400" y="2110"/>
                  <a:pt x="5397" y="2116"/>
                  <a:pt x="5391" y="2119"/>
                </a:cubicBezTo>
                <a:cubicBezTo>
                  <a:pt x="5374" y="2130"/>
                  <a:pt x="5204" y="2161"/>
                  <a:pt x="5015" y="2189"/>
                </a:cubicBezTo>
                <a:cubicBezTo>
                  <a:pt x="4603" y="2249"/>
                  <a:pt x="4090" y="2371"/>
                  <a:pt x="3824" y="2471"/>
                </a:cubicBezTo>
                <a:cubicBezTo>
                  <a:pt x="3718" y="2511"/>
                  <a:pt x="3480" y="2623"/>
                  <a:pt x="3296" y="2720"/>
                </a:cubicBezTo>
                <a:cubicBezTo>
                  <a:pt x="2967" y="2892"/>
                  <a:pt x="2959" y="2895"/>
                  <a:pt x="2916" y="2840"/>
                </a:cubicBezTo>
                <a:cubicBezTo>
                  <a:pt x="2888" y="2802"/>
                  <a:pt x="2878" y="2747"/>
                  <a:pt x="2887" y="2673"/>
                </a:cubicBezTo>
                <a:cubicBezTo>
                  <a:pt x="2899" y="2585"/>
                  <a:pt x="2938" y="2526"/>
                  <a:pt x="3083" y="2377"/>
                </a:cubicBezTo>
                <a:cubicBezTo>
                  <a:pt x="3474" y="1976"/>
                  <a:pt x="3779" y="1561"/>
                  <a:pt x="3990" y="1139"/>
                </a:cubicBezTo>
                <a:cubicBezTo>
                  <a:pt x="4014" y="1091"/>
                  <a:pt x="4038" y="1048"/>
                  <a:pt x="4059" y="1013"/>
                </a:cubicBezTo>
                <a:cubicBezTo>
                  <a:pt x="4029" y="994"/>
                  <a:pt x="4001" y="975"/>
                  <a:pt x="3973" y="953"/>
                </a:cubicBezTo>
                <a:cubicBezTo>
                  <a:pt x="3895" y="1157"/>
                  <a:pt x="3635" y="1579"/>
                  <a:pt x="3418" y="1832"/>
                </a:cubicBezTo>
                <a:cubicBezTo>
                  <a:pt x="3264" y="2012"/>
                  <a:pt x="2893" y="2318"/>
                  <a:pt x="2830" y="2318"/>
                </a:cubicBezTo>
                <a:cubicBezTo>
                  <a:pt x="2793" y="2318"/>
                  <a:pt x="2789" y="2289"/>
                  <a:pt x="2806" y="2127"/>
                </a:cubicBezTo>
                <a:cubicBezTo>
                  <a:pt x="2817" y="2022"/>
                  <a:pt x="2845" y="1835"/>
                  <a:pt x="2867" y="1711"/>
                </a:cubicBezTo>
                <a:cubicBezTo>
                  <a:pt x="2974" y="1120"/>
                  <a:pt x="2996" y="891"/>
                  <a:pt x="2979" y="540"/>
                </a:cubicBezTo>
                <a:cubicBezTo>
                  <a:pt x="2970" y="346"/>
                  <a:pt x="2955" y="140"/>
                  <a:pt x="2946" y="84"/>
                </a:cubicBezTo>
                <a:lnTo>
                  <a:pt x="2932" y="1"/>
                </a:lnTo>
                <a:cubicBezTo>
                  <a:pt x="2909" y="2"/>
                  <a:pt x="2886" y="3"/>
                  <a:pt x="2863" y="3"/>
                </a:cubicBezTo>
                <a:cubicBezTo>
                  <a:pt x="2836" y="3"/>
                  <a:pt x="2811" y="2"/>
                  <a:pt x="2785" y="0"/>
                </a:cubicBezTo>
                <a:close/>
              </a:path>
            </a:pathLst>
          </a:custGeom>
          <a:solidFill>
            <a:srgbClr val="00AFA2"/>
          </a:solidFill>
          <a:ln w="0">
            <a:noFill/>
            <a:prstDash val="solid"/>
            <a:round/>
          </a:ln>
        </p:spPr>
        <p:txBody>
          <a:bodyPr wrap="square" anchor="ctr" anchorCtr="0">
            <a:noAutofit/>
          </a:bodyPr>
          <a:lstStyle/>
          <a:p>
            <a:pPr marL="0" marR="0" lvl="0" indent="0" defTabSz="914400" eaLnBrk="1" fontAlgn="auto" latinLnBrk="0" hangingPunct="1">
              <a:lnSpc>
                <a:spcPct val="120000"/>
              </a:lnSpc>
              <a:buClrTx/>
              <a:buSzTx/>
              <a:buFontTx/>
              <a:buNone/>
            </a:pPr>
            <a:endParaRPr kumimoji="0" lang="zh-TW" altLang="en-US" b="0" i="0" u="none" strike="noStrike" kern="0" cap="none" spc="0" normalizeH="0" baseline="0" noProof="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1" name="橢圓 6"/>
          <p:cNvSpPr/>
          <p:nvPr>
            <p:custDataLst>
              <p:tags r:id="rId2"/>
            </p:custDataLst>
          </p:nvPr>
        </p:nvSpPr>
        <p:spPr>
          <a:xfrm>
            <a:off x="5705946" y="2350043"/>
            <a:ext cx="631652" cy="631653"/>
          </a:xfrm>
          <a:prstGeom prst="ellipse">
            <a:avLst/>
          </a:prstGeom>
          <a:solidFill>
            <a:srgbClr val="00BC68"/>
          </a:solidFill>
          <a:ln w="25400" cap="flat" cmpd="sng" algn="ctr">
            <a:noFill/>
            <a:prstDash val="solid"/>
            <a:headEnd type="none" w="med" len="med"/>
            <a:tailEnd type="none" w="med" len="med"/>
          </a:ln>
          <a:effectLst/>
        </p:spPr>
        <p:txBody>
          <a:bodyPr wrap="square" anchor="ctr" anchorCtr="0">
            <a:normAutofit fontScale="85000" lnSpcReduction="10000"/>
          </a:bodyPr>
          <a:lstStyle/>
          <a:p>
            <a:pPr marL="0" marR="0" lvl="0" indent="0" algn="ctr" defTabSz="914400" eaLnBrk="1" fontAlgn="auto" latinLnBrk="0" hangingPunct="1">
              <a:lnSpc>
                <a:spcPct val="130000"/>
              </a:lnSpc>
              <a:spcBef>
                <a:spcPct val="0"/>
              </a:spcBef>
              <a:spcAft>
                <a:spcPct val="0"/>
              </a:spcAft>
              <a:buClr>
                <a:srgbClr val="678BA8"/>
              </a:buClr>
              <a:buSzTx/>
              <a:buFontTx/>
              <a:buNone/>
            </a:pPr>
            <a:r>
              <a:rPr kumimoji="0" lang="en-US" altLang="zh-TW" b="0" i="0" u="none" strike="noStrike" kern="0" cap="none" spc="150" normalizeH="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02</a:t>
            </a:r>
            <a:endParaRPr kumimoji="0" lang="zh-TW" altLang="en-US" b="0" i="0" u="none" strike="noStrike" kern="0" cap="none" spc="150" normalizeH="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3" name="橢圓 8"/>
          <p:cNvSpPr/>
          <p:nvPr>
            <p:custDataLst>
              <p:tags r:id="rId3"/>
            </p:custDataLst>
          </p:nvPr>
        </p:nvSpPr>
        <p:spPr>
          <a:xfrm>
            <a:off x="6866553" y="3420617"/>
            <a:ext cx="631653" cy="630246"/>
          </a:xfrm>
          <a:prstGeom prst="ellipse">
            <a:avLst/>
          </a:prstGeom>
          <a:solidFill>
            <a:srgbClr val="00BC68"/>
          </a:solidFill>
          <a:ln w="25400" cap="flat" cmpd="sng" algn="ctr">
            <a:noFill/>
            <a:prstDash val="solid"/>
            <a:headEnd type="none" w="med" len="med"/>
            <a:tailEnd type="none" w="med" len="med"/>
          </a:ln>
          <a:effectLst/>
        </p:spPr>
        <p:txBody>
          <a:bodyPr wrap="square" anchor="ctr" anchorCtr="0">
            <a:normAutofit fontScale="85000" lnSpcReduction="10000"/>
          </a:bodyPr>
          <a:lstStyle/>
          <a:p>
            <a:pPr algn="ctr">
              <a:lnSpc>
                <a:spcPct val="130000"/>
              </a:lnSpc>
              <a:spcBef>
                <a:spcPct val="0"/>
              </a:spcBef>
              <a:spcAft>
                <a:spcPct val="0"/>
              </a:spcAft>
              <a:buClr>
                <a:srgbClr val="678BA8"/>
              </a:buClr>
            </a:pPr>
            <a:r>
              <a:rPr lang="en-US" altLang="zh-TW" kern="0" spc="150" dirty="0">
                <a:solidFill>
                  <a:srgbClr val="FFFFFF"/>
                </a:solidFill>
                <a:latin typeface="Arial" panose="020B0604020202020204" pitchFamily="34" charset="0"/>
                <a:ea typeface="微软雅黑" panose="020B0503020204020204" pitchFamily="34" charset="-122"/>
                <a:sym typeface="Arial" panose="020B0604020202020204" pitchFamily="34" charset="0"/>
              </a:rPr>
              <a:t>03</a:t>
            </a:r>
            <a:endParaRPr lang="zh-TW" altLang="en-US" kern="0" spc="15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橢圓 5"/>
          <p:cNvSpPr/>
          <p:nvPr>
            <p:custDataLst>
              <p:tags r:id="rId4"/>
            </p:custDataLst>
          </p:nvPr>
        </p:nvSpPr>
        <p:spPr>
          <a:xfrm>
            <a:off x="4451665" y="3201088"/>
            <a:ext cx="631653" cy="630246"/>
          </a:xfrm>
          <a:prstGeom prst="ellipse">
            <a:avLst/>
          </a:prstGeom>
          <a:solidFill>
            <a:srgbClr val="00BC68"/>
          </a:solidFill>
          <a:ln w="25400" cap="flat" cmpd="sng" algn="ctr">
            <a:noFill/>
            <a:prstDash val="solid"/>
            <a:headEnd type="none" w="med" len="med"/>
            <a:tailEnd type="none" w="med" len="med"/>
          </a:ln>
          <a:effectLst/>
        </p:spPr>
        <p:txBody>
          <a:bodyPr wrap="square" anchor="ctr" anchorCtr="0">
            <a:normAutofit fontScale="85000" lnSpcReduction="10000"/>
          </a:bodyPr>
          <a:lstStyle/>
          <a:p>
            <a:pPr marL="0" marR="0" lvl="0" indent="0" algn="ctr" defTabSz="914400" eaLnBrk="1" fontAlgn="auto" latinLnBrk="0" hangingPunct="1">
              <a:lnSpc>
                <a:spcPct val="130000"/>
              </a:lnSpc>
              <a:spcBef>
                <a:spcPct val="0"/>
              </a:spcBef>
              <a:spcAft>
                <a:spcPct val="0"/>
              </a:spcAft>
              <a:buClr>
                <a:srgbClr val="678BA8"/>
              </a:buClr>
              <a:buSzTx/>
              <a:buFontTx/>
              <a:buNone/>
            </a:pPr>
            <a:r>
              <a:rPr kumimoji="0" lang="en-US" altLang="zh-TW" b="0" i="0" u="none" strike="noStrike" kern="0" cap="none" spc="150" normalizeH="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01</a:t>
            </a:r>
            <a:endParaRPr kumimoji="0" lang="zh-TW" altLang="en-US" b="0" i="0" u="none" strike="noStrike" kern="0" cap="none" spc="150" normalizeH="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custDataLst>
              <p:tags r:id="rId5"/>
            </p:custDataLst>
          </p:nvPr>
        </p:nvSpPr>
        <p:spPr>
          <a:xfrm>
            <a:off x="1071119" y="2981696"/>
            <a:ext cx="3366135" cy="458470"/>
          </a:xfrm>
          <a:prstGeom prst="rect">
            <a:avLst/>
          </a:prstGeom>
        </p:spPr>
        <p:txBody>
          <a:bodyPr wrap="square" lIns="90000" tIns="46800" rIns="90000" bIns="0" anchor="b" anchorCtr="0">
            <a:normAutofit/>
          </a:bodyPr>
          <a:lstStyle>
            <a:defPPr>
              <a:defRPr lang="zh-CN"/>
            </a:defPPr>
            <a:lvl1pPr marR="0" lvl="0" indent="0" algn="r" defTabSz="0" fontAlgn="auto">
              <a:lnSpc>
                <a:spcPct val="120000"/>
              </a:lnSpc>
              <a:spcBef>
                <a:spcPts val="0"/>
              </a:spcBef>
              <a:spcAft>
                <a:spcPts val="0"/>
              </a:spcAft>
              <a:buClrTx/>
              <a:buSzTx/>
              <a:buFontTx/>
              <a:buNone/>
              <a:defRPr kumimoji="0" sz="2000" b="1" i="0" u="none" strike="noStrike" kern="0" cap="none" spc="300" normalizeH="0" baseline="0">
                <a:ln>
                  <a:noFill/>
                </a:ln>
                <a:solidFill>
                  <a:srgbClr val="0088D5"/>
                </a:solidFill>
                <a:effectLst/>
                <a:uLnTx/>
                <a:uFillTx/>
                <a:latin typeface="Arial" panose="020B0604020202020204" pitchFamily="34" charset="0"/>
                <a:ea typeface="微软雅黑" panose="020B0503020204020204" pitchFamily="34" charset="-122"/>
                <a:cs typeface="+mn-ea"/>
              </a:defRPr>
            </a:lvl1pPr>
          </a:lstStyle>
          <a:p>
            <a:r>
              <a:rPr lang="zh-CN" altLang="en-US" sz="1800" dirty="0">
                <a:solidFill>
                  <a:srgbClr val="000000"/>
                </a:solidFill>
                <a:sym typeface="Arial" panose="020B0604020202020204" pitchFamily="34" charset="0"/>
              </a:rPr>
              <a:t>聚焦思维：研究项目</a:t>
            </a:r>
            <a:endParaRPr lang="zh-CN" altLang="en-US" sz="1800" dirty="0">
              <a:solidFill>
                <a:srgbClr val="000000"/>
              </a:solidFill>
              <a:sym typeface="Arial" panose="020B0604020202020204" pitchFamily="34" charset="0"/>
            </a:endParaRPr>
          </a:p>
        </p:txBody>
      </p:sp>
      <p:sp>
        <p:nvSpPr>
          <p:cNvPr id="44" name="文本框 43"/>
          <p:cNvSpPr txBox="1"/>
          <p:nvPr>
            <p:custDataLst>
              <p:tags r:id="rId6"/>
            </p:custDataLst>
          </p:nvPr>
        </p:nvSpPr>
        <p:spPr>
          <a:xfrm>
            <a:off x="7611081" y="2962652"/>
            <a:ext cx="3366135" cy="458470"/>
          </a:xfrm>
          <a:prstGeom prst="rect">
            <a:avLst/>
          </a:prstGeom>
        </p:spPr>
        <p:txBody>
          <a:bodyPr wrap="square" lIns="90000" tIns="46800" rIns="90000" bIns="0" anchor="b" anchorCtr="0">
            <a:normAutofit/>
          </a:bodyPr>
          <a:lstStyle>
            <a:defPPr>
              <a:defRPr lang="zh-CN"/>
            </a:defPPr>
            <a:lvl1pPr marR="0" lvl="0" indent="0" algn="r" defTabSz="0" fontAlgn="auto">
              <a:lnSpc>
                <a:spcPct val="120000"/>
              </a:lnSpc>
              <a:spcBef>
                <a:spcPts val="0"/>
              </a:spcBef>
              <a:spcAft>
                <a:spcPts val="0"/>
              </a:spcAft>
              <a:buClrTx/>
              <a:buSzTx/>
              <a:buFontTx/>
              <a:buNone/>
              <a:defRPr kumimoji="0" sz="2000" b="1" i="0" u="none" strike="noStrike" kern="0" cap="none" spc="300" normalizeH="0" baseline="0">
                <a:ln>
                  <a:noFill/>
                </a:ln>
                <a:solidFill>
                  <a:srgbClr val="0088D5"/>
                </a:solidFill>
                <a:effectLst/>
                <a:uLnTx/>
                <a:uFillTx/>
                <a:latin typeface="Arial" panose="020B0604020202020204" pitchFamily="34" charset="0"/>
                <a:ea typeface="微软雅黑" panose="020B0503020204020204" pitchFamily="34" charset="-122"/>
                <a:cs typeface="+mn-ea"/>
              </a:defRPr>
            </a:lvl1pPr>
          </a:lstStyle>
          <a:p>
            <a:pPr algn="l"/>
            <a:r>
              <a:rPr lang="zh-CN" altLang="en-US" sz="1800">
                <a:solidFill>
                  <a:srgbClr val="000000"/>
                </a:solidFill>
                <a:sym typeface="Arial" panose="020B0604020202020204" pitchFamily="34" charset="0"/>
              </a:rPr>
              <a:t>探索模式：主题活动。</a:t>
            </a:r>
            <a:endParaRPr lang="zh-CN" altLang="en-US" sz="1800">
              <a:solidFill>
                <a:srgbClr val="000000"/>
              </a:solidFill>
              <a:sym typeface="Arial" panose="020B0604020202020204" pitchFamily="34" charset="0"/>
            </a:endParaRPr>
          </a:p>
        </p:txBody>
      </p:sp>
      <p:sp>
        <p:nvSpPr>
          <p:cNvPr id="46" name="文本框 45"/>
          <p:cNvSpPr txBox="1"/>
          <p:nvPr>
            <p:custDataLst>
              <p:tags r:id="rId7"/>
            </p:custDataLst>
          </p:nvPr>
        </p:nvSpPr>
        <p:spPr>
          <a:xfrm>
            <a:off x="4199861" y="1643757"/>
            <a:ext cx="3366770" cy="458470"/>
          </a:xfrm>
          <a:prstGeom prst="rect">
            <a:avLst/>
          </a:prstGeom>
        </p:spPr>
        <p:txBody>
          <a:bodyPr wrap="square" lIns="90000" tIns="46800" rIns="90000" bIns="0" anchor="b" anchorCtr="0">
            <a:normAutofit/>
          </a:bodyPr>
          <a:lstStyle>
            <a:defPPr>
              <a:defRPr lang="zh-CN"/>
            </a:defPPr>
            <a:lvl1pPr marR="0" lvl="0" indent="0" algn="r" defTabSz="0" fontAlgn="auto">
              <a:lnSpc>
                <a:spcPct val="120000"/>
              </a:lnSpc>
              <a:spcBef>
                <a:spcPts val="0"/>
              </a:spcBef>
              <a:spcAft>
                <a:spcPts val="0"/>
              </a:spcAft>
              <a:buClrTx/>
              <a:buSzTx/>
              <a:buFontTx/>
              <a:buNone/>
              <a:defRPr kumimoji="0" sz="2000" b="1" i="0" u="none" strike="noStrike" kern="0" cap="none" spc="300" normalizeH="0" baseline="0">
                <a:ln>
                  <a:noFill/>
                </a:ln>
                <a:solidFill>
                  <a:srgbClr val="0088D5"/>
                </a:solidFill>
                <a:effectLst/>
                <a:uLnTx/>
                <a:uFillTx/>
                <a:latin typeface="Arial" panose="020B0604020202020204" pitchFamily="34" charset="0"/>
                <a:ea typeface="微软雅黑" panose="020B0503020204020204" pitchFamily="34" charset="-122"/>
                <a:cs typeface="+mn-ea"/>
              </a:defRPr>
            </a:lvl1pPr>
          </a:lstStyle>
          <a:p>
            <a:pPr algn="ctr"/>
            <a:r>
              <a:rPr lang="zh-CN" altLang="en-US" sz="1800">
                <a:solidFill>
                  <a:srgbClr val="000000"/>
                </a:solidFill>
                <a:sym typeface="Arial" panose="020B0604020202020204" pitchFamily="34" charset="0"/>
              </a:rPr>
              <a:t>创设情境：基于问题。</a:t>
            </a:r>
            <a:endParaRPr lang="zh-CN" altLang="en-US" sz="1800">
              <a:solidFill>
                <a:srgbClr val="000000"/>
              </a:solidFill>
              <a:sym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5"/>
          <p:cNvSpPr txBox="1">
            <a:spLocks noChangeArrowheads="1"/>
          </p:cNvSpPr>
          <p:nvPr/>
        </p:nvSpPr>
        <p:spPr bwMode="auto">
          <a:xfrm>
            <a:off x="10128448" y="260648"/>
            <a:ext cx="2232248"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None/>
            </a:pPr>
            <a:r>
              <a:rPr lang="zh-CN" sz="2000" b="1" dirty="0" smtClean="0">
                <a:solidFill>
                  <a:schemeClr val="bg1"/>
                </a:solidFill>
                <a:latin typeface="微软雅黑" panose="020B0503020204020204" pitchFamily="34" charset="-122"/>
                <a:ea typeface="微软雅黑" panose="020B0503020204020204" pitchFamily="34" charset="-122"/>
              </a:rPr>
              <a:t>创新之处</a:t>
            </a:r>
            <a:endParaRPr lang="zh-CN" sz="2000" b="1" dirty="0">
              <a:solidFill>
                <a:schemeClr val="bg1"/>
              </a:solidFill>
              <a:latin typeface="微软雅黑" panose="020B0503020204020204" pitchFamily="34" charset="-122"/>
              <a:ea typeface="微软雅黑" panose="020B0503020204020204" pitchFamily="34" charset="-122"/>
            </a:endParaRPr>
          </a:p>
        </p:txBody>
      </p:sp>
      <p:sp>
        <p:nvSpPr>
          <p:cNvPr id="36" name="TextBox 6"/>
          <p:cNvSpPr txBox="1"/>
          <p:nvPr/>
        </p:nvSpPr>
        <p:spPr>
          <a:xfrm>
            <a:off x="619622" y="787100"/>
            <a:ext cx="5669280" cy="46037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p>
            <a:pPr algn="l">
              <a:defRPr/>
            </a:pPr>
            <a:r>
              <a:rPr lang="en-US" altLang="zh-CN" sz="2400" dirty="0" smtClean="0">
                <a:latin typeface="+mj-ea"/>
                <a:ea typeface="+mj-ea"/>
              </a:rPr>
              <a:t>2.</a:t>
            </a:r>
            <a:r>
              <a:rPr lang="zh-CN" altLang="en-US" sz="2400" dirty="0">
                <a:latin typeface="+mj-ea"/>
                <a:ea typeface="+mj-ea"/>
              </a:rPr>
              <a:t>用跨学科的视野挖掘和统整课程资源。</a:t>
            </a:r>
            <a:endParaRPr lang="zh-CN" altLang="en-US" sz="2400" dirty="0">
              <a:latin typeface="+mj-ea"/>
              <a:ea typeface="+mj-ea"/>
            </a:endParaRPr>
          </a:p>
        </p:txBody>
      </p:sp>
      <p:cxnSp>
        <p:nvCxnSpPr>
          <p:cNvPr id="37" name="直接连接符 36"/>
          <p:cNvCxnSpPr/>
          <p:nvPr/>
        </p:nvCxnSpPr>
        <p:spPr>
          <a:xfrm>
            <a:off x="581660" y="1251585"/>
            <a:ext cx="5592445" cy="0"/>
          </a:xfrm>
          <a:prstGeom prst="line">
            <a:avLst/>
          </a:prstGeom>
        </p:spPr>
        <p:style>
          <a:lnRef idx="2">
            <a:schemeClr val="accent2"/>
          </a:lnRef>
          <a:fillRef idx="0">
            <a:schemeClr val="accent2"/>
          </a:fillRef>
          <a:effectRef idx="1">
            <a:schemeClr val="accent2"/>
          </a:effectRef>
          <a:fontRef idx="minor">
            <a:schemeClr val="tx1"/>
          </a:fontRef>
        </p:style>
      </p:cxnSp>
      <p:sp>
        <p:nvSpPr>
          <p:cNvPr id="941" name="Кружок"/>
          <p:cNvSpPr/>
          <p:nvPr>
            <p:custDataLst>
              <p:tags r:id="rId1"/>
            </p:custDataLst>
          </p:nvPr>
        </p:nvSpPr>
        <p:spPr>
          <a:xfrm>
            <a:off x="2652149" y="2640442"/>
            <a:ext cx="1079856" cy="1079857"/>
          </a:xfrm>
          <a:prstGeom prst="ellipse">
            <a:avLst/>
          </a:prstGeom>
          <a:solidFill>
            <a:sysClr val="window" lastClr="FFFFFF">
              <a:lumMod val="85000"/>
            </a:sys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604020202020204" pitchFamily="34" charset="0"/>
                <a:ea typeface="微软雅黑" panose="020B0503020204020204" pitchFamily="34" charset="-122"/>
                <a:cs typeface="+mn-ea"/>
                <a:sym typeface="Helvetica Neue Medium"/>
              </a:defRPr>
            </a:pPr>
            <a:endParaRPr kumimoji="0" sz="1600" b="0" i="0" u="none" strike="noStrike" kern="1200" cap="none" spc="0" normalizeH="0" baseline="0" noProof="0">
              <a:ln>
                <a:noFill/>
              </a:ln>
              <a:solidFill>
                <a:sysClr val="windowText" lastClr="000000">
                  <a:lumMod val="90000"/>
                  <a:lumOff val="10000"/>
                </a:sys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942" name="Фигура"/>
          <p:cNvSpPr/>
          <p:nvPr>
            <p:custDataLst>
              <p:tags r:id="rId2"/>
            </p:custDataLst>
          </p:nvPr>
        </p:nvSpPr>
        <p:spPr>
          <a:xfrm>
            <a:off x="2528359" y="2517283"/>
            <a:ext cx="1614527" cy="1324183"/>
          </a:xfrm>
          <a:custGeom>
            <a:avLst/>
            <a:gdLst/>
            <a:ahLst/>
            <a:cxnLst>
              <a:cxn ang="0">
                <a:pos x="wd2" y="hd2"/>
              </a:cxn>
              <a:cxn ang="5400000">
                <a:pos x="wd2" y="hd2"/>
              </a:cxn>
              <a:cxn ang="10800000">
                <a:pos x="wd2" y="hd2"/>
              </a:cxn>
              <a:cxn ang="16200000">
                <a:pos x="wd2" y="hd2"/>
              </a:cxn>
            </a:cxnLst>
            <a:rect l="0" t="0" r="r" b="b"/>
            <a:pathLst>
              <a:path w="21564" h="21560" extrusionOk="0">
                <a:moveTo>
                  <a:pt x="8863" y="0"/>
                </a:moveTo>
                <a:cubicBezTo>
                  <a:pt x="6596" y="0"/>
                  <a:pt x="4331" y="1054"/>
                  <a:pt x="2601" y="3162"/>
                </a:cubicBezTo>
                <a:cubicBezTo>
                  <a:pt x="868" y="5275"/>
                  <a:pt x="3" y="8045"/>
                  <a:pt x="7" y="10814"/>
                </a:cubicBezTo>
                <a:cubicBezTo>
                  <a:pt x="-34" y="11071"/>
                  <a:pt x="108" y="11320"/>
                  <a:pt x="320" y="11364"/>
                </a:cubicBezTo>
                <a:cubicBezTo>
                  <a:pt x="586" y="11418"/>
                  <a:pt x="818" y="11140"/>
                  <a:pt x="780" y="10814"/>
                </a:cubicBezTo>
                <a:cubicBezTo>
                  <a:pt x="776" y="8287"/>
                  <a:pt x="1566" y="5758"/>
                  <a:pt x="3148" y="3829"/>
                </a:cubicBezTo>
                <a:cubicBezTo>
                  <a:pt x="4727" y="1905"/>
                  <a:pt x="6794" y="942"/>
                  <a:pt x="8863" y="942"/>
                </a:cubicBezTo>
                <a:cubicBezTo>
                  <a:pt x="10932" y="942"/>
                  <a:pt x="12999" y="1905"/>
                  <a:pt x="14578" y="3829"/>
                </a:cubicBezTo>
                <a:cubicBezTo>
                  <a:pt x="16160" y="5758"/>
                  <a:pt x="16950" y="8287"/>
                  <a:pt x="16946" y="10814"/>
                </a:cubicBezTo>
                <a:cubicBezTo>
                  <a:pt x="16911" y="11075"/>
                  <a:pt x="17062" y="11320"/>
                  <a:pt x="17277" y="11353"/>
                </a:cubicBezTo>
                <a:cubicBezTo>
                  <a:pt x="17290" y="11355"/>
                  <a:pt x="17301" y="11349"/>
                  <a:pt x="17313" y="11349"/>
                </a:cubicBezTo>
                <a:lnTo>
                  <a:pt x="17313" y="11356"/>
                </a:lnTo>
                <a:lnTo>
                  <a:pt x="20220" y="11356"/>
                </a:lnTo>
                <a:lnTo>
                  <a:pt x="19252" y="12536"/>
                </a:lnTo>
                <a:cubicBezTo>
                  <a:pt x="19099" y="12723"/>
                  <a:pt x="19099" y="13028"/>
                  <a:pt x="19252" y="13214"/>
                </a:cubicBezTo>
                <a:cubicBezTo>
                  <a:pt x="19405" y="13401"/>
                  <a:pt x="19655" y="13401"/>
                  <a:pt x="19808" y="13214"/>
                </a:cubicBezTo>
                <a:lnTo>
                  <a:pt x="21449" y="11210"/>
                </a:lnTo>
                <a:cubicBezTo>
                  <a:pt x="21527" y="11115"/>
                  <a:pt x="21565" y="10990"/>
                  <a:pt x="21564" y="10865"/>
                </a:cubicBezTo>
                <a:cubicBezTo>
                  <a:pt x="21566" y="10740"/>
                  <a:pt x="21528" y="10610"/>
                  <a:pt x="21449" y="10514"/>
                </a:cubicBezTo>
                <a:lnTo>
                  <a:pt x="19808" y="8513"/>
                </a:lnTo>
                <a:cubicBezTo>
                  <a:pt x="19732" y="8419"/>
                  <a:pt x="19632" y="8373"/>
                  <a:pt x="19532" y="8373"/>
                </a:cubicBezTo>
                <a:cubicBezTo>
                  <a:pt x="19431" y="8373"/>
                  <a:pt x="19329" y="8419"/>
                  <a:pt x="19252" y="8513"/>
                </a:cubicBezTo>
                <a:cubicBezTo>
                  <a:pt x="19099" y="8699"/>
                  <a:pt x="19099" y="9001"/>
                  <a:pt x="19252" y="9187"/>
                </a:cubicBezTo>
                <a:lnTo>
                  <a:pt x="20244" y="10396"/>
                </a:lnTo>
                <a:lnTo>
                  <a:pt x="17704" y="10396"/>
                </a:lnTo>
                <a:cubicBezTo>
                  <a:pt x="17624" y="7769"/>
                  <a:pt x="16771" y="5169"/>
                  <a:pt x="15125" y="3162"/>
                </a:cubicBezTo>
                <a:cubicBezTo>
                  <a:pt x="13395" y="1054"/>
                  <a:pt x="11130" y="0"/>
                  <a:pt x="8863" y="0"/>
                </a:cubicBezTo>
                <a:close/>
                <a:moveTo>
                  <a:pt x="590" y="12199"/>
                </a:moveTo>
                <a:cubicBezTo>
                  <a:pt x="532" y="12191"/>
                  <a:pt x="470" y="12198"/>
                  <a:pt x="410" y="12225"/>
                </a:cubicBezTo>
                <a:cubicBezTo>
                  <a:pt x="220" y="12309"/>
                  <a:pt x="117" y="12561"/>
                  <a:pt x="178" y="12797"/>
                </a:cubicBezTo>
                <a:cubicBezTo>
                  <a:pt x="234" y="13160"/>
                  <a:pt x="306" y="13519"/>
                  <a:pt x="392" y="13874"/>
                </a:cubicBezTo>
                <a:cubicBezTo>
                  <a:pt x="478" y="14229"/>
                  <a:pt x="576" y="14580"/>
                  <a:pt x="693" y="14926"/>
                </a:cubicBezTo>
                <a:cubicBezTo>
                  <a:pt x="753" y="15129"/>
                  <a:pt x="923" y="15251"/>
                  <a:pt x="1098" y="15219"/>
                </a:cubicBezTo>
                <a:cubicBezTo>
                  <a:pt x="1348" y="15173"/>
                  <a:pt x="1499" y="14858"/>
                  <a:pt x="1408" y="14570"/>
                </a:cubicBezTo>
                <a:cubicBezTo>
                  <a:pt x="1301" y="14255"/>
                  <a:pt x="1210" y="13934"/>
                  <a:pt x="1131" y="13610"/>
                </a:cubicBezTo>
                <a:cubicBezTo>
                  <a:pt x="1053" y="13287"/>
                  <a:pt x="987" y="12960"/>
                  <a:pt x="936" y="12628"/>
                </a:cubicBezTo>
                <a:cubicBezTo>
                  <a:pt x="917" y="12394"/>
                  <a:pt x="767" y="12225"/>
                  <a:pt x="590" y="12199"/>
                </a:cubicBezTo>
                <a:close/>
                <a:moveTo>
                  <a:pt x="17121" y="12269"/>
                </a:moveTo>
                <a:cubicBezTo>
                  <a:pt x="16967" y="12292"/>
                  <a:pt x="16833" y="12424"/>
                  <a:pt x="16790" y="12617"/>
                </a:cubicBezTo>
                <a:cubicBezTo>
                  <a:pt x="16740" y="12945"/>
                  <a:pt x="16678" y="13271"/>
                  <a:pt x="16601" y="13592"/>
                </a:cubicBezTo>
                <a:cubicBezTo>
                  <a:pt x="16523" y="13914"/>
                  <a:pt x="16431" y="14230"/>
                  <a:pt x="16327" y="14541"/>
                </a:cubicBezTo>
                <a:cubicBezTo>
                  <a:pt x="16288" y="14720"/>
                  <a:pt x="16342" y="14911"/>
                  <a:pt x="16462" y="15025"/>
                </a:cubicBezTo>
                <a:cubicBezTo>
                  <a:pt x="16649" y="15201"/>
                  <a:pt x="16919" y="15143"/>
                  <a:pt x="17046" y="14900"/>
                </a:cubicBezTo>
                <a:cubicBezTo>
                  <a:pt x="17160" y="14557"/>
                  <a:pt x="17259" y="14210"/>
                  <a:pt x="17343" y="13856"/>
                </a:cubicBezTo>
                <a:cubicBezTo>
                  <a:pt x="17427" y="13503"/>
                  <a:pt x="17496" y="13146"/>
                  <a:pt x="17551" y="12786"/>
                </a:cubicBezTo>
                <a:cubicBezTo>
                  <a:pt x="17572" y="12559"/>
                  <a:pt x="17457" y="12347"/>
                  <a:pt x="17277" y="12284"/>
                </a:cubicBezTo>
                <a:cubicBezTo>
                  <a:pt x="17224" y="12265"/>
                  <a:pt x="17172" y="12261"/>
                  <a:pt x="17121" y="12269"/>
                </a:cubicBezTo>
                <a:close/>
                <a:moveTo>
                  <a:pt x="16213" y="15501"/>
                </a:moveTo>
                <a:cubicBezTo>
                  <a:pt x="16054" y="15485"/>
                  <a:pt x="15895" y="15590"/>
                  <a:pt x="15825" y="15779"/>
                </a:cubicBezTo>
                <a:cubicBezTo>
                  <a:pt x="15703" y="16033"/>
                  <a:pt x="15571" y="16281"/>
                  <a:pt x="15428" y="16523"/>
                </a:cubicBezTo>
                <a:cubicBezTo>
                  <a:pt x="15286" y="16765"/>
                  <a:pt x="15134" y="17001"/>
                  <a:pt x="14971" y="17231"/>
                </a:cubicBezTo>
                <a:cubicBezTo>
                  <a:pt x="14798" y="17435"/>
                  <a:pt x="14815" y="17780"/>
                  <a:pt x="15007" y="17956"/>
                </a:cubicBezTo>
                <a:cubicBezTo>
                  <a:pt x="15183" y="18117"/>
                  <a:pt x="15433" y="18067"/>
                  <a:pt x="15558" y="17846"/>
                </a:cubicBezTo>
                <a:cubicBezTo>
                  <a:pt x="15736" y="17595"/>
                  <a:pt x="15903" y="17338"/>
                  <a:pt x="16060" y="17073"/>
                </a:cubicBezTo>
                <a:cubicBezTo>
                  <a:pt x="16216" y="16808"/>
                  <a:pt x="16362" y="16534"/>
                  <a:pt x="16495" y="16256"/>
                </a:cubicBezTo>
                <a:cubicBezTo>
                  <a:pt x="16634" y="16023"/>
                  <a:pt x="16576" y="15698"/>
                  <a:pt x="16369" y="15560"/>
                </a:cubicBezTo>
                <a:cubicBezTo>
                  <a:pt x="16319" y="15526"/>
                  <a:pt x="16266" y="15506"/>
                  <a:pt x="16213" y="15501"/>
                </a:cubicBezTo>
                <a:close/>
                <a:moveTo>
                  <a:pt x="1474" y="15541"/>
                </a:moveTo>
                <a:cubicBezTo>
                  <a:pt x="1416" y="15556"/>
                  <a:pt x="1359" y="15588"/>
                  <a:pt x="1309" y="15637"/>
                </a:cubicBezTo>
                <a:cubicBezTo>
                  <a:pt x="1143" y="15797"/>
                  <a:pt x="1116" y="16091"/>
                  <a:pt x="1249" y="16293"/>
                </a:cubicBezTo>
                <a:cubicBezTo>
                  <a:pt x="1380" y="16563"/>
                  <a:pt x="1521" y="16827"/>
                  <a:pt x="1672" y="17084"/>
                </a:cubicBezTo>
                <a:cubicBezTo>
                  <a:pt x="1824" y="17341"/>
                  <a:pt x="1987" y="17591"/>
                  <a:pt x="2159" y="17835"/>
                </a:cubicBezTo>
                <a:cubicBezTo>
                  <a:pt x="2320" y="18038"/>
                  <a:pt x="2589" y="18031"/>
                  <a:pt x="2740" y="17817"/>
                </a:cubicBezTo>
                <a:cubicBezTo>
                  <a:pt x="2860" y="17646"/>
                  <a:pt x="2861" y="17393"/>
                  <a:pt x="2743" y="17220"/>
                </a:cubicBezTo>
                <a:cubicBezTo>
                  <a:pt x="2585" y="16997"/>
                  <a:pt x="2438" y="16769"/>
                  <a:pt x="2301" y="16534"/>
                </a:cubicBezTo>
                <a:cubicBezTo>
                  <a:pt x="2163" y="16300"/>
                  <a:pt x="2035" y="16058"/>
                  <a:pt x="1916" y="15812"/>
                </a:cubicBezTo>
                <a:cubicBezTo>
                  <a:pt x="1835" y="15599"/>
                  <a:pt x="1648" y="15497"/>
                  <a:pt x="1474" y="15541"/>
                </a:cubicBezTo>
                <a:close/>
                <a:moveTo>
                  <a:pt x="3296" y="18191"/>
                </a:moveTo>
                <a:cubicBezTo>
                  <a:pt x="3169" y="18222"/>
                  <a:pt x="3054" y="18325"/>
                  <a:pt x="3001" y="18491"/>
                </a:cubicBezTo>
                <a:cubicBezTo>
                  <a:pt x="2934" y="18701"/>
                  <a:pt x="3004" y="18940"/>
                  <a:pt x="3167" y="19048"/>
                </a:cubicBezTo>
                <a:cubicBezTo>
                  <a:pt x="3429" y="19318"/>
                  <a:pt x="3701" y="19568"/>
                  <a:pt x="3981" y="19796"/>
                </a:cubicBezTo>
                <a:cubicBezTo>
                  <a:pt x="4261" y="20023"/>
                  <a:pt x="4548" y="20228"/>
                  <a:pt x="4844" y="20411"/>
                </a:cubicBezTo>
                <a:cubicBezTo>
                  <a:pt x="5045" y="20564"/>
                  <a:pt x="5313" y="20464"/>
                  <a:pt x="5409" y="20199"/>
                </a:cubicBezTo>
                <a:cubicBezTo>
                  <a:pt x="5498" y="19954"/>
                  <a:pt x="5398" y="19668"/>
                  <a:pt x="5193" y="19572"/>
                </a:cubicBezTo>
                <a:cubicBezTo>
                  <a:pt x="4923" y="19405"/>
                  <a:pt x="4660" y="19219"/>
                  <a:pt x="4405" y="19012"/>
                </a:cubicBezTo>
                <a:cubicBezTo>
                  <a:pt x="4150" y="18804"/>
                  <a:pt x="3902" y="18576"/>
                  <a:pt x="3663" y="18330"/>
                </a:cubicBezTo>
                <a:cubicBezTo>
                  <a:pt x="3561" y="18201"/>
                  <a:pt x="3423" y="18160"/>
                  <a:pt x="3296" y="18191"/>
                </a:cubicBezTo>
                <a:close/>
                <a:moveTo>
                  <a:pt x="14373" y="18253"/>
                </a:moveTo>
                <a:cubicBezTo>
                  <a:pt x="14265" y="18225"/>
                  <a:pt x="14147" y="18254"/>
                  <a:pt x="14051" y="18345"/>
                </a:cubicBezTo>
                <a:cubicBezTo>
                  <a:pt x="13803" y="18599"/>
                  <a:pt x="13546" y="18833"/>
                  <a:pt x="13279" y="19045"/>
                </a:cubicBezTo>
                <a:cubicBezTo>
                  <a:pt x="13012" y="19256"/>
                  <a:pt x="12736" y="19446"/>
                  <a:pt x="12455" y="19616"/>
                </a:cubicBezTo>
                <a:cubicBezTo>
                  <a:pt x="12254" y="19709"/>
                  <a:pt x="12155" y="19985"/>
                  <a:pt x="12236" y="20228"/>
                </a:cubicBezTo>
                <a:cubicBezTo>
                  <a:pt x="12327" y="20504"/>
                  <a:pt x="12600" y="20612"/>
                  <a:pt x="12807" y="20455"/>
                </a:cubicBezTo>
                <a:cubicBezTo>
                  <a:pt x="13114" y="20269"/>
                  <a:pt x="13415" y="20061"/>
                  <a:pt x="13706" y="19829"/>
                </a:cubicBezTo>
                <a:cubicBezTo>
                  <a:pt x="13996" y="19597"/>
                  <a:pt x="14276" y="19341"/>
                  <a:pt x="14547" y="19063"/>
                </a:cubicBezTo>
                <a:cubicBezTo>
                  <a:pt x="14685" y="18924"/>
                  <a:pt x="14723" y="18686"/>
                  <a:pt x="14638" y="18495"/>
                </a:cubicBezTo>
                <a:cubicBezTo>
                  <a:pt x="14580" y="18365"/>
                  <a:pt x="14481" y="18281"/>
                  <a:pt x="14373" y="18253"/>
                </a:cubicBezTo>
                <a:close/>
                <a:moveTo>
                  <a:pt x="6272" y="20166"/>
                </a:moveTo>
                <a:cubicBezTo>
                  <a:pt x="6117" y="20186"/>
                  <a:pt x="5979" y="20316"/>
                  <a:pt x="5935" y="20510"/>
                </a:cubicBezTo>
                <a:cubicBezTo>
                  <a:pt x="5880" y="20756"/>
                  <a:pt x="5996" y="21012"/>
                  <a:pt x="6197" y="21086"/>
                </a:cubicBezTo>
                <a:cubicBezTo>
                  <a:pt x="6522" y="21210"/>
                  <a:pt x="6854" y="21312"/>
                  <a:pt x="7189" y="21390"/>
                </a:cubicBezTo>
                <a:cubicBezTo>
                  <a:pt x="7522" y="21467"/>
                  <a:pt x="7857" y="21521"/>
                  <a:pt x="8196" y="21551"/>
                </a:cubicBezTo>
                <a:cubicBezTo>
                  <a:pt x="8371" y="21550"/>
                  <a:pt x="8523" y="21400"/>
                  <a:pt x="8562" y="21192"/>
                </a:cubicBezTo>
                <a:cubicBezTo>
                  <a:pt x="8613" y="20926"/>
                  <a:pt x="8473" y="20664"/>
                  <a:pt x="8253" y="20613"/>
                </a:cubicBezTo>
                <a:cubicBezTo>
                  <a:pt x="7944" y="20585"/>
                  <a:pt x="7637" y="20534"/>
                  <a:pt x="7333" y="20463"/>
                </a:cubicBezTo>
                <a:cubicBezTo>
                  <a:pt x="7029" y="20391"/>
                  <a:pt x="6726" y="20299"/>
                  <a:pt x="6428" y="20184"/>
                </a:cubicBezTo>
                <a:cubicBezTo>
                  <a:pt x="6375" y="20164"/>
                  <a:pt x="6323" y="20159"/>
                  <a:pt x="6272" y="20166"/>
                </a:cubicBezTo>
                <a:close/>
                <a:moveTo>
                  <a:pt x="11388" y="20195"/>
                </a:moveTo>
                <a:cubicBezTo>
                  <a:pt x="11330" y="20188"/>
                  <a:pt x="11270" y="20194"/>
                  <a:pt x="11211" y="20221"/>
                </a:cubicBezTo>
                <a:cubicBezTo>
                  <a:pt x="10921" y="20328"/>
                  <a:pt x="10629" y="20412"/>
                  <a:pt x="10333" y="20477"/>
                </a:cubicBezTo>
                <a:cubicBezTo>
                  <a:pt x="10038" y="20543"/>
                  <a:pt x="9740" y="20588"/>
                  <a:pt x="9440" y="20613"/>
                </a:cubicBezTo>
                <a:cubicBezTo>
                  <a:pt x="9241" y="20600"/>
                  <a:pt x="9067" y="20779"/>
                  <a:pt x="9043" y="21020"/>
                </a:cubicBezTo>
                <a:cubicBezTo>
                  <a:pt x="9012" y="21336"/>
                  <a:pt x="9236" y="21600"/>
                  <a:pt x="9494" y="21555"/>
                </a:cubicBezTo>
                <a:cubicBezTo>
                  <a:pt x="9824" y="21527"/>
                  <a:pt x="10152" y="21477"/>
                  <a:pt x="10477" y="21405"/>
                </a:cubicBezTo>
                <a:cubicBezTo>
                  <a:pt x="10803" y="21332"/>
                  <a:pt x="11124" y="21240"/>
                  <a:pt x="11442" y="21122"/>
                </a:cubicBezTo>
                <a:cubicBezTo>
                  <a:pt x="11637" y="21071"/>
                  <a:pt x="11768" y="20846"/>
                  <a:pt x="11740" y="20606"/>
                </a:cubicBezTo>
                <a:cubicBezTo>
                  <a:pt x="11713" y="20378"/>
                  <a:pt x="11561" y="20217"/>
                  <a:pt x="11388" y="20195"/>
                </a:cubicBezTo>
                <a:close/>
              </a:path>
            </a:pathLst>
          </a:custGeom>
          <a:solidFill>
            <a:srgbClr val="2196F3"/>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604020202020204" pitchFamily="34" charset="0"/>
                <a:ea typeface="微软雅黑" panose="020B0503020204020204" pitchFamily="34" charset="-122"/>
                <a:cs typeface="+mn-ea"/>
                <a:sym typeface="Helvetica Neue Medium"/>
              </a:defRPr>
            </a:pPr>
            <a:endParaRPr kumimoji="0" sz="1600" b="0" i="0" u="none" strike="noStrike" kern="1200" cap="none" spc="0" normalizeH="0" baseline="0" noProof="0" dirty="0">
              <a:ln>
                <a:noFill/>
              </a:ln>
              <a:solidFill>
                <a:sysClr val="windowText" lastClr="000000">
                  <a:lumMod val="90000"/>
                  <a:lumOff val="10000"/>
                </a:sys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953" name="Text Box 3"/>
          <p:cNvSpPr txBox="1"/>
          <p:nvPr>
            <p:custDataLst>
              <p:tags r:id="rId3"/>
            </p:custDataLst>
          </p:nvPr>
        </p:nvSpPr>
        <p:spPr>
          <a:xfrm>
            <a:off x="2731189" y="2774239"/>
            <a:ext cx="921777" cy="812263"/>
          </a:xfrm>
          <a:prstGeom prst="rect">
            <a:avLst/>
          </a:prstGeom>
          <a:noFill/>
          <a:ln w="12700" cap="flat">
            <a:noFill/>
            <a:miter lim="400000"/>
          </a:ln>
          <a:effectLst/>
        </p:spPr>
        <p:txBody>
          <a:bodyPr wrap="square" lIns="90000" tIns="46800" rIns="90000" bIns="46800" numCol="1" anchor="ctr">
            <a:normAutofit lnSpcReduction="10000"/>
          </a:bodyPr>
          <a:lstStyle>
            <a:lvl1pPr>
              <a:lnSpc>
                <a:spcPct val="90000"/>
              </a:lnSpc>
              <a:defRPr sz="3500" b="0">
                <a:solidFill>
                  <a:srgbClr val="252D30"/>
                </a:solidFill>
                <a:latin typeface="Impact" panose="020B0806030902050204"/>
                <a:ea typeface="Impact" panose="020B0806030902050204"/>
                <a:cs typeface="Impact" panose="020B0806030902050204"/>
                <a:sym typeface="Impact" panose="020B0806030902050204"/>
              </a:defRPr>
            </a:lvl1pPr>
          </a:lstStyle>
          <a:p>
            <a:pPr lvl="0" algn="ctr" defTabSz="457200">
              <a:lnSpc>
                <a:spcPct val="120000"/>
              </a:lnSpc>
              <a:defRPr/>
            </a:pPr>
            <a:r>
              <a:rPr lang="zh-CN" altLang="en-US" sz="2000" spc="300">
                <a:solidFill>
                  <a:sysClr val="windowText" lastClr="000000">
                    <a:lumMod val="90000"/>
                    <a:lumOff val="10000"/>
                  </a:sys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哲学层面</a:t>
            </a:r>
            <a:endParaRPr lang="zh-CN" altLang="en-US" sz="2000" spc="300">
              <a:solidFill>
                <a:sysClr val="windowText" lastClr="000000">
                  <a:lumMod val="90000"/>
                  <a:lumOff val="10000"/>
                </a:sys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943" name="Кружок"/>
          <p:cNvSpPr/>
          <p:nvPr>
            <p:custDataLst>
              <p:tags r:id="rId4"/>
            </p:custDataLst>
          </p:nvPr>
        </p:nvSpPr>
        <p:spPr>
          <a:xfrm>
            <a:off x="5399925" y="2640442"/>
            <a:ext cx="1079856" cy="1079857"/>
          </a:xfrm>
          <a:prstGeom prst="ellipse">
            <a:avLst/>
          </a:prstGeom>
          <a:solidFill>
            <a:sysClr val="window" lastClr="FFFFFF">
              <a:lumMod val="85000"/>
            </a:sys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604020202020204" pitchFamily="34" charset="0"/>
                <a:ea typeface="微软雅黑" panose="020B0503020204020204" pitchFamily="34" charset="-122"/>
                <a:cs typeface="+mn-ea"/>
                <a:sym typeface="Helvetica Neue Medium"/>
              </a:defRPr>
            </a:pPr>
            <a:endParaRPr kumimoji="0" sz="1600" b="0" i="0" u="none" strike="noStrike" kern="1200" cap="none" spc="0" normalizeH="0" baseline="0" noProof="0">
              <a:ln>
                <a:noFill/>
              </a:ln>
              <a:solidFill>
                <a:sysClr val="windowText" lastClr="000000">
                  <a:lumMod val="90000"/>
                  <a:lumOff val="10000"/>
                </a:sys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944" name="Фигура"/>
          <p:cNvSpPr/>
          <p:nvPr>
            <p:custDataLst>
              <p:tags r:id="rId5"/>
            </p:custDataLst>
          </p:nvPr>
        </p:nvSpPr>
        <p:spPr>
          <a:xfrm flipV="1">
            <a:off x="5280051" y="2517283"/>
            <a:ext cx="1614527" cy="1324183"/>
          </a:xfrm>
          <a:custGeom>
            <a:avLst/>
            <a:gdLst/>
            <a:ahLst/>
            <a:cxnLst>
              <a:cxn ang="0">
                <a:pos x="wd2" y="hd2"/>
              </a:cxn>
              <a:cxn ang="5400000">
                <a:pos x="wd2" y="hd2"/>
              </a:cxn>
              <a:cxn ang="10800000">
                <a:pos x="wd2" y="hd2"/>
              </a:cxn>
              <a:cxn ang="16200000">
                <a:pos x="wd2" y="hd2"/>
              </a:cxn>
            </a:cxnLst>
            <a:rect l="0" t="0" r="r" b="b"/>
            <a:pathLst>
              <a:path w="21564" h="21560" extrusionOk="0">
                <a:moveTo>
                  <a:pt x="8863" y="0"/>
                </a:moveTo>
                <a:cubicBezTo>
                  <a:pt x="6596" y="0"/>
                  <a:pt x="4331" y="1054"/>
                  <a:pt x="2601" y="3162"/>
                </a:cubicBezTo>
                <a:cubicBezTo>
                  <a:pt x="868" y="5275"/>
                  <a:pt x="3" y="8045"/>
                  <a:pt x="7" y="10814"/>
                </a:cubicBezTo>
                <a:cubicBezTo>
                  <a:pt x="-34" y="11071"/>
                  <a:pt x="108" y="11320"/>
                  <a:pt x="320" y="11364"/>
                </a:cubicBezTo>
                <a:cubicBezTo>
                  <a:pt x="586" y="11418"/>
                  <a:pt x="818" y="11140"/>
                  <a:pt x="780" y="10814"/>
                </a:cubicBezTo>
                <a:cubicBezTo>
                  <a:pt x="776" y="8287"/>
                  <a:pt x="1566" y="5758"/>
                  <a:pt x="3148" y="3829"/>
                </a:cubicBezTo>
                <a:cubicBezTo>
                  <a:pt x="4727" y="1905"/>
                  <a:pt x="6794" y="942"/>
                  <a:pt x="8863" y="942"/>
                </a:cubicBezTo>
                <a:cubicBezTo>
                  <a:pt x="10932" y="942"/>
                  <a:pt x="12999" y="1905"/>
                  <a:pt x="14578" y="3829"/>
                </a:cubicBezTo>
                <a:cubicBezTo>
                  <a:pt x="16160" y="5758"/>
                  <a:pt x="16950" y="8287"/>
                  <a:pt x="16946" y="10814"/>
                </a:cubicBezTo>
                <a:cubicBezTo>
                  <a:pt x="16911" y="11075"/>
                  <a:pt x="17062" y="11320"/>
                  <a:pt x="17277" y="11353"/>
                </a:cubicBezTo>
                <a:cubicBezTo>
                  <a:pt x="17290" y="11355"/>
                  <a:pt x="17301" y="11349"/>
                  <a:pt x="17313" y="11349"/>
                </a:cubicBezTo>
                <a:lnTo>
                  <a:pt x="17313" y="11356"/>
                </a:lnTo>
                <a:lnTo>
                  <a:pt x="20220" y="11356"/>
                </a:lnTo>
                <a:lnTo>
                  <a:pt x="19252" y="12536"/>
                </a:lnTo>
                <a:cubicBezTo>
                  <a:pt x="19099" y="12723"/>
                  <a:pt x="19099" y="13028"/>
                  <a:pt x="19252" y="13214"/>
                </a:cubicBezTo>
                <a:cubicBezTo>
                  <a:pt x="19405" y="13401"/>
                  <a:pt x="19655" y="13401"/>
                  <a:pt x="19808" y="13214"/>
                </a:cubicBezTo>
                <a:lnTo>
                  <a:pt x="21449" y="11210"/>
                </a:lnTo>
                <a:cubicBezTo>
                  <a:pt x="21527" y="11115"/>
                  <a:pt x="21565" y="10990"/>
                  <a:pt x="21564" y="10865"/>
                </a:cubicBezTo>
                <a:cubicBezTo>
                  <a:pt x="21566" y="10740"/>
                  <a:pt x="21528" y="10610"/>
                  <a:pt x="21449" y="10514"/>
                </a:cubicBezTo>
                <a:lnTo>
                  <a:pt x="19808" y="8513"/>
                </a:lnTo>
                <a:cubicBezTo>
                  <a:pt x="19732" y="8419"/>
                  <a:pt x="19632" y="8373"/>
                  <a:pt x="19532" y="8373"/>
                </a:cubicBezTo>
                <a:cubicBezTo>
                  <a:pt x="19431" y="8373"/>
                  <a:pt x="19329" y="8419"/>
                  <a:pt x="19252" y="8513"/>
                </a:cubicBezTo>
                <a:cubicBezTo>
                  <a:pt x="19099" y="8699"/>
                  <a:pt x="19099" y="9001"/>
                  <a:pt x="19252" y="9187"/>
                </a:cubicBezTo>
                <a:lnTo>
                  <a:pt x="20244" y="10396"/>
                </a:lnTo>
                <a:lnTo>
                  <a:pt x="17704" y="10396"/>
                </a:lnTo>
                <a:cubicBezTo>
                  <a:pt x="17624" y="7769"/>
                  <a:pt x="16771" y="5169"/>
                  <a:pt x="15125" y="3162"/>
                </a:cubicBezTo>
                <a:cubicBezTo>
                  <a:pt x="13395" y="1054"/>
                  <a:pt x="11130" y="0"/>
                  <a:pt x="8863" y="0"/>
                </a:cubicBezTo>
                <a:close/>
                <a:moveTo>
                  <a:pt x="590" y="12199"/>
                </a:moveTo>
                <a:cubicBezTo>
                  <a:pt x="532" y="12191"/>
                  <a:pt x="470" y="12198"/>
                  <a:pt x="410" y="12225"/>
                </a:cubicBezTo>
                <a:cubicBezTo>
                  <a:pt x="220" y="12309"/>
                  <a:pt x="117" y="12561"/>
                  <a:pt x="178" y="12797"/>
                </a:cubicBezTo>
                <a:cubicBezTo>
                  <a:pt x="234" y="13160"/>
                  <a:pt x="306" y="13519"/>
                  <a:pt x="392" y="13874"/>
                </a:cubicBezTo>
                <a:cubicBezTo>
                  <a:pt x="478" y="14229"/>
                  <a:pt x="576" y="14580"/>
                  <a:pt x="693" y="14926"/>
                </a:cubicBezTo>
                <a:cubicBezTo>
                  <a:pt x="753" y="15129"/>
                  <a:pt x="923" y="15251"/>
                  <a:pt x="1098" y="15219"/>
                </a:cubicBezTo>
                <a:cubicBezTo>
                  <a:pt x="1348" y="15173"/>
                  <a:pt x="1499" y="14858"/>
                  <a:pt x="1408" y="14570"/>
                </a:cubicBezTo>
                <a:cubicBezTo>
                  <a:pt x="1301" y="14255"/>
                  <a:pt x="1210" y="13934"/>
                  <a:pt x="1131" y="13610"/>
                </a:cubicBezTo>
                <a:cubicBezTo>
                  <a:pt x="1053" y="13287"/>
                  <a:pt x="987" y="12960"/>
                  <a:pt x="936" y="12628"/>
                </a:cubicBezTo>
                <a:cubicBezTo>
                  <a:pt x="917" y="12394"/>
                  <a:pt x="767" y="12225"/>
                  <a:pt x="590" y="12199"/>
                </a:cubicBezTo>
                <a:close/>
                <a:moveTo>
                  <a:pt x="17121" y="12269"/>
                </a:moveTo>
                <a:cubicBezTo>
                  <a:pt x="16967" y="12292"/>
                  <a:pt x="16833" y="12424"/>
                  <a:pt x="16790" y="12617"/>
                </a:cubicBezTo>
                <a:cubicBezTo>
                  <a:pt x="16740" y="12945"/>
                  <a:pt x="16678" y="13271"/>
                  <a:pt x="16601" y="13592"/>
                </a:cubicBezTo>
                <a:cubicBezTo>
                  <a:pt x="16523" y="13914"/>
                  <a:pt x="16431" y="14230"/>
                  <a:pt x="16327" y="14541"/>
                </a:cubicBezTo>
                <a:cubicBezTo>
                  <a:pt x="16288" y="14720"/>
                  <a:pt x="16342" y="14911"/>
                  <a:pt x="16462" y="15025"/>
                </a:cubicBezTo>
                <a:cubicBezTo>
                  <a:pt x="16649" y="15201"/>
                  <a:pt x="16919" y="15143"/>
                  <a:pt x="17046" y="14900"/>
                </a:cubicBezTo>
                <a:cubicBezTo>
                  <a:pt x="17160" y="14557"/>
                  <a:pt x="17259" y="14210"/>
                  <a:pt x="17343" y="13856"/>
                </a:cubicBezTo>
                <a:cubicBezTo>
                  <a:pt x="17427" y="13503"/>
                  <a:pt x="17496" y="13146"/>
                  <a:pt x="17551" y="12786"/>
                </a:cubicBezTo>
                <a:cubicBezTo>
                  <a:pt x="17572" y="12559"/>
                  <a:pt x="17457" y="12347"/>
                  <a:pt x="17277" y="12284"/>
                </a:cubicBezTo>
                <a:cubicBezTo>
                  <a:pt x="17224" y="12265"/>
                  <a:pt x="17172" y="12261"/>
                  <a:pt x="17121" y="12269"/>
                </a:cubicBezTo>
                <a:close/>
                <a:moveTo>
                  <a:pt x="16213" y="15501"/>
                </a:moveTo>
                <a:cubicBezTo>
                  <a:pt x="16054" y="15485"/>
                  <a:pt x="15895" y="15590"/>
                  <a:pt x="15825" y="15779"/>
                </a:cubicBezTo>
                <a:cubicBezTo>
                  <a:pt x="15703" y="16033"/>
                  <a:pt x="15571" y="16281"/>
                  <a:pt x="15428" y="16523"/>
                </a:cubicBezTo>
                <a:cubicBezTo>
                  <a:pt x="15286" y="16765"/>
                  <a:pt x="15134" y="17001"/>
                  <a:pt x="14971" y="17231"/>
                </a:cubicBezTo>
                <a:cubicBezTo>
                  <a:pt x="14798" y="17435"/>
                  <a:pt x="14815" y="17780"/>
                  <a:pt x="15007" y="17956"/>
                </a:cubicBezTo>
                <a:cubicBezTo>
                  <a:pt x="15183" y="18117"/>
                  <a:pt x="15433" y="18067"/>
                  <a:pt x="15558" y="17846"/>
                </a:cubicBezTo>
                <a:cubicBezTo>
                  <a:pt x="15736" y="17595"/>
                  <a:pt x="15903" y="17338"/>
                  <a:pt x="16060" y="17073"/>
                </a:cubicBezTo>
                <a:cubicBezTo>
                  <a:pt x="16216" y="16808"/>
                  <a:pt x="16362" y="16534"/>
                  <a:pt x="16495" y="16256"/>
                </a:cubicBezTo>
                <a:cubicBezTo>
                  <a:pt x="16634" y="16023"/>
                  <a:pt x="16576" y="15698"/>
                  <a:pt x="16369" y="15560"/>
                </a:cubicBezTo>
                <a:cubicBezTo>
                  <a:pt x="16319" y="15526"/>
                  <a:pt x="16266" y="15506"/>
                  <a:pt x="16213" y="15501"/>
                </a:cubicBezTo>
                <a:close/>
                <a:moveTo>
                  <a:pt x="1474" y="15541"/>
                </a:moveTo>
                <a:cubicBezTo>
                  <a:pt x="1416" y="15556"/>
                  <a:pt x="1359" y="15588"/>
                  <a:pt x="1309" y="15637"/>
                </a:cubicBezTo>
                <a:cubicBezTo>
                  <a:pt x="1143" y="15797"/>
                  <a:pt x="1116" y="16091"/>
                  <a:pt x="1249" y="16293"/>
                </a:cubicBezTo>
                <a:cubicBezTo>
                  <a:pt x="1380" y="16563"/>
                  <a:pt x="1521" y="16827"/>
                  <a:pt x="1672" y="17084"/>
                </a:cubicBezTo>
                <a:cubicBezTo>
                  <a:pt x="1824" y="17341"/>
                  <a:pt x="1987" y="17591"/>
                  <a:pt x="2159" y="17835"/>
                </a:cubicBezTo>
                <a:cubicBezTo>
                  <a:pt x="2320" y="18038"/>
                  <a:pt x="2589" y="18031"/>
                  <a:pt x="2740" y="17817"/>
                </a:cubicBezTo>
                <a:cubicBezTo>
                  <a:pt x="2860" y="17646"/>
                  <a:pt x="2861" y="17393"/>
                  <a:pt x="2743" y="17220"/>
                </a:cubicBezTo>
                <a:cubicBezTo>
                  <a:pt x="2585" y="16997"/>
                  <a:pt x="2438" y="16769"/>
                  <a:pt x="2301" y="16534"/>
                </a:cubicBezTo>
                <a:cubicBezTo>
                  <a:pt x="2163" y="16300"/>
                  <a:pt x="2035" y="16058"/>
                  <a:pt x="1916" y="15812"/>
                </a:cubicBezTo>
                <a:cubicBezTo>
                  <a:pt x="1835" y="15599"/>
                  <a:pt x="1648" y="15497"/>
                  <a:pt x="1474" y="15541"/>
                </a:cubicBezTo>
                <a:close/>
                <a:moveTo>
                  <a:pt x="3296" y="18191"/>
                </a:moveTo>
                <a:cubicBezTo>
                  <a:pt x="3169" y="18222"/>
                  <a:pt x="3054" y="18325"/>
                  <a:pt x="3001" y="18491"/>
                </a:cubicBezTo>
                <a:cubicBezTo>
                  <a:pt x="2934" y="18701"/>
                  <a:pt x="3004" y="18940"/>
                  <a:pt x="3167" y="19048"/>
                </a:cubicBezTo>
                <a:cubicBezTo>
                  <a:pt x="3429" y="19318"/>
                  <a:pt x="3701" y="19568"/>
                  <a:pt x="3981" y="19796"/>
                </a:cubicBezTo>
                <a:cubicBezTo>
                  <a:pt x="4261" y="20023"/>
                  <a:pt x="4548" y="20228"/>
                  <a:pt x="4844" y="20411"/>
                </a:cubicBezTo>
                <a:cubicBezTo>
                  <a:pt x="5045" y="20564"/>
                  <a:pt x="5313" y="20464"/>
                  <a:pt x="5409" y="20199"/>
                </a:cubicBezTo>
                <a:cubicBezTo>
                  <a:pt x="5498" y="19954"/>
                  <a:pt x="5398" y="19668"/>
                  <a:pt x="5193" y="19572"/>
                </a:cubicBezTo>
                <a:cubicBezTo>
                  <a:pt x="4923" y="19405"/>
                  <a:pt x="4660" y="19219"/>
                  <a:pt x="4405" y="19012"/>
                </a:cubicBezTo>
                <a:cubicBezTo>
                  <a:pt x="4150" y="18804"/>
                  <a:pt x="3902" y="18576"/>
                  <a:pt x="3663" y="18330"/>
                </a:cubicBezTo>
                <a:cubicBezTo>
                  <a:pt x="3561" y="18201"/>
                  <a:pt x="3423" y="18160"/>
                  <a:pt x="3296" y="18191"/>
                </a:cubicBezTo>
                <a:close/>
                <a:moveTo>
                  <a:pt x="14373" y="18253"/>
                </a:moveTo>
                <a:cubicBezTo>
                  <a:pt x="14265" y="18225"/>
                  <a:pt x="14147" y="18254"/>
                  <a:pt x="14051" y="18345"/>
                </a:cubicBezTo>
                <a:cubicBezTo>
                  <a:pt x="13803" y="18599"/>
                  <a:pt x="13546" y="18833"/>
                  <a:pt x="13279" y="19045"/>
                </a:cubicBezTo>
                <a:cubicBezTo>
                  <a:pt x="13012" y="19256"/>
                  <a:pt x="12736" y="19446"/>
                  <a:pt x="12455" y="19616"/>
                </a:cubicBezTo>
                <a:cubicBezTo>
                  <a:pt x="12254" y="19709"/>
                  <a:pt x="12155" y="19985"/>
                  <a:pt x="12236" y="20228"/>
                </a:cubicBezTo>
                <a:cubicBezTo>
                  <a:pt x="12327" y="20504"/>
                  <a:pt x="12600" y="20612"/>
                  <a:pt x="12807" y="20455"/>
                </a:cubicBezTo>
                <a:cubicBezTo>
                  <a:pt x="13114" y="20269"/>
                  <a:pt x="13415" y="20061"/>
                  <a:pt x="13706" y="19829"/>
                </a:cubicBezTo>
                <a:cubicBezTo>
                  <a:pt x="13996" y="19597"/>
                  <a:pt x="14276" y="19341"/>
                  <a:pt x="14547" y="19063"/>
                </a:cubicBezTo>
                <a:cubicBezTo>
                  <a:pt x="14685" y="18924"/>
                  <a:pt x="14723" y="18686"/>
                  <a:pt x="14638" y="18495"/>
                </a:cubicBezTo>
                <a:cubicBezTo>
                  <a:pt x="14580" y="18365"/>
                  <a:pt x="14481" y="18281"/>
                  <a:pt x="14373" y="18253"/>
                </a:cubicBezTo>
                <a:close/>
                <a:moveTo>
                  <a:pt x="6272" y="20166"/>
                </a:moveTo>
                <a:cubicBezTo>
                  <a:pt x="6117" y="20186"/>
                  <a:pt x="5979" y="20316"/>
                  <a:pt x="5935" y="20510"/>
                </a:cubicBezTo>
                <a:cubicBezTo>
                  <a:pt x="5880" y="20756"/>
                  <a:pt x="5996" y="21012"/>
                  <a:pt x="6197" y="21086"/>
                </a:cubicBezTo>
                <a:cubicBezTo>
                  <a:pt x="6522" y="21210"/>
                  <a:pt x="6854" y="21312"/>
                  <a:pt x="7189" y="21390"/>
                </a:cubicBezTo>
                <a:cubicBezTo>
                  <a:pt x="7522" y="21467"/>
                  <a:pt x="7857" y="21521"/>
                  <a:pt x="8196" y="21551"/>
                </a:cubicBezTo>
                <a:cubicBezTo>
                  <a:pt x="8371" y="21550"/>
                  <a:pt x="8523" y="21400"/>
                  <a:pt x="8562" y="21192"/>
                </a:cubicBezTo>
                <a:cubicBezTo>
                  <a:pt x="8613" y="20926"/>
                  <a:pt x="8473" y="20664"/>
                  <a:pt x="8253" y="20613"/>
                </a:cubicBezTo>
                <a:cubicBezTo>
                  <a:pt x="7944" y="20585"/>
                  <a:pt x="7637" y="20534"/>
                  <a:pt x="7333" y="20463"/>
                </a:cubicBezTo>
                <a:cubicBezTo>
                  <a:pt x="7029" y="20391"/>
                  <a:pt x="6726" y="20299"/>
                  <a:pt x="6428" y="20184"/>
                </a:cubicBezTo>
                <a:cubicBezTo>
                  <a:pt x="6375" y="20164"/>
                  <a:pt x="6323" y="20159"/>
                  <a:pt x="6272" y="20166"/>
                </a:cubicBezTo>
                <a:close/>
                <a:moveTo>
                  <a:pt x="11388" y="20195"/>
                </a:moveTo>
                <a:cubicBezTo>
                  <a:pt x="11330" y="20188"/>
                  <a:pt x="11270" y="20194"/>
                  <a:pt x="11211" y="20221"/>
                </a:cubicBezTo>
                <a:cubicBezTo>
                  <a:pt x="10921" y="20328"/>
                  <a:pt x="10629" y="20412"/>
                  <a:pt x="10333" y="20477"/>
                </a:cubicBezTo>
                <a:cubicBezTo>
                  <a:pt x="10038" y="20543"/>
                  <a:pt x="9740" y="20588"/>
                  <a:pt x="9440" y="20613"/>
                </a:cubicBezTo>
                <a:cubicBezTo>
                  <a:pt x="9241" y="20600"/>
                  <a:pt x="9067" y="20779"/>
                  <a:pt x="9043" y="21020"/>
                </a:cubicBezTo>
                <a:cubicBezTo>
                  <a:pt x="9012" y="21336"/>
                  <a:pt x="9236" y="21600"/>
                  <a:pt x="9494" y="21555"/>
                </a:cubicBezTo>
                <a:cubicBezTo>
                  <a:pt x="9824" y="21527"/>
                  <a:pt x="10152" y="21477"/>
                  <a:pt x="10477" y="21405"/>
                </a:cubicBezTo>
                <a:cubicBezTo>
                  <a:pt x="10803" y="21332"/>
                  <a:pt x="11124" y="21240"/>
                  <a:pt x="11442" y="21122"/>
                </a:cubicBezTo>
                <a:cubicBezTo>
                  <a:pt x="11637" y="21071"/>
                  <a:pt x="11768" y="20846"/>
                  <a:pt x="11740" y="20606"/>
                </a:cubicBezTo>
                <a:cubicBezTo>
                  <a:pt x="11713" y="20378"/>
                  <a:pt x="11561" y="20217"/>
                  <a:pt x="11388" y="20195"/>
                </a:cubicBezTo>
                <a:close/>
              </a:path>
            </a:pathLst>
          </a:custGeom>
          <a:solidFill>
            <a:srgbClr val="38A9C9"/>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604020202020204" pitchFamily="34" charset="0"/>
                <a:ea typeface="微软雅黑" panose="020B0503020204020204" pitchFamily="34" charset="-122"/>
                <a:cs typeface="+mn-ea"/>
                <a:sym typeface="Helvetica Neue Medium"/>
              </a:defRPr>
            </a:pPr>
            <a:endParaRPr kumimoji="0" sz="1600" b="0" i="0" u="none" strike="noStrike" kern="1200" cap="none" spc="0" normalizeH="0" baseline="0" noProof="0">
              <a:ln>
                <a:noFill/>
              </a:ln>
              <a:solidFill>
                <a:sysClr val="windowText" lastClr="000000">
                  <a:lumMod val="90000"/>
                  <a:lumOff val="10000"/>
                </a:sys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954" name="Text Box 3"/>
          <p:cNvSpPr txBox="1"/>
          <p:nvPr>
            <p:custDataLst>
              <p:tags r:id="rId6"/>
            </p:custDataLst>
          </p:nvPr>
        </p:nvSpPr>
        <p:spPr>
          <a:xfrm>
            <a:off x="5478965" y="2774239"/>
            <a:ext cx="921777" cy="812263"/>
          </a:xfrm>
          <a:prstGeom prst="rect">
            <a:avLst/>
          </a:prstGeom>
          <a:noFill/>
          <a:ln w="12700" cap="flat">
            <a:noFill/>
            <a:miter lim="400000"/>
          </a:ln>
          <a:effectLst/>
        </p:spPr>
        <p:txBody>
          <a:bodyPr wrap="square" lIns="90000" tIns="46800" rIns="90000" bIns="46800" numCol="1" anchor="ctr">
            <a:normAutofit lnSpcReduction="10000"/>
          </a:bodyPr>
          <a:lstStyle>
            <a:defPPr>
              <a:defRPr lang="en-US"/>
            </a:defPPr>
            <a:lvl1pPr algn="ctr">
              <a:lnSpc>
                <a:spcPct val="100000"/>
              </a:lnSpc>
              <a:defRPr sz="1600" b="0">
                <a:cs typeface="Impact" panose="020B0806030902050204"/>
              </a:defRPr>
            </a:lvl1pPr>
          </a:lstStyle>
          <a:p>
            <a:pPr lvl="0" defTabSz="457200">
              <a:lnSpc>
                <a:spcPct val="120000"/>
              </a:lnSpc>
              <a:defRPr/>
            </a:pPr>
            <a:r>
              <a:rPr lang="zh-CN" altLang="en-US" sz="2000" spc="300">
                <a:solidFill>
                  <a:sysClr val="windowText" lastClr="000000">
                    <a:lumMod val="90000"/>
                    <a:lumOff val="10000"/>
                  </a:sys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学习层面</a:t>
            </a:r>
            <a:endParaRPr lang="zh-CN" altLang="en-US" sz="2000" spc="300">
              <a:solidFill>
                <a:sysClr val="windowText" lastClr="000000">
                  <a:lumMod val="90000"/>
                  <a:lumOff val="10000"/>
                </a:sys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945" name="Кружок"/>
          <p:cNvSpPr/>
          <p:nvPr>
            <p:custDataLst>
              <p:tags r:id="rId7"/>
            </p:custDataLst>
          </p:nvPr>
        </p:nvSpPr>
        <p:spPr>
          <a:xfrm>
            <a:off x="8151618" y="2640442"/>
            <a:ext cx="1079856" cy="1079857"/>
          </a:xfrm>
          <a:prstGeom prst="ellipse">
            <a:avLst/>
          </a:prstGeom>
          <a:solidFill>
            <a:sysClr val="window" lastClr="FFFFFF">
              <a:lumMod val="85000"/>
            </a:sysClr>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604020202020204" pitchFamily="34" charset="0"/>
                <a:ea typeface="微软雅黑" panose="020B0503020204020204" pitchFamily="34" charset="-122"/>
                <a:cs typeface="+mn-ea"/>
                <a:sym typeface="Helvetica Neue Medium"/>
              </a:defRPr>
            </a:pPr>
            <a:endParaRPr kumimoji="0" sz="1600" b="0" i="0" u="none" strike="noStrike" kern="1200" cap="none" spc="0" normalizeH="0" baseline="0" noProof="0">
              <a:ln>
                <a:noFill/>
              </a:ln>
              <a:solidFill>
                <a:sysClr val="windowText" lastClr="000000">
                  <a:lumMod val="90000"/>
                  <a:lumOff val="10000"/>
                </a:sys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946" name="Фигура"/>
          <p:cNvSpPr/>
          <p:nvPr>
            <p:custDataLst>
              <p:tags r:id="rId8"/>
            </p:custDataLst>
          </p:nvPr>
        </p:nvSpPr>
        <p:spPr>
          <a:xfrm>
            <a:off x="8027830" y="2517283"/>
            <a:ext cx="1614527" cy="1324183"/>
          </a:xfrm>
          <a:custGeom>
            <a:avLst/>
            <a:gdLst/>
            <a:ahLst/>
            <a:cxnLst>
              <a:cxn ang="0">
                <a:pos x="wd2" y="hd2"/>
              </a:cxn>
              <a:cxn ang="5400000">
                <a:pos x="wd2" y="hd2"/>
              </a:cxn>
              <a:cxn ang="10800000">
                <a:pos x="wd2" y="hd2"/>
              </a:cxn>
              <a:cxn ang="16200000">
                <a:pos x="wd2" y="hd2"/>
              </a:cxn>
            </a:cxnLst>
            <a:rect l="0" t="0" r="r" b="b"/>
            <a:pathLst>
              <a:path w="21564" h="21560" extrusionOk="0">
                <a:moveTo>
                  <a:pt x="8863" y="0"/>
                </a:moveTo>
                <a:cubicBezTo>
                  <a:pt x="6596" y="0"/>
                  <a:pt x="4331" y="1054"/>
                  <a:pt x="2601" y="3162"/>
                </a:cubicBezTo>
                <a:cubicBezTo>
                  <a:pt x="868" y="5275"/>
                  <a:pt x="3" y="8045"/>
                  <a:pt x="7" y="10814"/>
                </a:cubicBezTo>
                <a:cubicBezTo>
                  <a:pt x="-34" y="11071"/>
                  <a:pt x="108" y="11320"/>
                  <a:pt x="320" y="11364"/>
                </a:cubicBezTo>
                <a:cubicBezTo>
                  <a:pt x="586" y="11418"/>
                  <a:pt x="818" y="11140"/>
                  <a:pt x="780" y="10814"/>
                </a:cubicBezTo>
                <a:cubicBezTo>
                  <a:pt x="776" y="8287"/>
                  <a:pt x="1566" y="5758"/>
                  <a:pt x="3148" y="3829"/>
                </a:cubicBezTo>
                <a:cubicBezTo>
                  <a:pt x="4727" y="1905"/>
                  <a:pt x="6794" y="942"/>
                  <a:pt x="8863" y="942"/>
                </a:cubicBezTo>
                <a:cubicBezTo>
                  <a:pt x="10932" y="942"/>
                  <a:pt x="12999" y="1905"/>
                  <a:pt x="14578" y="3829"/>
                </a:cubicBezTo>
                <a:cubicBezTo>
                  <a:pt x="16160" y="5758"/>
                  <a:pt x="16950" y="8287"/>
                  <a:pt x="16946" y="10814"/>
                </a:cubicBezTo>
                <a:cubicBezTo>
                  <a:pt x="16911" y="11075"/>
                  <a:pt x="17062" y="11320"/>
                  <a:pt x="17277" y="11353"/>
                </a:cubicBezTo>
                <a:cubicBezTo>
                  <a:pt x="17290" y="11355"/>
                  <a:pt x="17301" y="11349"/>
                  <a:pt x="17313" y="11349"/>
                </a:cubicBezTo>
                <a:lnTo>
                  <a:pt x="17313" y="11356"/>
                </a:lnTo>
                <a:lnTo>
                  <a:pt x="20220" y="11356"/>
                </a:lnTo>
                <a:lnTo>
                  <a:pt x="19252" y="12536"/>
                </a:lnTo>
                <a:cubicBezTo>
                  <a:pt x="19099" y="12723"/>
                  <a:pt x="19099" y="13028"/>
                  <a:pt x="19252" y="13214"/>
                </a:cubicBezTo>
                <a:cubicBezTo>
                  <a:pt x="19405" y="13401"/>
                  <a:pt x="19655" y="13401"/>
                  <a:pt x="19808" y="13214"/>
                </a:cubicBezTo>
                <a:lnTo>
                  <a:pt x="21449" y="11210"/>
                </a:lnTo>
                <a:cubicBezTo>
                  <a:pt x="21527" y="11115"/>
                  <a:pt x="21565" y="10990"/>
                  <a:pt x="21564" y="10865"/>
                </a:cubicBezTo>
                <a:cubicBezTo>
                  <a:pt x="21566" y="10740"/>
                  <a:pt x="21528" y="10610"/>
                  <a:pt x="21449" y="10514"/>
                </a:cubicBezTo>
                <a:lnTo>
                  <a:pt x="19808" y="8513"/>
                </a:lnTo>
                <a:cubicBezTo>
                  <a:pt x="19732" y="8419"/>
                  <a:pt x="19632" y="8373"/>
                  <a:pt x="19532" y="8373"/>
                </a:cubicBezTo>
                <a:cubicBezTo>
                  <a:pt x="19431" y="8373"/>
                  <a:pt x="19329" y="8419"/>
                  <a:pt x="19252" y="8513"/>
                </a:cubicBezTo>
                <a:cubicBezTo>
                  <a:pt x="19099" y="8699"/>
                  <a:pt x="19099" y="9001"/>
                  <a:pt x="19252" y="9187"/>
                </a:cubicBezTo>
                <a:lnTo>
                  <a:pt x="20244" y="10396"/>
                </a:lnTo>
                <a:lnTo>
                  <a:pt x="17704" y="10396"/>
                </a:lnTo>
                <a:cubicBezTo>
                  <a:pt x="17624" y="7769"/>
                  <a:pt x="16771" y="5169"/>
                  <a:pt x="15125" y="3162"/>
                </a:cubicBezTo>
                <a:cubicBezTo>
                  <a:pt x="13395" y="1054"/>
                  <a:pt x="11130" y="0"/>
                  <a:pt x="8863" y="0"/>
                </a:cubicBezTo>
                <a:close/>
                <a:moveTo>
                  <a:pt x="590" y="12199"/>
                </a:moveTo>
                <a:cubicBezTo>
                  <a:pt x="532" y="12191"/>
                  <a:pt x="470" y="12198"/>
                  <a:pt x="410" y="12225"/>
                </a:cubicBezTo>
                <a:cubicBezTo>
                  <a:pt x="220" y="12309"/>
                  <a:pt x="117" y="12561"/>
                  <a:pt x="178" y="12797"/>
                </a:cubicBezTo>
                <a:cubicBezTo>
                  <a:pt x="234" y="13160"/>
                  <a:pt x="306" y="13519"/>
                  <a:pt x="392" y="13874"/>
                </a:cubicBezTo>
                <a:cubicBezTo>
                  <a:pt x="478" y="14229"/>
                  <a:pt x="576" y="14580"/>
                  <a:pt x="693" y="14926"/>
                </a:cubicBezTo>
                <a:cubicBezTo>
                  <a:pt x="753" y="15129"/>
                  <a:pt x="923" y="15251"/>
                  <a:pt x="1098" y="15219"/>
                </a:cubicBezTo>
                <a:cubicBezTo>
                  <a:pt x="1348" y="15173"/>
                  <a:pt x="1499" y="14858"/>
                  <a:pt x="1408" y="14570"/>
                </a:cubicBezTo>
                <a:cubicBezTo>
                  <a:pt x="1301" y="14255"/>
                  <a:pt x="1210" y="13934"/>
                  <a:pt x="1131" y="13610"/>
                </a:cubicBezTo>
                <a:cubicBezTo>
                  <a:pt x="1053" y="13287"/>
                  <a:pt x="987" y="12960"/>
                  <a:pt x="936" y="12628"/>
                </a:cubicBezTo>
                <a:cubicBezTo>
                  <a:pt x="917" y="12394"/>
                  <a:pt x="767" y="12225"/>
                  <a:pt x="590" y="12199"/>
                </a:cubicBezTo>
                <a:close/>
                <a:moveTo>
                  <a:pt x="17121" y="12269"/>
                </a:moveTo>
                <a:cubicBezTo>
                  <a:pt x="16967" y="12292"/>
                  <a:pt x="16833" y="12424"/>
                  <a:pt x="16790" y="12617"/>
                </a:cubicBezTo>
                <a:cubicBezTo>
                  <a:pt x="16740" y="12945"/>
                  <a:pt x="16678" y="13271"/>
                  <a:pt x="16601" y="13592"/>
                </a:cubicBezTo>
                <a:cubicBezTo>
                  <a:pt x="16523" y="13914"/>
                  <a:pt x="16431" y="14230"/>
                  <a:pt x="16327" y="14541"/>
                </a:cubicBezTo>
                <a:cubicBezTo>
                  <a:pt x="16288" y="14720"/>
                  <a:pt x="16342" y="14911"/>
                  <a:pt x="16462" y="15025"/>
                </a:cubicBezTo>
                <a:cubicBezTo>
                  <a:pt x="16649" y="15201"/>
                  <a:pt x="16919" y="15143"/>
                  <a:pt x="17046" y="14900"/>
                </a:cubicBezTo>
                <a:cubicBezTo>
                  <a:pt x="17160" y="14557"/>
                  <a:pt x="17259" y="14210"/>
                  <a:pt x="17343" y="13856"/>
                </a:cubicBezTo>
                <a:cubicBezTo>
                  <a:pt x="17427" y="13503"/>
                  <a:pt x="17496" y="13146"/>
                  <a:pt x="17551" y="12786"/>
                </a:cubicBezTo>
                <a:cubicBezTo>
                  <a:pt x="17572" y="12559"/>
                  <a:pt x="17457" y="12347"/>
                  <a:pt x="17277" y="12284"/>
                </a:cubicBezTo>
                <a:cubicBezTo>
                  <a:pt x="17224" y="12265"/>
                  <a:pt x="17172" y="12261"/>
                  <a:pt x="17121" y="12269"/>
                </a:cubicBezTo>
                <a:close/>
                <a:moveTo>
                  <a:pt x="16213" y="15501"/>
                </a:moveTo>
                <a:cubicBezTo>
                  <a:pt x="16054" y="15485"/>
                  <a:pt x="15895" y="15590"/>
                  <a:pt x="15825" y="15779"/>
                </a:cubicBezTo>
                <a:cubicBezTo>
                  <a:pt x="15703" y="16033"/>
                  <a:pt x="15571" y="16281"/>
                  <a:pt x="15428" y="16523"/>
                </a:cubicBezTo>
                <a:cubicBezTo>
                  <a:pt x="15286" y="16765"/>
                  <a:pt x="15134" y="17001"/>
                  <a:pt x="14971" y="17231"/>
                </a:cubicBezTo>
                <a:cubicBezTo>
                  <a:pt x="14798" y="17435"/>
                  <a:pt x="14815" y="17780"/>
                  <a:pt x="15007" y="17956"/>
                </a:cubicBezTo>
                <a:cubicBezTo>
                  <a:pt x="15183" y="18117"/>
                  <a:pt x="15433" y="18067"/>
                  <a:pt x="15558" y="17846"/>
                </a:cubicBezTo>
                <a:cubicBezTo>
                  <a:pt x="15736" y="17595"/>
                  <a:pt x="15903" y="17338"/>
                  <a:pt x="16060" y="17073"/>
                </a:cubicBezTo>
                <a:cubicBezTo>
                  <a:pt x="16216" y="16808"/>
                  <a:pt x="16362" y="16534"/>
                  <a:pt x="16495" y="16256"/>
                </a:cubicBezTo>
                <a:cubicBezTo>
                  <a:pt x="16634" y="16023"/>
                  <a:pt x="16576" y="15698"/>
                  <a:pt x="16369" y="15560"/>
                </a:cubicBezTo>
                <a:cubicBezTo>
                  <a:pt x="16319" y="15526"/>
                  <a:pt x="16266" y="15506"/>
                  <a:pt x="16213" y="15501"/>
                </a:cubicBezTo>
                <a:close/>
                <a:moveTo>
                  <a:pt x="1474" y="15541"/>
                </a:moveTo>
                <a:cubicBezTo>
                  <a:pt x="1416" y="15556"/>
                  <a:pt x="1359" y="15588"/>
                  <a:pt x="1309" y="15637"/>
                </a:cubicBezTo>
                <a:cubicBezTo>
                  <a:pt x="1143" y="15797"/>
                  <a:pt x="1116" y="16091"/>
                  <a:pt x="1249" y="16293"/>
                </a:cubicBezTo>
                <a:cubicBezTo>
                  <a:pt x="1380" y="16563"/>
                  <a:pt x="1521" y="16827"/>
                  <a:pt x="1672" y="17084"/>
                </a:cubicBezTo>
                <a:cubicBezTo>
                  <a:pt x="1824" y="17341"/>
                  <a:pt x="1987" y="17591"/>
                  <a:pt x="2159" y="17835"/>
                </a:cubicBezTo>
                <a:cubicBezTo>
                  <a:pt x="2320" y="18038"/>
                  <a:pt x="2589" y="18031"/>
                  <a:pt x="2740" y="17817"/>
                </a:cubicBezTo>
                <a:cubicBezTo>
                  <a:pt x="2860" y="17646"/>
                  <a:pt x="2861" y="17393"/>
                  <a:pt x="2743" y="17220"/>
                </a:cubicBezTo>
                <a:cubicBezTo>
                  <a:pt x="2585" y="16997"/>
                  <a:pt x="2438" y="16769"/>
                  <a:pt x="2301" y="16534"/>
                </a:cubicBezTo>
                <a:cubicBezTo>
                  <a:pt x="2163" y="16300"/>
                  <a:pt x="2035" y="16058"/>
                  <a:pt x="1916" y="15812"/>
                </a:cubicBezTo>
                <a:cubicBezTo>
                  <a:pt x="1835" y="15599"/>
                  <a:pt x="1648" y="15497"/>
                  <a:pt x="1474" y="15541"/>
                </a:cubicBezTo>
                <a:close/>
                <a:moveTo>
                  <a:pt x="3296" y="18191"/>
                </a:moveTo>
                <a:cubicBezTo>
                  <a:pt x="3169" y="18222"/>
                  <a:pt x="3054" y="18325"/>
                  <a:pt x="3001" y="18491"/>
                </a:cubicBezTo>
                <a:cubicBezTo>
                  <a:pt x="2934" y="18701"/>
                  <a:pt x="3004" y="18940"/>
                  <a:pt x="3167" y="19048"/>
                </a:cubicBezTo>
                <a:cubicBezTo>
                  <a:pt x="3429" y="19318"/>
                  <a:pt x="3701" y="19568"/>
                  <a:pt x="3981" y="19796"/>
                </a:cubicBezTo>
                <a:cubicBezTo>
                  <a:pt x="4261" y="20023"/>
                  <a:pt x="4548" y="20228"/>
                  <a:pt x="4844" y="20411"/>
                </a:cubicBezTo>
                <a:cubicBezTo>
                  <a:pt x="5045" y="20564"/>
                  <a:pt x="5313" y="20464"/>
                  <a:pt x="5409" y="20199"/>
                </a:cubicBezTo>
                <a:cubicBezTo>
                  <a:pt x="5498" y="19954"/>
                  <a:pt x="5398" y="19668"/>
                  <a:pt x="5193" y="19572"/>
                </a:cubicBezTo>
                <a:cubicBezTo>
                  <a:pt x="4923" y="19405"/>
                  <a:pt x="4660" y="19219"/>
                  <a:pt x="4405" y="19012"/>
                </a:cubicBezTo>
                <a:cubicBezTo>
                  <a:pt x="4150" y="18804"/>
                  <a:pt x="3902" y="18576"/>
                  <a:pt x="3663" y="18330"/>
                </a:cubicBezTo>
                <a:cubicBezTo>
                  <a:pt x="3561" y="18201"/>
                  <a:pt x="3423" y="18160"/>
                  <a:pt x="3296" y="18191"/>
                </a:cubicBezTo>
                <a:close/>
                <a:moveTo>
                  <a:pt x="14373" y="18253"/>
                </a:moveTo>
                <a:cubicBezTo>
                  <a:pt x="14265" y="18225"/>
                  <a:pt x="14147" y="18254"/>
                  <a:pt x="14051" y="18345"/>
                </a:cubicBezTo>
                <a:cubicBezTo>
                  <a:pt x="13803" y="18599"/>
                  <a:pt x="13546" y="18833"/>
                  <a:pt x="13279" y="19045"/>
                </a:cubicBezTo>
                <a:cubicBezTo>
                  <a:pt x="13012" y="19256"/>
                  <a:pt x="12736" y="19446"/>
                  <a:pt x="12455" y="19616"/>
                </a:cubicBezTo>
                <a:cubicBezTo>
                  <a:pt x="12254" y="19709"/>
                  <a:pt x="12155" y="19985"/>
                  <a:pt x="12236" y="20228"/>
                </a:cubicBezTo>
                <a:cubicBezTo>
                  <a:pt x="12327" y="20504"/>
                  <a:pt x="12600" y="20612"/>
                  <a:pt x="12807" y="20455"/>
                </a:cubicBezTo>
                <a:cubicBezTo>
                  <a:pt x="13114" y="20269"/>
                  <a:pt x="13415" y="20061"/>
                  <a:pt x="13706" y="19829"/>
                </a:cubicBezTo>
                <a:cubicBezTo>
                  <a:pt x="13996" y="19597"/>
                  <a:pt x="14276" y="19341"/>
                  <a:pt x="14547" y="19063"/>
                </a:cubicBezTo>
                <a:cubicBezTo>
                  <a:pt x="14685" y="18924"/>
                  <a:pt x="14723" y="18686"/>
                  <a:pt x="14638" y="18495"/>
                </a:cubicBezTo>
                <a:cubicBezTo>
                  <a:pt x="14580" y="18365"/>
                  <a:pt x="14481" y="18281"/>
                  <a:pt x="14373" y="18253"/>
                </a:cubicBezTo>
                <a:close/>
                <a:moveTo>
                  <a:pt x="6272" y="20166"/>
                </a:moveTo>
                <a:cubicBezTo>
                  <a:pt x="6117" y="20186"/>
                  <a:pt x="5979" y="20316"/>
                  <a:pt x="5935" y="20510"/>
                </a:cubicBezTo>
                <a:cubicBezTo>
                  <a:pt x="5880" y="20756"/>
                  <a:pt x="5996" y="21012"/>
                  <a:pt x="6197" y="21086"/>
                </a:cubicBezTo>
                <a:cubicBezTo>
                  <a:pt x="6522" y="21210"/>
                  <a:pt x="6854" y="21312"/>
                  <a:pt x="7189" y="21390"/>
                </a:cubicBezTo>
                <a:cubicBezTo>
                  <a:pt x="7522" y="21467"/>
                  <a:pt x="7857" y="21521"/>
                  <a:pt x="8196" y="21551"/>
                </a:cubicBezTo>
                <a:cubicBezTo>
                  <a:pt x="8371" y="21550"/>
                  <a:pt x="8523" y="21400"/>
                  <a:pt x="8562" y="21192"/>
                </a:cubicBezTo>
                <a:cubicBezTo>
                  <a:pt x="8613" y="20926"/>
                  <a:pt x="8473" y="20664"/>
                  <a:pt x="8253" y="20613"/>
                </a:cubicBezTo>
                <a:cubicBezTo>
                  <a:pt x="7944" y="20585"/>
                  <a:pt x="7637" y="20534"/>
                  <a:pt x="7333" y="20463"/>
                </a:cubicBezTo>
                <a:cubicBezTo>
                  <a:pt x="7029" y="20391"/>
                  <a:pt x="6726" y="20299"/>
                  <a:pt x="6428" y="20184"/>
                </a:cubicBezTo>
                <a:cubicBezTo>
                  <a:pt x="6375" y="20164"/>
                  <a:pt x="6323" y="20159"/>
                  <a:pt x="6272" y="20166"/>
                </a:cubicBezTo>
                <a:close/>
                <a:moveTo>
                  <a:pt x="11388" y="20195"/>
                </a:moveTo>
                <a:cubicBezTo>
                  <a:pt x="11330" y="20188"/>
                  <a:pt x="11270" y="20194"/>
                  <a:pt x="11211" y="20221"/>
                </a:cubicBezTo>
                <a:cubicBezTo>
                  <a:pt x="10921" y="20328"/>
                  <a:pt x="10629" y="20412"/>
                  <a:pt x="10333" y="20477"/>
                </a:cubicBezTo>
                <a:cubicBezTo>
                  <a:pt x="10038" y="20543"/>
                  <a:pt x="9740" y="20588"/>
                  <a:pt x="9440" y="20613"/>
                </a:cubicBezTo>
                <a:cubicBezTo>
                  <a:pt x="9241" y="20600"/>
                  <a:pt x="9067" y="20779"/>
                  <a:pt x="9043" y="21020"/>
                </a:cubicBezTo>
                <a:cubicBezTo>
                  <a:pt x="9012" y="21336"/>
                  <a:pt x="9236" y="21600"/>
                  <a:pt x="9494" y="21555"/>
                </a:cubicBezTo>
                <a:cubicBezTo>
                  <a:pt x="9824" y="21527"/>
                  <a:pt x="10152" y="21477"/>
                  <a:pt x="10477" y="21405"/>
                </a:cubicBezTo>
                <a:cubicBezTo>
                  <a:pt x="10803" y="21332"/>
                  <a:pt x="11124" y="21240"/>
                  <a:pt x="11442" y="21122"/>
                </a:cubicBezTo>
                <a:cubicBezTo>
                  <a:pt x="11637" y="21071"/>
                  <a:pt x="11768" y="20846"/>
                  <a:pt x="11740" y="20606"/>
                </a:cubicBezTo>
                <a:cubicBezTo>
                  <a:pt x="11713" y="20378"/>
                  <a:pt x="11561" y="20217"/>
                  <a:pt x="11388" y="20195"/>
                </a:cubicBezTo>
                <a:close/>
              </a:path>
            </a:pathLst>
          </a:custGeom>
          <a:solidFill>
            <a:srgbClr val="2196F3"/>
          </a:solidFill>
          <a:ln w="12700" cap="flat">
            <a:noFill/>
            <a:miter lim="400000"/>
          </a:ln>
          <a:effectLst/>
        </p:spPr>
        <p:txBody>
          <a:bodyPr wrap="square" lIns="0" tIns="0" rIns="0" bIns="0"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Arial" panose="020B0604020202020204" pitchFamily="34" charset="0"/>
                <a:ea typeface="微软雅黑" panose="020B0503020204020204" pitchFamily="34" charset="-122"/>
                <a:cs typeface="+mn-ea"/>
                <a:sym typeface="Helvetica Neue Medium"/>
              </a:defRPr>
            </a:pPr>
            <a:endParaRPr kumimoji="0" sz="1600" b="0" i="0" u="none" strike="noStrike" kern="1200" cap="none" spc="0" normalizeH="0" baseline="0" noProof="0">
              <a:ln>
                <a:noFill/>
              </a:ln>
              <a:solidFill>
                <a:sysClr val="windowText" lastClr="000000">
                  <a:lumMod val="90000"/>
                  <a:lumOff val="10000"/>
                </a:sys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955" name="Text Box 3"/>
          <p:cNvSpPr txBox="1"/>
          <p:nvPr>
            <p:custDataLst>
              <p:tags r:id="rId9"/>
            </p:custDataLst>
          </p:nvPr>
        </p:nvSpPr>
        <p:spPr>
          <a:xfrm>
            <a:off x="8230658" y="2774239"/>
            <a:ext cx="921777" cy="812263"/>
          </a:xfrm>
          <a:prstGeom prst="rect">
            <a:avLst/>
          </a:prstGeom>
          <a:noFill/>
          <a:ln w="12700" cap="flat">
            <a:noFill/>
            <a:miter lim="400000"/>
          </a:ln>
          <a:effectLst/>
        </p:spPr>
        <p:txBody>
          <a:bodyPr wrap="square" lIns="90000" tIns="46800" rIns="90000" bIns="46800" numCol="1" anchor="ctr">
            <a:normAutofit lnSpcReduction="10000"/>
          </a:bodyPr>
          <a:lstStyle>
            <a:defPPr>
              <a:defRPr lang="en-US"/>
            </a:defPPr>
            <a:lvl1pPr algn="ctr">
              <a:lnSpc>
                <a:spcPct val="100000"/>
              </a:lnSpc>
              <a:defRPr sz="1600" b="0">
                <a:cs typeface="Impact" panose="020B0806030902050204"/>
              </a:defRPr>
            </a:lvl1pPr>
          </a:lstStyle>
          <a:p>
            <a:pPr lvl="0" defTabSz="457200">
              <a:lnSpc>
                <a:spcPct val="120000"/>
              </a:lnSpc>
              <a:defRPr/>
            </a:pPr>
            <a:r>
              <a:rPr lang="zh-CN" altLang="en-US" sz="2000" spc="300">
                <a:solidFill>
                  <a:sysClr val="windowText" lastClr="000000">
                    <a:lumMod val="90000"/>
                    <a:lumOff val="10000"/>
                  </a:sys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教学层面</a:t>
            </a:r>
            <a:endParaRPr lang="zh-CN" altLang="en-US" sz="2000" spc="300">
              <a:solidFill>
                <a:sysClr val="windowText" lastClr="000000">
                  <a:lumMod val="90000"/>
                  <a:lumOff val="10000"/>
                </a:sys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3"/>
          <p:cNvSpPr txBox="1">
            <a:spLocks noChangeArrowheads="1"/>
          </p:cNvSpPr>
          <p:nvPr/>
        </p:nvSpPr>
        <p:spPr bwMode="auto">
          <a:xfrm>
            <a:off x="2772021" y="406471"/>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endParaRPr lang="zh-CN" altLang="en-US" smtClean="0">
              <a:solidFill>
                <a:srgbClr val="17347D"/>
              </a:solidFill>
              <a:cs typeface="Arial" panose="020B0604020202020204" pitchFamily="34" charset="0"/>
            </a:endParaRPr>
          </a:p>
        </p:txBody>
      </p:sp>
      <p:sp>
        <p:nvSpPr>
          <p:cNvPr id="73" name="页脚占位符 3"/>
          <p:cNvSpPr txBox="1"/>
          <p:nvPr/>
        </p:nvSpPr>
        <p:spPr bwMode="auto">
          <a:xfrm>
            <a:off x="7046913" y="6381750"/>
            <a:ext cx="2133600" cy="244475"/>
          </a:xfrm>
          <a:prstGeom prst="rect">
            <a:avLst/>
          </a:prstGeom>
          <a:noFill/>
          <a:ln>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zh-CN" altLang="en-US" smtClean="0">
                <a:solidFill>
                  <a:srgbClr val="000000"/>
                </a:solidFill>
                <a:latin typeface="Arial" panose="020B0604020202020204" pitchFamily="34" charset="0"/>
              </a:rPr>
              <a:t>   </a:t>
            </a:r>
            <a:endParaRPr lang="zh-CN" altLang="en-US" smtClean="0">
              <a:solidFill>
                <a:srgbClr val="000000"/>
              </a:solidFill>
              <a:latin typeface="Arial" panose="020B0604020202020204" pitchFamily="34" charset="0"/>
            </a:endParaRPr>
          </a:p>
          <a:p>
            <a:pPr fontAlgn="base">
              <a:spcBef>
                <a:spcPct val="0"/>
              </a:spcBef>
              <a:spcAft>
                <a:spcPct val="0"/>
              </a:spcAft>
            </a:pPr>
            <a:r>
              <a:rPr lang="en-US" altLang="zh-CN" smtClean="0">
                <a:solidFill>
                  <a:srgbClr val="000000"/>
                </a:solidFill>
                <a:latin typeface="Arial" panose="020B0604020202020204" pitchFamily="34" charset="0"/>
              </a:rPr>
              <a:t>   </a:t>
            </a:r>
            <a:endParaRPr lang="en-US" altLang="zh-CN">
              <a:solidFill>
                <a:srgbClr val="000000"/>
              </a:solidFill>
              <a:latin typeface="Arial" panose="020B0604020202020204" pitchFamily="34" charset="0"/>
            </a:endParaRPr>
          </a:p>
        </p:txBody>
      </p:sp>
      <p:pic>
        <p:nvPicPr>
          <p:cNvPr id="30" name="图片 29"/>
          <p:cNvPicPr>
            <a:picLocks noChangeAspect="1"/>
          </p:cNvPicPr>
          <p:nvPr/>
        </p:nvPicPr>
        <p:blipFill rotWithShape="1">
          <a:blip r:embed="rId1" cstate="print">
            <a:extLst>
              <a:ext uri="{28A0092B-C50C-407E-A947-70E740481C1C}">
                <a14:useLocalDpi xmlns:a14="http://schemas.microsoft.com/office/drawing/2010/main" val="0"/>
              </a:ext>
            </a:extLst>
          </a:blip>
          <a:srcRect l="244" r="40362"/>
          <a:stretch>
            <a:fillRect/>
          </a:stretch>
        </p:blipFill>
        <p:spPr>
          <a:xfrm>
            <a:off x="1435100" y="1291591"/>
            <a:ext cx="4023360" cy="4515966"/>
          </a:xfrm>
          <a:prstGeom prst="rect">
            <a:avLst/>
          </a:prstGeom>
        </p:spPr>
      </p:pic>
      <p:sp>
        <p:nvSpPr>
          <p:cNvPr id="27" name="Shape 1280"/>
          <p:cNvSpPr/>
          <p:nvPr/>
        </p:nvSpPr>
        <p:spPr>
          <a:xfrm>
            <a:off x="5683245" y="2075873"/>
            <a:ext cx="647710" cy="577882"/>
          </a:xfrm>
          <a:custGeom>
            <a:avLst/>
            <a:gdLst/>
            <a:ahLst/>
            <a:cxnLst>
              <a:cxn ang="0">
                <a:pos x="wd2" y="hd2"/>
              </a:cxn>
              <a:cxn ang="5400000">
                <a:pos x="wd2" y="hd2"/>
              </a:cxn>
              <a:cxn ang="10800000">
                <a:pos x="wd2" y="hd2"/>
              </a:cxn>
              <a:cxn ang="16200000">
                <a:pos x="wd2" y="hd2"/>
              </a:cxn>
            </a:cxnLst>
            <a:rect l="0" t="0" r="r" b="b"/>
            <a:pathLst>
              <a:path w="21600" h="21600" extrusionOk="0">
                <a:moveTo>
                  <a:pt x="21284" y="2559"/>
                </a:moveTo>
                <a:cubicBezTo>
                  <a:pt x="16174" y="0"/>
                  <a:pt x="16174" y="0"/>
                  <a:pt x="16174" y="0"/>
                </a:cubicBezTo>
                <a:lnTo>
                  <a:pt x="15963" y="0"/>
                </a:lnTo>
                <a:cubicBezTo>
                  <a:pt x="15805" y="0"/>
                  <a:pt x="15805" y="0"/>
                  <a:pt x="15805" y="0"/>
                </a:cubicBezTo>
                <a:cubicBezTo>
                  <a:pt x="15805" y="0"/>
                  <a:pt x="15805" y="0"/>
                  <a:pt x="15647" y="0"/>
                </a:cubicBezTo>
                <a:cubicBezTo>
                  <a:pt x="10905" y="2380"/>
                  <a:pt x="10905" y="2380"/>
                  <a:pt x="10905" y="2380"/>
                </a:cubicBezTo>
                <a:cubicBezTo>
                  <a:pt x="6322" y="0"/>
                  <a:pt x="6322" y="0"/>
                  <a:pt x="6322" y="0"/>
                </a:cubicBezTo>
                <a:lnTo>
                  <a:pt x="6164" y="0"/>
                </a:lnTo>
                <a:cubicBezTo>
                  <a:pt x="5953" y="0"/>
                  <a:pt x="5953" y="0"/>
                  <a:pt x="5953" y="0"/>
                </a:cubicBezTo>
                <a:cubicBezTo>
                  <a:pt x="5953" y="0"/>
                  <a:pt x="5953" y="0"/>
                  <a:pt x="5795" y="0"/>
                </a:cubicBezTo>
                <a:cubicBezTo>
                  <a:pt x="5795" y="0"/>
                  <a:pt x="5795" y="0"/>
                  <a:pt x="5637" y="0"/>
                </a:cubicBezTo>
                <a:cubicBezTo>
                  <a:pt x="527" y="2559"/>
                  <a:pt x="527" y="2559"/>
                  <a:pt x="527" y="2559"/>
                </a:cubicBezTo>
                <a:cubicBezTo>
                  <a:pt x="369" y="2797"/>
                  <a:pt x="0" y="3154"/>
                  <a:pt x="0" y="3570"/>
                </a:cubicBezTo>
                <a:cubicBezTo>
                  <a:pt x="0" y="20648"/>
                  <a:pt x="0" y="20648"/>
                  <a:pt x="0" y="20648"/>
                </a:cubicBezTo>
                <a:cubicBezTo>
                  <a:pt x="0" y="21005"/>
                  <a:pt x="158" y="21243"/>
                  <a:pt x="527" y="21421"/>
                </a:cubicBezTo>
                <a:cubicBezTo>
                  <a:pt x="685" y="21600"/>
                  <a:pt x="896" y="21600"/>
                  <a:pt x="1054" y="21600"/>
                </a:cubicBezTo>
                <a:cubicBezTo>
                  <a:pt x="1054" y="21600"/>
                  <a:pt x="1212" y="21600"/>
                  <a:pt x="1422" y="21600"/>
                </a:cubicBezTo>
                <a:cubicBezTo>
                  <a:pt x="5953" y="19041"/>
                  <a:pt x="5953" y="19041"/>
                  <a:pt x="5953" y="19041"/>
                </a:cubicBezTo>
                <a:cubicBezTo>
                  <a:pt x="10537" y="21600"/>
                  <a:pt x="10537" y="21600"/>
                  <a:pt x="10537" y="21600"/>
                </a:cubicBezTo>
                <a:cubicBezTo>
                  <a:pt x="10695" y="21600"/>
                  <a:pt x="10695" y="21600"/>
                  <a:pt x="10695" y="21600"/>
                </a:cubicBezTo>
                <a:cubicBezTo>
                  <a:pt x="10905" y="21600"/>
                  <a:pt x="10905" y="21600"/>
                  <a:pt x="10905" y="21600"/>
                </a:cubicBezTo>
                <a:cubicBezTo>
                  <a:pt x="11063" y="21600"/>
                  <a:pt x="11063" y="21600"/>
                  <a:pt x="11063" y="21600"/>
                </a:cubicBezTo>
                <a:cubicBezTo>
                  <a:pt x="11221" y="21600"/>
                  <a:pt x="11221" y="21600"/>
                  <a:pt x="11221" y="21600"/>
                </a:cubicBezTo>
                <a:cubicBezTo>
                  <a:pt x="15963" y="19041"/>
                  <a:pt x="15963" y="19041"/>
                  <a:pt x="15963" y="19041"/>
                </a:cubicBezTo>
                <a:cubicBezTo>
                  <a:pt x="20546" y="21600"/>
                  <a:pt x="20546" y="21600"/>
                  <a:pt x="20546" y="21600"/>
                </a:cubicBezTo>
                <a:cubicBezTo>
                  <a:pt x="20757" y="21600"/>
                  <a:pt x="20757" y="21600"/>
                  <a:pt x="20915" y="21600"/>
                </a:cubicBezTo>
                <a:cubicBezTo>
                  <a:pt x="21073" y="21600"/>
                  <a:pt x="21073" y="21600"/>
                  <a:pt x="21284" y="21421"/>
                </a:cubicBezTo>
                <a:cubicBezTo>
                  <a:pt x="21600" y="21243"/>
                  <a:pt x="21600" y="21005"/>
                  <a:pt x="21600" y="20648"/>
                </a:cubicBezTo>
                <a:cubicBezTo>
                  <a:pt x="21600" y="3570"/>
                  <a:pt x="21600" y="3570"/>
                  <a:pt x="21600" y="3570"/>
                </a:cubicBezTo>
                <a:cubicBezTo>
                  <a:pt x="21600" y="3154"/>
                  <a:pt x="21442" y="2797"/>
                  <a:pt x="21284" y="2559"/>
                </a:cubicBezTo>
                <a:close/>
                <a:moveTo>
                  <a:pt x="9852" y="19220"/>
                </a:moveTo>
                <a:cubicBezTo>
                  <a:pt x="6849" y="17435"/>
                  <a:pt x="6849" y="17435"/>
                  <a:pt x="6849" y="17435"/>
                </a:cubicBezTo>
                <a:cubicBezTo>
                  <a:pt x="6849" y="2380"/>
                  <a:pt x="6849" y="2380"/>
                  <a:pt x="6849" y="2380"/>
                </a:cubicBezTo>
                <a:cubicBezTo>
                  <a:pt x="9852" y="4165"/>
                  <a:pt x="9852" y="4165"/>
                  <a:pt x="9852" y="4165"/>
                </a:cubicBezTo>
                <a:lnTo>
                  <a:pt x="9852" y="19220"/>
                </a:lnTo>
                <a:close/>
                <a:moveTo>
                  <a:pt x="1739" y="4165"/>
                </a:moveTo>
                <a:cubicBezTo>
                  <a:pt x="4900" y="2380"/>
                  <a:pt x="4900" y="2380"/>
                  <a:pt x="4900" y="2380"/>
                </a:cubicBezTo>
                <a:cubicBezTo>
                  <a:pt x="4900" y="17435"/>
                  <a:pt x="4900" y="17435"/>
                  <a:pt x="4900" y="17435"/>
                </a:cubicBezTo>
                <a:cubicBezTo>
                  <a:pt x="1739" y="19220"/>
                  <a:pt x="1739" y="19220"/>
                  <a:pt x="1739" y="19220"/>
                </a:cubicBezTo>
                <a:lnTo>
                  <a:pt x="1739" y="4165"/>
                </a:lnTo>
                <a:close/>
                <a:moveTo>
                  <a:pt x="11748" y="4165"/>
                </a:moveTo>
                <a:cubicBezTo>
                  <a:pt x="15120" y="2380"/>
                  <a:pt x="15120" y="2380"/>
                  <a:pt x="15120" y="2380"/>
                </a:cubicBezTo>
                <a:cubicBezTo>
                  <a:pt x="15120" y="17435"/>
                  <a:pt x="15120" y="17435"/>
                  <a:pt x="15120" y="17435"/>
                </a:cubicBezTo>
                <a:cubicBezTo>
                  <a:pt x="11748" y="19220"/>
                  <a:pt x="11748" y="19220"/>
                  <a:pt x="11748" y="19220"/>
                </a:cubicBezTo>
                <a:lnTo>
                  <a:pt x="11748" y="4165"/>
                </a:lnTo>
                <a:close/>
                <a:moveTo>
                  <a:pt x="20020" y="19220"/>
                </a:moveTo>
                <a:cubicBezTo>
                  <a:pt x="16700" y="17435"/>
                  <a:pt x="16700" y="17435"/>
                  <a:pt x="16700" y="17435"/>
                </a:cubicBezTo>
                <a:cubicBezTo>
                  <a:pt x="16700" y="2380"/>
                  <a:pt x="16700" y="2380"/>
                  <a:pt x="16700" y="2380"/>
                </a:cubicBezTo>
                <a:cubicBezTo>
                  <a:pt x="20020" y="4165"/>
                  <a:pt x="20020" y="4165"/>
                  <a:pt x="20020" y="4165"/>
                </a:cubicBezTo>
                <a:lnTo>
                  <a:pt x="20020" y="19220"/>
                </a:lnTo>
                <a:close/>
              </a:path>
            </a:pathLst>
          </a:custGeom>
          <a:solidFill>
            <a:schemeClr val="accent1"/>
          </a:solidFill>
          <a:ln w="12700">
            <a:miter lim="400000"/>
          </a:ln>
        </p:spPr>
        <p:txBody>
          <a:bodyPr lIns="22860" rIns="22860" anchor="ctr"/>
          <a:p>
            <a:pPr algn="l" defTabSz="228600">
              <a:lnSpc>
                <a:spcPct val="93000"/>
              </a:lnSpc>
              <a:defRPr sz="1800">
                <a:solidFill>
                  <a:srgbClr val="FFFFFF"/>
                </a:solidFill>
                <a:latin typeface="+mn-lt"/>
                <a:ea typeface="+mn-ea"/>
                <a:cs typeface="+mn-cs"/>
                <a:sym typeface="Playfair Display"/>
              </a:defRPr>
            </a:pPr>
            <a:endParaRPr sz="900" dirty="0">
              <a:solidFill>
                <a:srgbClr val="0070C0"/>
              </a:solidFill>
              <a:cs typeface="+mn-ea"/>
            </a:endParaRPr>
          </a:p>
        </p:txBody>
      </p:sp>
      <p:sp>
        <p:nvSpPr>
          <p:cNvPr id="20" name="文本框 19"/>
          <p:cNvSpPr txBox="1"/>
          <p:nvPr/>
        </p:nvSpPr>
        <p:spPr>
          <a:xfrm>
            <a:off x="6091569" y="3513369"/>
            <a:ext cx="4392861" cy="845185"/>
          </a:xfrm>
          <a:prstGeom prst="rect">
            <a:avLst/>
          </a:prstGeom>
          <a:noFill/>
        </p:spPr>
        <p:txBody>
          <a:bodyPr wrap="square" rtlCol="0">
            <a:spAutoFit/>
          </a:bodyPr>
          <a:p>
            <a:r>
              <a:rPr lang="zh-CN" altLang="en-US" sz="4900" b="1" spc="225" dirty="0">
                <a:solidFill>
                  <a:schemeClr val="accent1"/>
                </a:solidFill>
                <a:latin typeface="+mn-ea"/>
                <a:cs typeface="+mn-ea"/>
              </a:rPr>
              <a:t>恳请指导</a:t>
            </a:r>
            <a:endParaRPr lang="zh-CN" altLang="en-US" sz="4900" b="1" spc="225" dirty="0">
              <a:solidFill>
                <a:schemeClr val="accent1"/>
              </a:solidFill>
              <a:latin typeface="+mn-ea"/>
              <a:cs typeface="+mn-ea"/>
            </a:endParaRP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ackgroundRemoval t="1094" b="99375" l="1592" r="99045">
                        <a14:foregroundMark x1="51115" y1="73594" x2="60191" y2="64531"/>
                        <a14:foregroundMark x1="62102" y1="64219" x2="69427" y2="60938"/>
                        <a14:foregroundMark x1="47930" y1="71406" x2="36306" y2="63594"/>
                        <a14:foregroundMark x1="16242" y1="52656" x2="16083" y2="48438"/>
                        <a14:foregroundMark x1="16401" y1="44844" x2="17516" y2="41406"/>
                        <a14:foregroundMark x1="17834" y1="39219" x2="21019" y2="33125"/>
                        <a14:foregroundMark x1="7803" y1="46719" x2="10669" y2="42031"/>
                        <a14:foregroundMark x1="11783" y1="52969" x2="10987" y2="36719"/>
                        <a14:foregroundMark x1="14013" y1="56250" x2="23089" y2="75938"/>
                        <a14:foregroundMark x1="24363" y1="84219" x2="56210" y2="88906"/>
                        <a14:foregroundMark x1="61624" y1="88594" x2="89490" y2="68594"/>
                        <a14:foregroundMark x1="87739" y1="67656" x2="92516" y2="43125"/>
                        <a14:foregroundMark x1="87898" y1="32031" x2="68631" y2="11563"/>
                        <a14:foregroundMark x1="64331" y1="10781" x2="37898" y2="10781"/>
                        <a14:foregroundMark x1="1592" y1="46406" x2="1911" y2="49063"/>
                        <a14:foregroundMark x1="50159" y1="48281" x2="51433" y2="46719"/>
                      </a14:backgroundRemoval>
                    </a14:imgEffect>
                  </a14:imgLayer>
                </a14:imgProps>
              </a:ext>
              <a:ext uri="{28A0092B-C50C-407E-A947-70E740481C1C}">
                <a14:useLocalDpi xmlns:a14="http://schemas.microsoft.com/office/drawing/2010/main" val="0"/>
              </a:ext>
            </a:extLst>
          </a:blip>
          <a:stretch>
            <a:fillRect/>
          </a:stretch>
        </p:blipFill>
        <p:spPr>
          <a:xfrm>
            <a:off x="11280576" y="116632"/>
            <a:ext cx="740749" cy="754904"/>
          </a:xfrm>
          <a:prstGeom prst="rect">
            <a:avLst/>
          </a:prstGeom>
        </p:spPr>
      </p:pic>
      <p:sp>
        <p:nvSpPr>
          <p:cNvPr id="24" name="任意多边形 23"/>
          <p:cNvSpPr/>
          <p:nvPr>
            <p:custDataLst>
              <p:tags r:id="rId4"/>
            </p:custDataLst>
          </p:nvPr>
        </p:nvSpPr>
        <p:spPr>
          <a:xfrm>
            <a:off x="3058795" y="2823210"/>
            <a:ext cx="6296660" cy="1242060"/>
          </a:xfrm>
          <a:custGeom>
            <a:avLst/>
            <a:gdLst>
              <a:gd name="connsiteX0" fmla="*/ 0 w 7013359"/>
              <a:gd name="connsiteY0" fmla="*/ 1420427 h 1420427"/>
              <a:gd name="connsiteX1" fmla="*/ 1420427 w 7013359"/>
              <a:gd name="connsiteY1" fmla="*/ 790113 h 1420427"/>
              <a:gd name="connsiteX2" fmla="*/ 7013359 w 7013359"/>
              <a:gd name="connsiteY2" fmla="*/ 0 h 1420427"/>
              <a:gd name="connsiteX3" fmla="*/ 7013359 w 7013359"/>
              <a:gd name="connsiteY3" fmla="*/ 0 h 1420427"/>
              <a:gd name="connsiteX0-1" fmla="*/ 0 w 7013359"/>
              <a:gd name="connsiteY0-2" fmla="*/ 1420427 h 1420427"/>
              <a:gd name="connsiteX1-3" fmla="*/ 1313894 w 7013359"/>
              <a:gd name="connsiteY1-4" fmla="*/ 878889 h 1420427"/>
              <a:gd name="connsiteX2-5" fmla="*/ 7013359 w 7013359"/>
              <a:gd name="connsiteY2-6" fmla="*/ 0 h 1420427"/>
              <a:gd name="connsiteX3-7" fmla="*/ 7013359 w 7013359"/>
              <a:gd name="connsiteY3-8" fmla="*/ 0 h 1420427"/>
              <a:gd name="connsiteX0-9" fmla="*/ 0 w 7013359"/>
              <a:gd name="connsiteY0-10" fmla="*/ 1420427 h 1420427"/>
              <a:gd name="connsiteX1-11" fmla="*/ 1313894 w 7013359"/>
              <a:gd name="connsiteY1-12" fmla="*/ 878889 h 1420427"/>
              <a:gd name="connsiteX2-13" fmla="*/ 7013359 w 7013359"/>
              <a:gd name="connsiteY2-14" fmla="*/ 0 h 1420427"/>
              <a:gd name="connsiteX3-15" fmla="*/ 7013359 w 7013359"/>
              <a:gd name="connsiteY3-16" fmla="*/ 0 h 1420427"/>
              <a:gd name="connsiteX0-17" fmla="*/ 0 w 7013359"/>
              <a:gd name="connsiteY0-18" fmla="*/ 1420427 h 1420427"/>
              <a:gd name="connsiteX1-19" fmla="*/ 1313894 w 7013359"/>
              <a:gd name="connsiteY1-20" fmla="*/ 878889 h 1420427"/>
              <a:gd name="connsiteX2-21" fmla="*/ 2840854 w 7013359"/>
              <a:gd name="connsiteY2-22" fmla="*/ 701336 h 1420427"/>
              <a:gd name="connsiteX3-23" fmla="*/ 7013359 w 7013359"/>
              <a:gd name="connsiteY3-24" fmla="*/ 0 h 1420427"/>
              <a:gd name="connsiteX4" fmla="*/ 7013359 w 7013359"/>
              <a:gd name="connsiteY4" fmla="*/ 0 h 1420427"/>
              <a:gd name="connsiteX0-25" fmla="*/ 0 w 7013359"/>
              <a:gd name="connsiteY0-26" fmla="*/ 1420427 h 1420427"/>
              <a:gd name="connsiteX1-27" fmla="*/ 1313894 w 7013359"/>
              <a:gd name="connsiteY1-28" fmla="*/ 878889 h 1420427"/>
              <a:gd name="connsiteX2-29" fmla="*/ 2974019 w 7013359"/>
              <a:gd name="connsiteY2-30" fmla="*/ 1127464 h 1420427"/>
              <a:gd name="connsiteX3-31" fmla="*/ 7013359 w 7013359"/>
              <a:gd name="connsiteY3-32" fmla="*/ 0 h 1420427"/>
              <a:gd name="connsiteX4-33" fmla="*/ 7013359 w 7013359"/>
              <a:gd name="connsiteY4-34" fmla="*/ 0 h 1420427"/>
              <a:gd name="connsiteX0-35" fmla="*/ 0 w 7013359"/>
              <a:gd name="connsiteY0-36" fmla="*/ 1420427 h 1420427"/>
              <a:gd name="connsiteX1-37" fmla="*/ 1313894 w 7013359"/>
              <a:gd name="connsiteY1-38" fmla="*/ 878889 h 1420427"/>
              <a:gd name="connsiteX2-39" fmla="*/ 2974019 w 7013359"/>
              <a:gd name="connsiteY2-40" fmla="*/ 1127464 h 1420427"/>
              <a:gd name="connsiteX3-41" fmla="*/ 4429957 w 7013359"/>
              <a:gd name="connsiteY3-42" fmla="*/ 763480 h 1420427"/>
              <a:gd name="connsiteX4-43" fmla="*/ 7013359 w 7013359"/>
              <a:gd name="connsiteY4-44" fmla="*/ 0 h 1420427"/>
              <a:gd name="connsiteX5" fmla="*/ 7013359 w 7013359"/>
              <a:gd name="connsiteY5" fmla="*/ 0 h 1420427"/>
              <a:gd name="connsiteX0-45" fmla="*/ 0 w 7013359"/>
              <a:gd name="connsiteY0-46" fmla="*/ 1420427 h 1420427"/>
              <a:gd name="connsiteX1-47" fmla="*/ 1313894 w 7013359"/>
              <a:gd name="connsiteY1-48" fmla="*/ 878889 h 1420427"/>
              <a:gd name="connsiteX2-49" fmla="*/ 2974019 w 7013359"/>
              <a:gd name="connsiteY2-50" fmla="*/ 1127464 h 1420427"/>
              <a:gd name="connsiteX3-51" fmla="*/ 4279036 w 7013359"/>
              <a:gd name="connsiteY3-52" fmla="*/ 541538 h 1420427"/>
              <a:gd name="connsiteX4-53" fmla="*/ 7013359 w 7013359"/>
              <a:gd name="connsiteY4-54" fmla="*/ 0 h 1420427"/>
              <a:gd name="connsiteX5-55" fmla="*/ 7013359 w 7013359"/>
              <a:gd name="connsiteY5-56" fmla="*/ 0 h 1420427"/>
              <a:gd name="connsiteX0-57" fmla="*/ 0 w 7013359"/>
              <a:gd name="connsiteY0-58" fmla="*/ 1420427 h 1420427"/>
              <a:gd name="connsiteX1-59" fmla="*/ 1313894 w 7013359"/>
              <a:gd name="connsiteY1-60" fmla="*/ 878889 h 1420427"/>
              <a:gd name="connsiteX2-61" fmla="*/ 2974019 w 7013359"/>
              <a:gd name="connsiteY2-62" fmla="*/ 1127464 h 1420427"/>
              <a:gd name="connsiteX3-63" fmla="*/ 4243525 w 7013359"/>
              <a:gd name="connsiteY3-64" fmla="*/ 523783 h 1420427"/>
              <a:gd name="connsiteX4-65" fmla="*/ 7013359 w 7013359"/>
              <a:gd name="connsiteY4-66" fmla="*/ 0 h 1420427"/>
              <a:gd name="connsiteX5-67" fmla="*/ 7013359 w 7013359"/>
              <a:gd name="connsiteY5-68" fmla="*/ 0 h 1420427"/>
              <a:gd name="connsiteX0-69" fmla="*/ 0 w 7013359"/>
              <a:gd name="connsiteY0-70" fmla="*/ 1420427 h 1420427"/>
              <a:gd name="connsiteX1-71" fmla="*/ 1313894 w 7013359"/>
              <a:gd name="connsiteY1-72" fmla="*/ 878889 h 1420427"/>
              <a:gd name="connsiteX2-73" fmla="*/ 2974019 w 7013359"/>
              <a:gd name="connsiteY2-74" fmla="*/ 1127464 h 1420427"/>
              <a:gd name="connsiteX3-75" fmla="*/ 4243525 w 7013359"/>
              <a:gd name="connsiteY3-76" fmla="*/ 523783 h 1420427"/>
              <a:gd name="connsiteX4-77" fmla="*/ 5690586 w 7013359"/>
              <a:gd name="connsiteY4-78" fmla="*/ 221942 h 1420427"/>
              <a:gd name="connsiteX5-79" fmla="*/ 7013359 w 7013359"/>
              <a:gd name="connsiteY5-80" fmla="*/ 0 h 1420427"/>
              <a:gd name="connsiteX6" fmla="*/ 7013359 w 7013359"/>
              <a:gd name="connsiteY6" fmla="*/ 0 h 1420427"/>
              <a:gd name="connsiteX0-81" fmla="*/ 0 w 7013359"/>
              <a:gd name="connsiteY0-82" fmla="*/ 1420427 h 1420427"/>
              <a:gd name="connsiteX1-83" fmla="*/ 1313894 w 7013359"/>
              <a:gd name="connsiteY1-84" fmla="*/ 878889 h 1420427"/>
              <a:gd name="connsiteX2-85" fmla="*/ 2974019 w 7013359"/>
              <a:gd name="connsiteY2-86" fmla="*/ 1127464 h 1420427"/>
              <a:gd name="connsiteX3-87" fmla="*/ 4243525 w 7013359"/>
              <a:gd name="connsiteY3-88" fmla="*/ 523783 h 1420427"/>
              <a:gd name="connsiteX4-89" fmla="*/ 5734974 w 7013359"/>
              <a:gd name="connsiteY4-90" fmla="*/ 346229 h 1420427"/>
              <a:gd name="connsiteX5-91" fmla="*/ 7013359 w 7013359"/>
              <a:gd name="connsiteY5-92" fmla="*/ 0 h 1420427"/>
              <a:gd name="connsiteX6-93" fmla="*/ 7013359 w 7013359"/>
              <a:gd name="connsiteY6-94" fmla="*/ 0 h 1420427"/>
              <a:gd name="connsiteX0-95" fmla="*/ 0 w 7013359"/>
              <a:gd name="connsiteY0-96" fmla="*/ 1420427 h 1420427"/>
              <a:gd name="connsiteX1-97" fmla="*/ 1313894 w 7013359"/>
              <a:gd name="connsiteY1-98" fmla="*/ 878889 h 1420427"/>
              <a:gd name="connsiteX2-99" fmla="*/ 2974019 w 7013359"/>
              <a:gd name="connsiteY2-100" fmla="*/ 1127464 h 1420427"/>
              <a:gd name="connsiteX3-101" fmla="*/ 4243525 w 7013359"/>
              <a:gd name="connsiteY3-102" fmla="*/ 523783 h 1420427"/>
              <a:gd name="connsiteX4-103" fmla="*/ 5734974 w 7013359"/>
              <a:gd name="connsiteY4-104" fmla="*/ 346229 h 1420427"/>
              <a:gd name="connsiteX5-105" fmla="*/ 7013359 w 7013359"/>
              <a:gd name="connsiteY5-106" fmla="*/ 0 h 1420427"/>
              <a:gd name="connsiteX6-107" fmla="*/ 7013359 w 7013359"/>
              <a:gd name="connsiteY6-108" fmla="*/ 0 h 1420427"/>
              <a:gd name="connsiteX0-109" fmla="*/ 0 w 7013359"/>
              <a:gd name="connsiteY0-110" fmla="*/ 1420427 h 1420427"/>
              <a:gd name="connsiteX1-111" fmla="*/ 1340527 w 7013359"/>
              <a:gd name="connsiteY1-112" fmla="*/ 887766 h 1420427"/>
              <a:gd name="connsiteX2-113" fmla="*/ 2974019 w 7013359"/>
              <a:gd name="connsiteY2-114" fmla="*/ 1127464 h 1420427"/>
              <a:gd name="connsiteX3-115" fmla="*/ 4243525 w 7013359"/>
              <a:gd name="connsiteY3-116" fmla="*/ 523783 h 1420427"/>
              <a:gd name="connsiteX4-117" fmla="*/ 5734974 w 7013359"/>
              <a:gd name="connsiteY4-118" fmla="*/ 346229 h 1420427"/>
              <a:gd name="connsiteX5-119" fmla="*/ 7013359 w 7013359"/>
              <a:gd name="connsiteY5-120" fmla="*/ 0 h 1420427"/>
              <a:gd name="connsiteX6-121" fmla="*/ 7013359 w 7013359"/>
              <a:gd name="connsiteY6-122" fmla="*/ 0 h 1420427"/>
              <a:gd name="connsiteX0-123" fmla="*/ 0 w 7013359"/>
              <a:gd name="connsiteY0-124" fmla="*/ 1420427 h 1420427"/>
              <a:gd name="connsiteX1-125" fmla="*/ 1340527 w 7013359"/>
              <a:gd name="connsiteY1-126" fmla="*/ 887766 h 1420427"/>
              <a:gd name="connsiteX2-127" fmla="*/ 2807332 w 7013359"/>
              <a:gd name="connsiteY2-128" fmla="*/ 1132227 h 1420427"/>
              <a:gd name="connsiteX3-129" fmla="*/ 4243525 w 7013359"/>
              <a:gd name="connsiteY3-130" fmla="*/ 523783 h 1420427"/>
              <a:gd name="connsiteX4-131" fmla="*/ 5734974 w 7013359"/>
              <a:gd name="connsiteY4-132" fmla="*/ 346229 h 1420427"/>
              <a:gd name="connsiteX5-133" fmla="*/ 7013359 w 7013359"/>
              <a:gd name="connsiteY5-134" fmla="*/ 0 h 1420427"/>
              <a:gd name="connsiteX6-135" fmla="*/ 7013359 w 7013359"/>
              <a:gd name="connsiteY6-136" fmla="*/ 0 h 1420427"/>
              <a:gd name="connsiteX0-137" fmla="*/ 0 w 7013359"/>
              <a:gd name="connsiteY0-138" fmla="*/ 1420427 h 1420427"/>
              <a:gd name="connsiteX1-139" fmla="*/ 1340527 w 7013359"/>
              <a:gd name="connsiteY1-140" fmla="*/ 887766 h 1420427"/>
              <a:gd name="connsiteX2-141" fmla="*/ 2807332 w 7013359"/>
              <a:gd name="connsiteY2-142" fmla="*/ 1132227 h 1420427"/>
              <a:gd name="connsiteX3-143" fmla="*/ 4281625 w 7013359"/>
              <a:gd name="connsiteY3-144" fmla="*/ 533308 h 1420427"/>
              <a:gd name="connsiteX4-145" fmla="*/ 5734974 w 7013359"/>
              <a:gd name="connsiteY4-146" fmla="*/ 346229 h 1420427"/>
              <a:gd name="connsiteX5-147" fmla="*/ 7013359 w 7013359"/>
              <a:gd name="connsiteY5-148" fmla="*/ 0 h 1420427"/>
              <a:gd name="connsiteX6-149" fmla="*/ 7013359 w 7013359"/>
              <a:gd name="connsiteY6-150" fmla="*/ 0 h 1420427"/>
              <a:gd name="connsiteX0-151" fmla="*/ 0 w 7013359"/>
              <a:gd name="connsiteY0-152" fmla="*/ 1420427 h 1420427"/>
              <a:gd name="connsiteX1-153" fmla="*/ 1340527 w 7013359"/>
              <a:gd name="connsiteY1-154" fmla="*/ 887766 h 1420427"/>
              <a:gd name="connsiteX2-155" fmla="*/ 2807332 w 7013359"/>
              <a:gd name="connsiteY2-156" fmla="*/ 1132227 h 1420427"/>
              <a:gd name="connsiteX3-157" fmla="*/ 4281625 w 7013359"/>
              <a:gd name="connsiteY3-158" fmla="*/ 533308 h 1420427"/>
              <a:gd name="connsiteX4-159" fmla="*/ 5734974 w 7013359"/>
              <a:gd name="connsiteY4-160" fmla="*/ 346229 h 1420427"/>
              <a:gd name="connsiteX5-161" fmla="*/ 7013359 w 7013359"/>
              <a:gd name="connsiteY5-162" fmla="*/ 0 h 1420427"/>
              <a:gd name="connsiteX6-163" fmla="*/ 7013359 w 7013359"/>
              <a:gd name="connsiteY6-164" fmla="*/ 0 h 1420427"/>
              <a:gd name="connsiteX0-165" fmla="*/ 0 w 7013359"/>
              <a:gd name="connsiteY0-166" fmla="*/ 1420427 h 1420427"/>
              <a:gd name="connsiteX1-167" fmla="*/ 1340527 w 7013359"/>
              <a:gd name="connsiteY1-168" fmla="*/ 887766 h 1420427"/>
              <a:gd name="connsiteX2-169" fmla="*/ 2807332 w 7013359"/>
              <a:gd name="connsiteY2-170" fmla="*/ 1132227 h 1420427"/>
              <a:gd name="connsiteX3-171" fmla="*/ 4262575 w 7013359"/>
              <a:gd name="connsiteY3-172" fmla="*/ 538070 h 1420427"/>
              <a:gd name="connsiteX4-173" fmla="*/ 5734974 w 7013359"/>
              <a:gd name="connsiteY4-174" fmla="*/ 346229 h 1420427"/>
              <a:gd name="connsiteX5-175" fmla="*/ 7013359 w 7013359"/>
              <a:gd name="connsiteY5-176" fmla="*/ 0 h 1420427"/>
              <a:gd name="connsiteX6-177" fmla="*/ 7013359 w 7013359"/>
              <a:gd name="connsiteY6-178" fmla="*/ 0 h 1420427"/>
              <a:gd name="connsiteX0-179" fmla="*/ 0 w 7013359"/>
              <a:gd name="connsiteY0-180" fmla="*/ 1420427 h 1420427"/>
              <a:gd name="connsiteX1-181" fmla="*/ 1340527 w 7013359"/>
              <a:gd name="connsiteY1-182" fmla="*/ 887766 h 1420427"/>
              <a:gd name="connsiteX2-183" fmla="*/ 2807332 w 7013359"/>
              <a:gd name="connsiteY2-184" fmla="*/ 1132227 h 1420427"/>
              <a:gd name="connsiteX3-185" fmla="*/ 4276863 w 7013359"/>
              <a:gd name="connsiteY3-186" fmla="*/ 530927 h 1420427"/>
              <a:gd name="connsiteX4-187" fmla="*/ 5734974 w 7013359"/>
              <a:gd name="connsiteY4-188" fmla="*/ 346229 h 1420427"/>
              <a:gd name="connsiteX5-189" fmla="*/ 7013359 w 7013359"/>
              <a:gd name="connsiteY5-190" fmla="*/ 0 h 1420427"/>
              <a:gd name="connsiteX6-191" fmla="*/ 7013359 w 7013359"/>
              <a:gd name="connsiteY6-192" fmla="*/ 0 h 1420427"/>
              <a:gd name="connsiteX0-193" fmla="*/ 0 w 7013359"/>
              <a:gd name="connsiteY0-194" fmla="*/ 1420427 h 1420427"/>
              <a:gd name="connsiteX1-195" fmla="*/ 1340527 w 7013359"/>
              <a:gd name="connsiteY1-196" fmla="*/ 887766 h 1420427"/>
              <a:gd name="connsiteX2-197" fmla="*/ 2807332 w 7013359"/>
              <a:gd name="connsiteY2-198" fmla="*/ 1132227 h 1420427"/>
              <a:gd name="connsiteX3-199" fmla="*/ 4276863 w 7013359"/>
              <a:gd name="connsiteY3-200" fmla="*/ 530927 h 1420427"/>
              <a:gd name="connsiteX4-201" fmla="*/ 5734974 w 7013359"/>
              <a:gd name="connsiteY4-202" fmla="*/ 346229 h 1420427"/>
              <a:gd name="connsiteX5-203" fmla="*/ 7013359 w 7013359"/>
              <a:gd name="connsiteY5-204" fmla="*/ 0 h 1420427"/>
              <a:gd name="connsiteX6-205" fmla="*/ 7013359 w 7013359"/>
              <a:gd name="connsiteY6-206" fmla="*/ 0 h 1420427"/>
              <a:gd name="connsiteX0-207" fmla="*/ 0 w 7013359"/>
              <a:gd name="connsiteY0-208" fmla="*/ 1420427 h 1420427"/>
              <a:gd name="connsiteX1-209" fmla="*/ 1340527 w 7013359"/>
              <a:gd name="connsiteY1-210" fmla="*/ 887766 h 1420427"/>
              <a:gd name="connsiteX2-211" fmla="*/ 2807332 w 7013359"/>
              <a:gd name="connsiteY2-212" fmla="*/ 1132227 h 1420427"/>
              <a:gd name="connsiteX3-213" fmla="*/ 4276863 w 7013359"/>
              <a:gd name="connsiteY3-214" fmla="*/ 530927 h 1420427"/>
              <a:gd name="connsiteX4-215" fmla="*/ 5734974 w 7013359"/>
              <a:gd name="connsiteY4-216" fmla="*/ 346229 h 1420427"/>
              <a:gd name="connsiteX5-217" fmla="*/ 7013359 w 7013359"/>
              <a:gd name="connsiteY5-218" fmla="*/ 0 h 1420427"/>
              <a:gd name="connsiteX6-219" fmla="*/ 7013359 w 7013359"/>
              <a:gd name="connsiteY6-220" fmla="*/ 0 h 1420427"/>
              <a:gd name="connsiteX0-221" fmla="*/ 0 w 7013359"/>
              <a:gd name="connsiteY0-222" fmla="*/ 1420427 h 1420427"/>
              <a:gd name="connsiteX1-223" fmla="*/ 1340527 w 7013359"/>
              <a:gd name="connsiteY1-224" fmla="*/ 887766 h 1420427"/>
              <a:gd name="connsiteX2-225" fmla="*/ 2807332 w 7013359"/>
              <a:gd name="connsiteY2-226" fmla="*/ 1132227 h 1420427"/>
              <a:gd name="connsiteX3-227" fmla="*/ 4276863 w 7013359"/>
              <a:gd name="connsiteY3-228" fmla="*/ 530927 h 1420427"/>
              <a:gd name="connsiteX4-229" fmla="*/ 5734974 w 7013359"/>
              <a:gd name="connsiteY4-230" fmla="*/ 346229 h 1420427"/>
              <a:gd name="connsiteX5-231" fmla="*/ 7013359 w 7013359"/>
              <a:gd name="connsiteY5-232" fmla="*/ 0 h 1420427"/>
              <a:gd name="connsiteX6-233" fmla="*/ 7013359 w 7013359"/>
              <a:gd name="connsiteY6-234" fmla="*/ 0 h 1420427"/>
              <a:gd name="connsiteX0-235" fmla="*/ 0 w 7013359"/>
              <a:gd name="connsiteY0-236" fmla="*/ 1420427 h 1420427"/>
              <a:gd name="connsiteX1-237" fmla="*/ 1340527 w 7013359"/>
              <a:gd name="connsiteY1-238" fmla="*/ 887766 h 1420427"/>
              <a:gd name="connsiteX2-239" fmla="*/ 2807332 w 7013359"/>
              <a:gd name="connsiteY2-240" fmla="*/ 1132227 h 1420427"/>
              <a:gd name="connsiteX3-241" fmla="*/ 4276863 w 7013359"/>
              <a:gd name="connsiteY3-242" fmla="*/ 530927 h 1420427"/>
              <a:gd name="connsiteX4-243" fmla="*/ 5734974 w 7013359"/>
              <a:gd name="connsiteY4-244" fmla="*/ 346229 h 1420427"/>
              <a:gd name="connsiteX5-245" fmla="*/ 7013359 w 7013359"/>
              <a:gd name="connsiteY5-246" fmla="*/ 0 h 1420427"/>
              <a:gd name="connsiteX6-247" fmla="*/ 7013359 w 7013359"/>
              <a:gd name="connsiteY6-248" fmla="*/ 0 h 1420427"/>
              <a:gd name="connsiteX0-249" fmla="*/ 0 w 7013359"/>
              <a:gd name="connsiteY0-250" fmla="*/ 1420427 h 1420427"/>
              <a:gd name="connsiteX1-251" fmla="*/ 1340527 w 7013359"/>
              <a:gd name="connsiteY1-252" fmla="*/ 887766 h 1420427"/>
              <a:gd name="connsiteX2-253" fmla="*/ 2807332 w 7013359"/>
              <a:gd name="connsiteY2-254" fmla="*/ 1132227 h 1420427"/>
              <a:gd name="connsiteX3-255" fmla="*/ 4276863 w 7013359"/>
              <a:gd name="connsiteY3-256" fmla="*/ 530927 h 1420427"/>
              <a:gd name="connsiteX4-257" fmla="*/ 5734974 w 7013359"/>
              <a:gd name="connsiteY4-258" fmla="*/ 346229 h 1420427"/>
              <a:gd name="connsiteX5-259" fmla="*/ 7013359 w 7013359"/>
              <a:gd name="connsiteY5-260" fmla="*/ 0 h 1420427"/>
              <a:gd name="connsiteX6-261" fmla="*/ 7013359 w 7013359"/>
              <a:gd name="connsiteY6-262" fmla="*/ 0 h 1420427"/>
              <a:gd name="connsiteX0-263" fmla="*/ 0 w 7013359"/>
              <a:gd name="connsiteY0-264" fmla="*/ 1420427 h 1420427"/>
              <a:gd name="connsiteX1-265" fmla="*/ 1340527 w 7013359"/>
              <a:gd name="connsiteY1-266" fmla="*/ 887766 h 1420427"/>
              <a:gd name="connsiteX2-267" fmla="*/ 2807332 w 7013359"/>
              <a:gd name="connsiteY2-268" fmla="*/ 1132227 h 1420427"/>
              <a:gd name="connsiteX3-269" fmla="*/ 4276863 w 7013359"/>
              <a:gd name="connsiteY3-270" fmla="*/ 530927 h 1420427"/>
              <a:gd name="connsiteX4-271" fmla="*/ 5734974 w 7013359"/>
              <a:gd name="connsiteY4-272" fmla="*/ 346229 h 1420427"/>
              <a:gd name="connsiteX5-273" fmla="*/ 7013359 w 7013359"/>
              <a:gd name="connsiteY5-274" fmla="*/ 0 h 1420427"/>
              <a:gd name="connsiteX6-275" fmla="*/ 7013359 w 7013359"/>
              <a:gd name="connsiteY6-276" fmla="*/ 0 h 1420427"/>
              <a:gd name="connsiteX0-277" fmla="*/ 0 w 7013359"/>
              <a:gd name="connsiteY0-278" fmla="*/ 1420427 h 1420427"/>
              <a:gd name="connsiteX1-279" fmla="*/ 1340527 w 7013359"/>
              <a:gd name="connsiteY1-280" fmla="*/ 887766 h 1420427"/>
              <a:gd name="connsiteX2-281" fmla="*/ 2807332 w 7013359"/>
              <a:gd name="connsiteY2-282" fmla="*/ 1132227 h 1420427"/>
              <a:gd name="connsiteX3-283" fmla="*/ 4276863 w 7013359"/>
              <a:gd name="connsiteY3-284" fmla="*/ 530927 h 1420427"/>
              <a:gd name="connsiteX4-285" fmla="*/ 5734974 w 7013359"/>
              <a:gd name="connsiteY4-286" fmla="*/ 585926 h 1420427"/>
              <a:gd name="connsiteX5-287" fmla="*/ 7013359 w 7013359"/>
              <a:gd name="connsiteY5-288" fmla="*/ 0 h 1420427"/>
              <a:gd name="connsiteX6-289" fmla="*/ 7013359 w 7013359"/>
              <a:gd name="connsiteY6-290" fmla="*/ 0 h 1420427"/>
              <a:gd name="connsiteX0-291" fmla="*/ 0 w 7013359"/>
              <a:gd name="connsiteY0-292" fmla="*/ 1420427 h 1420427"/>
              <a:gd name="connsiteX1-293" fmla="*/ 1340527 w 7013359"/>
              <a:gd name="connsiteY1-294" fmla="*/ 887766 h 1420427"/>
              <a:gd name="connsiteX2-295" fmla="*/ 2807332 w 7013359"/>
              <a:gd name="connsiteY2-296" fmla="*/ 1132227 h 1420427"/>
              <a:gd name="connsiteX3-297" fmla="*/ 4276863 w 7013359"/>
              <a:gd name="connsiteY3-298" fmla="*/ 530927 h 1420427"/>
              <a:gd name="connsiteX4-299" fmla="*/ 5734974 w 7013359"/>
              <a:gd name="connsiteY4-300" fmla="*/ 585926 h 1420427"/>
              <a:gd name="connsiteX5-301" fmla="*/ 7013359 w 7013359"/>
              <a:gd name="connsiteY5-302" fmla="*/ 0 h 1420427"/>
              <a:gd name="connsiteX6-303" fmla="*/ 7013359 w 7013359"/>
              <a:gd name="connsiteY6-304" fmla="*/ 0 h 1420427"/>
              <a:gd name="connsiteX0-305" fmla="*/ 0 w 7013359"/>
              <a:gd name="connsiteY0-306" fmla="*/ 1420427 h 1420427"/>
              <a:gd name="connsiteX1-307" fmla="*/ 1340527 w 7013359"/>
              <a:gd name="connsiteY1-308" fmla="*/ 887766 h 1420427"/>
              <a:gd name="connsiteX2-309" fmla="*/ 2807332 w 7013359"/>
              <a:gd name="connsiteY2-310" fmla="*/ 1132227 h 1420427"/>
              <a:gd name="connsiteX3-311" fmla="*/ 4276863 w 7013359"/>
              <a:gd name="connsiteY3-312" fmla="*/ 530927 h 1420427"/>
              <a:gd name="connsiteX4-313" fmla="*/ 5734974 w 7013359"/>
              <a:gd name="connsiteY4-314" fmla="*/ 585926 h 1420427"/>
              <a:gd name="connsiteX5-315" fmla="*/ 7013359 w 7013359"/>
              <a:gd name="connsiteY5-316" fmla="*/ 0 h 1420427"/>
              <a:gd name="connsiteX6-317" fmla="*/ 7013359 w 7013359"/>
              <a:gd name="connsiteY6-318" fmla="*/ 0 h 1420427"/>
              <a:gd name="connsiteX0-319" fmla="*/ 0 w 7013359"/>
              <a:gd name="connsiteY0-320" fmla="*/ 1420427 h 1420427"/>
              <a:gd name="connsiteX1-321" fmla="*/ 1340527 w 7013359"/>
              <a:gd name="connsiteY1-322" fmla="*/ 887766 h 1420427"/>
              <a:gd name="connsiteX2-323" fmla="*/ 2807332 w 7013359"/>
              <a:gd name="connsiteY2-324" fmla="*/ 1132227 h 1420427"/>
              <a:gd name="connsiteX3-325" fmla="*/ 4276863 w 7013359"/>
              <a:gd name="connsiteY3-326" fmla="*/ 530927 h 1420427"/>
              <a:gd name="connsiteX4-327" fmla="*/ 5734974 w 7013359"/>
              <a:gd name="connsiteY4-328" fmla="*/ 585926 h 1420427"/>
              <a:gd name="connsiteX5-329" fmla="*/ 7013359 w 7013359"/>
              <a:gd name="connsiteY5-330" fmla="*/ 0 h 1420427"/>
              <a:gd name="connsiteX6-331" fmla="*/ 7013359 w 7013359"/>
              <a:gd name="connsiteY6-332" fmla="*/ 0 h 1420427"/>
              <a:gd name="connsiteX0-333" fmla="*/ 0 w 7013359"/>
              <a:gd name="connsiteY0-334" fmla="*/ 1420427 h 1420427"/>
              <a:gd name="connsiteX1-335" fmla="*/ 1340527 w 7013359"/>
              <a:gd name="connsiteY1-336" fmla="*/ 887766 h 1420427"/>
              <a:gd name="connsiteX2-337" fmla="*/ 2807332 w 7013359"/>
              <a:gd name="connsiteY2-338" fmla="*/ 1132227 h 1420427"/>
              <a:gd name="connsiteX3-339" fmla="*/ 4276863 w 7013359"/>
              <a:gd name="connsiteY3-340" fmla="*/ 530927 h 1420427"/>
              <a:gd name="connsiteX4-341" fmla="*/ 5734974 w 7013359"/>
              <a:gd name="connsiteY4-342" fmla="*/ 585926 h 1420427"/>
              <a:gd name="connsiteX5-343" fmla="*/ 7013359 w 7013359"/>
              <a:gd name="connsiteY5-344" fmla="*/ 0 h 1420427"/>
              <a:gd name="connsiteX6-345" fmla="*/ 7013359 w 7013359"/>
              <a:gd name="connsiteY6-346" fmla="*/ 0 h 1420427"/>
              <a:gd name="connsiteX0-347" fmla="*/ 0 w 7013359"/>
              <a:gd name="connsiteY0-348" fmla="*/ 1420427 h 1420427"/>
              <a:gd name="connsiteX1-349" fmla="*/ 1340527 w 7013359"/>
              <a:gd name="connsiteY1-350" fmla="*/ 887766 h 1420427"/>
              <a:gd name="connsiteX2-351" fmla="*/ 2807332 w 7013359"/>
              <a:gd name="connsiteY2-352" fmla="*/ 1132227 h 1420427"/>
              <a:gd name="connsiteX3-353" fmla="*/ 4276863 w 7013359"/>
              <a:gd name="connsiteY3-354" fmla="*/ 530927 h 1420427"/>
              <a:gd name="connsiteX4-355" fmla="*/ 5734974 w 7013359"/>
              <a:gd name="connsiteY4-356" fmla="*/ 585926 h 1420427"/>
              <a:gd name="connsiteX5-357" fmla="*/ 7013359 w 7013359"/>
              <a:gd name="connsiteY5-358" fmla="*/ 0 h 1420427"/>
              <a:gd name="connsiteX6-359" fmla="*/ 7013359 w 7013359"/>
              <a:gd name="connsiteY6-360" fmla="*/ 0 h 1420427"/>
              <a:gd name="connsiteX0-361" fmla="*/ 0 w 7013359"/>
              <a:gd name="connsiteY0-362" fmla="*/ 1420427 h 1420427"/>
              <a:gd name="connsiteX1-363" fmla="*/ 1340527 w 7013359"/>
              <a:gd name="connsiteY1-364" fmla="*/ 887766 h 1420427"/>
              <a:gd name="connsiteX2-365" fmla="*/ 2807332 w 7013359"/>
              <a:gd name="connsiteY2-366" fmla="*/ 1132227 h 1420427"/>
              <a:gd name="connsiteX3-367" fmla="*/ 4276863 w 7013359"/>
              <a:gd name="connsiteY3-368" fmla="*/ 530927 h 1420427"/>
              <a:gd name="connsiteX4-369" fmla="*/ 5734974 w 7013359"/>
              <a:gd name="connsiteY4-370" fmla="*/ 585926 h 1420427"/>
              <a:gd name="connsiteX5-371" fmla="*/ 7013359 w 7013359"/>
              <a:gd name="connsiteY5-372" fmla="*/ 0 h 1420427"/>
              <a:gd name="connsiteX6-373" fmla="*/ 7013359 w 7013359"/>
              <a:gd name="connsiteY6-374" fmla="*/ 0 h 1420427"/>
              <a:gd name="connsiteX0-375" fmla="*/ 0 w 7013359"/>
              <a:gd name="connsiteY0-376" fmla="*/ 1420427 h 1420427"/>
              <a:gd name="connsiteX1-377" fmla="*/ 1340527 w 7013359"/>
              <a:gd name="connsiteY1-378" fmla="*/ 887766 h 1420427"/>
              <a:gd name="connsiteX2-379" fmla="*/ 2807332 w 7013359"/>
              <a:gd name="connsiteY2-380" fmla="*/ 1132227 h 1420427"/>
              <a:gd name="connsiteX3-381" fmla="*/ 4276863 w 7013359"/>
              <a:gd name="connsiteY3-382" fmla="*/ 530927 h 1420427"/>
              <a:gd name="connsiteX4-383" fmla="*/ 5734974 w 7013359"/>
              <a:gd name="connsiteY4-384" fmla="*/ 585926 h 1420427"/>
              <a:gd name="connsiteX5-385" fmla="*/ 7013359 w 7013359"/>
              <a:gd name="connsiteY5-386" fmla="*/ 0 h 1420427"/>
              <a:gd name="connsiteX0-387" fmla="*/ 0 w 5734974"/>
              <a:gd name="connsiteY0-388" fmla="*/ 903680 h 903680"/>
              <a:gd name="connsiteX1-389" fmla="*/ 1340527 w 5734974"/>
              <a:gd name="connsiteY1-390" fmla="*/ 371019 h 903680"/>
              <a:gd name="connsiteX2-391" fmla="*/ 2807332 w 5734974"/>
              <a:gd name="connsiteY2-392" fmla="*/ 615480 h 903680"/>
              <a:gd name="connsiteX3-393" fmla="*/ 4276863 w 5734974"/>
              <a:gd name="connsiteY3-394" fmla="*/ 14180 h 903680"/>
              <a:gd name="connsiteX4-395" fmla="*/ 5734974 w 5734974"/>
              <a:gd name="connsiteY4-396" fmla="*/ 69179 h 903680"/>
              <a:gd name="connsiteX0-397" fmla="*/ 0 w 5734974"/>
              <a:gd name="connsiteY0-398" fmla="*/ 1129776 h 1129776"/>
              <a:gd name="connsiteX1-399" fmla="*/ 1340527 w 5734974"/>
              <a:gd name="connsiteY1-400" fmla="*/ 597115 h 1129776"/>
              <a:gd name="connsiteX2-401" fmla="*/ 2807332 w 5734974"/>
              <a:gd name="connsiteY2-402" fmla="*/ 841576 h 1129776"/>
              <a:gd name="connsiteX3-403" fmla="*/ 4276863 w 5734974"/>
              <a:gd name="connsiteY3-404" fmla="*/ 240276 h 1129776"/>
              <a:gd name="connsiteX4-405" fmla="*/ 5734974 w 5734974"/>
              <a:gd name="connsiteY4-406" fmla="*/ 0 h 1129776"/>
              <a:gd name="connsiteX0-407" fmla="*/ 0 w 5734974"/>
              <a:gd name="connsiteY0-408" fmla="*/ 1131360 h 1131360"/>
              <a:gd name="connsiteX1-409" fmla="*/ 1340527 w 5734974"/>
              <a:gd name="connsiteY1-410" fmla="*/ 598699 h 1131360"/>
              <a:gd name="connsiteX2-411" fmla="*/ 2807332 w 5734974"/>
              <a:gd name="connsiteY2-412" fmla="*/ 843160 h 1131360"/>
              <a:gd name="connsiteX3-413" fmla="*/ 4276863 w 5734974"/>
              <a:gd name="connsiteY3-414" fmla="*/ 241860 h 1131360"/>
              <a:gd name="connsiteX4-415" fmla="*/ 5734974 w 5734974"/>
              <a:gd name="connsiteY4-416" fmla="*/ 1584 h 1131360"/>
            </a:gdLst>
            <a:ahLst/>
            <a:cxnLst>
              <a:cxn ang="0">
                <a:pos x="connsiteX0-407" y="connsiteY0-408"/>
              </a:cxn>
              <a:cxn ang="0">
                <a:pos x="connsiteX1-409" y="connsiteY1-410"/>
              </a:cxn>
              <a:cxn ang="0">
                <a:pos x="connsiteX2-411" y="connsiteY2-412"/>
              </a:cxn>
              <a:cxn ang="0">
                <a:pos x="connsiteX3-413" y="connsiteY3-414"/>
              </a:cxn>
              <a:cxn ang="0">
                <a:pos x="connsiteX4-415" y="connsiteY4-416"/>
              </a:cxn>
            </a:cxnLst>
            <a:rect l="l" t="t" r="r" b="b"/>
            <a:pathLst>
              <a:path w="5734974" h="1131360">
                <a:moveTo>
                  <a:pt x="0" y="1131360"/>
                </a:moveTo>
                <a:cubicBezTo>
                  <a:pt x="125767" y="934572"/>
                  <a:pt x="858124" y="603189"/>
                  <a:pt x="1340527" y="598699"/>
                </a:cubicBezTo>
                <a:cubicBezTo>
                  <a:pt x="1822930" y="594209"/>
                  <a:pt x="2287988" y="862395"/>
                  <a:pt x="2807332" y="843160"/>
                </a:cubicBezTo>
                <a:cubicBezTo>
                  <a:pt x="3326676" y="823925"/>
                  <a:pt x="3788923" y="382123"/>
                  <a:pt x="4276863" y="241860"/>
                </a:cubicBezTo>
                <a:cubicBezTo>
                  <a:pt x="4764803" y="101597"/>
                  <a:pt x="5079924" y="-15048"/>
                  <a:pt x="5734974" y="1584"/>
                </a:cubicBezTo>
              </a:path>
            </a:pathLst>
          </a:custGeom>
          <a:noFill/>
          <a:ln w="19050" cap="flat" cmpd="sng" algn="ctr">
            <a:solidFill>
              <a:sysClr val="window" lastClr="FFFFFF">
                <a:lumMod val="75000"/>
              </a:sysClr>
            </a:solidFill>
            <a:prstDash val="sysDash"/>
            <a:miter lim="800000"/>
          </a:ln>
          <a:effectLst/>
        </p:spPr>
        <p:txBody>
          <a:bodyPr rtlCol="0" anchor="ctr">
            <a:normAutofit/>
          </a:bodyPr>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椭圆 19"/>
          <p:cNvSpPr/>
          <p:nvPr>
            <p:custDataLst>
              <p:tags r:id="rId5"/>
            </p:custDataLst>
          </p:nvPr>
        </p:nvSpPr>
        <p:spPr>
          <a:xfrm>
            <a:off x="2734945" y="4021455"/>
            <a:ext cx="390525" cy="390525"/>
          </a:xfrm>
          <a:prstGeom prst="ellipse">
            <a:avLst/>
          </a:prstGeom>
          <a:solidFill>
            <a:sysClr val="window" lastClr="FFFFFF"/>
          </a:solidFill>
          <a:ln w="38100" cap="flat" cmpd="sng" algn="ctr">
            <a:solidFill>
              <a:sysClr val="window" lastClr="FFFFFF">
                <a:lumMod val="75000"/>
              </a:sysClr>
            </a:solidFill>
            <a:prstDash val="solid"/>
            <a:miter lim="800000"/>
          </a:ln>
          <a:effectLst/>
        </p:spPr>
        <p:txBody>
          <a:bodyPr rtlCol="0" anchor="ctr">
            <a:normAutofit fontScale="62500" lnSpcReduction="20000"/>
          </a:bodyPr>
          <a:p>
            <a:pPr algn="ctr">
              <a:lnSpc>
                <a:spcPct val="14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椭圆 27"/>
          <p:cNvSpPr/>
          <p:nvPr>
            <p:custDataLst>
              <p:tags r:id="rId6"/>
            </p:custDataLst>
          </p:nvPr>
        </p:nvSpPr>
        <p:spPr>
          <a:xfrm>
            <a:off x="2862580" y="4148455"/>
            <a:ext cx="135890" cy="135890"/>
          </a:xfrm>
          <a:prstGeom prst="ellipse">
            <a:avLst/>
          </a:prstGeom>
          <a:solidFill>
            <a:srgbClr val="1F74AD"/>
          </a:solidFill>
          <a:ln w="38100" cap="flat" cmpd="sng" algn="ctr">
            <a:noFill/>
            <a:prstDash val="solid"/>
            <a:miter lim="800000"/>
          </a:ln>
          <a:effectLst/>
        </p:spPr>
        <p:txBody>
          <a:bodyPr rtlCol="0" anchor="ctr">
            <a:normAutofit fontScale="25000" lnSpcReduction="20000"/>
          </a:bodyPr>
          <a:p>
            <a:pPr algn="ctr">
              <a:lnSpc>
                <a:spcPct val="14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custDataLst>
              <p:tags r:id="rId7"/>
            </p:custDataLst>
          </p:nvPr>
        </p:nvSpPr>
        <p:spPr>
          <a:xfrm>
            <a:off x="4318000" y="3291840"/>
            <a:ext cx="390525" cy="390525"/>
          </a:xfrm>
          <a:prstGeom prst="ellipse">
            <a:avLst/>
          </a:prstGeom>
          <a:solidFill>
            <a:sysClr val="window" lastClr="FFFFFF"/>
          </a:solidFill>
          <a:ln w="38100" cap="flat" cmpd="sng" algn="ctr">
            <a:solidFill>
              <a:sysClr val="window" lastClr="FFFFFF">
                <a:lumMod val="75000"/>
              </a:sysClr>
            </a:solidFill>
            <a:prstDash val="solid"/>
            <a:miter lim="800000"/>
          </a:ln>
          <a:effectLst/>
        </p:spPr>
        <p:txBody>
          <a:bodyPr rtlCol="0" anchor="ctr">
            <a:normAutofit fontScale="62500" lnSpcReduction="20000"/>
          </a:bodyPr>
          <a:p>
            <a:pPr algn="ctr">
              <a:lnSpc>
                <a:spcPct val="14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椭圆 32"/>
          <p:cNvSpPr/>
          <p:nvPr>
            <p:custDataLst>
              <p:tags r:id="rId8"/>
            </p:custDataLst>
          </p:nvPr>
        </p:nvSpPr>
        <p:spPr>
          <a:xfrm>
            <a:off x="4445000" y="3419475"/>
            <a:ext cx="135890" cy="135890"/>
          </a:xfrm>
          <a:prstGeom prst="ellipse">
            <a:avLst/>
          </a:prstGeom>
          <a:solidFill>
            <a:srgbClr val="3498DB"/>
          </a:solidFill>
          <a:ln w="38100" cap="flat" cmpd="sng" algn="ctr">
            <a:noFill/>
            <a:prstDash val="solid"/>
            <a:miter lim="800000"/>
          </a:ln>
          <a:effectLst/>
        </p:spPr>
        <p:txBody>
          <a:bodyPr rtlCol="0" anchor="ctr">
            <a:normAutofit fontScale="25000" lnSpcReduction="20000"/>
          </a:bodyPr>
          <a:p>
            <a:pPr algn="ctr">
              <a:lnSpc>
                <a:spcPct val="14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椭圆 33"/>
          <p:cNvSpPr/>
          <p:nvPr>
            <p:custDataLst>
              <p:tags r:id="rId9"/>
            </p:custDataLst>
          </p:nvPr>
        </p:nvSpPr>
        <p:spPr>
          <a:xfrm>
            <a:off x="5901055" y="3556635"/>
            <a:ext cx="390525" cy="390525"/>
          </a:xfrm>
          <a:prstGeom prst="ellipse">
            <a:avLst/>
          </a:prstGeom>
          <a:solidFill>
            <a:sysClr val="window" lastClr="FFFFFF"/>
          </a:solidFill>
          <a:ln w="38100" cap="flat" cmpd="sng" algn="ctr">
            <a:solidFill>
              <a:sysClr val="window" lastClr="FFFFFF">
                <a:lumMod val="75000"/>
              </a:sysClr>
            </a:solidFill>
            <a:prstDash val="solid"/>
            <a:miter lim="800000"/>
          </a:ln>
          <a:effectLst/>
        </p:spPr>
        <p:txBody>
          <a:bodyPr rtlCol="0" anchor="ctr">
            <a:normAutofit fontScale="62500" lnSpcReduction="20000"/>
          </a:bodyPr>
          <a:p>
            <a:pPr algn="ctr">
              <a:lnSpc>
                <a:spcPct val="14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椭圆 34"/>
          <p:cNvSpPr/>
          <p:nvPr>
            <p:custDataLst>
              <p:tags r:id="rId10"/>
            </p:custDataLst>
          </p:nvPr>
        </p:nvSpPr>
        <p:spPr>
          <a:xfrm>
            <a:off x="6028055" y="3683635"/>
            <a:ext cx="135890" cy="135890"/>
          </a:xfrm>
          <a:prstGeom prst="ellipse">
            <a:avLst/>
          </a:prstGeom>
          <a:solidFill>
            <a:srgbClr val="1AA3AA"/>
          </a:solidFill>
          <a:ln w="38100" cap="flat" cmpd="sng" algn="ctr">
            <a:noFill/>
            <a:prstDash val="solid"/>
            <a:miter lim="800000"/>
          </a:ln>
          <a:effectLst/>
        </p:spPr>
        <p:txBody>
          <a:bodyPr rtlCol="0" anchor="ctr">
            <a:normAutofit fontScale="25000" lnSpcReduction="20000"/>
          </a:bodyPr>
          <a:p>
            <a:pPr algn="ctr">
              <a:lnSpc>
                <a:spcPct val="14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custDataLst>
              <p:tags r:id="rId11"/>
            </p:custDataLst>
          </p:nvPr>
        </p:nvSpPr>
        <p:spPr>
          <a:xfrm>
            <a:off x="7483475" y="2907665"/>
            <a:ext cx="390525" cy="390525"/>
          </a:xfrm>
          <a:prstGeom prst="ellipse">
            <a:avLst/>
          </a:prstGeom>
          <a:solidFill>
            <a:sysClr val="window" lastClr="FFFFFF"/>
          </a:solidFill>
          <a:ln w="38100" cap="flat" cmpd="sng" algn="ctr">
            <a:solidFill>
              <a:sysClr val="window" lastClr="FFFFFF">
                <a:lumMod val="75000"/>
              </a:sysClr>
            </a:solidFill>
            <a:prstDash val="solid"/>
            <a:miter lim="800000"/>
          </a:ln>
          <a:effectLst/>
        </p:spPr>
        <p:txBody>
          <a:bodyPr rtlCol="0" anchor="ctr">
            <a:normAutofit fontScale="62500" lnSpcReduction="20000"/>
          </a:bodyPr>
          <a:p>
            <a:pPr algn="ctr">
              <a:lnSpc>
                <a:spcPct val="14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椭圆 36"/>
          <p:cNvSpPr/>
          <p:nvPr>
            <p:custDataLst>
              <p:tags r:id="rId12"/>
            </p:custDataLst>
          </p:nvPr>
        </p:nvSpPr>
        <p:spPr>
          <a:xfrm>
            <a:off x="7611110" y="3034665"/>
            <a:ext cx="135890" cy="135890"/>
          </a:xfrm>
          <a:prstGeom prst="ellipse">
            <a:avLst/>
          </a:prstGeom>
          <a:solidFill>
            <a:srgbClr val="69A35B"/>
          </a:solidFill>
          <a:ln w="38100" cap="flat" cmpd="sng" algn="ctr">
            <a:noFill/>
            <a:prstDash val="solid"/>
            <a:miter lim="800000"/>
          </a:ln>
          <a:effectLst/>
        </p:spPr>
        <p:txBody>
          <a:bodyPr rtlCol="0" anchor="ctr">
            <a:normAutofit fontScale="25000" lnSpcReduction="20000"/>
          </a:bodyPr>
          <a:p>
            <a:pPr algn="ctr">
              <a:lnSpc>
                <a:spcPct val="14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椭圆 41"/>
          <p:cNvSpPr/>
          <p:nvPr>
            <p:custDataLst>
              <p:tags r:id="rId13"/>
            </p:custDataLst>
          </p:nvPr>
        </p:nvSpPr>
        <p:spPr>
          <a:xfrm>
            <a:off x="9066530" y="2641600"/>
            <a:ext cx="390525" cy="390525"/>
          </a:xfrm>
          <a:prstGeom prst="ellipse">
            <a:avLst/>
          </a:prstGeom>
          <a:solidFill>
            <a:sysClr val="window" lastClr="FFFFFF"/>
          </a:solidFill>
          <a:ln w="38100" cap="flat" cmpd="sng" algn="ctr">
            <a:solidFill>
              <a:sysClr val="window" lastClr="FFFFFF">
                <a:lumMod val="75000"/>
              </a:sysClr>
            </a:solidFill>
            <a:prstDash val="solid"/>
            <a:miter lim="800000"/>
          </a:ln>
          <a:effectLst/>
        </p:spPr>
        <p:txBody>
          <a:bodyPr rtlCol="0" anchor="ctr">
            <a:normAutofit fontScale="62500" lnSpcReduction="20000"/>
          </a:bodyPr>
          <a:p>
            <a:pPr algn="ctr">
              <a:lnSpc>
                <a:spcPct val="14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椭圆 52"/>
          <p:cNvSpPr/>
          <p:nvPr>
            <p:custDataLst>
              <p:tags r:id="rId14"/>
            </p:custDataLst>
          </p:nvPr>
        </p:nvSpPr>
        <p:spPr>
          <a:xfrm>
            <a:off x="9193530" y="2769235"/>
            <a:ext cx="135890" cy="135890"/>
          </a:xfrm>
          <a:prstGeom prst="ellipse">
            <a:avLst/>
          </a:prstGeom>
          <a:solidFill>
            <a:srgbClr val="9BBB59"/>
          </a:solidFill>
          <a:ln w="38100" cap="flat" cmpd="sng" algn="ctr">
            <a:noFill/>
            <a:prstDash val="solid"/>
            <a:miter lim="800000"/>
          </a:ln>
          <a:effectLst/>
        </p:spPr>
        <p:txBody>
          <a:bodyPr rtlCol="0" anchor="ctr">
            <a:normAutofit fontScale="25000" lnSpcReduction="20000"/>
          </a:bodyPr>
          <a:p>
            <a:pPr algn="ctr">
              <a:lnSpc>
                <a:spcPct val="140000"/>
              </a:lnSpc>
            </a:pPr>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53"/>
          <p:cNvSpPr/>
          <p:nvPr>
            <p:custDataLst>
              <p:tags r:id="rId15"/>
            </p:custDataLst>
          </p:nvPr>
        </p:nvSpPr>
        <p:spPr>
          <a:xfrm>
            <a:off x="1914435" y="4677115"/>
            <a:ext cx="2031544" cy="430374"/>
          </a:xfrm>
          <a:prstGeom prst="rect">
            <a:avLst/>
          </a:prstGeom>
          <a:solidFill>
            <a:srgbClr val="1F74AD"/>
          </a:solidFill>
          <a:ln w="12700" cap="flat" cmpd="sng" algn="ctr">
            <a:noFill/>
            <a:prstDash val="solid"/>
            <a:miter lim="800000"/>
          </a:ln>
          <a:effectLst/>
        </p:spPr>
        <p:txBody>
          <a:bodyPr lIns="36000" rIns="36000" rtlCol="0" anchor="ctr">
            <a:noAutofit/>
          </a:bodyPr>
          <a:p>
            <a:pPr algn="ctr">
              <a:lnSpc>
                <a:spcPct val="120000"/>
              </a:lnSpc>
            </a:pPr>
            <a:endParaRPr lang="en-US" altLang="zh-CN"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文本框 65"/>
          <p:cNvSpPr txBox="1"/>
          <p:nvPr>
            <p:custDataLst>
              <p:tags r:id="rId16"/>
            </p:custDataLst>
          </p:nvPr>
        </p:nvSpPr>
        <p:spPr>
          <a:xfrm>
            <a:off x="2006778" y="4677115"/>
            <a:ext cx="1846858" cy="430374"/>
          </a:xfrm>
          <a:prstGeom prst="rect">
            <a:avLst/>
          </a:prstGeom>
          <a:noFill/>
        </p:spPr>
        <p:txBody>
          <a:bodyPr wrap="square" rtlCol="0" anchor="ctr">
            <a:normAutofit lnSpcReduction="10000"/>
          </a:bodyPr>
          <a:p>
            <a:pPr algn="ctr">
              <a:lnSpc>
                <a:spcPct val="120000"/>
              </a:lnSpc>
            </a:pPr>
            <a:r>
              <a:rPr lang="zh-CN" altLang="en-US" sz="2000" b="1" spc="30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研究意义</a:t>
            </a:r>
            <a:endParaRPr lang="zh-CN" altLang="en-US" sz="2000" b="1" spc="30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矩形 78"/>
          <p:cNvSpPr/>
          <p:nvPr>
            <p:custDataLst>
              <p:tags r:id="rId17"/>
            </p:custDataLst>
          </p:nvPr>
        </p:nvSpPr>
        <p:spPr>
          <a:xfrm>
            <a:off x="5080230" y="4410397"/>
            <a:ext cx="2031544" cy="430374"/>
          </a:xfrm>
          <a:prstGeom prst="rect">
            <a:avLst/>
          </a:prstGeom>
          <a:solidFill>
            <a:srgbClr val="1AA3AA"/>
          </a:solidFill>
          <a:ln w="12700" cap="flat" cmpd="sng" algn="ctr">
            <a:noFill/>
            <a:prstDash val="solid"/>
            <a:miter lim="800000"/>
          </a:ln>
          <a:effectLst/>
        </p:spPr>
        <p:txBody>
          <a:bodyPr lIns="36000" rIns="36000" rtlCol="0" anchor="ctr">
            <a:noAutofit/>
          </a:bodyPr>
          <a:p>
            <a:pPr algn="ctr">
              <a:lnSpc>
                <a:spcPct val="120000"/>
              </a:lnSpc>
            </a:pPr>
            <a:endParaRPr lang="en-US" altLang="zh-CN"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文本框 79"/>
          <p:cNvSpPr txBox="1"/>
          <p:nvPr>
            <p:custDataLst>
              <p:tags r:id="rId18"/>
            </p:custDataLst>
          </p:nvPr>
        </p:nvSpPr>
        <p:spPr>
          <a:xfrm>
            <a:off x="5172573" y="4410397"/>
            <a:ext cx="1846858" cy="430374"/>
          </a:xfrm>
          <a:prstGeom prst="rect">
            <a:avLst/>
          </a:prstGeom>
          <a:noFill/>
        </p:spPr>
        <p:txBody>
          <a:bodyPr wrap="square" rtlCol="0" anchor="ctr">
            <a:normAutofit lnSpcReduction="10000"/>
          </a:bodyPr>
          <a:p>
            <a:pPr algn="ctr">
              <a:lnSpc>
                <a:spcPct val="120000"/>
              </a:lnSpc>
            </a:pPr>
            <a:r>
              <a:rPr lang="zh-CN" altLang="en-US" sz="2000" b="1" spc="30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研究目标</a:t>
            </a:r>
            <a:endParaRPr lang="zh-CN" altLang="en-US" sz="2000" b="1" spc="30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矩形 81"/>
          <p:cNvSpPr/>
          <p:nvPr>
            <p:custDataLst>
              <p:tags r:id="rId19"/>
            </p:custDataLst>
          </p:nvPr>
        </p:nvSpPr>
        <p:spPr>
          <a:xfrm>
            <a:off x="8246021" y="3392684"/>
            <a:ext cx="2031544" cy="430374"/>
          </a:xfrm>
          <a:prstGeom prst="rect">
            <a:avLst/>
          </a:prstGeom>
          <a:solidFill>
            <a:srgbClr val="9BBB59"/>
          </a:solidFill>
          <a:ln w="12700" cap="flat" cmpd="sng" algn="ctr">
            <a:noFill/>
            <a:prstDash val="solid"/>
            <a:miter lim="800000"/>
          </a:ln>
          <a:effectLst/>
        </p:spPr>
        <p:txBody>
          <a:bodyPr lIns="36000" rIns="36000" rtlCol="0" anchor="ctr">
            <a:noAutofit/>
          </a:bodyPr>
          <a:p>
            <a:pPr algn="ctr">
              <a:lnSpc>
                <a:spcPct val="120000"/>
              </a:lnSpc>
            </a:pPr>
            <a:endParaRPr lang="en-US" altLang="zh-CN"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文本框 82"/>
          <p:cNvSpPr txBox="1"/>
          <p:nvPr>
            <p:custDataLst>
              <p:tags r:id="rId20"/>
            </p:custDataLst>
          </p:nvPr>
        </p:nvSpPr>
        <p:spPr>
          <a:xfrm>
            <a:off x="8338364" y="3392684"/>
            <a:ext cx="1846858" cy="430374"/>
          </a:xfrm>
          <a:prstGeom prst="rect">
            <a:avLst/>
          </a:prstGeom>
          <a:noFill/>
        </p:spPr>
        <p:txBody>
          <a:bodyPr wrap="square" rtlCol="0" anchor="ctr">
            <a:normAutofit fontScale="90000"/>
          </a:bodyPr>
          <a:p>
            <a:pPr algn="ctr">
              <a:lnSpc>
                <a:spcPct val="120000"/>
              </a:lnSpc>
            </a:pPr>
            <a:r>
              <a:rPr lang="zh-CN" altLang="en-US" sz="2000" b="1" spc="30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观点与创新</a:t>
            </a:r>
            <a:endParaRPr lang="zh-CN" altLang="en-US" sz="2000" b="1" spc="30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矩形 84"/>
          <p:cNvSpPr/>
          <p:nvPr>
            <p:custDataLst>
              <p:tags r:id="rId21"/>
            </p:custDataLst>
          </p:nvPr>
        </p:nvSpPr>
        <p:spPr>
          <a:xfrm>
            <a:off x="3499123" y="2551791"/>
            <a:ext cx="2031544" cy="430374"/>
          </a:xfrm>
          <a:prstGeom prst="rect">
            <a:avLst/>
          </a:prstGeom>
          <a:solidFill>
            <a:srgbClr val="3498DB"/>
          </a:solidFill>
          <a:ln w="12700" cap="flat" cmpd="sng" algn="ctr">
            <a:noFill/>
            <a:prstDash val="solid"/>
            <a:miter lim="800000"/>
          </a:ln>
          <a:effectLst/>
        </p:spPr>
        <p:txBody>
          <a:bodyPr lIns="36000" rIns="36000" rtlCol="0" anchor="ctr">
            <a:noAutofit/>
          </a:bodyPr>
          <a:p>
            <a:pPr algn="ctr">
              <a:lnSpc>
                <a:spcPct val="120000"/>
              </a:lnSpc>
            </a:pPr>
            <a:endParaRPr lang="en-US" altLang="zh-CN" sz="2000"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文本框 85"/>
          <p:cNvSpPr txBox="1"/>
          <p:nvPr>
            <p:custDataLst>
              <p:tags r:id="rId22"/>
            </p:custDataLst>
          </p:nvPr>
        </p:nvSpPr>
        <p:spPr>
          <a:xfrm>
            <a:off x="3591466" y="2550104"/>
            <a:ext cx="1846858" cy="430374"/>
          </a:xfrm>
          <a:prstGeom prst="rect">
            <a:avLst/>
          </a:prstGeom>
          <a:noFill/>
        </p:spPr>
        <p:txBody>
          <a:bodyPr wrap="square" rtlCol="0" anchor="ctr">
            <a:normAutofit lnSpcReduction="10000"/>
          </a:bodyPr>
          <a:p>
            <a:pPr algn="ctr">
              <a:lnSpc>
                <a:spcPct val="120000"/>
              </a:lnSpc>
            </a:pPr>
            <a:r>
              <a:rPr lang="zh-CN" altLang="en-US" sz="2000" b="1" spc="30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研究现状</a:t>
            </a:r>
            <a:endParaRPr lang="zh-CN" altLang="en-US" sz="2000" b="1" spc="30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矩形 87"/>
          <p:cNvSpPr/>
          <p:nvPr>
            <p:custDataLst>
              <p:tags r:id="rId23"/>
            </p:custDataLst>
          </p:nvPr>
        </p:nvSpPr>
        <p:spPr>
          <a:xfrm>
            <a:off x="6664510" y="2131728"/>
            <a:ext cx="2031544" cy="430374"/>
          </a:xfrm>
          <a:prstGeom prst="rect">
            <a:avLst/>
          </a:prstGeom>
          <a:solidFill>
            <a:srgbClr val="69A35B"/>
          </a:solidFill>
          <a:ln w="12700" cap="flat" cmpd="sng" algn="ctr">
            <a:noFill/>
            <a:prstDash val="solid"/>
            <a:miter lim="800000"/>
          </a:ln>
          <a:effectLst/>
        </p:spPr>
        <p:txBody>
          <a:bodyPr lIns="36000" rIns="36000" rtlCol="0" anchor="ctr">
            <a:noAutofit/>
          </a:bodyPr>
          <a:p>
            <a:pPr algn="ctr">
              <a:lnSpc>
                <a:spcPct val="120000"/>
              </a:lnSpc>
            </a:pPr>
            <a:endParaRPr lang="en-US" altLang="zh-CN" dirty="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文本框 88"/>
          <p:cNvSpPr txBox="1"/>
          <p:nvPr>
            <p:custDataLst>
              <p:tags r:id="rId24"/>
            </p:custDataLst>
          </p:nvPr>
        </p:nvSpPr>
        <p:spPr>
          <a:xfrm>
            <a:off x="6756853" y="2131728"/>
            <a:ext cx="1846858" cy="430374"/>
          </a:xfrm>
          <a:prstGeom prst="rect">
            <a:avLst/>
          </a:prstGeom>
          <a:noFill/>
        </p:spPr>
        <p:txBody>
          <a:bodyPr wrap="square" rtlCol="0" anchor="ctr">
            <a:normAutofit lnSpcReduction="10000"/>
          </a:bodyPr>
          <a:p>
            <a:pPr algn="ctr">
              <a:lnSpc>
                <a:spcPct val="120000"/>
              </a:lnSpc>
            </a:pPr>
            <a:r>
              <a:rPr lang="zh-CN" altLang="en-US" sz="2000" b="1" spc="30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研究内容</a:t>
            </a:r>
            <a:endParaRPr lang="zh-CN" altLang="en-US" sz="2000" b="1" spc="30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3185244" y="1844824"/>
            <a:ext cx="5821512" cy="82994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None/>
            </a:pPr>
            <a:r>
              <a:rPr lang="zh-CN" altLang="en-US" sz="4800" b="1" dirty="0" smtClean="0">
                <a:solidFill>
                  <a:srgbClr val="008080"/>
                </a:solidFill>
                <a:latin typeface="微软雅黑" panose="020B0503020204020204" pitchFamily="34" charset="-122"/>
                <a:ea typeface="微软雅黑" panose="020B0503020204020204" pitchFamily="34" charset="-122"/>
              </a:rPr>
              <a:t>一、研究意义</a:t>
            </a:r>
            <a:endParaRPr lang="zh-CN" altLang="en-US" sz="4800" b="1" dirty="0">
              <a:solidFill>
                <a:srgbClr val="008080"/>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ackgroundRemoval t="1094" b="99375" l="1592" r="99045">
                        <a14:foregroundMark x1="51115" y1="73594" x2="60191" y2="64531"/>
                        <a14:foregroundMark x1="62102" y1="64219" x2="69427" y2="60938"/>
                        <a14:foregroundMark x1="47930" y1="71406" x2="36306" y2="63594"/>
                        <a14:foregroundMark x1="16242" y1="52656" x2="16083" y2="48438"/>
                        <a14:foregroundMark x1="16401" y1="44844" x2="17516" y2="41406"/>
                        <a14:foregroundMark x1="17834" y1="39219" x2="21019" y2="33125"/>
                        <a14:foregroundMark x1="7803" y1="46719" x2="10669" y2="42031"/>
                        <a14:foregroundMark x1="11783" y1="52969" x2="10987" y2="36719"/>
                        <a14:foregroundMark x1="14013" y1="56250" x2="23089" y2="75938"/>
                        <a14:foregroundMark x1="24363" y1="84219" x2="56210" y2="88906"/>
                        <a14:foregroundMark x1="61624" y1="88594" x2="89490" y2="68594"/>
                        <a14:foregroundMark x1="87739" y1="67656" x2="92516" y2="43125"/>
                        <a14:foregroundMark x1="87898" y1="32031" x2="68631" y2="11563"/>
                        <a14:foregroundMark x1="64331" y1="10781" x2="37898" y2="10781"/>
                        <a14:foregroundMark x1="1592" y1="46406" x2="1911" y2="49063"/>
                        <a14:foregroundMark x1="50159" y1="48281" x2="51433" y2="46719"/>
                      </a14:backgroundRemoval>
                    </a14:imgEffect>
                  </a14:imgLayer>
                </a14:imgProps>
              </a:ext>
              <a:ext uri="{28A0092B-C50C-407E-A947-70E740481C1C}">
                <a14:useLocalDpi xmlns:a14="http://schemas.microsoft.com/office/drawing/2010/main" val="0"/>
              </a:ext>
            </a:extLst>
          </a:blip>
          <a:stretch>
            <a:fillRect/>
          </a:stretch>
        </p:blipFill>
        <p:spPr>
          <a:xfrm>
            <a:off x="11280576" y="116632"/>
            <a:ext cx="740749" cy="754904"/>
          </a:xfrm>
          <a:prstGeom prst="rect">
            <a:avLst/>
          </a:prstGeom>
        </p:spPr>
      </p:pic>
      <p:pic>
        <p:nvPicPr>
          <p:cNvPr id="9" name="图片 8"/>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Lst>
          </a:blip>
          <a:stretch>
            <a:fillRect/>
          </a:stretch>
        </p:blipFill>
        <p:spPr>
          <a:xfrm>
            <a:off x="1739731" y="2747829"/>
            <a:ext cx="8712538" cy="3134845"/>
          </a:xfrm>
          <a:prstGeom prst="rect">
            <a:avLst/>
          </a:prstGeom>
          <a:effectLst>
            <a:softEdge rad="546100"/>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5"/>
          <p:cNvSpPr txBox="1">
            <a:spLocks noChangeArrowheads="1"/>
          </p:cNvSpPr>
          <p:nvPr/>
        </p:nvSpPr>
        <p:spPr bwMode="auto">
          <a:xfrm>
            <a:off x="10128448" y="260648"/>
            <a:ext cx="2232248"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研究</a:t>
            </a:r>
            <a:r>
              <a:rPr lang="zh-CN" sz="2000" b="1" dirty="0">
                <a:solidFill>
                  <a:schemeClr val="bg1"/>
                </a:solidFill>
                <a:latin typeface="微软雅黑" panose="020B0503020204020204" pitchFamily="34" charset="-122"/>
                <a:ea typeface="微软雅黑" panose="020B0503020204020204" pitchFamily="34" charset="-122"/>
              </a:rPr>
              <a:t>意义</a:t>
            </a:r>
            <a:endParaRPr lang="zh-CN" sz="2000" b="1" dirty="0">
              <a:solidFill>
                <a:schemeClr val="bg1"/>
              </a:solidFill>
              <a:latin typeface="微软雅黑" panose="020B0503020204020204" pitchFamily="34" charset="-122"/>
              <a:ea typeface="微软雅黑" panose="020B0503020204020204" pitchFamily="34" charset="-122"/>
            </a:endParaRPr>
          </a:p>
        </p:txBody>
      </p:sp>
      <p:sp>
        <p:nvSpPr>
          <p:cNvPr id="125" name="TextBox 6"/>
          <p:cNvSpPr txBox="1"/>
          <p:nvPr/>
        </p:nvSpPr>
        <p:spPr>
          <a:xfrm>
            <a:off x="619622" y="787100"/>
            <a:ext cx="1723549" cy="46166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lstStyle/>
          <a:p>
            <a:pPr eaLnBrk="1" hangingPunct="1">
              <a:defRPr/>
            </a:pPr>
            <a:r>
              <a:rPr lang="en-US" altLang="zh-CN" sz="2400" dirty="0">
                <a:latin typeface="+mj-ea"/>
                <a:ea typeface="+mj-ea"/>
              </a:rPr>
              <a:t>1</a:t>
            </a:r>
            <a:r>
              <a:rPr lang="en-US" altLang="zh-CN" sz="2400" dirty="0" smtClean="0">
                <a:latin typeface="+mj-ea"/>
                <a:ea typeface="+mj-ea"/>
              </a:rPr>
              <a:t>.</a:t>
            </a:r>
            <a:r>
              <a:rPr lang="zh-CN" altLang="en-US" sz="2400" dirty="0" smtClean="0">
                <a:latin typeface="+mj-ea"/>
                <a:ea typeface="+mj-ea"/>
              </a:rPr>
              <a:t>研究背景</a:t>
            </a:r>
            <a:endParaRPr lang="zh-CN" altLang="en-US" sz="2400" dirty="0">
              <a:latin typeface="+mj-ea"/>
              <a:ea typeface="+mj-ea"/>
            </a:endParaRPr>
          </a:p>
        </p:txBody>
      </p:sp>
      <p:cxnSp>
        <p:nvCxnSpPr>
          <p:cNvPr id="126" name="直接连接符 125"/>
          <p:cNvCxnSpPr/>
          <p:nvPr/>
        </p:nvCxnSpPr>
        <p:spPr>
          <a:xfrm flipV="1">
            <a:off x="581522" y="1251789"/>
            <a:ext cx="2069425" cy="1"/>
          </a:xfrm>
          <a:prstGeom prst="line">
            <a:avLst/>
          </a:prstGeom>
        </p:spPr>
        <p:style>
          <a:lnRef idx="2">
            <a:schemeClr val="accent2"/>
          </a:lnRef>
          <a:fillRef idx="0">
            <a:schemeClr val="accent2"/>
          </a:fillRef>
          <a:effectRef idx="1">
            <a:schemeClr val="accent2"/>
          </a:effectRef>
          <a:fontRef idx="minor">
            <a:schemeClr val="tx1"/>
          </a:fontRef>
        </p:style>
      </p:cxnSp>
      <p:sp>
        <p:nvSpPr>
          <p:cNvPr id="9" name="对角圆角矩形 3"/>
          <p:cNvSpPr/>
          <p:nvPr>
            <p:custDataLst>
              <p:tags r:id="rId1"/>
            </p:custDataLst>
          </p:nvPr>
        </p:nvSpPr>
        <p:spPr>
          <a:xfrm>
            <a:off x="1986915" y="1672590"/>
            <a:ext cx="3605530" cy="1530350"/>
          </a:xfrm>
          <a:prstGeom prst="round2DiagRect">
            <a:avLst>
              <a:gd name="adj1" fmla="val 0"/>
              <a:gd name="adj2" fmla="val 0"/>
            </a:avLst>
          </a:prstGeom>
          <a:noFill/>
          <a:ln w="25400">
            <a:solidFill>
              <a:srgbClr val="8590CA"/>
            </a:solidFill>
          </a:ln>
          <a:effectLst/>
        </p:spPr>
        <p:txBody>
          <a:bodyPr rot="0" spcFirstLastPara="0" vertOverflow="overflow" horzOverflow="overflow" vert="horz" wrap="square" lIns="91440" tIns="45720" rIns="91440" bIns="45720" numCol="1" spcCol="0" rtlCol="0" fromWordArt="0" anchor="ctr" anchorCtr="0" forceAA="0" compatLnSpc="1">
            <a:noAutofit/>
          </a:bodyPr>
          <a:p>
            <a:pPr algn="just">
              <a:lnSpc>
                <a:spcPct val="120000"/>
              </a:lnSpc>
            </a:pPr>
            <a:endParaRPr lang="da-DK" altLang="zh-CN" dirty="0">
              <a:solidFill>
                <a:srgbClr val="8590CA">
                  <a:lumMod val="5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custDataLst>
              <p:tags r:id="rId2"/>
            </p:custDataLst>
          </p:nvPr>
        </p:nvSpPr>
        <p:spPr>
          <a:xfrm>
            <a:off x="2758440" y="1798320"/>
            <a:ext cx="2602230" cy="1349375"/>
          </a:xfrm>
          <a:prstGeom prst="rect">
            <a:avLst/>
          </a:prstGeom>
          <a:noFill/>
        </p:spPr>
        <p:txBody>
          <a:bodyPr wrap="square" rtlCol="0">
            <a:normAutofit/>
          </a:bodyPr>
          <a:p>
            <a:pPr>
              <a:lnSpc>
                <a:spcPct val="120000"/>
              </a:lnSpc>
            </a:pPr>
            <a:r>
              <a:rPr lang="zh-CN" altLang="en-US" sz="1600">
                <a:solidFill>
                  <a:sysClr val="windowText" lastClr="000000">
                    <a:lumMod val="75000"/>
                    <a:lumOff val="25000"/>
                  </a:sysClr>
                </a:solidFill>
                <a:uFillTx/>
                <a:latin typeface="Arial" panose="020B0604020202020204" pitchFamily="34" charset="0"/>
                <a:ea typeface="微软雅黑" panose="020B0503020204020204" pitchFamily="34" charset="-122"/>
                <a:sym typeface="Arial" panose="020B0604020202020204" pitchFamily="34" charset="0"/>
              </a:rPr>
              <a:t>单一的学科教学，使学生缺乏解决现实问题的综合运用知识能力。</a:t>
            </a:r>
            <a:endParaRPr lang="zh-CN" altLang="en-US" sz="1600">
              <a:solidFill>
                <a:sysClr val="windowText" lastClr="000000">
                  <a:lumMod val="75000"/>
                  <a:lumOff val="25000"/>
                </a:sysClr>
              </a:solidFill>
              <a:uFillTx/>
              <a:latin typeface="Arial" panose="020B0604020202020204" pitchFamily="34" charset="0"/>
              <a:ea typeface="微软雅黑" panose="020B0503020204020204" pitchFamily="34" charset="-122"/>
              <a:sym typeface="Arial" panose="020B0604020202020204" pitchFamily="34" charset="0"/>
            </a:endParaRPr>
          </a:p>
        </p:txBody>
      </p:sp>
      <p:sp>
        <p:nvSpPr>
          <p:cNvPr id="14" name="对角圆角矩形 3"/>
          <p:cNvSpPr/>
          <p:nvPr>
            <p:custDataLst>
              <p:tags r:id="rId3"/>
            </p:custDataLst>
          </p:nvPr>
        </p:nvSpPr>
        <p:spPr>
          <a:xfrm>
            <a:off x="1986915" y="3731895"/>
            <a:ext cx="3605530" cy="1530350"/>
          </a:xfrm>
          <a:prstGeom prst="round2DiagRect">
            <a:avLst>
              <a:gd name="adj1" fmla="val 0"/>
              <a:gd name="adj2" fmla="val 0"/>
            </a:avLst>
          </a:prstGeom>
          <a:noFill/>
          <a:ln w="25400">
            <a:solidFill>
              <a:srgbClr val="79B6D3"/>
            </a:solidFill>
          </a:ln>
          <a:effectLst/>
        </p:spPr>
        <p:txBody>
          <a:bodyPr rot="0" spcFirstLastPara="0" vertOverflow="overflow" horzOverflow="overflow" vert="horz" wrap="square" lIns="91440" tIns="45720" rIns="91440" bIns="45720" numCol="1" spcCol="0" rtlCol="0" fromWordArt="0" anchor="ctr" anchorCtr="0" forceAA="0" compatLnSpc="1">
            <a:noAutofit/>
          </a:bodyPr>
          <a:p>
            <a:pPr algn="just">
              <a:lnSpc>
                <a:spcPct val="120000"/>
              </a:lnSpc>
            </a:pPr>
            <a:endParaRPr lang="da-DK" altLang="zh-CN" dirty="0">
              <a:solidFill>
                <a:srgbClr val="8590CA">
                  <a:lumMod val="5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4"/>
          <p:cNvSpPr txBox="1"/>
          <p:nvPr>
            <p:custDataLst>
              <p:tags r:id="rId4"/>
            </p:custDataLst>
          </p:nvPr>
        </p:nvSpPr>
        <p:spPr>
          <a:xfrm>
            <a:off x="2758440" y="3856990"/>
            <a:ext cx="2602230" cy="1349375"/>
          </a:xfrm>
          <a:prstGeom prst="rect">
            <a:avLst/>
          </a:prstGeom>
          <a:noFill/>
        </p:spPr>
        <p:txBody>
          <a:bodyPr wrap="square" rtlCol="0">
            <a:normAutofit/>
          </a:bodyPr>
          <a:p>
            <a:pPr>
              <a:lnSpc>
                <a:spcPct val="120000"/>
              </a:lnSpc>
            </a:pPr>
            <a:r>
              <a:rPr lang="zh-CN" altLang="en-US" sz="1600">
                <a:solidFill>
                  <a:sysClr val="windowText" lastClr="000000">
                    <a:lumMod val="75000"/>
                    <a:lumOff val="25000"/>
                  </a:sysClr>
                </a:solidFill>
                <a:uFillTx/>
                <a:latin typeface="Arial" panose="020B0604020202020204" pitchFamily="34" charset="0"/>
                <a:ea typeface="微软雅黑" panose="020B0503020204020204" pitchFamily="34" charset="-122"/>
                <a:sym typeface="Arial" panose="020B0604020202020204" pitchFamily="34" charset="0"/>
              </a:rPr>
              <a:t>单一的学科教学，只专注于本学科知识的教学和研究，对学科外知识较少涉猎。</a:t>
            </a:r>
            <a:endParaRPr lang="zh-CN" altLang="en-US" sz="1600">
              <a:solidFill>
                <a:sysClr val="windowText" lastClr="000000">
                  <a:lumMod val="75000"/>
                  <a:lumOff val="25000"/>
                </a:sysClr>
              </a:solidFill>
              <a:uFillTx/>
              <a:latin typeface="Arial" panose="020B0604020202020204" pitchFamily="34" charset="0"/>
              <a:ea typeface="微软雅黑" panose="020B0503020204020204" pitchFamily="34" charset="-122"/>
              <a:sym typeface="Arial" panose="020B0604020202020204" pitchFamily="34" charset="0"/>
            </a:endParaRPr>
          </a:p>
        </p:txBody>
      </p:sp>
      <p:sp>
        <p:nvSpPr>
          <p:cNvPr id="43" name="对角圆角矩形 3"/>
          <p:cNvSpPr/>
          <p:nvPr>
            <p:custDataLst>
              <p:tags r:id="rId5"/>
            </p:custDataLst>
          </p:nvPr>
        </p:nvSpPr>
        <p:spPr>
          <a:xfrm>
            <a:off x="5798185" y="1672590"/>
            <a:ext cx="3605530" cy="1530350"/>
          </a:xfrm>
          <a:prstGeom prst="round2DiagRect">
            <a:avLst>
              <a:gd name="adj1" fmla="val 0"/>
              <a:gd name="adj2" fmla="val 0"/>
            </a:avLst>
          </a:prstGeom>
          <a:noFill/>
          <a:ln w="25400">
            <a:solidFill>
              <a:srgbClr val="8EAADC"/>
            </a:solidFill>
          </a:ln>
          <a:effectLst/>
        </p:spPr>
        <p:txBody>
          <a:bodyPr rot="0" spcFirstLastPara="0" vertOverflow="overflow" horzOverflow="overflow" vert="horz" wrap="square" lIns="91440" tIns="45720" rIns="91440" bIns="45720" numCol="1" spcCol="0" rtlCol="0" fromWordArt="0" anchor="ctr" anchorCtr="0" forceAA="0" compatLnSpc="1">
            <a:noAutofit/>
          </a:bodyPr>
          <a:p>
            <a:pPr algn="just">
              <a:lnSpc>
                <a:spcPct val="120000"/>
              </a:lnSpc>
            </a:pPr>
            <a:endParaRPr lang="da-DK" altLang="zh-CN" dirty="0">
              <a:solidFill>
                <a:srgbClr val="8590CA">
                  <a:lumMod val="5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文本框 44"/>
          <p:cNvSpPr txBox="1"/>
          <p:nvPr>
            <p:custDataLst>
              <p:tags r:id="rId6"/>
            </p:custDataLst>
          </p:nvPr>
        </p:nvSpPr>
        <p:spPr>
          <a:xfrm>
            <a:off x="6569710" y="1798320"/>
            <a:ext cx="2602230" cy="1349375"/>
          </a:xfrm>
          <a:prstGeom prst="rect">
            <a:avLst/>
          </a:prstGeom>
          <a:noFill/>
        </p:spPr>
        <p:txBody>
          <a:bodyPr wrap="square" rtlCol="0">
            <a:normAutofit/>
          </a:bodyPr>
          <a:p>
            <a:pPr>
              <a:lnSpc>
                <a:spcPct val="120000"/>
              </a:lnSpc>
            </a:pPr>
            <a:r>
              <a:rPr lang="zh-CN" altLang="en-US" sz="1600">
                <a:solidFill>
                  <a:sysClr val="windowText" lastClr="000000">
                    <a:lumMod val="75000"/>
                    <a:lumOff val="25000"/>
                  </a:sysClr>
                </a:solidFill>
                <a:uFillTx/>
                <a:latin typeface="Arial" panose="020B0604020202020204" pitchFamily="34" charset="0"/>
                <a:ea typeface="微软雅黑" panose="020B0503020204020204" pitchFamily="34" charset="-122"/>
                <a:sym typeface="Arial" panose="020B0604020202020204" pitchFamily="34" charset="0"/>
              </a:rPr>
              <a:t>被动接受知识，抹杀了学生的个性和创造性。</a:t>
            </a:r>
            <a:endParaRPr lang="zh-CN" altLang="en-US" sz="1600">
              <a:solidFill>
                <a:sysClr val="windowText" lastClr="000000">
                  <a:lumMod val="75000"/>
                  <a:lumOff val="25000"/>
                </a:sysClr>
              </a:solidFill>
              <a:uFillTx/>
              <a:latin typeface="Arial" panose="020B0604020202020204" pitchFamily="34" charset="0"/>
              <a:ea typeface="微软雅黑" panose="020B0503020204020204" pitchFamily="34" charset="-122"/>
              <a:sym typeface="Arial" panose="020B0604020202020204" pitchFamily="34" charset="0"/>
            </a:endParaRPr>
          </a:p>
        </p:txBody>
      </p:sp>
      <p:sp>
        <p:nvSpPr>
          <p:cNvPr id="49" name="对角圆角矩形 3"/>
          <p:cNvSpPr/>
          <p:nvPr>
            <p:custDataLst>
              <p:tags r:id="rId7"/>
            </p:custDataLst>
          </p:nvPr>
        </p:nvSpPr>
        <p:spPr>
          <a:xfrm>
            <a:off x="5798185" y="3743325"/>
            <a:ext cx="3605530" cy="1530350"/>
          </a:xfrm>
          <a:prstGeom prst="round2DiagRect">
            <a:avLst>
              <a:gd name="adj1" fmla="val 0"/>
              <a:gd name="adj2" fmla="val 0"/>
            </a:avLst>
          </a:prstGeom>
          <a:noFill/>
          <a:ln w="25400">
            <a:solidFill>
              <a:srgbClr val="7AC2C7"/>
            </a:solidFill>
          </a:ln>
          <a:effectLst/>
        </p:spPr>
        <p:txBody>
          <a:bodyPr rot="0" spcFirstLastPara="0" vertOverflow="overflow" horzOverflow="overflow" vert="horz" wrap="square" lIns="91440" tIns="45720" rIns="91440" bIns="45720" numCol="1" spcCol="0" rtlCol="0" fromWordArt="0" anchor="ctr" anchorCtr="0" forceAA="0" compatLnSpc="1">
            <a:noAutofit/>
          </a:bodyPr>
          <a:p>
            <a:pPr algn="just">
              <a:lnSpc>
                <a:spcPct val="120000"/>
              </a:lnSpc>
            </a:pPr>
            <a:endParaRPr lang="da-DK" altLang="zh-CN" dirty="0">
              <a:solidFill>
                <a:srgbClr val="8590CA">
                  <a:lumMod val="5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文本框 50"/>
          <p:cNvSpPr txBox="1"/>
          <p:nvPr>
            <p:custDataLst>
              <p:tags r:id="rId8"/>
            </p:custDataLst>
          </p:nvPr>
        </p:nvSpPr>
        <p:spPr>
          <a:xfrm>
            <a:off x="6569710" y="3856990"/>
            <a:ext cx="2602230" cy="1349375"/>
          </a:xfrm>
          <a:prstGeom prst="rect">
            <a:avLst/>
          </a:prstGeom>
          <a:noFill/>
        </p:spPr>
        <p:txBody>
          <a:bodyPr wrap="square" rtlCol="0">
            <a:normAutofit fontScale="90000"/>
          </a:bodyPr>
          <a:p>
            <a:pPr>
              <a:lnSpc>
                <a:spcPct val="120000"/>
              </a:lnSpc>
            </a:pPr>
            <a:r>
              <a:rPr lang="zh-CN" altLang="en-US" sz="1600">
                <a:solidFill>
                  <a:sysClr val="windowText" lastClr="000000">
                    <a:lumMod val="75000"/>
                    <a:lumOff val="25000"/>
                  </a:sysClr>
                </a:solidFill>
                <a:uFillTx/>
                <a:latin typeface="Arial" panose="020B0604020202020204" pitchFamily="34" charset="0"/>
                <a:ea typeface="微软雅黑" panose="020B0503020204020204" pitchFamily="34" charset="-122"/>
                <a:sym typeface="Arial" panose="020B0604020202020204" pitchFamily="34" charset="0"/>
              </a:rPr>
              <a:t>社会对于人才的需求，已不仅仅是技能型，更需要的是具有创造性、具有多学科融合能力的复合型新型人才。</a:t>
            </a:r>
            <a:endParaRPr lang="zh-CN" altLang="en-US" sz="1600">
              <a:solidFill>
                <a:sysClr val="windowText" lastClr="000000">
                  <a:lumMod val="75000"/>
                  <a:lumOff val="25000"/>
                </a:sysClr>
              </a:solidFill>
              <a:uFillTx/>
              <a:latin typeface="Arial" panose="020B0604020202020204" pitchFamily="34" charset="0"/>
              <a:ea typeface="微软雅黑" panose="020B0503020204020204" pitchFamily="34" charset="-122"/>
              <a:sym typeface="Arial" panose="020B0604020202020204" pitchFamily="34" charset="0"/>
            </a:endParaRPr>
          </a:p>
        </p:txBody>
      </p:sp>
      <p:sp>
        <p:nvSpPr>
          <p:cNvPr id="55" name="矩形 54"/>
          <p:cNvSpPr/>
          <p:nvPr>
            <p:custDataLst>
              <p:tags r:id="rId9"/>
            </p:custDataLst>
          </p:nvPr>
        </p:nvSpPr>
        <p:spPr>
          <a:xfrm>
            <a:off x="2118995" y="3945255"/>
            <a:ext cx="516890" cy="396240"/>
          </a:xfrm>
          <a:prstGeom prst="rect">
            <a:avLst/>
          </a:prstGeom>
          <a:solidFill>
            <a:srgbClr val="79B6D3"/>
          </a:solidFill>
          <a:ln w="12700" cap="flat" cmpd="sng" algn="ctr">
            <a:noFill/>
            <a:prstDash val="solid"/>
            <a:miter lim="800000"/>
          </a:ln>
          <a:effectLst/>
        </p:spPr>
        <p:txBody>
          <a:bodyPr rtlCol="0" anchor="ctr"/>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6" name="矩形 55"/>
          <p:cNvSpPr/>
          <p:nvPr>
            <p:custDataLst>
              <p:tags r:id="rId10"/>
            </p:custDataLst>
          </p:nvPr>
        </p:nvSpPr>
        <p:spPr>
          <a:xfrm>
            <a:off x="2136775" y="3985260"/>
            <a:ext cx="481330" cy="356235"/>
          </a:xfrm>
          <a:prstGeom prst="rect">
            <a:avLst/>
          </a:prstGeom>
        </p:spPr>
        <p:txBody>
          <a:bodyPr wrap="none">
            <a:normAutofit fontScale="60000"/>
          </a:bodyPr>
          <a:p>
            <a:pPr algn="ctr">
              <a:lnSpc>
                <a:spcPct val="120000"/>
              </a:lnSpc>
            </a:pPr>
            <a:r>
              <a:rPr lang="en-US" altLang="zh-CN" sz="2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矩形 57"/>
          <p:cNvSpPr/>
          <p:nvPr>
            <p:custDataLst>
              <p:tags r:id="rId11"/>
            </p:custDataLst>
          </p:nvPr>
        </p:nvSpPr>
        <p:spPr>
          <a:xfrm>
            <a:off x="2118995" y="1871345"/>
            <a:ext cx="516890" cy="396240"/>
          </a:xfrm>
          <a:prstGeom prst="rect">
            <a:avLst/>
          </a:prstGeom>
          <a:solidFill>
            <a:srgbClr val="8590CA"/>
          </a:solidFill>
          <a:ln w="12700" cap="flat" cmpd="sng" algn="ctr">
            <a:noFill/>
            <a:prstDash val="solid"/>
            <a:miter lim="800000"/>
          </a:ln>
          <a:effectLst/>
        </p:spPr>
        <p:txBody>
          <a:bodyPr rtlCol="0" anchor="ctr"/>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 name="矩形 58"/>
          <p:cNvSpPr/>
          <p:nvPr>
            <p:custDataLst>
              <p:tags r:id="rId12"/>
            </p:custDataLst>
          </p:nvPr>
        </p:nvSpPr>
        <p:spPr>
          <a:xfrm>
            <a:off x="2136775" y="1911350"/>
            <a:ext cx="481330" cy="356235"/>
          </a:xfrm>
          <a:prstGeom prst="rect">
            <a:avLst/>
          </a:prstGeom>
        </p:spPr>
        <p:txBody>
          <a:bodyPr wrap="none">
            <a:normAutofit fontScale="60000"/>
          </a:bodyPr>
          <a:p>
            <a:pPr algn="ctr">
              <a:lnSpc>
                <a:spcPct val="120000"/>
              </a:lnSpc>
            </a:pPr>
            <a:r>
              <a:rPr lang="en-US" altLang="zh-CN" sz="2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矩形 60"/>
          <p:cNvSpPr/>
          <p:nvPr>
            <p:custDataLst>
              <p:tags r:id="rId13"/>
            </p:custDataLst>
          </p:nvPr>
        </p:nvSpPr>
        <p:spPr>
          <a:xfrm>
            <a:off x="5930265" y="3945255"/>
            <a:ext cx="516890" cy="396240"/>
          </a:xfrm>
          <a:prstGeom prst="rect">
            <a:avLst/>
          </a:prstGeom>
          <a:solidFill>
            <a:srgbClr val="7AC2C7"/>
          </a:solidFill>
          <a:ln w="12700" cap="flat" cmpd="sng" algn="ctr">
            <a:noFill/>
            <a:prstDash val="solid"/>
            <a:miter lim="800000"/>
          </a:ln>
          <a:effectLst/>
        </p:spPr>
        <p:txBody>
          <a:bodyPr rtlCol="0" anchor="ctr"/>
          <a:p>
            <a:pPr algn="ctr">
              <a:lnSpc>
                <a:spcPct val="12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2" name="矩形 61"/>
          <p:cNvSpPr/>
          <p:nvPr>
            <p:custDataLst>
              <p:tags r:id="rId14"/>
            </p:custDataLst>
          </p:nvPr>
        </p:nvSpPr>
        <p:spPr>
          <a:xfrm>
            <a:off x="5948045" y="3985260"/>
            <a:ext cx="481330" cy="356235"/>
          </a:xfrm>
          <a:prstGeom prst="rect">
            <a:avLst/>
          </a:prstGeom>
        </p:spPr>
        <p:txBody>
          <a:bodyPr wrap="none">
            <a:normAutofit fontScale="60000"/>
          </a:bodyPr>
          <a:p>
            <a:pPr algn="ctr">
              <a:lnSpc>
                <a:spcPct val="120000"/>
              </a:lnSpc>
            </a:pPr>
            <a:r>
              <a:rPr lang="en-US" altLang="zh-CN" sz="2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custDataLst>
              <p:tags r:id="rId15"/>
            </p:custDataLst>
          </p:nvPr>
        </p:nvSpPr>
        <p:spPr>
          <a:xfrm>
            <a:off x="5930265" y="1871345"/>
            <a:ext cx="516890" cy="396240"/>
          </a:xfrm>
          <a:prstGeom prst="rect">
            <a:avLst/>
          </a:prstGeom>
          <a:solidFill>
            <a:srgbClr val="8EAADC"/>
          </a:solidFill>
          <a:ln w="12700" cap="flat" cmpd="sng" algn="ctr">
            <a:noFill/>
            <a:prstDash val="solid"/>
            <a:miter lim="800000"/>
          </a:ln>
          <a:effectLst/>
        </p:spPr>
        <p:txBody>
          <a:bodyPr rtlCol="0" anchor="ctr"/>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16"/>
          <p:cNvSpPr/>
          <p:nvPr>
            <p:custDataLst>
              <p:tags r:id="rId16"/>
            </p:custDataLst>
          </p:nvPr>
        </p:nvSpPr>
        <p:spPr>
          <a:xfrm>
            <a:off x="5948045" y="1911350"/>
            <a:ext cx="481330" cy="356235"/>
          </a:xfrm>
          <a:prstGeom prst="rect">
            <a:avLst/>
          </a:prstGeom>
        </p:spPr>
        <p:txBody>
          <a:bodyPr wrap="none">
            <a:normAutofit fontScale="60000"/>
          </a:bodyPr>
          <a:p>
            <a:pPr algn="ctr">
              <a:lnSpc>
                <a:spcPct val="120000"/>
              </a:lnSpc>
            </a:pPr>
            <a:r>
              <a:rPr lang="en-US" altLang="zh-CN" sz="2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5"/>
          <p:cNvSpPr txBox="1">
            <a:spLocks noChangeArrowheads="1"/>
          </p:cNvSpPr>
          <p:nvPr/>
        </p:nvSpPr>
        <p:spPr bwMode="auto">
          <a:xfrm>
            <a:off x="10128448" y="260648"/>
            <a:ext cx="2232248"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研究</a:t>
            </a:r>
            <a:r>
              <a:rPr lang="zh-CN" sz="2000" b="1" dirty="0">
                <a:solidFill>
                  <a:schemeClr val="bg1"/>
                </a:solidFill>
                <a:latin typeface="微软雅黑" panose="020B0503020204020204" pitchFamily="34" charset="-122"/>
                <a:ea typeface="微软雅黑" panose="020B0503020204020204" pitchFamily="34" charset="-122"/>
              </a:rPr>
              <a:t>意义</a:t>
            </a:r>
            <a:endParaRPr lang="zh-CN" sz="2000" b="1" dirty="0">
              <a:solidFill>
                <a:schemeClr val="bg1"/>
              </a:solidFill>
              <a:latin typeface="微软雅黑" panose="020B0503020204020204" pitchFamily="34" charset="-122"/>
              <a:ea typeface="微软雅黑" panose="020B0503020204020204" pitchFamily="34" charset="-122"/>
            </a:endParaRPr>
          </a:p>
        </p:txBody>
      </p:sp>
      <p:sp>
        <p:nvSpPr>
          <p:cNvPr id="36" name="TextBox 6"/>
          <p:cNvSpPr txBox="1"/>
          <p:nvPr/>
        </p:nvSpPr>
        <p:spPr>
          <a:xfrm>
            <a:off x="619622" y="787100"/>
            <a:ext cx="1706880" cy="46037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lstStyle/>
          <a:p>
            <a:pPr eaLnBrk="1" hangingPunct="1">
              <a:defRPr/>
            </a:pPr>
            <a:r>
              <a:rPr lang="en-US" altLang="zh-CN" sz="2400" dirty="0" smtClean="0">
                <a:latin typeface="+mj-ea"/>
                <a:ea typeface="+mj-ea"/>
              </a:rPr>
              <a:t>2.</a:t>
            </a:r>
            <a:r>
              <a:rPr lang="zh-CN" altLang="en-US" sz="2400" dirty="0" smtClean="0">
                <a:latin typeface="+mj-ea"/>
                <a:ea typeface="+mj-ea"/>
              </a:rPr>
              <a:t>应用</a:t>
            </a:r>
            <a:r>
              <a:rPr lang="zh-CN" altLang="en-US" sz="2400" dirty="0" smtClean="0">
                <a:latin typeface="+mj-ea"/>
                <a:ea typeface="+mj-ea"/>
              </a:rPr>
              <a:t>价值</a:t>
            </a:r>
            <a:endParaRPr lang="zh-CN" altLang="en-US" sz="2400" dirty="0">
              <a:latin typeface="+mj-ea"/>
              <a:ea typeface="+mj-ea"/>
            </a:endParaRPr>
          </a:p>
        </p:txBody>
      </p:sp>
      <p:cxnSp>
        <p:nvCxnSpPr>
          <p:cNvPr id="37" name="直接连接符 36"/>
          <p:cNvCxnSpPr/>
          <p:nvPr/>
        </p:nvCxnSpPr>
        <p:spPr>
          <a:xfrm flipV="1">
            <a:off x="581522" y="1251789"/>
            <a:ext cx="2069425" cy="1"/>
          </a:xfrm>
          <a:prstGeom prst="line">
            <a:avLst/>
          </a:prstGeom>
        </p:spPr>
        <p:style>
          <a:lnRef idx="2">
            <a:schemeClr val="accent2"/>
          </a:lnRef>
          <a:fillRef idx="0">
            <a:schemeClr val="accent2"/>
          </a:fillRef>
          <a:effectRef idx="1">
            <a:schemeClr val="accent2"/>
          </a:effectRef>
          <a:fontRef idx="minor">
            <a:schemeClr val="tx1"/>
          </a:fontRef>
        </p:style>
      </p:cxnSp>
      <p:sp>
        <p:nvSpPr>
          <p:cNvPr id="22" name="矩形 21"/>
          <p:cNvSpPr/>
          <p:nvPr>
            <p:custDataLst>
              <p:tags r:id="rId1"/>
            </p:custDataLst>
          </p:nvPr>
        </p:nvSpPr>
        <p:spPr>
          <a:xfrm>
            <a:off x="1465650" y="1763877"/>
            <a:ext cx="693552" cy="693552"/>
          </a:xfrm>
          <a:prstGeom prst="rect">
            <a:avLst/>
          </a:prstGeom>
          <a:solidFill>
            <a:srgbClr val="FFC000"/>
          </a:solidFill>
          <a:ln w="12700" cap="flat" cmpd="sng" algn="ctr">
            <a:noFill/>
            <a:prstDash val="solid"/>
            <a:miter lim="800000"/>
          </a:ln>
          <a:effectLst/>
        </p:spPr>
        <p:txBody>
          <a:bodyPr rtlCol="0" anchor="ctr"/>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custDataLst>
              <p:tags r:id="rId2"/>
            </p:custDataLst>
          </p:nvPr>
        </p:nvSpPr>
        <p:spPr>
          <a:xfrm>
            <a:off x="1609500" y="1890231"/>
            <a:ext cx="693552" cy="693552"/>
          </a:xfrm>
          <a:prstGeom prst="rect">
            <a:avLst/>
          </a:prstGeom>
          <a:solidFill>
            <a:srgbClr val="FFFFFF"/>
          </a:solidFill>
          <a:ln w="12700" cap="flat" cmpd="sng" algn="ctr">
            <a:noFill/>
            <a:prstDash val="solid"/>
            <a:miter lim="800000"/>
          </a:ln>
          <a:effectLst>
            <a:outerShdw blurRad="317500" sx="102000" sy="102000" algn="ctr" rotWithShape="0">
              <a:prstClr val="black">
                <a:alpha val="15000"/>
              </a:prstClr>
            </a:outerShdw>
          </a:effectLst>
        </p:spPr>
        <p:txBody>
          <a:bodyPr rtlCol="0" anchor="ctr"/>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custDataLst>
              <p:tags r:id="rId3"/>
            </p:custDataLst>
          </p:nvPr>
        </p:nvSpPr>
        <p:spPr>
          <a:xfrm>
            <a:off x="1592937" y="1925329"/>
            <a:ext cx="726681" cy="646331"/>
          </a:xfrm>
          <a:prstGeom prst="rect">
            <a:avLst/>
          </a:prstGeom>
          <a:noFill/>
        </p:spPr>
        <p:txBody>
          <a:bodyPr wrap="square" rtlCol="0">
            <a:spAutoFit/>
          </a:bodyPr>
          <a:p>
            <a:pPr algn="ctr"/>
            <a:r>
              <a:rPr lang="en-US" altLang="zh-CN" sz="3600" b="1" dirty="0">
                <a:latin typeface="Arial" panose="020B0604020202020204" pitchFamily="34" charset="0"/>
                <a:ea typeface="微软雅黑" panose="020B0503020204020204" pitchFamily="34" charset="-122"/>
                <a:sym typeface="Arial" panose="020B0604020202020204" pitchFamily="34" charset="0"/>
              </a:rPr>
              <a:t>01</a:t>
            </a:r>
            <a:endParaRPr lang="zh-CN" altLang="en-US" sz="3600" b="1" dirty="0">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custDataLst>
              <p:tags r:id="rId4"/>
            </p:custDataLst>
          </p:nvPr>
        </p:nvSpPr>
        <p:spPr>
          <a:xfrm>
            <a:off x="2463467" y="1956770"/>
            <a:ext cx="7548880" cy="307340"/>
          </a:xfrm>
          <a:prstGeom prst="rect">
            <a:avLst/>
          </a:prstGeom>
          <a:noFill/>
        </p:spPr>
        <p:txBody>
          <a:bodyPr wrap="none" tIns="0" bIns="0" rtlCol="0" anchor="t">
            <a:spAutoFit/>
          </a:bodyPr>
          <a:p>
            <a:pPr algn="l"/>
            <a:r>
              <a:rPr lang="zh-CN" altLang="en-US" sz="2000" b="1">
                <a:latin typeface="Arial" panose="020B0604020202020204" pitchFamily="34" charset="0"/>
                <a:ea typeface="微软雅黑" panose="020B0503020204020204" pitchFamily="34" charset="-122"/>
                <a:cs typeface="+mn-ea"/>
                <a:sym typeface="Arial" panose="020B0604020202020204" pitchFamily="34" charset="0"/>
              </a:rPr>
              <a:t>学科融合的目的在于有效地解决问题，这是学科融合的根本取向。</a:t>
            </a:r>
            <a:endParaRPr lang="zh-CN" altLang="en-US" sz="2000"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矩形 63"/>
          <p:cNvSpPr/>
          <p:nvPr>
            <p:custDataLst>
              <p:tags r:id="rId5"/>
            </p:custDataLst>
          </p:nvPr>
        </p:nvSpPr>
        <p:spPr>
          <a:xfrm>
            <a:off x="1465650" y="3306412"/>
            <a:ext cx="693552" cy="693552"/>
          </a:xfrm>
          <a:prstGeom prst="rect">
            <a:avLst/>
          </a:prstGeom>
          <a:solidFill>
            <a:srgbClr val="FFC000"/>
          </a:solidFill>
          <a:ln w="12700" cap="flat" cmpd="sng" algn="ctr">
            <a:noFill/>
            <a:prstDash val="solid"/>
            <a:miter lim="800000"/>
          </a:ln>
          <a:effectLst/>
        </p:spPr>
        <p:txBody>
          <a:bodyPr rtlCol="0" anchor="ctr"/>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65" name="矩形 64"/>
          <p:cNvSpPr/>
          <p:nvPr>
            <p:custDataLst>
              <p:tags r:id="rId6"/>
            </p:custDataLst>
          </p:nvPr>
        </p:nvSpPr>
        <p:spPr>
          <a:xfrm>
            <a:off x="1609500" y="3432766"/>
            <a:ext cx="693552" cy="693552"/>
          </a:xfrm>
          <a:prstGeom prst="rect">
            <a:avLst/>
          </a:prstGeom>
          <a:solidFill>
            <a:srgbClr val="FFFFFF"/>
          </a:solidFill>
          <a:ln w="12700" cap="flat" cmpd="sng" algn="ctr">
            <a:noFill/>
            <a:prstDash val="solid"/>
            <a:miter lim="800000"/>
          </a:ln>
          <a:effectLst>
            <a:outerShdw blurRad="317500" sx="102000" sy="102000" algn="ctr" rotWithShape="0">
              <a:prstClr val="black">
                <a:alpha val="15000"/>
              </a:prstClr>
            </a:outerShdw>
          </a:effectLst>
        </p:spPr>
        <p:txBody>
          <a:bodyPr rtlCol="0" anchor="ctr"/>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66" name="文本框 65"/>
          <p:cNvSpPr txBox="1"/>
          <p:nvPr>
            <p:custDataLst>
              <p:tags r:id="rId7"/>
            </p:custDataLst>
          </p:nvPr>
        </p:nvSpPr>
        <p:spPr>
          <a:xfrm>
            <a:off x="1592937" y="3467864"/>
            <a:ext cx="726681" cy="646331"/>
          </a:xfrm>
          <a:prstGeom prst="rect">
            <a:avLst/>
          </a:prstGeom>
          <a:noFill/>
        </p:spPr>
        <p:txBody>
          <a:bodyPr wrap="square" rtlCol="0">
            <a:spAutoFit/>
          </a:bodyPr>
          <a:p>
            <a:pPr algn="ctr"/>
            <a:r>
              <a:rPr lang="en-US" altLang="zh-CN" sz="3600" b="1" dirty="0">
                <a:latin typeface="Arial" panose="020B0604020202020204" pitchFamily="34" charset="0"/>
                <a:ea typeface="微软雅黑" panose="020B0503020204020204" pitchFamily="34" charset="-122"/>
                <a:sym typeface="Arial" panose="020B0604020202020204" pitchFamily="34" charset="0"/>
              </a:rPr>
              <a:t>02</a:t>
            </a:r>
            <a:endParaRPr lang="zh-CN" altLang="en-US" sz="3600" b="1" dirty="0">
              <a:latin typeface="Arial" panose="020B0604020202020204" pitchFamily="34" charset="0"/>
              <a:ea typeface="微软雅黑" panose="020B0503020204020204" pitchFamily="34" charset="-122"/>
              <a:sym typeface="Arial" panose="020B0604020202020204" pitchFamily="34" charset="0"/>
            </a:endParaRPr>
          </a:p>
        </p:txBody>
      </p:sp>
      <p:sp>
        <p:nvSpPr>
          <p:cNvPr id="68" name="文本框 67"/>
          <p:cNvSpPr txBox="1"/>
          <p:nvPr>
            <p:custDataLst>
              <p:tags r:id="rId8"/>
            </p:custDataLst>
          </p:nvPr>
        </p:nvSpPr>
        <p:spPr>
          <a:xfrm>
            <a:off x="2463467" y="3499653"/>
            <a:ext cx="5770880" cy="307340"/>
          </a:xfrm>
          <a:prstGeom prst="rect">
            <a:avLst/>
          </a:prstGeom>
          <a:noFill/>
        </p:spPr>
        <p:txBody>
          <a:bodyPr wrap="none" tIns="0" bIns="0" rtlCol="0" anchor="t">
            <a:spAutoFit/>
          </a:bodyPr>
          <a:p>
            <a:pPr algn="l"/>
            <a:r>
              <a:rPr lang="zh-CN" altLang="en-US" sz="2000" b="1">
                <a:latin typeface="Arial" panose="020B0604020202020204" pitchFamily="34" charset="0"/>
                <a:ea typeface="微软雅黑" panose="020B0503020204020204" pitchFamily="34" charset="-122"/>
                <a:cs typeface="+mn-ea"/>
                <a:sym typeface="Arial" panose="020B0604020202020204" pitchFamily="34" charset="0"/>
              </a:rPr>
              <a:t>学科融合教育是让核心素养落地的具体实施途径。</a:t>
            </a:r>
            <a:endParaRPr lang="zh-CN" altLang="en-US" sz="2000" b="1">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矩形 83"/>
          <p:cNvSpPr/>
          <p:nvPr>
            <p:custDataLst>
              <p:tags r:id="rId9"/>
            </p:custDataLst>
          </p:nvPr>
        </p:nvSpPr>
        <p:spPr>
          <a:xfrm>
            <a:off x="1465650" y="4798842"/>
            <a:ext cx="693552" cy="693552"/>
          </a:xfrm>
          <a:prstGeom prst="rect">
            <a:avLst/>
          </a:prstGeom>
          <a:solidFill>
            <a:srgbClr val="FFC000"/>
          </a:solidFill>
          <a:ln w="12700" cap="flat" cmpd="sng" algn="ctr">
            <a:noFill/>
            <a:prstDash val="solid"/>
            <a:miter lim="800000"/>
          </a:ln>
          <a:effectLst/>
        </p:spPr>
        <p:txBody>
          <a:bodyPr rtlCol="0" anchor="ctr"/>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85" name="矩形 84"/>
          <p:cNvSpPr/>
          <p:nvPr>
            <p:custDataLst>
              <p:tags r:id="rId10"/>
            </p:custDataLst>
          </p:nvPr>
        </p:nvSpPr>
        <p:spPr>
          <a:xfrm>
            <a:off x="1609500" y="4925196"/>
            <a:ext cx="693552" cy="693552"/>
          </a:xfrm>
          <a:prstGeom prst="rect">
            <a:avLst/>
          </a:prstGeom>
          <a:solidFill>
            <a:srgbClr val="FFFFFF"/>
          </a:solidFill>
          <a:ln w="12700" cap="flat" cmpd="sng" algn="ctr">
            <a:noFill/>
            <a:prstDash val="solid"/>
            <a:miter lim="800000"/>
          </a:ln>
          <a:effectLst>
            <a:outerShdw blurRad="317500" sx="102000" sy="102000" algn="ctr" rotWithShape="0">
              <a:prstClr val="black">
                <a:alpha val="15000"/>
              </a:prstClr>
            </a:outerShdw>
          </a:effectLst>
        </p:spPr>
        <p:txBody>
          <a:bodyPr rtlCol="0" anchor="ctr"/>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86" name="文本框 85"/>
          <p:cNvSpPr txBox="1"/>
          <p:nvPr>
            <p:custDataLst>
              <p:tags r:id="rId11"/>
            </p:custDataLst>
          </p:nvPr>
        </p:nvSpPr>
        <p:spPr>
          <a:xfrm>
            <a:off x="1592937" y="4960294"/>
            <a:ext cx="726681" cy="646331"/>
          </a:xfrm>
          <a:prstGeom prst="rect">
            <a:avLst/>
          </a:prstGeom>
          <a:noFill/>
        </p:spPr>
        <p:txBody>
          <a:bodyPr wrap="square" rtlCol="0">
            <a:spAutoFit/>
          </a:bodyPr>
          <a:p>
            <a:pPr algn="ctr"/>
            <a:r>
              <a:rPr lang="en-US" altLang="zh-CN" sz="3600" b="1" dirty="0">
                <a:latin typeface="Arial" panose="020B0604020202020204" pitchFamily="34" charset="0"/>
                <a:ea typeface="微软雅黑" panose="020B0503020204020204" pitchFamily="34" charset="-122"/>
                <a:sym typeface="Arial" panose="020B0604020202020204" pitchFamily="34" charset="0"/>
              </a:rPr>
              <a:t>03</a:t>
            </a:r>
            <a:endParaRPr lang="zh-CN" altLang="en-US" sz="3600" b="1" dirty="0">
              <a:latin typeface="Arial" panose="020B0604020202020204" pitchFamily="34" charset="0"/>
              <a:ea typeface="微软雅黑" panose="020B0503020204020204" pitchFamily="34" charset="-122"/>
              <a:sym typeface="Arial" panose="020B0604020202020204" pitchFamily="34" charset="0"/>
            </a:endParaRPr>
          </a:p>
        </p:txBody>
      </p:sp>
      <p:sp>
        <p:nvSpPr>
          <p:cNvPr id="88" name="文本框 87"/>
          <p:cNvSpPr txBox="1"/>
          <p:nvPr>
            <p:custDataLst>
              <p:tags r:id="rId12"/>
            </p:custDataLst>
          </p:nvPr>
        </p:nvSpPr>
        <p:spPr>
          <a:xfrm>
            <a:off x="2463467" y="4991735"/>
            <a:ext cx="7294880" cy="307340"/>
          </a:xfrm>
          <a:prstGeom prst="rect">
            <a:avLst/>
          </a:prstGeom>
          <a:noFill/>
        </p:spPr>
        <p:txBody>
          <a:bodyPr wrap="none" tIns="0" bIns="0" rtlCol="0" anchor="t">
            <a:spAutoFit/>
          </a:bodyPr>
          <a:p>
            <a:pPr algn="l"/>
            <a:r>
              <a:rPr lang="zh-CN" altLang="en-US" sz="2000" b="1">
                <a:latin typeface="Arial" panose="020B0604020202020204" pitchFamily="34" charset="0"/>
                <a:ea typeface="微软雅黑" panose="020B0503020204020204" pitchFamily="34" charset="-122"/>
                <a:cs typeface="+mn-ea"/>
                <a:sym typeface="Arial" panose="020B0604020202020204" pitchFamily="34" charset="0"/>
              </a:rPr>
              <a:t>学生的学习和认知是一项综合性活动，需要多门类知识的参与。</a:t>
            </a:r>
            <a:endParaRPr lang="zh-CN" altLang="en-US" sz="2000" b="1">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5"/>
          <p:cNvSpPr txBox="1">
            <a:spLocks noChangeArrowheads="1"/>
          </p:cNvSpPr>
          <p:nvPr/>
        </p:nvSpPr>
        <p:spPr bwMode="auto">
          <a:xfrm>
            <a:off x="10128448" y="260648"/>
            <a:ext cx="2232248"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研究</a:t>
            </a:r>
            <a:r>
              <a:rPr lang="zh-CN" sz="2000" b="1" dirty="0">
                <a:solidFill>
                  <a:schemeClr val="bg1"/>
                </a:solidFill>
                <a:latin typeface="微软雅黑" panose="020B0503020204020204" pitchFamily="34" charset="-122"/>
                <a:ea typeface="微软雅黑" panose="020B0503020204020204" pitchFamily="34" charset="-122"/>
              </a:rPr>
              <a:t>意义</a:t>
            </a:r>
            <a:endParaRPr lang="zh-CN" sz="2000" b="1" dirty="0">
              <a:solidFill>
                <a:schemeClr val="bg1"/>
              </a:solidFill>
              <a:latin typeface="微软雅黑" panose="020B0503020204020204" pitchFamily="34" charset="-122"/>
              <a:ea typeface="微软雅黑" panose="020B0503020204020204" pitchFamily="34" charset="-122"/>
            </a:endParaRPr>
          </a:p>
        </p:txBody>
      </p:sp>
      <p:sp>
        <p:nvSpPr>
          <p:cNvPr id="36" name="TextBox 6"/>
          <p:cNvSpPr txBox="1"/>
          <p:nvPr/>
        </p:nvSpPr>
        <p:spPr>
          <a:xfrm>
            <a:off x="619622" y="787100"/>
            <a:ext cx="1706880" cy="46037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lstStyle/>
          <a:p>
            <a:pPr eaLnBrk="1" hangingPunct="1">
              <a:defRPr/>
            </a:pPr>
            <a:r>
              <a:rPr lang="en-US" altLang="zh-CN" sz="2400" dirty="0" smtClean="0">
                <a:latin typeface="+mj-ea"/>
                <a:ea typeface="+mj-ea"/>
              </a:rPr>
              <a:t>3.</a:t>
            </a:r>
            <a:r>
              <a:rPr lang="zh-CN" altLang="en-US" sz="2400" dirty="0" smtClean="0">
                <a:latin typeface="+mj-ea"/>
                <a:ea typeface="+mj-ea"/>
              </a:rPr>
              <a:t>学术价值</a:t>
            </a:r>
            <a:endParaRPr lang="zh-CN" altLang="en-US" sz="2400" dirty="0">
              <a:latin typeface="+mj-ea"/>
              <a:ea typeface="+mj-ea"/>
            </a:endParaRPr>
          </a:p>
        </p:txBody>
      </p:sp>
      <p:cxnSp>
        <p:nvCxnSpPr>
          <p:cNvPr id="37" name="直接连接符 36"/>
          <p:cNvCxnSpPr/>
          <p:nvPr/>
        </p:nvCxnSpPr>
        <p:spPr>
          <a:xfrm flipV="1">
            <a:off x="581522" y="1251789"/>
            <a:ext cx="2069425" cy="1"/>
          </a:xfrm>
          <a:prstGeom prst="line">
            <a:avLst/>
          </a:prstGeom>
        </p:spPr>
        <p:style>
          <a:lnRef idx="2">
            <a:schemeClr val="accent2"/>
          </a:lnRef>
          <a:fillRef idx="0">
            <a:schemeClr val="accent2"/>
          </a:fillRef>
          <a:effectRef idx="1">
            <a:schemeClr val="accent2"/>
          </a:effectRef>
          <a:fontRef idx="minor">
            <a:schemeClr val="tx1"/>
          </a:fontRef>
        </p:style>
      </p:cxnSp>
      <p:sp>
        <p:nvSpPr>
          <p:cNvPr id="20" name="文本框 19"/>
          <p:cNvSpPr txBox="1"/>
          <p:nvPr>
            <p:custDataLst>
              <p:tags r:id="rId1"/>
            </p:custDataLst>
          </p:nvPr>
        </p:nvSpPr>
        <p:spPr>
          <a:xfrm>
            <a:off x="2712261" y="2145045"/>
            <a:ext cx="1124026" cy="1107996"/>
          </a:xfrm>
          <a:prstGeom prst="rect">
            <a:avLst/>
          </a:prstGeom>
          <a:noFill/>
        </p:spPr>
        <p:txBody>
          <a:bodyPr wrap="none" rtlCol="0">
            <a:normAutofit/>
          </a:bodyPr>
          <a:p>
            <a:pPr algn="ctr"/>
            <a:r>
              <a:rPr lang="en-US" altLang="zh-CN" sz="6600" b="1" dirty="0">
                <a:solidFill>
                  <a:srgbClr val="F99F7B"/>
                </a:solidFill>
                <a:sym typeface="Arial" panose="020B0604020202020204" pitchFamily="34" charset="0"/>
              </a:rPr>
              <a:t>01</a:t>
            </a:r>
            <a:endParaRPr lang="en-US" altLang="zh-CN" sz="6600" b="1" dirty="0">
              <a:solidFill>
                <a:srgbClr val="F99F7B"/>
              </a:solidFill>
              <a:sym typeface="Arial" panose="020B0604020202020204" pitchFamily="34" charset="0"/>
            </a:endParaRPr>
          </a:p>
        </p:txBody>
      </p:sp>
      <p:sp>
        <p:nvSpPr>
          <p:cNvPr id="2" name="文本框 1"/>
          <p:cNvSpPr txBox="1"/>
          <p:nvPr>
            <p:custDataLst>
              <p:tags r:id="rId2"/>
            </p:custDataLst>
          </p:nvPr>
        </p:nvSpPr>
        <p:spPr>
          <a:xfrm>
            <a:off x="1748790" y="3536315"/>
            <a:ext cx="3306445" cy="578485"/>
          </a:xfrm>
          <a:prstGeom prst="rect">
            <a:avLst/>
          </a:prstGeom>
          <a:noFill/>
        </p:spPr>
        <p:txBody>
          <a:bodyPr wrap="square" lIns="91440" tIns="45720" rIns="91440" bIns="0" rtlCol="0" anchor="b" anchorCtr="0"/>
          <a:p>
            <a:pPr algn="ctr">
              <a:lnSpc>
                <a:spcPct val="120000"/>
              </a:lnSpc>
            </a:pPr>
            <a:r>
              <a:rPr lang="zh-CN" altLang="en-US" sz="2000" b="1" spc="300">
                <a:solidFill>
                  <a:srgbClr val="F99F7B"/>
                </a:solidFill>
                <a:latin typeface="Arial" panose="020B0604020202020204" pitchFamily="34" charset="0"/>
                <a:ea typeface="微软雅黑" panose="020B0503020204020204" pitchFamily="34" charset="-122"/>
                <a:cs typeface="+mn-ea"/>
                <a:sym typeface="Arial" panose="020B0604020202020204" pitchFamily="34" charset="0"/>
              </a:rPr>
              <a:t>前瞻性和现实意义</a:t>
            </a:r>
            <a:endParaRPr lang="zh-CN" altLang="en-US" sz="2000" b="1" spc="300">
              <a:solidFill>
                <a:srgbClr val="F99F7B"/>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等腰三角形 26"/>
          <p:cNvSpPr/>
          <p:nvPr>
            <p:custDataLst>
              <p:tags r:id="rId3"/>
            </p:custDataLst>
          </p:nvPr>
        </p:nvSpPr>
        <p:spPr>
          <a:xfrm rot="10800000">
            <a:off x="3162434" y="3308811"/>
            <a:ext cx="223681" cy="192828"/>
          </a:xfrm>
          <a:prstGeom prst="triangle">
            <a:avLst/>
          </a:prstGeom>
          <a:solidFill>
            <a:srgbClr val="F99F7B"/>
          </a:solidFill>
          <a:ln w="12700" cap="flat" cmpd="sng" algn="ctr">
            <a:noFill/>
            <a:prstDash val="solid"/>
            <a:miter lim="800000"/>
          </a:ln>
          <a:effectLst/>
        </p:spPr>
        <p:txBody>
          <a:bodyPr rtlCol="0" anchor="ctr">
            <a:normAutofit fontScale="25000" lnSpcReduction="20000"/>
          </a:bodyPr>
          <a:p>
            <a:pPr algn="ctr"/>
            <a:endParaRPr lang="zh-CN" altLang="en-US">
              <a:sym typeface="Arial" panose="020B0604020202020204" pitchFamily="34" charset="0"/>
            </a:endParaRPr>
          </a:p>
        </p:txBody>
      </p:sp>
      <p:sp>
        <p:nvSpPr>
          <p:cNvPr id="29" name="文本框 28"/>
          <p:cNvSpPr txBox="1"/>
          <p:nvPr>
            <p:custDataLst>
              <p:tags r:id="rId4"/>
            </p:custDataLst>
          </p:nvPr>
        </p:nvSpPr>
        <p:spPr>
          <a:xfrm>
            <a:off x="5559387" y="2145045"/>
            <a:ext cx="1124026" cy="1107996"/>
          </a:xfrm>
          <a:prstGeom prst="rect">
            <a:avLst/>
          </a:prstGeom>
          <a:noFill/>
        </p:spPr>
        <p:txBody>
          <a:bodyPr wrap="none" rtlCol="0">
            <a:normAutofit/>
          </a:bodyPr>
          <a:p>
            <a:pPr algn="ctr"/>
            <a:r>
              <a:rPr lang="en-US" altLang="zh-CN" sz="6600" b="1" dirty="0">
                <a:solidFill>
                  <a:srgbClr val="F5CA73"/>
                </a:solidFill>
                <a:sym typeface="Arial" panose="020B0604020202020204" pitchFamily="34" charset="0"/>
              </a:rPr>
              <a:t>02</a:t>
            </a:r>
            <a:endParaRPr lang="en-US" altLang="zh-CN" sz="6600" b="1" dirty="0">
              <a:solidFill>
                <a:srgbClr val="F5CA73"/>
              </a:solidFill>
              <a:sym typeface="Arial" panose="020B0604020202020204" pitchFamily="34" charset="0"/>
            </a:endParaRPr>
          </a:p>
        </p:txBody>
      </p:sp>
      <p:sp>
        <p:nvSpPr>
          <p:cNvPr id="31" name="文本框 30"/>
          <p:cNvSpPr txBox="1"/>
          <p:nvPr>
            <p:custDataLst>
              <p:tags r:id="rId5"/>
            </p:custDataLst>
          </p:nvPr>
        </p:nvSpPr>
        <p:spPr>
          <a:xfrm>
            <a:off x="5190490" y="3536315"/>
            <a:ext cx="2260600" cy="578485"/>
          </a:xfrm>
          <a:prstGeom prst="rect">
            <a:avLst/>
          </a:prstGeom>
          <a:noFill/>
        </p:spPr>
        <p:txBody>
          <a:bodyPr wrap="square" lIns="91440" tIns="45720" rIns="91440" bIns="0" rtlCol="0" anchor="b" anchorCtr="0">
            <a:noAutofit/>
          </a:bodyPr>
          <a:p>
            <a:pPr algn="ctr">
              <a:lnSpc>
                <a:spcPct val="120000"/>
              </a:lnSpc>
            </a:pPr>
            <a:r>
              <a:rPr lang="zh-CN" altLang="en-US" sz="1900" b="1" spc="300">
                <a:solidFill>
                  <a:srgbClr val="F5CA73"/>
                </a:solidFill>
                <a:latin typeface="Arial" panose="020B0604020202020204" pitchFamily="34" charset="0"/>
                <a:ea typeface="微软雅黑" panose="020B0503020204020204" pitchFamily="34" charset="-122"/>
                <a:cs typeface="+mn-ea"/>
                <a:sym typeface="Arial" panose="020B0604020202020204" pitchFamily="34" charset="0"/>
              </a:rPr>
              <a:t>课程整合组合</a:t>
            </a:r>
            <a:endParaRPr lang="zh-CN" altLang="en-US" sz="1900" b="1" spc="300">
              <a:solidFill>
                <a:srgbClr val="F5CA7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等腰三角形 31"/>
          <p:cNvSpPr/>
          <p:nvPr>
            <p:custDataLst>
              <p:tags r:id="rId6"/>
            </p:custDataLst>
          </p:nvPr>
        </p:nvSpPr>
        <p:spPr>
          <a:xfrm rot="10800000">
            <a:off x="6009560" y="3308811"/>
            <a:ext cx="223681" cy="192828"/>
          </a:xfrm>
          <a:prstGeom prst="triangle">
            <a:avLst/>
          </a:prstGeom>
          <a:solidFill>
            <a:srgbClr val="F5CA73"/>
          </a:solidFill>
          <a:ln w="12700" cap="flat" cmpd="sng" algn="ctr">
            <a:noFill/>
            <a:prstDash val="solid"/>
            <a:miter lim="800000"/>
          </a:ln>
          <a:effectLst/>
        </p:spPr>
        <p:txBody>
          <a:bodyPr rtlCol="0" anchor="ctr">
            <a:normAutofit fontScale="25000" lnSpcReduction="20000"/>
          </a:bodyPr>
          <a:p>
            <a:pPr algn="ctr"/>
            <a:endParaRPr lang="zh-CN" altLang="en-US">
              <a:sym typeface="Arial" panose="020B0604020202020204" pitchFamily="34" charset="0"/>
            </a:endParaRPr>
          </a:p>
        </p:txBody>
      </p:sp>
      <p:sp>
        <p:nvSpPr>
          <p:cNvPr id="34" name="文本框 33"/>
          <p:cNvSpPr txBox="1"/>
          <p:nvPr>
            <p:custDataLst>
              <p:tags r:id="rId7"/>
            </p:custDataLst>
          </p:nvPr>
        </p:nvSpPr>
        <p:spPr>
          <a:xfrm>
            <a:off x="8406514" y="2145045"/>
            <a:ext cx="1124026" cy="1107996"/>
          </a:xfrm>
          <a:prstGeom prst="rect">
            <a:avLst/>
          </a:prstGeom>
          <a:noFill/>
        </p:spPr>
        <p:txBody>
          <a:bodyPr wrap="none" rtlCol="0">
            <a:normAutofit/>
          </a:bodyPr>
          <a:p>
            <a:pPr algn="ctr"/>
            <a:r>
              <a:rPr lang="en-US" altLang="zh-CN" sz="6600" b="1" dirty="0">
                <a:solidFill>
                  <a:srgbClr val="B9DD55"/>
                </a:solidFill>
                <a:sym typeface="Arial" panose="020B0604020202020204" pitchFamily="34" charset="0"/>
              </a:rPr>
              <a:t>03</a:t>
            </a:r>
            <a:endParaRPr lang="en-US" altLang="zh-CN" sz="6600" b="1" dirty="0">
              <a:solidFill>
                <a:srgbClr val="B9DD55"/>
              </a:solidFill>
              <a:sym typeface="Arial" panose="020B0604020202020204" pitchFamily="34" charset="0"/>
            </a:endParaRPr>
          </a:p>
        </p:txBody>
      </p:sp>
      <p:sp>
        <p:nvSpPr>
          <p:cNvPr id="5" name="文本框 4"/>
          <p:cNvSpPr txBox="1"/>
          <p:nvPr>
            <p:custDataLst>
              <p:tags r:id="rId8"/>
            </p:custDataLst>
          </p:nvPr>
        </p:nvSpPr>
        <p:spPr>
          <a:xfrm>
            <a:off x="7519035" y="3536315"/>
            <a:ext cx="3425190" cy="578485"/>
          </a:xfrm>
          <a:prstGeom prst="rect">
            <a:avLst/>
          </a:prstGeom>
          <a:noFill/>
        </p:spPr>
        <p:txBody>
          <a:bodyPr wrap="square" lIns="91440" tIns="45720" rIns="91440" bIns="0" rtlCol="0" anchor="b" anchorCtr="0">
            <a:noAutofit/>
          </a:bodyPr>
          <a:p>
            <a:pPr algn="ctr">
              <a:lnSpc>
                <a:spcPct val="120000"/>
              </a:lnSpc>
            </a:pPr>
            <a:r>
              <a:rPr lang="zh-CN" altLang="en-US" sz="1900" b="1" spc="300">
                <a:solidFill>
                  <a:srgbClr val="B9DD55"/>
                </a:solidFill>
                <a:latin typeface="Arial" panose="020B0604020202020204" pitchFamily="34" charset="0"/>
                <a:ea typeface="微软雅黑" panose="020B0503020204020204" pitchFamily="34" charset="-122"/>
                <a:cs typeface="+mn-ea"/>
                <a:sym typeface="Arial" panose="020B0604020202020204" pitchFamily="34" charset="0"/>
              </a:rPr>
              <a:t>提升综合素质的需要</a:t>
            </a:r>
            <a:endParaRPr lang="zh-CN" altLang="en-US" sz="1900" b="1" spc="300">
              <a:solidFill>
                <a:srgbClr val="B9DD5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等腰三角形 5"/>
          <p:cNvSpPr/>
          <p:nvPr>
            <p:custDataLst>
              <p:tags r:id="rId9"/>
            </p:custDataLst>
          </p:nvPr>
        </p:nvSpPr>
        <p:spPr>
          <a:xfrm rot="10800000">
            <a:off x="8856687" y="3308811"/>
            <a:ext cx="223681" cy="192828"/>
          </a:xfrm>
          <a:prstGeom prst="triangle">
            <a:avLst/>
          </a:prstGeom>
          <a:solidFill>
            <a:srgbClr val="B9DD55"/>
          </a:solidFill>
          <a:ln w="12700" cap="flat" cmpd="sng" algn="ctr">
            <a:noFill/>
            <a:prstDash val="solid"/>
            <a:miter lim="800000"/>
          </a:ln>
          <a:effectLst/>
        </p:spPr>
        <p:txBody>
          <a:bodyPr rtlCol="0" anchor="ctr">
            <a:normAutofit fontScale="25000" lnSpcReduction="20000"/>
          </a:bodyPr>
          <a:p>
            <a:pPr algn="ctr"/>
            <a:endParaRPr lang="zh-CN" altLang="en-US">
              <a:solidFill>
                <a:srgbClr val="B9DD55"/>
              </a:solidFill>
              <a:sym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3185244" y="1700808"/>
            <a:ext cx="5821512" cy="82994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None/>
            </a:pPr>
            <a:r>
              <a:rPr lang="zh-CN" altLang="en-US" sz="4800" b="1" dirty="0">
                <a:solidFill>
                  <a:srgbClr val="008080"/>
                </a:solidFill>
                <a:latin typeface="微软雅黑" panose="020B0503020204020204" pitchFamily="34" charset="-122"/>
                <a:ea typeface="微软雅黑" panose="020B0503020204020204" pitchFamily="34" charset="-122"/>
              </a:rPr>
              <a:t>二</a:t>
            </a:r>
            <a:r>
              <a:rPr lang="zh-CN" altLang="en-US" sz="4800" b="1" dirty="0" smtClean="0">
                <a:solidFill>
                  <a:srgbClr val="008080"/>
                </a:solidFill>
                <a:latin typeface="微软雅黑" panose="020B0503020204020204" pitchFamily="34" charset="-122"/>
                <a:ea typeface="微软雅黑" panose="020B0503020204020204" pitchFamily="34" charset="-122"/>
              </a:rPr>
              <a:t>、研究现状</a:t>
            </a:r>
            <a:endParaRPr lang="zh-CN" altLang="en-US" sz="4800" b="1" dirty="0">
              <a:solidFill>
                <a:srgbClr val="008080"/>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ackgroundRemoval t="1094" b="99375" l="1592" r="99045">
                        <a14:foregroundMark x1="51115" y1="73594" x2="60191" y2="64531"/>
                        <a14:foregroundMark x1="62102" y1="64219" x2="69427" y2="60938"/>
                        <a14:foregroundMark x1="47930" y1="71406" x2="36306" y2="63594"/>
                        <a14:foregroundMark x1="16242" y1="52656" x2="16083" y2="48438"/>
                        <a14:foregroundMark x1="16401" y1="44844" x2="17516" y2="41406"/>
                        <a14:foregroundMark x1="17834" y1="39219" x2="21019" y2="33125"/>
                        <a14:foregroundMark x1="7803" y1="46719" x2="10669" y2="42031"/>
                        <a14:foregroundMark x1="11783" y1="52969" x2="10987" y2="36719"/>
                        <a14:foregroundMark x1="14013" y1="56250" x2="23089" y2="75938"/>
                        <a14:foregroundMark x1="24363" y1="84219" x2="56210" y2="88906"/>
                        <a14:foregroundMark x1="61624" y1="88594" x2="89490" y2="68594"/>
                        <a14:foregroundMark x1="87739" y1="67656" x2="92516" y2="43125"/>
                        <a14:foregroundMark x1="87898" y1="32031" x2="68631" y2="11563"/>
                        <a14:foregroundMark x1="64331" y1="10781" x2="37898" y2="10781"/>
                        <a14:foregroundMark x1="1592" y1="46406" x2="1911" y2="49063"/>
                        <a14:foregroundMark x1="50159" y1="48281" x2="51433" y2="46719"/>
                      </a14:backgroundRemoval>
                    </a14:imgEffect>
                  </a14:imgLayer>
                </a14:imgProps>
              </a:ext>
              <a:ext uri="{28A0092B-C50C-407E-A947-70E740481C1C}">
                <a14:useLocalDpi xmlns:a14="http://schemas.microsoft.com/office/drawing/2010/main" val="0"/>
              </a:ext>
            </a:extLst>
          </a:blip>
          <a:stretch>
            <a:fillRect/>
          </a:stretch>
        </p:blipFill>
        <p:spPr>
          <a:xfrm>
            <a:off x="11280576" y="116632"/>
            <a:ext cx="740749" cy="754904"/>
          </a:xfrm>
          <a:prstGeom prst="rect">
            <a:avLst/>
          </a:prstGeom>
        </p:spPr>
      </p:pic>
      <p:pic>
        <p:nvPicPr>
          <p:cNvPr id="7" name="图片 6"/>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5300"/>
                    </a14:imgEffect>
                    <a14:imgEffect>
                      <a14:saturation sat="66000"/>
                    </a14:imgEffect>
                  </a14:imgLayer>
                </a14:imgProps>
              </a:ext>
              <a:ext uri="{28A0092B-C50C-407E-A947-70E740481C1C}">
                <a14:useLocalDpi xmlns:a14="http://schemas.microsoft.com/office/drawing/2010/main" val="0"/>
              </a:ext>
            </a:extLst>
          </a:blip>
          <a:srcRect t="27461" b="16983"/>
          <a:stretch>
            <a:fillRect/>
          </a:stretch>
        </p:blipFill>
        <p:spPr>
          <a:xfrm>
            <a:off x="2203298" y="2636912"/>
            <a:ext cx="7785404" cy="2883483"/>
          </a:xfrm>
          <a:prstGeom prst="rect">
            <a:avLst/>
          </a:prstGeom>
          <a:ln>
            <a:noFill/>
          </a:ln>
          <a:effectLst>
            <a:softEdge rad="469900"/>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5"/>
          <p:cNvSpPr txBox="1">
            <a:spLocks noChangeArrowheads="1"/>
          </p:cNvSpPr>
          <p:nvPr/>
        </p:nvSpPr>
        <p:spPr bwMode="auto">
          <a:xfrm>
            <a:off x="10128448" y="260648"/>
            <a:ext cx="2232248"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None/>
            </a:pPr>
            <a:r>
              <a:rPr lang="zh-CN" altLang="en-US" sz="2000" b="1" dirty="0" smtClean="0">
                <a:solidFill>
                  <a:schemeClr val="bg1"/>
                </a:solidFill>
                <a:latin typeface="微软雅黑" panose="020B0503020204020204" pitchFamily="34" charset="-122"/>
                <a:ea typeface="微软雅黑" panose="020B0503020204020204" pitchFamily="34" charset="-122"/>
              </a:rPr>
              <a:t>研究</a:t>
            </a:r>
            <a:r>
              <a:rPr lang="zh-CN" sz="2000" b="1" dirty="0" smtClean="0">
                <a:solidFill>
                  <a:schemeClr val="bg1"/>
                </a:solidFill>
                <a:latin typeface="微软雅黑" panose="020B0503020204020204" pitchFamily="34" charset="-122"/>
                <a:ea typeface="微软雅黑" panose="020B0503020204020204" pitchFamily="34" charset="-122"/>
              </a:rPr>
              <a:t>现状</a:t>
            </a:r>
            <a:endParaRPr lang="zh-CN" sz="2000" b="1" dirty="0">
              <a:solidFill>
                <a:schemeClr val="bg1"/>
              </a:solidFill>
              <a:latin typeface="微软雅黑" panose="020B0503020204020204" pitchFamily="34" charset="-122"/>
              <a:ea typeface="微软雅黑" panose="020B0503020204020204" pitchFamily="34" charset="-122"/>
            </a:endParaRPr>
          </a:p>
        </p:txBody>
      </p:sp>
      <p:sp>
        <p:nvSpPr>
          <p:cNvPr id="36" name="TextBox 6"/>
          <p:cNvSpPr txBox="1"/>
          <p:nvPr/>
        </p:nvSpPr>
        <p:spPr>
          <a:xfrm>
            <a:off x="619622" y="787100"/>
            <a:ext cx="1706880" cy="46037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none">
            <a:spAutoFit/>
          </a:bodyPr>
          <a:lstStyle/>
          <a:p>
            <a:pPr eaLnBrk="1" hangingPunct="1">
              <a:defRPr/>
            </a:pPr>
            <a:r>
              <a:rPr lang="en-US" altLang="zh-CN" sz="2400" dirty="0" smtClean="0">
                <a:latin typeface="+mj-ea"/>
                <a:ea typeface="+mj-ea"/>
              </a:rPr>
              <a:t>1.</a:t>
            </a:r>
            <a:r>
              <a:rPr lang="zh-CN" altLang="en-US" sz="2400" dirty="0" smtClean="0">
                <a:latin typeface="+mj-ea"/>
                <a:ea typeface="+mj-ea"/>
              </a:rPr>
              <a:t>研究现状</a:t>
            </a:r>
            <a:endParaRPr lang="zh-CN" altLang="en-US" sz="2400" dirty="0">
              <a:latin typeface="+mj-ea"/>
              <a:ea typeface="+mj-ea"/>
            </a:endParaRPr>
          </a:p>
        </p:txBody>
      </p:sp>
      <p:cxnSp>
        <p:nvCxnSpPr>
          <p:cNvPr id="37" name="直接连接符 36"/>
          <p:cNvCxnSpPr/>
          <p:nvPr/>
        </p:nvCxnSpPr>
        <p:spPr>
          <a:xfrm flipV="1">
            <a:off x="581522" y="1251789"/>
            <a:ext cx="2069425" cy="1"/>
          </a:xfrm>
          <a:prstGeom prst="line">
            <a:avLst/>
          </a:prstGeom>
        </p:spPr>
        <p:style>
          <a:lnRef idx="2">
            <a:schemeClr val="accent2"/>
          </a:lnRef>
          <a:fillRef idx="0">
            <a:schemeClr val="accent2"/>
          </a:fillRef>
          <a:effectRef idx="1">
            <a:schemeClr val="accent2"/>
          </a:effectRef>
          <a:fontRef idx="minor">
            <a:schemeClr val="tx1"/>
          </a:fontRef>
        </p:style>
      </p:cxnSp>
      <p:sp>
        <p:nvSpPr>
          <p:cNvPr id="87" name="矩形 86"/>
          <p:cNvSpPr/>
          <p:nvPr>
            <p:custDataLst>
              <p:tags r:id="rId1"/>
            </p:custDataLst>
          </p:nvPr>
        </p:nvSpPr>
        <p:spPr>
          <a:xfrm>
            <a:off x="2056269" y="1873347"/>
            <a:ext cx="744634" cy="583565"/>
          </a:xfrm>
          <a:prstGeom prst="rect">
            <a:avLst/>
          </a:prstGeom>
          <a:noFill/>
        </p:spPr>
        <p:txBody>
          <a:bodyPr wrap="square" lIns="91440" tIns="45720" rIns="91440" bIns="45720">
            <a:spAutoFit/>
          </a:bodyPr>
          <a:p>
            <a:pPr algn="ctr"/>
            <a:r>
              <a:rPr lang="en-US" altLang="zh-CN" sz="3200" dirty="0">
                <a:ln w="0"/>
                <a:solidFill>
                  <a:srgbClr val="FFC000">
                    <a:lumMod val="40000"/>
                    <a:lumOff val="60000"/>
                  </a:srgbClr>
                </a:solidFill>
                <a:latin typeface="Arial" panose="020B0604020202020204" pitchFamily="34" charset="0"/>
                <a:ea typeface="微软雅黑" panose="020B0503020204020204" pitchFamily="34" charset="-122"/>
                <a:sym typeface="Arial" panose="020B0604020202020204" pitchFamily="34" charset="0"/>
              </a:rPr>
              <a:t>01</a:t>
            </a:r>
            <a:endParaRPr lang="zh-CN" altLang="en-US" sz="3200" dirty="0">
              <a:ln w="0"/>
              <a:solidFill>
                <a:srgbClr val="FFC000">
                  <a:lumMod val="40000"/>
                  <a:lumOff val="6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矩形 87"/>
          <p:cNvSpPr/>
          <p:nvPr>
            <p:custDataLst>
              <p:tags r:id="rId2"/>
            </p:custDataLst>
          </p:nvPr>
        </p:nvSpPr>
        <p:spPr>
          <a:xfrm>
            <a:off x="2065119" y="2933344"/>
            <a:ext cx="639920" cy="583565"/>
          </a:xfrm>
          <a:prstGeom prst="rect">
            <a:avLst/>
          </a:prstGeom>
          <a:noFill/>
        </p:spPr>
        <p:txBody>
          <a:bodyPr wrap="square" lIns="91440" tIns="45720" rIns="91440" bIns="45720">
            <a:spAutoFit/>
          </a:bodyPr>
          <a:p>
            <a:pPr algn="ctr"/>
            <a:r>
              <a:rPr lang="en-US" altLang="zh-CN" sz="3200" dirty="0">
                <a:ln w="0"/>
                <a:solidFill>
                  <a:srgbClr val="FFC000">
                    <a:lumMod val="60000"/>
                    <a:lumOff val="40000"/>
                  </a:srgbClr>
                </a:solidFill>
                <a:latin typeface="Arial" panose="020B0604020202020204" pitchFamily="34" charset="0"/>
                <a:ea typeface="微软雅黑" panose="020B0503020204020204" pitchFamily="34" charset="-122"/>
                <a:sym typeface="Arial" panose="020B0604020202020204" pitchFamily="34" charset="0"/>
              </a:rPr>
              <a:t>02</a:t>
            </a:r>
            <a:endParaRPr lang="zh-CN" altLang="en-US" sz="3200" dirty="0">
              <a:ln w="0"/>
              <a:solidFill>
                <a:srgbClr val="FFC000">
                  <a:lumMod val="60000"/>
                  <a:lumOff val="4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矩形 88"/>
          <p:cNvSpPr/>
          <p:nvPr>
            <p:custDataLst>
              <p:tags r:id="rId3"/>
            </p:custDataLst>
          </p:nvPr>
        </p:nvSpPr>
        <p:spPr>
          <a:xfrm>
            <a:off x="2077440" y="4065095"/>
            <a:ext cx="639920" cy="583565"/>
          </a:xfrm>
          <a:prstGeom prst="rect">
            <a:avLst/>
          </a:prstGeom>
          <a:noFill/>
        </p:spPr>
        <p:txBody>
          <a:bodyPr wrap="square" lIns="91440" tIns="45720" rIns="91440" bIns="45720">
            <a:spAutoFit/>
          </a:bodyPr>
          <a:p>
            <a:pPr algn="ctr"/>
            <a:r>
              <a:rPr lang="en-US" altLang="zh-CN" sz="3200" dirty="0">
                <a:ln w="0"/>
                <a:solidFill>
                  <a:srgbClr val="FFC000"/>
                </a:solidFill>
                <a:latin typeface="Arial" panose="020B0604020202020204" pitchFamily="34" charset="0"/>
                <a:ea typeface="微软雅黑" panose="020B0503020204020204" pitchFamily="34" charset="-122"/>
                <a:sym typeface="Arial" panose="020B0604020202020204" pitchFamily="34" charset="0"/>
              </a:rPr>
              <a:t>03</a:t>
            </a:r>
            <a:endParaRPr lang="zh-CN" altLang="en-US" sz="3200" dirty="0">
              <a:ln w="0"/>
              <a:solidFill>
                <a:srgbClr val="FFC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矩形 89"/>
          <p:cNvSpPr/>
          <p:nvPr>
            <p:custDataLst>
              <p:tags r:id="rId4"/>
            </p:custDataLst>
          </p:nvPr>
        </p:nvSpPr>
        <p:spPr>
          <a:xfrm>
            <a:off x="7252914" y="1800822"/>
            <a:ext cx="639920" cy="583565"/>
          </a:xfrm>
          <a:prstGeom prst="rect">
            <a:avLst/>
          </a:prstGeom>
          <a:noFill/>
        </p:spPr>
        <p:txBody>
          <a:bodyPr wrap="square" lIns="91440" tIns="45720" rIns="91440" bIns="45720">
            <a:spAutoFit/>
          </a:bodyPr>
          <a:p>
            <a:pPr algn="ctr"/>
            <a:r>
              <a:rPr lang="en-US" altLang="zh-CN" sz="3200" dirty="0">
                <a:ln w="0"/>
                <a:solidFill>
                  <a:srgbClr val="FFC000">
                    <a:lumMod val="40000"/>
                    <a:lumOff val="60000"/>
                  </a:srgbClr>
                </a:solidFill>
                <a:latin typeface="Arial" panose="020B0604020202020204" pitchFamily="34" charset="0"/>
                <a:ea typeface="微软雅黑" panose="020B0503020204020204" pitchFamily="34" charset="-122"/>
                <a:sym typeface="Arial" panose="020B0604020202020204" pitchFamily="34" charset="0"/>
              </a:rPr>
              <a:t>04</a:t>
            </a:r>
            <a:endParaRPr lang="zh-CN" altLang="en-US" sz="3200" dirty="0">
              <a:ln w="0"/>
              <a:solidFill>
                <a:srgbClr val="FFC000">
                  <a:lumMod val="40000"/>
                  <a:lumOff val="6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矩形 90"/>
          <p:cNvSpPr/>
          <p:nvPr>
            <p:custDataLst>
              <p:tags r:id="rId5"/>
            </p:custDataLst>
          </p:nvPr>
        </p:nvSpPr>
        <p:spPr>
          <a:xfrm>
            <a:off x="7252914" y="3363874"/>
            <a:ext cx="639920" cy="583565"/>
          </a:xfrm>
          <a:prstGeom prst="rect">
            <a:avLst/>
          </a:prstGeom>
          <a:noFill/>
        </p:spPr>
        <p:txBody>
          <a:bodyPr wrap="square" lIns="91440" tIns="45720" rIns="91440" bIns="45720">
            <a:spAutoFit/>
          </a:bodyPr>
          <a:p>
            <a:pPr algn="ctr"/>
            <a:r>
              <a:rPr lang="en-US" altLang="zh-CN" sz="3200" dirty="0">
                <a:ln w="0"/>
                <a:solidFill>
                  <a:srgbClr val="FFC000">
                    <a:lumMod val="60000"/>
                    <a:lumOff val="40000"/>
                  </a:srgbClr>
                </a:solidFill>
                <a:latin typeface="Arial" panose="020B0604020202020204" pitchFamily="34" charset="0"/>
                <a:ea typeface="微软雅黑" panose="020B0503020204020204" pitchFamily="34" charset="-122"/>
                <a:sym typeface="Arial" panose="020B0604020202020204" pitchFamily="34" charset="0"/>
              </a:rPr>
              <a:t>05</a:t>
            </a:r>
            <a:endParaRPr lang="zh-CN" altLang="en-US" sz="3200" dirty="0">
              <a:ln w="0"/>
              <a:solidFill>
                <a:srgbClr val="FFC000">
                  <a:lumMod val="60000"/>
                  <a:lumOff val="4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流程图: 接点 20"/>
          <p:cNvSpPr/>
          <p:nvPr>
            <p:custDataLst>
              <p:tags r:id="rId6"/>
            </p:custDataLst>
          </p:nvPr>
        </p:nvSpPr>
        <p:spPr>
          <a:xfrm>
            <a:off x="6480606" y="2472856"/>
            <a:ext cx="132448" cy="127827"/>
          </a:xfrm>
          <a:prstGeom prst="flowChartConnector">
            <a:avLst/>
          </a:prstGeom>
          <a:solidFill>
            <a:srgbClr val="FFC000">
              <a:lumMod val="40000"/>
              <a:lumOff val="60000"/>
            </a:srgbClr>
          </a:solidFill>
          <a:ln w="12700" cap="flat" cmpd="sng" algn="ctr">
            <a:solidFill>
              <a:srgbClr val="FFC000">
                <a:lumMod val="45000"/>
                <a:lumOff val="55000"/>
              </a:srgbClr>
            </a:solidFill>
            <a:prstDash val="solid"/>
            <a:miter lim="800000"/>
          </a:ln>
          <a:effectLst/>
        </p:spPr>
        <p:txBody>
          <a:bodyPr rtlCol="0" anchor="ctr"/>
          <a:p>
            <a:pPr algn="ct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93" name="流程图: 接点 21"/>
          <p:cNvSpPr/>
          <p:nvPr>
            <p:custDataLst>
              <p:tags r:id="rId7"/>
            </p:custDataLst>
          </p:nvPr>
        </p:nvSpPr>
        <p:spPr>
          <a:xfrm>
            <a:off x="6489847" y="3969055"/>
            <a:ext cx="127057" cy="120897"/>
          </a:xfrm>
          <a:prstGeom prst="flowChartConnector">
            <a:avLst/>
          </a:prstGeom>
          <a:solidFill>
            <a:srgbClr val="FFC000">
              <a:lumMod val="60000"/>
              <a:lumOff val="40000"/>
            </a:srgbClr>
          </a:solidFill>
          <a:ln w="12700" cap="flat" cmpd="sng" algn="ctr">
            <a:solidFill>
              <a:srgbClr val="FFC000">
                <a:lumMod val="70000"/>
                <a:lumOff val="30000"/>
              </a:srgbClr>
            </a:solidFill>
            <a:prstDash val="solid"/>
            <a:miter lim="800000"/>
          </a:ln>
          <a:effectLst/>
        </p:spPr>
        <p:txBody>
          <a:bodyPr rtlCol="0" anchor="ctr"/>
          <a:p>
            <a:pPr algn="ctr"/>
            <a:endParaRPr lang="zh-CN" altLang="en-US" sz="1800">
              <a:latin typeface="Arial" panose="020B0604020202020204" pitchFamily="34" charset="0"/>
              <a:ea typeface="微软雅黑" panose="020B0503020204020204" pitchFamily="34" charset="-122"/>
              <a:sym typeface="Arial" panose="020B0604020202020204" pitchFamily="34" charset="0"/>
            </a:endParaRPr>
          </a:p>
        </p:txBody>
      </p:sp>
      <p:cxnSp>
        <p:nvCxnSpPr>
          <p:cNvPr id="95" name="直接连接符 94"/>
          <p:cNvCxnSpPr/>
          <p:nvPr>
            <p:custDataLst>
              <p:tags r:id="rId8"/>
            </p:custDataLst>
          </p:nvPr>
        </p:nvCxnSpPr>
        <p:spPr>
          <a:xfrm>
            <a:off x="6549140" y="1842189"/>
            <a:ext cx="0" cy="554432"/>
          </a:xfrm>
          <a:prstGeom prst="line">
            <a:avLst/>
          </a:prstGeom>
          <a:noFill/>
          <a:ln w="6350" cap="flat" cmpd="sng" algn="ctr">
            <a:solidFill>
              <a:srgbClr val="FFC000">
                <a:lumMod val="40000"/>
                <a:lumOff val="60000"/>
              </a:srgbClr>
            </a:solidFill>
            <a:prstDash val="solid"/>
            <a:miter lim="800000"/>
          </a:ln>
          <a:effectLst/>
        </p:spPr>
      </p:cxnSp>
      <p:cxnSp>
        <p:nvCxnSpPr>
          <p:cNvPr id="96" name="直接连接符 95"/>
          <p:cNvCxnSpPr/>
          <p:nvPr>
            <p:custDataLst>
              <p:tags r:id="rId9"/>
            </p:custDataLst>
          </p:nvPr>
        </p:nvCxnSpPr>
        <p:spPr>
          <a:xfrm>
            <a:off x="6547600" y="2676918"/>
            <a:ext cx="0" cy="532871"/>
          </a:xfrm>
          <a:prstGeom prst="line">
            <a:avLst/>
          </a:prstGeom>
          <a:noFill/>
          <a:ln w="6350" cap="flat" cmpd="sng" algn="ctr">
            <a:solidFill>
              <a:srgbClr val="FFC000">
                <a:lumMod val="60000"/>
                <a:lumOff val="40000"/>
              </a:srgbClr>
            </a:solidFill>
            <a:prstDash val="solid"/>
            <a:miter lim="800000"/>
          </a:ln>
          <a:effectLst/>
        </p:spPr>
      </p:cxnSp>
      <p:cxnSp>
        <p:nvCxnSpPr>
          <p:cNvPr id="97" name="直接连接符 96"/>
          <p:cNvCxnSpPr/>
          <p:nvPr>
            <p:custDataLst>
              <p:tags r:id="rId10"/>
            </p:custDataLst>
          </p:nvPr>
        </p:nvCxnSpPr>
        <p:spPr>
          <a:xfrm>
            <a:off x="6547600" y="3337618"/>
            <a:ext cx="0" cy="586774"/>
          </a:xfrm>
          <a:prstGeom prst="line">
            <a:avLst/>
          </a:prstGeom>
          <a:noFill/>
          <a:ln w="6350" cap="flat" cmpd="sng" algn="ctr">
            <a:solidFill>
              <a:srgbClr val="FFC000">
                <a:lumMod val="60000"/>
                <a:lumOff val="40000"/>
              </a:srgbClr>
            </a:solidFill>
            <a:prstDash val="solid"/>
            <a:miter lim="800000"/>
          </a:ln>
          <a:effectLst/>
        </p:spPr>
      </p:cxnSp>
      <p:cxnSp>
        <p:nvCxnSpPr>
          <p:cNvPr id="98" name="直接连接符 97"/>
          <p:cNvCxnSpPr/>
          <p:nvPr>
            <p:custDataLst>
              <p:tags r:id="rId11"/>
            </p:custDataLst>
          </p:nvPr>
        </p:nvCxnSpPr>
        <p:spPr>
          <a:xfrm>
            <a:off x="6547600" y="4159256"/>
            <a:ext cx="0" cy="541342"/>
          </a:xfrm>
          <a:prstGeom prst="line">
            <a:avLst/>
          </a:prstGeom>
          <a:noFill/>
          <a:ln w="6350" cap="flat" cmpd="sng" algn="ctr">
            <a:solidFill>
              <a:srgbClr val="FFC000"/>
            </a:solidFill>
            <a:prstDash val="solid"/>
            <a:miter lim="800000"/>
          </a:ln>
          <a:effectLst/>
        </p:spPr>
      </p:cxnSp>
      <p:sp>
        <p:nvSpPr>
          <p:cNvPr id="101" name="文本框 100"/>
          <p:cNvSpPr txBox="1"/>
          <p:nvPr>
            <p:custDataLst>
              <p:tags r:id="rId12"/>
            </p:custDataLst>
          </p:nvPr>
        </p:nvSpPr>
        <p:spPr>
          <a:xfrm>
            <a:off x="2672715" y="1769745"/>
            <a:ext cx="3444240" cy="508000"/>
          </a:xfrm>
          <a:prstGeom prst="rect">
            <a:avLst/>
          </a:prstGeom>
          <a:noFill/>
        </p:spPr>
        <p:txBody>
          <a:bodyPr wrap="square" tIns="0" bIns="0" rtlCol="0" anchor="b"/>
          <a:p>
            <a:pPr>
              <a:lnSpc>
                <a:spcPct val="120000"/>
              </a:lnSpc>
            </a:pPr>
            <a:r>
              <a:rPr lang="zh-CN" altLang="en-US" b="1" spc="300">
                <a:latin typeface="Arial" panose="020B0604020202020204" pitchFamily="34" charset="0"/>
                <a:ea typeface="微软雅黑" panose="020B0503020204020204" pitchFamily="34" charset="-122"/>
                <a:cs typeface="+mn-ea"/>
                <a:sym typeface="Arial" panose="020B0604020202020204" pitchFamily="34" charset="0"/>
              </a:rPr>
              <a:t>多学科模式、主题中心模式</a:t>
            </a:r>
            <a:endParaRPr lang="zh-CN" altLang="en-US" b="1" spc="3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文本框 102"/>
          <p:cNvSpPr txBox="1"/>
          <p:nvPr>
            <p:custDataLst>
              <p:tags r:id="rId13"/>
            </p:custDataLst>
          </p:nvPr>
        </p:nvSpPr>
        <p:spPr>
          <a:xfrm>
            <a:off x="7908633" y="2128701"/>
            <a:ext cx="2765757" cy="508159"/>
          </a:xfrm>
          <a:prstGeom prst="rect">
            <a:avLst/>
          </a:prstGeom>
          <a:noFill/>
        </p:spPr>
        <p:txBody>
          <a:bodyPr wrap="square" tIns="0" bIns="0" rtlCol="0" anchor="b"/>
          <a:p>
            <a:pPr>
              <a:lnSpc>
                <a:spcPct val="120000"/>
              </a:lnSpc>
            </a:pPr>
            <a:r>
              <a:rPr lang="zh-CN" altLang="en-US" sz="1600" b="1" spc="300">
                <a:latin typeface="Arial" panose="020B0604020202020204" pitchFamily="34" charset="0"/>
                <a:ea typeface="微软雅黑" panose="020B0503020204020204" pitchFamily="34" charset="-122"/>
                <a:cs typeface="+mn-ea"/>
                <a:sym typeface="Arial" panose="020B0604020202020204" pitchFamily="34" charset="0"/>
              </a:rPr>
              <a:t>以分科课程为主，</a:t>
            </a:r>
            <a:endParaRPr lang="zh-CN" altLang="en-US" sz="1600" b="1" spc="300">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zh-CN" altLang="en-US" sz="1600" b="1" spc="300">
                <a:latin typeface="Arial" panose="020B0604020202020204" pitchFamily="34" charset="0"/>
                <a:ea typeface="微软雅黑" panose="020B0503020204020204" pitchFamily="34" charset="-122"/>
                <a:cs typeface="+mn-ea"/>
                <a:sym typeface="Arial" panose="020B0604020202020204" pitchFamily="34" charset="0"/>
              </a:rPr>
              <a:t>忽视了不同学科间相互联系渗透的事实。</a:t>
            </a:r>
            <a:endParaRPr lang="zh-CN" altLang="en-US" sz="1600" b="1" spc="3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文本框 104"/>
          <p:cNvSpPr txBox="1"/>
          <p:nvPr>
            <p:custDataLst>
              <p:tags r:id="rId14"/>
            </p:custDataLst>
          </p:nvPr>
        </p:nvSpPr>
        <p:spPr>
          <a:xfrm>
            <a:off x="2766060" y="3031490"/>
            <a:ext cx="3181985" cy="508000"/>
          </a:xfrm>
          <a:prstGeom prst="rect">
            <a:avLst/>
          </a:prstGeom>
          <a:noFill/>
        </p:spPr>
        <p:txBody>
          <a:bodyPr wrap="square" tIns="0" bIns="0" rtlCol="0" anchor="b"/>
          <a:p>
            <a:pPr>
              <a:lnSpc>
                <a:spcPct val="120000"/>
              </a:lnSpc>
            </a:pPr>
            <a:r>
              <a:rPr lang="zh-CN" altLang="en-US" b="1" spc="300">
                <a:latin typeface="Arial" panose="020B0604020202020204" pitchFamily="34" charset="0"/>
                <a:ea typeface="微软雅黑" panose="020B0503020204020204" pitchFamily="34" charset="-122"/>
                <a:cs typeface="+mn-ea"/>
                <a:sym typeface="Arial" panose="020B0604020202020204" pitchFamily="34" charset="0"/>
              </a:rPr>
              <a:t>起步晚，</a:t>
            </a:r>
            <a:endParaRPr lang="zh-CN" altLang="en-US" b="1" spc="300">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zh-CN" altLang="en-US" b="1" spc="300">
                <a:latin typeface="Arial" panose="020B0604020202020204" pitchFamily="34" charset="0"/>
                <a:ea typeface="微软雅黑" panose="020B0503020204020204" pitchFamily="34" charset="-122"/>
                <a:cs typeface="+mn-ea"/>
                <a:sym typeface="Arial" panose="020B0604020202020204" pitchFamily="34" charset="0"/>
              </a:rPr>
              <a:t>研究基础教育的少</a:t>
            </a:r>
            <a:endParaRPr lang="zh-CN" altLang="en-US" b="1" spc="3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文本框 106"/>
          <p:cNvSpPr txBox="1"/>
          <p:nvPr>
            <p:custDataLst>
              <p:tags r:id="rId15"/>
            </p:custDataLst>
          </p:nvPr>
        </p:nvSpPr>
        <p:spPr>
          <a:xfrm>
            <a:off x="7908633" y="3892645"/>
            <a:ext cx="2765757" cy="508159"/>
          </a:xfrm>
          <a:prstGeom prst="rect">
            <a:avLst/>
          </a:prstGeom>
          <a:noFill/>
        </p:spPr>
        <p:txBody>
          <a:bodyPr wrap="square" tIns="0" bIns="0" rtlCol="0" anchor="b"/>
          <a:p>
            <a:pPr>
              <a:lnSpc>
                <a:spcPct val="120000"/>
              </a:lnSpc>
            </a:pPr>
            <a:r>
              <a:rPr lang="zh-CN" altLang="en-US" sz="1600" b="1" spc="300">
                <a:latin typeface="Arial" panose="020B0604020202020204" pitchFamily="34" charset="0"/>
                <a:ea typeface="微软雅黑" panose="020B0503020204020204" pitchFamily="34" charset="-122"/>
                <a:cs typeface="+mn-ea"/>
                <a:sym typeface="Arial" panose="020B0604020202020204" pitchFamily="34" charset="0"/>
              </a:rPr>
              <a:t>单一的学科教学，与生活经验常常脱离。</a:t>
            </a:r>
            <a:endParaRPr lang="zh-CN" altLang="en-US" sz="1600" b="1" spc="300">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zh-CN" altLang="en-US" sz="1600" b="1" spc="300">
                <a:latin typeface="Arial" panose="020B0604020202020204" pitchFamily="34" charset="0"/>
                <a:ea typeface="微软雅黑" panose="020B0503020204020204" pitchFamily="34" charset="-122"/>
                <a:cs typeface="+mn-ea"/>
                <a:sym typeface="Arial" panose="020B0604020202020204" pitchFamily="34" charset="0"/>
              </a:rPr>
              <a:t>以学科单位分类推进、深度融合</a:t>
            </a:r>
            <a:endParaRPr lang="zh-CN" altLang="en-US" sz="1600" b="1" spc="3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文本框 108"/>
          <p:cNvSpPr txBox="1"/>
          <p:nvPr>
            <p:custDataLst>
              <p:tags r:id="rId16"/>
            </p:custDataLst>
          </p:nvPr>
        </p:nvSpPr>
        <p:spPr>
          <a:xfrm>
            <a:off x="2765864" y="4543645"/>
            <a:ext cx="2765757" cy="508159"/>
          </a:xfrm>
          <a:prstGeom prst="rect">
            <a:avLst/>
          </a:prstGeom>
          <a:noFill/>
        </p:spPr>
        <p:txBody>
          <a:bodyPr wrap="square" tIns="0" bIns="0" rtlCol="0" anchor="b"/>
          <a:p>
            <a:pPr>
              <a:lnSpc>
                <a:spcPct val="120000"/>
              </a:lnSpc>
            </a:pPr>
            <a:r>
              <a:rPr lang="zh-CN" altLang="en-US" sz="1600" b="1" spc="300">
                <a:latin typeface="Arial" panose="020B0604020202020204" pitchFamily="34" charset="0"/>
                <a:ea typeface="微软雅黑" panose="020B0503020204020204" pitchFamily="34" charset="-122"/>
                <a:cs typeface="+mn-ea"/>
                <a:sym typeface="Arial" panose="020B0604020202020204" pitchFamily="34" charset="0"/>
              </a:rPr>
              <a:t>指向核心素养培养，以培养“全面发展的人”为核心是基础教育里程碑式的改革事件。</a:t>
            </a:r>
            <a:endParaRPr lang="zh-CN" altLang="en-US" sz="1600" b="1" spc="30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3185244" y="1700808"/>
            <a:ext cx="5821512" cy="82994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spcBef>
                <a:spcPct val="0"/>
              </a:spcBef>
              <a:buNone/>
            </a:pPr>
            <a:r>
              <a:rPr lang="zh-CN" altLang="en-US" sz="4800" b="1" dirty="0" smtClean="0">
                <a:solidFill>
                  <a:srgbClr val="008080"/>
                </a:solidFill>
                <a:latin typeface="微软雅黑" panose="020B0503020204020204" pitchFamily="34" charset="-122"/>
                <a:ea typeface="微软雅黑" panose="020B0503020204020204" pitchFamily="34" charset="-122"/>
              </a:rPr>
              <a:t>三、研究目标</a:t>
            </a:r>
            <a:endParaRPr lang="zh-CN" altLang="en-US" sz="4800" b="1" dirty="0">
              <a:solidFill>
                <a:srgbClr val="008080"/>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ackgroundRemoval t="1094" b="99375" l="1592" r="99045">
                        <a14:foregroundMark x1="51115" y1="73594" x2="60191" y2="64531"/>
                        <a14:foregroundMark x1="62102" y1="64219" x2="69427" y2="60938"/>
                        <a14:foregroundMark x1="47930" y1="71406" x2="36306" y2="63594"/>
                        <a14:foregroundMark x1="16242" y1="52656" x2="16083" y2="48438"/>
                        <a14:foregroundMark x1="16401" y1="44844" x2="17516" y2="41406"/>
                        <a14:foregroundMark x1="17834" y1="39219" x2="21019" y2="33125"/>
                        <a14:foregroundMark x1="7803" y1="46719" x2="10669" y2="42031"/>
                        <a14:foregroundMark x1="11783" y1="52969" x2="10987" y2="36719"/>
                        <a14:foregroundMark x1="14013" y1="56250" x2="23089" y2="75938"/>
                        <a14:foregroundMark x1="24363" y1="84219" x2="56210" y2="88906"/>
                        <a14:foregroundMark x1="61624" y1="88594" x2="89490" y2="68594"/>
                        <a14:foregroundMark x1="87739" y1="67656" x2="92516" y2="43125"/>
                        <a14:foregroundMark x1="87898" y1="32031" x2="68631" y2="11563"/>
                        <a14:foregroundMark x1="64331" y1="10781" x2="37898" y2="10781"/>
                        <a14:foregroundMark x1="1592" y1="46406" x2="1911" y2="49063"/>
                        <a14:foregroundMark x1="50159" y1="48281" x2="51433" y2="46719"/>
                      </a14:backgroundRemoval>
                    </a14:imgEffect>
                  </a14:imgLayer>
                </a14:imgProps>
              </a:ext>
              <a:ext uri="{28A0092B-C50C-407E-A947-70E740481C1C}">
                <a14:useLocalDpi xmlns:a14="http://schemas.microsoft.com/office/drawing/2010/main" val="0"/>
              </a:ext>
            </a:extLst>
          </a:blip>
          <a:stretch>
            <a:fillRect/>
          </a:stretch>
        </p:blipFill>
        <p:spPr>
          <a:xfrm>
            <a:off x="11280576" y="116632"/>
            <a:ext cx="740749" cy="754904"/>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8470" b="35286"/>
          <a:stretch>
            <a:fillRect/>
          </a:stretch>
        </p:blipFill>
        <p:spPr>
          <a:xfrm>
            <a:off x="2511812" y="2743200"/>
            <a:ext cx="7168376" cy="2848254"/>
          </a:xfrm>
          <a:prstGeom prst="rect">
            <a:avLst/>
          </a:prstGeom>
          <a:effectLst>
            <a:softEdge rad="317500"/>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160108_4*m_i*1_1"/>
  <p:tag name="KSO_WM_TEMPLATE_CATEGORY" val="diagram"/>
  <p:tag name="KSO_WM_TEMPLATE_INDEX" val="160108"/>
  <p:tag name="KSO_WM_UNIT_LAYERLEVEL" val="1_1"/>
  <p:tag name="KSO_WM_TAG_VERSION" val="1.0"/>
  <p:tag name="KSO_WM_BEAUTIFY_FLAG" val="#wm#"/>
  <p:tag name="KSO_WM_UNIT_LINE_FORE_SCHEMECOLOR_INDEX" val="14"/>
  <p:tag name="KSO_WM_UNIT_LINE_FILL_TYPE" val="2"/>
  <p:tag name="KSO_WM_UNIT_TEXT_FILL_FORE_SCHEMECOLOR_INDEX" val="2"/>
  <p:tag name="KSO_WM_UNIT_TEXT_FILL_TYPE"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2"/>
  <p:tag name="KSO_WM_UNIT_ID" val="diagram160108_4*m_h_i*1_5_2"/>
  <p:tag name="KSO_WM_TEMPLATE_CATEGORY" val="diagram"/>
  <p:tag name="KSO_WM_TEMPLATE_INDEX" val="160108"/>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81961_2*l_h_i*1_3_2"/>
  <p:tag name="KSO_WM_TEMPLATE_CATEGORY" val="diagram"/>
  <p:tag name="KSO_WM_TEMPLATE_INDEX" val="20181961"/>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101.xml><?xml version="1.0" encoding="utf-8"?>
<p:tagLst xmlns:p="http://schemas.openxmlformats.org/presentationml/2006/main">
  <p:tag name="KSO_WM_UNIT_SUBTYPE" val="a"/>
  <p:tag name="KSO_WM_UNIT_PRESET_TEXT" val="请在这里输入您的内容文字请在这里输入您的内容文字请在这里输入您的内容文字"/>
  <p:tag name="KSO_WM_UNIT_NOCLEAR" val="0"/>
  <p:tag name="KSO_WM_UNIT_VALUE" val="4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81961_2*l_h_f*1_3_1"/>
  <p:tag name="KSO_WM_TEMPLATE_CATEGORY" val="diagram"/>
  <p:tag name="KSO_WM_TEMPLATE_INDEX" val="20181961"/>
  <p:tag name="KSO_WM_UNIT_LAYERLEVEL" val="1_1_1"/>
  <p:tag name="KSO_WM_TAG_VERSION" val="1.0"/>
  <p:tag name="KSO_WM_BEAUTIFY_FLAG" val="#wm#"/>
  <p:tag name="KSO_WM_UNIT_TEXT_FILL_FORE_SCHEMECOLOR_INDEX" val="13"/>
  <p:tag name="KSO_WM_UNIT_TEXT_FILL_TYPE" val="1"/>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i"/>
  <p:tag name="KSO_WM_UNIT_INDEX" val="1_1"/>
  <p:tag name="KSO_WM_UNIT_ID" val="diagram20170158_2*q_i*1_1"/>
  <p:tag name="KSO_WM_TEMPLATE_CATEGORY" val="diagram"/>
  <p:tag name="KSO_WM_TEMPLATE_INDEX" val="20170158"/>
  <p:tag name="KSO_WM_UNIT_LAYERLEVEL" val="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2_1"/>
  <p:tag name="KSO_WM_UNIT_ID" val="diagram20170158_2*q_h_i*1_2_1"/>
  <p:tag name="KSO_WM_TEMPLATE_CATEGORY" val="diagram"/>
  <p:tag name="KSO_WM_TEMPLATE_INDEX" val="20170158"/>
  <p:tag name="KSO_WM_UNIT_LAYERLEVEL" val="1_1_1"/>
  <p:tag name="KSO_WM_TAG_VERSION" val="1.0"/>
  <p:tag name="KSO_WM_BEAUTIFY_FLAG" val="#wm#"/>
  <p:tag name="KSO_WM_UNIT_FILL_FORE_SCHEMECOLOR_INDEX" val="9"/>
  <p:tag name="KSO_WM_UNIT_FILL_TYPE" val="1"/>
  <p:tag name="KSO_WM_UNIT_TEXT_FILL_FORE_SCHEMECOLOR_INDEX" val="14"/>
  <p:tag name="KSO_WM_UNIT_TEXT_FILL_TYPE" val="1"/>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3_1"/>
  <p:tag name="KSO_WM_UNIT_ID" val="diagram20170158_2*q_h_i*1_3_1"/>
  <p:tag name="KSO_WM_TEMPLATE_CATEGORY" val="diagram"/>
  <p:tag name="KSO_WM_TEMPLATE_INDEX" val="20170158"/>
  <p:tag name="KSO_WM_UNIT_LAYERLEVEL" val="1_1_1"/>
  <p:tag name="KSO_WM_TAG_VERSION" val="1.0"/>
  <p:tag name="KSO_WM_BEAUTIFY_FLAG" val="#wm#"/>
  <p:tag name="KSO_WM_UNIT_FILL_FORE_SCHEMECOLOR_INDEX" val="9"/>
  <p:tag name="KSO_WM_UNIT_FILL_TYPE" val="1"/>
  <p:tag name="KSO_WM_UNIT_TEXT_FILL_FORE_SCHEMECOLOR_INDEX" val="14"/>
  <p:tag name="KSO_WM_UNIT_TEXT_FILL_TYPE" val="1"/>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SUBTYPE" val="d"/>
  <p:tag name="KSO_WM_UNIT_TYPE" val="q_h_i"/>
  <p:tag name="KSO_WM_UNIT_INDEX" val="1_1_1"/>
  <p:tag name="KSO_WM_UNIT_ID" val="diagram20170158_2*q_h_i*1_1_1"/>
  <p:tag name="KSO_WM_TEMPLATE_CATEGORY" val="diagram"/>
  <p:tag name="KSO_WM_TEMPLATE_INDEX" val="20170158"/>
  <p:tag name="KSO_WM_UNIT_LAYERLEVEL" val="1_1_1"/>
  <p:tag name="KSO_WM_TAG_VERSION" val="1.0"/>
  <p:tag name="KSO_WM_BEAUTIFY_FLAG" val="#wm#"/>
  <p:tag name="KSO_WM_UNIT_FILL_FORE_SCHEMECOLOR_INDEX" val="9"/>
  <p:tag name="KSO_WM_UNIT_FILL_TYPE" val="1"/>
  <p:tag name="KSO_WM_UNIT_TEXT_FILL_FORE_SCHEMECOLOR_INDEX" val="14"/>
  <p:tag name="KSO_WM_UNIT_TEXT_FILL_TYPE" val="1"/>
</p:tagLst>
</file>

<file path=ppt/tags/tag106.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9"/>
  <p:tag name="KSO_WM_UNIT_HIGHLIGHT" val="0"/>
  <p:tag name="KSO_WM_UNIT_COMPATIBLE" val="0"/>
  <p:tag name="KSO_WM_UNIT_DIAGRAM_ISNUMVISUAL" val="0"/>
  <p:tag name="KSO_WM_UNIT_DIAGRAM_ISREFERUNIT" val="0"/>
  <p:tag name="KSO_WM_DIAGRAM_GROUP_CODE" val="q1-1"/>
  <p:tag name="KSO_WM_UNIT_TYPE" val="q_h_a"/>
  <p:tag name="KSO_WM_UNIT_INDEX" val="1_1_1"/>
  <p:tag name="KSO_WM_UNIT_ID" val="diagram20170158_2*q_h_a*1_1_1"/>
  <p:tag name="KSO_WM_TEMPLATE_CATEGORY" val="diagram"/>
  <p:tag name="KSO_WM_TEMPLATE_INDEX" val="20170158"/>
  <p:tag name="KSO_WM_UNIT_LAYERLEVEL" val="1_1_1"/>
  <p:tag name="KSO_WM_TAG_VERSION" val="1.0"/>
  <p:tag name="KSO_WM_BEAUTIFY_FLAG" val="#wm#"/>
  <p:tag name="KSO_WM_UNIT_TEXT_FILL_FORE_SCHEMECOLOR_INDEX" val="13"/>
  <p:tag name="KSO_WM_UNIT_TEXT_FILL_TYPE" val="1"/>
</p:tagLst>
</file>

<file path=ppt/tags/tag107.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9"/>
  <p:tag name="KSO_WM_UNIT_HIGHLIGHT" val="0"/>
  <p:tag name="KSO_WM_UNIT_COMPATIBLE" val="0"/>
  <p:tag name="KSO_WM_UNIT_DIAGRAM_ISNUMVISUAL" val="0"/>
  <p:tag name="KSO_WM_UNIT_DIAGRAM_ISREFERUNIT" val="0"/>
  <p:tag name="KSO_WM_DIAGRAM_GROUP_CODE" val="q1-1"/>
  <p:tag name="KSO_WM_UNIT_TYPE" val="q_h_a"/>
  <p:tag name="KSO_WM_UNIT_INDEX" val="1_3_1"/>
  <p:tag name="KSO_WM_UNIT_ID" val="diagram20170158_2*q_h_a*1_3_1"/>
  <p:tag name="KSO_WM_TEMPLATE_CATEGORY" val="diagram"/>
  <p:tag name="KSO_WM_TEMPLATE_INDEX" val="20170158"/>
  <p:tag name="KSO_WM_UNIT_LAYERLEVEL" val="1_1_1"/>
  <p:tag name="KSO_WM_TAG_VERSION" val="1.0"/>
  <p:tag name="KSO_WM_BEAUTIFY_FLAG" val="#wm#"/>
  <p:tag name="KSO_WM_UNIT_TEXT_FILL_FORE_SCHEMECOLOR_INDEX" val="13"/>
  <p:tag name="KSO_WM_UNIT_TEXT_FILL_TYPE" val="1"/>
</p:tagLst>
</file>

<file path=ppt/tags/tag108.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9"/>
  <p:tag name="KSO_WM_UNIT_HIGHLIGHT" val="0"/>
  <p:tag name="KSO_WM_UNIT_COMPATIBLE" val="0"/>
  <p:tag name="KSO_WM_UNIT_DIAGRAM_ISNUMVISUAL" val="0"/>
  <p:tag name="KSO_WM_UNIT_DIAGRAM_ISREFERUNIT" val="0"/>
  <p:tag name="KSO_WM_DIAGRAM_GROUP_CODE" val="q1-1"/>
  <p:tag name="KSO_WM_UNIT_TYPE" val="q_h_a"/>
  <p:tag name="KSO_WM_UNIT_INDEX" val="1_2_1"/>
  <p:tag name="KSO_WM_UNIT_ID" val="diagram20170158_2*q_h_a*1_2_1"/>
  <p:tag name="KSO_WM_TEMPLATE_CATEGORY" val="diagram"/>
  <p:tag name="KSO_WM_TEMPLATE_INDEX" val="20170158"/>
  <p:tag name="KSO_WM_UNIT_LAYERLEVEL" val="1_1_1"/>
  <p:tag name="KSO_WM_TAG_VERSION" val="1.0"/>
  <p:tag name="KSO_WM_BEAUTIFY_FLAG" val="#wm#"/>
  <p:tag name="KSO_WM_UNIT_TEXT_FILL_FORE_SCHEMECOLOR_INDEX" val="13"/>
  <p:tag name="KSO_WM_UNIT_TEXT_FILL_TYPE"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1497_1*m_h_i*1_1_1"/>
  <p:tag name="KSO_WM_TEMPLATE_CATEGORY" val="diagram"/>
  <p:tag name="KSO_WM_TEMPLATE_INDEX" val="20201497"/>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1"/>
  <p:tag name="KSO_WM_UNIT_ID" val="diagram160108_4*m_h_i*1_5_1"/>
  <p:tag name="KSO_WM_TEMPLATE_CATEGORY" val="diagram"/>
  <p:tag name="KSO_WM_TEMPLATE_INDEX" val="160108"/>
  <p:tag name="KSO_WM_UNIT_LAYERLEVEL" val="1_1_1"/>
  <p:tag name="KSO_WM_TAG_VERSION" val="1.0"/>
  <p:tag name="KSO_WM_BEAUTIFY_FLAG" val="#wm#"/>
  <p:tag name="KSO_WM_UNIT_FILL_FORE_SCHEMECOLOR_INDEX" val="9"/>
  <p:tag name="KSO_WM_UNIT_FILL_TYPE"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01497_1*m_h_i*1_1_2"/>
  <p:tag name="KSO_WM_TEMPLATE_CATEGORY" val="diagram"/>
  <p:tag name="KSO_WM_TEMPLATE_INDEX" val="20201497"/>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11.xml><?xml version="1.0" encoding="utf-8"?>
<p:tagLst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201497_1*m_h_a*1_1_1"/>
  <p:tag name="KSO_WM_TEMPLATE_CATEGORY" val="diagram"/>
  <p:tag name="KSO_WM_TEMPLATE_INDEX" val="20201497"/>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1497_1*m_h_i*1_2_1"/>
  <p:tag name="KSO_WM_TEMPLATE_CATEGORY" val="diagram"/>
  <p:tag name="KSO_WM_TEMPLATE_INDEX" val="20201497"/>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01497_1*m_h_i*1_2_2"/>
  <p:tag name="KSO_WM_TEMPLATE_CATEGORY" val="diagram"/>
  <p:tag name="KSO_WM_TEMPLATE_INDEX" val="20201497"/>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114.xml><?xml version="1.0" encoding="utf-8"?>
<p:tagLst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201497_1*m_h_a*1_2_1"/>
  <p:tag name="KSO_WM_TEMPLATE_CATEGORY" val="diagram"/>
  <p:tag name="KSO_WM_TEMPLATE_INDEX" val="20201497"/>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1497_1*m_h_i*1_3_1"/>
  <p:tag name="KSO_WM_TEMPLATE_CATEGORY" val="diagram"/>
  <p:tag name="KSO_WM_TEMPLATE_INDEX" val="20201497"/>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01497_1*m_h_i*1_3_2"/>
  <p:tag name="KSO_WM_TEMPLATE_CATEGORY" val="diagram"/>
  <p:tag name="KSO_WM_TEMPLATE_INDEX" val="20201497"/>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117.xml><?xml version="1.0" encoding="utf-8"?>
<p:tagLst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20201497_1*m_h_a*1_3_1"/>
  <p:tag name="KSO_WM_TEMPLATE_CATEGORY" val="diagram"/>
  <p:tag name="KSO_WM_TEMPLATE_INDEX" val="20201497"/>
  <p:tag name="KSO_WM_UNIT_LAYERLEVEL" val="1_1_1"/>
  <p:tag name="KSO_WM_TAG_VERSION" val="1.0"/>
  <p:tag name="KSO_WM_BEAUTIFY_FLAG" val="#wm#"/>
  <p:tag name="KSO_WM_UNIT_PRESET_TEXT" val="添加标题"/>
  <p:tag name="KSO_WM_UNIT_TEXT_FILL_FORE_SCHEMECOLOR_INDEX" val="13"/>
  <p:tag name="KSO_WM_UNIT_TEXT_FILL_TYPE" val="1"/>
</p:tagLst>
</file>

<file path=ppt/tags/tag12.xml><?xml version="1.0" encoding="utf-8"?>
<p:tagLst xmlns:p="http://schemas.openxmlformats.org/presentationml/2006/main">
  <p:tag name="KSO_WM_UNIT_ISCONTENTSTITLE" val="0"/>
  <p:tag name="KSO_WM_UNIT_NOCLEAR" val="0"/>
  <p:tag name="KSO_WM_UNIT_BIND_DECORATION_IDS" val="diagram160108_4*m_i*1_2;diagram160108_4*m_i*1_3"/>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160108_4*m_h_i*1_1_3"/>
  <p:tag name="KSO_WM_TEMPLATE_CATEGORY" val="diagram"/>
  <p:tag name="KSO_WM_TEMPLATE_INDEX" val="160108"/>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3.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160108_4*m_h_a*1_1_1"/>
  <p:tag name="KSO_WM_TEMPLATE_CATEGORY" val="diagram"/>
  <p:tag name="KSO_WM_TEMPLATE_INDEX" val="160108"/>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14.xml><?xml version="1.0" encoding="utf-8"?>
<p:tagLst xmlns:p="http://schemas.openxmlformats.org/presentationml/2006/main">
  <p:tag name="KSO_WM_UNIT_ISCONTENTSTITLE" val="0"/>
  <p:tag name="KSO_WM_UNIT_NOCLEAR" val="0"/>
  <p:tag name="KSO_WM_UNIT_BIND_DECORATION_IDS" val="diagram160108_4*m_i*1_6;diagram160108_4*m_i*1_7"/>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160108_4*m_h_i*1_3_1"/>
  <p:tag name="KSO_WM_TEMPLATE_CATEGORY" val="diagram"/>
  <p:tag name="KSO_WM_TEMPLATE_INDEX" val="160108"/>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15.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a"/>
  <p:tag name="KSO_WM_UNIT_INDEX" val="1_3_1"/>
  <p:tag name="KSO_WM_UNIT_ID" val="diagram160108_4*m_h_a*1_3_1"/>
  <p:tag name="KSO_WM_TEMPLATE_CATEGORY" val="diagram"/>
  <p:tag name="KSO_WM_TEMPLATE_INDEX" val="160108"/>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16.xml><?xml version="1.0" encoding="utf-8"?>
<p:tagLst xmlns:p="http://schemas.openxmlformats.org/presentationml/2006/main">
  <p:tag name="KSO_WM_UNIT_ISCONTENTSTITLE" val="0"/>
  <p:tag name="KSO_WM_UNIT_NOCLEAR" val="0"/>
  <p:tag name="KSO_WM_UNIT_BIND_DECORATION_IDS" val="diagram160108_4*m_i*1_10;diagram160108_4*m_i*1_11"/>
  <p:tag name="KSO_WM_UNIT_HIGHLIGHT" val="0"/>
  <p:tag name="KSO_WM_UNIT_COMPATIBLE" val="0"/>
  <p:tag name="KSO_WM_UNIT_DIAGRAM_ISNUMVISUAL" val="0"/>
  <p:tag name="KSO_WM_UNIT_DIAGRAM_ISREFERUNIT" val="0"/>
  <p:tag name="KSO_WM_DIAGRAM_GROUP_CODE" val="m1-1"/>
  <p:tag name="KSO_WM_UNIT_TYPE" val="m_h_i"/>
  <p:tag name="KSO_WM_UNIT_INDEX" val="1_5_3"/>
  <p:tag name="KSO_WM_UNIT_ID" val="diagram160108_4*m_h_i*1_5_3"/>
  <p:tag name="KSO_WM_TEMPLATE_CATEGORY" val="diagram"/>
  <p:tag name="KSO_WM_TEMPLATE_INDEX" val="160108"/>
  <p:tag name="KSO_WM_UNIT_LAYERLEVEL" val="1_1_1"/>
  <p:tag name="KSO_WM_TAG_VERSION" val="1.0"/>
  <p:tag name="KSO_WM_BEAUTIFY_FLAG" val="#wm#"/>
  <p:tag name="KSO_WM_UNIT_FILL_FORE_SCHEMECOLOR_INDEX" val="9"/>
  <p:tag name="KSO_WM_UNIT_FILL_TYPE" val="1"/>
  <p:tag name="KSO_WM_UNIT_TEXT_FILL_FORE_SCHEMECOLOR_INDEX" val="14"/>
  <p:tag name="KSO_WM_UNIT_TEXT_FILL_TYPE" val="1"/>
</p:tagLst>
</file>

<file path=ppt/tags/tag17.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a"/>
  <p:tag name="KSO_WM_UNIT_INDEX" val="1_5_1"/>
  <p:tag name="KSO_WM_UNIT_ID" val="diagram160108_4*m_h_a*1_5_1"/>
  <p:tag name="KSO_WM_TEMPLATE_CATEGORY" val="diagram"/>
  <p:tag name="KSO_WM_TEMPLATE_INDEX" val="160108"/>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18.xml><?xml version="1.0" encoding="utf-8"?>
<p:tagLst xmlns:p="http://schemas.openxmlformats.org/presentationml/2006/main">
  <p:tag name="KSO_WM_UNIT_ISCONTENTSTITLE" val="0"/>
  <p:tag name="KSO_WM_UNIT_NOCLEAR" val="0"/>
  <p:tag name="KSO_WM_UNIT_BIND_DECORATION_IDS" val="diagram160108_4*m_i*1_4;diagram160108_4*m_i*1_5"/>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160108_4*m_h_i*1_2_3"/>
  <p:tag name="KSO_WM_TEMPLATE_CATEGORY" val="diagram"/>
  <p:tag name="KSO_WM_TEMPLATE_INDEX" val="160108"/>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19.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160108_4*m_h_a*1_2_1"/>
  <p:tag name="KSO_WM_TEMPLATE_CATEGORY" val="diagram"/>
  <p:tag name="KSO_WM_TEMPLATE_INDEX" val="160108"/>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160108_4*m_h_i*1_1_2"/>
  <p:tag name="KSO_WM_TEMPLATE_CATEGORY" val="diagram"/>
  <p:tag name="KSO_WM_TEMPLATE_INDEX" val="160108"/>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Lst>
</file>

<file path=ppt/tags/tag20.xml><?xml version="1.0" encoding="utf-8"?>
<p:tagLst xmlns:p="http://schemas.openxmlformats.org/presentationml/2006/main">
  <p:tag name="KSO_WM_UNIT_ISCONTENTSTITLE" val="0"/>
  <p:tag name="KSO_WM_UNIT_NOCLEAR" val="0"/>
  <p:tag name="KSO_WM_UNIT_BIND_DECORATION_IDS" val="diagram160108_4*m_i*1_8;diagram160108_4*m_i*1_9"/>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diagram160108_4*m_h_i*1_4_3"/>
  <p:tag name="KSO_WM_TEMPLATE_CATEGORY" val="diagram"/>
  <p:tag name="KSO_WM_TEMPLATE_INDEX" val="160108"/>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21.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m_h_a"/>
  <p:tag name="KSO_WM_UNIT_INDEX" val="1_4_1"/>
  <p:tag name="KSO_WM_UNIT_ID" val="diagram160108_4*m_h_a*1_4_1"/>
  <p:tag name="KSO_WM_TEMPLATE_CATEGORY" val="diagram"/>
  <p:tag name="KSO_WM_TEMPLATE_INDEX" val="160108"/>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22.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71_4*l_h_i*1_1_2"/>
  <p:tag name="KSO_WM_TEMPLATE_CATEGORY" val="diagram"/>
  <p:tag name="KSO_WM_TEMPLATE_INDEX" val="71"/>
  <p:tag name="KSO_WM_UNIT_LAYERLEVEL" val="1_1_1"/>
  <p:tag name="KSO_WM_TAG_VERSION" val="1.0"/>
  <p:tag name="KSO_WM_BEAUTIFY_FLAG" val="#wm#"/>
  <p:tag name="KSO_WM_UNIT_LINE_FORE_SCHEMECOLOR_INDEX" val="5"/>
  <p:tag name="KSO_WM_UNIT_LINE_FILL_TYPE" val="2"/>
  <p:tag name="KSO_WM_UNIT_TEXT_FILL_FORE_SCHEMECOLOR_INDEX" val="5"/>
  <p:tag name="KSO_WM_UNIT_TEXT_FILL_TYPE" val="1"/>
</p:tagLst>
</file>

<file path=ppt/tags/tag23.xml><?xml version="1.0" encoding="utf-8"?>
<p:tagLst xmlns:p="http://schemas.openxmlformats.org/presentationml/2006/main">
  <p:tag name="KSO_WM_UNIT_NOCLEAR" val="0"/>
  <p:tag name="KSO_WM_UNIT_VALUE" val="7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1_4*l_h_f*1_1_1"/>
  <p:tag name="KSO_WM_TEMPLATE_CATEGORY" val="diagram"/>
  <p:tag name="KSO_WM_TEMPLATE_INDEX" val="71"/>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 val="13"/>
  <p:tag name="KSO_WM_UNIT_TEXT_FILL_TYPE" val="1"/>
</p:tagLst>
</file>

<file path=ppt/tags/tag2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71_4*l_h_i*1_3_2"/>
  <p:tag name="KSO_WM_TEMPLATE_CATEGORY" val="diagram"/>
  <p:tag name="KSO_WM_TEMPLATE_INDEX" val="71"/>
  <p:tag name="KSO_WM_UNIT_LAYERLEVEL" val="1_1_1"/>
  <p:tag name="KSO_WM_TAG_VERSION" val="1.0"/>
  <p:tag name="KSO_WM_BEAUTIFY_FLAG" val="#wm#"/>
  <p:tag name="KSO_WM_UNIT_LINE_FORE_SCHEMECOLOR_INDEX" val="7"/>
  <p:tag name="KSO_WM_UNIT_LINE_FILL_TYPE" val="2"/>
  <p:tag name="KSO_WM_UNIT_TEXT_FILL_FORE_SCHEMECOLOR_INDEX" val="5"/>
  <p:tag name="KSO_WM_UNIT_TEXT_FILL_TYPE" val="1"/>
</p:tagLst>
</file>

<file path=ppt/tags/tag25.xml><?xml version="1.0" encoding="utf-8"?>
<p:tagLst xmlns:p="http://schemas.openxmlformats.org/presentationml/2006/main">
  <p:tag name="KSO_WM_UNIT_NOCLEAR" val="0"/>
  <p:tag name="KSO_WM_UNIT_VALUE" val="7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71_4*l_h_f*1_3_1"/>
  <p:tag name="KSO_WM_TEMPLATE_CATEGORY" val="diagram"/>
  <p:tag name="KSO_WM_TEMPLATE_INDEX" val="71"/>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 val="13"/>
  <p:tag name="KSO_WM_UNIT_TEXT_FILL_TYPE" val="1"/>
</p:tagLst>
</file>

<file path=ppt/tags/tag26.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71_4*l_h_i*1_2_2"/>
  <p:tag name="KSO_WM_TEMPLATE_CATEGORY" val="diagram"/>
  <p:tag name="KSO_WM_TEMPLATE_INDEX" val="71"/>
  <p:tag name="KSO_WM_UNIT_LAYERLEVEL" val="1_1_1"/>
  <p:tag name="KSO_WM_TAG_VERSION" val="1.0"/>
  <p:tag name="KSO_WM_BEAUTIFY_FLAG" val="#wm#"/>
  <p:tag name="KSO_WM_UNIT_LINE_FORE_SCHEMECOLOR_INDEX" val="6"/>
  <p:tag name="KSO_WM_UNIT_LINE_FILL_TYPE" val="2"/>
  <p:tag name="KSO_WM_UNIT_TEXT_FILL_FORE_SCHEMECOLOR_INDEX" val="5"/>
  <p:tag name="KSO_WM_UNIT_TEXT_FILL_TYPE" val="1"/>
</p:tagLst>
</file>

<file path=ppt/tags/tag27.xml><?xml version="1.0" encoding="utf-8"?>
<p:tagLst xmlns:p="http://schemas.openxmlformats.org/presentationml/2006/main">
  <p:tag name="KSO_WM_UNIT_NOCLEAR" val="0"/>
  <p:tag name="KSO_WM_UNIT_VALUE" val="78"/>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71_4*l_h_f*1_2_1"/>
  <p:tag name="KSO_WM_TEMPLATE_CATEGORY" val="diagram"/>
  <p:tag name="KSO_WM_TEMPLATE_INDEX" val="71"/>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 val="13"/>
  <p:tag name="KSO_WM_UNIT_TEXT_FILL_TYPE" val="1"/>
</p:tagLst>
</file>

<file path=ppt/tags/tag28.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71_4*l_h_i*1_4_2"/>
  <p:tag name="KSO_WM_TEMPLATE_CATEGORY" val="diagram"/>
  <p:tag name="KSO_WM_TEMPLATE_INDEX" val="71"/>
  <p:tag name="KSO_WM_UNIT_LAYERLEVEL" val="1_1_1"/>
  <p:tag name="KSO_WM_TAG_VERSION" val="1.0"/>
  <p:tag name="KSO_WM_BEAUTIFY_FLAG" val="#wm#"/>
  <p:tag name="KSO_WM_UNIT_LINE_FORE_SCHEMECOLOR_INDEX" val="8"/>
  <p:tag name="KSO_WM_UNIT_LINE_FILL_TYPE" val="2"/>
  <p:tag name="KSO_WM_UNIT_TEXT_FILL_FORE_SCHEMECOLOR_INDEX" val="5"/>
  <p:tag name="KSO_WM_UNIT_TEXT_FILL_TYPE" val="1"/>
</p:tagLst>
</file>

<file path=ppt/tags/tag29.xml><?xml version="1.0" encoding="utf-8"?>
<p:tagLst xmlns:p="http://schemas.openxmlformats.org/presentationml/2006/main">
  <p:tag name="KSO_WM_UNIT_NOCLEAR" val="0"/>
  <p:tag name="KSO_WM_UNIT_VALUE" val="78"/>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71_4*l_h_f*1_4_1"/>
  <p:tag name="KSO_WM_TEMPLATE_CATEGORY" val="diagram"/>
  <p:tag name="KSO_WM_TEMPLATE_INDEX" val="71"/>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 val="13"/>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160108_4*m_h_i*1_1_1"/>
  <p:tag name="KSO_WM_TEMPLATE_CATEGORY" val="diagram"/>
  <p:tag name="KSO_WM_TEMPLATE_INDEX" val="160108"/>
  <p:tag name="KSO_WM_UNIT_LAYERLEVEL" val="1_1_1"/>
  <p:tag name="KSO_WM_TAG_VERSION" val="1.0"/>
  <p:tag name="KSO_WM_BEAUTIFY_FLAG" val="#wm#"/>
  <p:tag name="KSO_WM_UNIT_FILL_FORE_SCHEMECOLOR_INDEX" val="5"/>
  <p:tag name="KSO_WM_UNIT_FILL_TYPE"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71_4*l_h_i*1_3_1"/>
  <p:tag name="KSO_WM_TEMPLATE_CATEGORY" val="diagram"/>
  <p:tag name="KSO_WM_TEMPLATE_INDEX" val="71"/>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71_4*l_h_i*1_3_1"/>
  <p:tag name="KSO_WM_TEMPLATE_CATEGORY" val="diagram"/>
  <p:tag name="KSO_WM_TEMPLATE_INDEX" val="71"/>
  <p:tag name="KSO_WM_UNIT_LAYERLEVEL" val="1_1_1"/>
  <p:tag name="KSO_WM_TAG_VERSION" val="1.0"/>
  <p:tag name="KSO_WM_BEAUTIFY_FLAG" val="#wm#"/>
  <p:tag name="KSO_WM_UNIT_TEXT_FILL_FORE_SCHEMECOLOR_INDEX" val="14"/>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71_4*l_h_i*1_1_1"/>
  <p:tag name="KSO_WM_TEMPLATE_CATEGORY" val="diagram"/>
  <p:tag name="KSO_WM_TEMPLATE_INDEX" val="7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71_4*l_h_i*1_1_1"/>
  <p:tag name="KSO_WM_TEMPLATE_CATEGORY" val="diagram"/>
  <p:tag name="KSO_WM_TEMPLATE_INDEX" val="71"/>
  <p:tag name="KSO_WM_UNIT_LAYERLEVEL" val="1_1_1"/>
  <p:tag name="KSO_WM_TAG_VERSION" val="1.0"/>
  <p:tag name="KSO_WM_BEAUTIFY_FLAG" val="#wm#"/>
  <p:tag name="KSO_WM_UNIT_TEXT_FILL_FORE_SCHEMECOLOR_INDEX" val="14"/>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71_4*l_h_i*1_4_1"/>
  <p:tag name="KSO_WM_TEMPLATE_CATEGORY" val="diagram"/>
  <p:tag name="KSO_WM_TEMPLATE_INDEX" val="71"/>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71_4*l_h_i*1_4_1"/>
  <p:tag name="KSO_WM_TEMPLATE_CATEGORY" val="diagram"/>
  <p:tag name="KSO_WM_TEMPLATE_INDEX" val="71"/>
  <p:tag name="KSO_WM_UNIT_LAYERLEVEL" val="1_1_1"/>
  <p:tag name="KSO_WM_TAG_VERSION" val="1.0"/>
  <p:tag name="KSO_WM_BEAUTIFY_FLAG" val="#wm#"/>
  <p:tag name="KSO_WM_UNIT_TEXT_FILL_FORE_SCHEMECOLOR_INDEX" val="14"/>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71_4*l_h_i*1_2_1"/>
  <p:tag name="KSO_WM_TEMPLATE_CATEGORY" val="diagram"/>
  <p:tag name="KSO_WM_TEMPLATE_INDEX" val="71"/>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71_4*l_h_i*1_2_1"/>
  <p:tag name="KSO_WM_TEMPLATE_CATEGORY" val="diagram"/>
  <p:tag name="KSO_WM_TEMPLATE_INDEX" val="71"/>
  <p:tag name="KSO_WM_UNIT_LAYERLEVEL" val="1_1_1"/>
  <p:tag name="KSO_WM_TAG_VERSION" val="1.0"/>
  <p:tag name="KSO_WM_BEAUTIFY_FLAG" val="#wm#"/>
  <p:tag name="KSO_WM_UNIT_TEXT_FILL_FORE_SCHEMECOLOR_INDEX" val="14"/>
  <p:tag name="KSO_WM_UNIT_TEX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81264_2*l_h_i*1_1_1"/>
  <p:tag name="KSO_WM_TEMPLATE_CATEGORY" val="diagram"/>
  <p:tag name="KSO_WM_TEMPLATE_INDEX" val="2018126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81264_2*l_h_i*1_1_2"/>
  <p:tag name="KSO_WM_TEMPLATE_CATEGORY" val="diagram"/>
  <p:tag name="KSO_WM_TEMPLATE_INDEX" val="20181264"/>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160108_4*m_h_i*1_2_2"/>
  <p:tag name="KSO_WM_TEMPLATE_CATEGORY" val="diagram"/>
  <p:tag name="KSO_WM_TEMPLATE_INDEX" val="160108"/>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181264_2*l_h_i*1_1_3"/>
  <p:tag name="KSO_WM_TEMPLATE_CATEGORY" val="diagram"/>
  <p:tag name="KSO_WM_TEMPLATE_INDEX" val="20181264"/>
  <p:tag name="KSO_WM_UNIT_LAYERLEVEL" val="1_1_1"/>
  <p:tag name="KSO_WM_TAG_VERSION" val="1.0"/>
  <p:tag name="KSO_WM_BEAUTIFY_FLAG" val="#wm#"/>
  <p:tag name="KSO_WM_UNIT_TEXT_FILL_FORE_SCHEMECOLOR_INDEX" val="13"/>
  <p:tag name="KSO_WM_UNIT_TEXT_FILL_TYPE" val="1"/>
</p:tagLst>
</file>

<file path=ppt/tags/tag41.xml><?xml version="1.0" encoding="utf-8"?>
<p:tagLst xmlns:p="http://schemas.openxmlformats.org/presentationml/2006/main">
  <p:tag name="KSO_WM_UNIT_ISCONTENTSTITLE" val="0"/>
  <p:tag name="KSO_WM_UNIT_ISNUMDGMTITLE" val="0"/>
  <p:tag name="KSO_WM_UNIT_PRESET_TEXT" val="点击输入标题内容"/>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81264_2*l_h_a*1_1_1"/>
  <p:tag name="KSO_WM_TEMPLATE_CATEGORY" val="diagram"/>
  <p:tag name="KSO_WM_TEMPLATE_INDEX" val="20181264"/>
  <p:tag name="KSO_WM_UNIT_LAYERLEVEL" val="1_1_1"/>
  <p:tag name="KSO_WM_TAG_VERSION" val="1.0"/>
  <p:tag name="KSO_WM_BEAUTIFY_FLAG" val="#wm#"/>
  <p:tag name="KSO_WM_UNIT_TEXT_FILL_FORE_SCHEMECOLOR_INDEX" val="13"/>
  <p:tag name="KSO_WM_UNIT_TEXT_FILL_TYPE"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81264_2*l_h_i*1_2_1"/>
  <p:tag name="KSO_WM_TEMPLATE_CATEGORY" val="diagram"/>
  <p:tag name="KSO_WM_TEMPLATE_INDEX" val="2018126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81264_2*l_h_i*1_2_2"/>
  <p:tag name="KSO_WM_TEMPLATE_CATEGORY" val="diagram"/>
  <p:tag name="KSO_WM_TEMPLATE_INDEX" val="20181264"/>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181264_2*l_h_i*1_2_3"/>
  <p:tag name="KSO_WM_TEMPLATE_CATEGORY" val="diagram"/>
  <p:tag name="KSO_WM_TEMPLATE_INDEX" val="20181264"/>
  <p:tag name="KSO_WM_UNIT_LAYERLEVEL" val="1_1_1"/>
  <p:tag name="KSO_WM_TAG_VERSION" val="1.0"/>
  <p:tag name="KSO_WM_BEAUTIFY_FLAG" val="#wm#"/>
  <p:tag name="KSO_WM_UNIT_TEXT_FILL_FORE_SCHEMECOLOR_INDEX" val="13"/>
  <p:tag name="KSO_WM_UNIT_TEXT_FILL_TYPE" val="1"/>
</p:tagLst>
</file>

<file path=ppt/tags/tag45.xml><?xml version="1.0" encoding="utf-8"?>
<p:tagLst xmlns:p="http://schemas.openxmlformats.org/presentationml/2006/main">
  <p:tag name="KSO_WM_UNIT_ISCONTENTSTITLE" val="0"/>
  <p:tag name="KSO_WM_UNIT_ISNUMDGMTITLE" val="0"/>
  <p:tag name="KSO_WM_UNIT_PRESET_TEXT" val="点击输入标题内容"/>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81264_2*l_h_a*1_2_1"/>
  <p:tag name="KSO_WM_TEMPLATE_CATEGORY" val="diagram"/>
  <p:tag name="KSO_WM_TEMPLATE_INDEX" val="20181264"/>
  <p:tag name="KSO_WM_UNIT_LAYERLEVEL" val="1_1_1"/>
  <p:tag name="KSO_WM_TAG_VERSION" val="1.0"/>
  <p:tag name="KSO_WM_BEAUTIFY_FLAG" val="#wm#"/>
  <p:tag name="KSO_WM_UNIT_TEXT_FILL_FORE_SCHEMECOLOR_INDEX" val="13"/>
  <p:tag name="KSO_WM_UNIT_TEXT_FILL_TYPE"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81264_2*l_h_i*1_3_1"/>
  <p:tag name="KSO_WM_TEMPLATE_CATEGORY" val="diagram"/>
  <p:tag name="KSO_WM_TEMPLATE_INDEX" val="2018126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81264_2*l_h_i*1_3_2"/>
  <p:tag name="KSO_WM_TEMPLATE_CATEGORY" val="diagram"/>
  <p:tag name="KSO_WM_TEMPLATE_INDEX" val="20181264"/>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181264_2*l_h_i*1_3_3"/>
  <p:tag name="KSO_WM_TEMPLATE_CATEGORY" val="diagram"/>
  <p:tag name="KSO_WM_TEMPLATE_INDEX" val="20181264"/>
  <p:tag name="KSO_WM_UNIT_LAYERLEVEL" val="1_1_1"/>
  <p:tag name="KSO_WM_TAG_VERSION" val="1.0"/>
  <p:tag name="KSO_WM_BEAUTIFY_FLAG" val="#wm#"/>
  <p:tag name="KSO_WM_UNIT_TEXT_FILL_FORE_SCHEMECOLOR_INDEX" val="13"/>
  <p:tag name="KSO_WM_UNIT_TEXT_FILL_TYPE" val="1"/>
</p:tagLst>
</file>

<file path=ppt/tags/tag49.xml><?xml version="1.0" encoding="utf-8"?>
<p:tagLst xmlns:p="http://schemas.openxmlformats.org/presentationml/2006/main">
  <p:tag name="KSO_WM_UNIT_ISCONTENTSTITLE" val="0"/>
  <p:tag name="KSO_WM_UNIT_ISNUMDGMTITLE" val="0"/>
  <p:tag name="KSO_WM_UNIT_PRESET_TEXT" val="点击输入标题内容"/>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81264_2*l_h_a*1_3_1"/>
  <p:tag name="KSO_WM_TEMPLATE_CATEGORY" val="diagram"/>
  <p:tag name="KSO_WM_TEMPLATE_INDEX" val="20181264"/>
  <p:tag name="KSO_WM_UNIT_LAYERLEVEL" val="1_1_1"/>
  <p:tag name="KSO_WM_TAG_VERSION" val="1.0"/>
  <p:tag name="KSO_WM_BEAUTIFY_FLAG" val="#wm#"/>
  <p:tag name="KSO_WM_UNIT_TEXT_FILL_FORE_SCHEMECOLOR_INDEX" val="13"/>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160108_4*m_h_i*1_2_1"/>
  <p:tag name="KSO_WM_TEMPLATE_CATEGORY" val="diagram"/>
  <p:tag name="KSO_WM_TEMPLATE_INDEX" val="160108"/>
  <p:tag name="KSO_WM_UNIT_LAYERLEVEL" val="1_1_1"/>
  <p:tag name="KSO_WM_TAG_VERSION" val="1.0"/>
  <p:tag name="KSO_WM_BEAUTIFY_FLAG" val="#wm#"/>
  <p:tag name="KSO_WM_UNIT_FILL_FORE_SCHEMECOLOR_INDEX" val="6"/>
  <p:tag name="KSO_WM_UNIT_FILL_TYPE"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632_3*l_h_i*1_1_1"/>
  <p:tag name="KSO_WM_TEMPLATE_CATEGORY" val="diagram"/>
  <p:tag name="KSO_WM_TEMPLATE_INDEX" val="632"/>
  <p:tag name="KSO_WM_UNIT_LAYERLEVEL" val="1_1_1"/>
  <p:tag name="KSO_WM_TAG_VERSION" val="1.0"/>
  <p:tag name="KSO_WM_BEAUTIFY_FLAG" val="#wm#"/>
  <p:tag name="KSO_WM_UNIT_TEXT_FILL_FORE_SCHEMECOLOR_INDEX" val="5"/>
  <p:tag name="KSO_WM_UNIT_TEXT_FILL_TYPE" val="1"/>
</p:tagLst>
</file>

<file path=ppt/tags/tag51.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632_3*l_h_a*1_1_1"/>
  <p:tag name="KSO_WM_TEMPLATE_CATEGORY" val="diagram"/>
  <p:tag name="KSO_WM_TEMPLATE_INDEX" val="632"/>
  <p:tag name="KSO_WM_UNIT_LAYERLEVEL" val="1_1_1"/>
  <p:tag name="KSO_WM_TAG_VERSION" val="1.0"/>
  <p:tag name="KSO_WM_BEAUTIFY_FLAG" val="#wm#"/>
  <p:tag name="KSO_WM_UNIT_PRESET_TEXT" val="添加标题"/>
  <p:tag name="KSO_WM_UNIT_TEXT_FILL_FORE_SCHEMECOLOR_INDEX" val="5"/>
  <p:tag name="KSO_WM_UNIT_TEXT_FILL_TYPE"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632_3*l_h_i*1_1_1"/>
  <p:tag name="KSO_WM_TEMPLATE_CATEGORY" val="diagram"/>
  <p:tag name="KSO_WM_TEMPLATE_INDEX" val="632"/>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632_3*l_h_i*1_2_1"/>
  <p:tag name="KSO_WM_TEMPLATE_CATEGORY" val="diagram"/>
  <p:tag name="KSO_WM_TEMPLATE_INDEX" val="632"/>
  <p:tag name="KSO_WM_UNIT_LAYERLEVEL" val="1_1_1"/>
  <p:tag name="KSO_WM_TAG_VERSION" val="1.0"/>
  <p:tag name="KSO_WM_BEAUTIFY_FLAG" val="#wm#"/>
  <p:tag name="KSO_WM_UNIT_TEXT_FILL_FORE_SCHEMECOLOR_INDEX" val="6"/>
  <p:tag name="KSO_WM_UNIT_TEXT_FILL_TYPE" val="1"/>
</p:tagLst>
</file>

<file path=ppt/tags/tag54.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632_3*l_h_a*1_2_1"/>
  <p:tag name="KSO_WM_TEMPLATE_CATEGORY" val="diagram"/>
  <p:tag name="KSO_WM_TEMPLATE_INDEX" val="632"/>
  <p:tag name="KSO_WM_UNIT_LAYERLEVEL" val="1_1_1"/>
  <p:tag name="KSO_WM_TAG_VERSION" val="1.0"/>
  <p:tag name="KSO_WM_BEAUTIFY_FLAG" val="#wm#"/>
  <p:tag name="KSO_WM_UNIT_PRESET_TEXT" val="添加标题"/>
  <p:tag name="KSO_WM_UNIT_TEXT_FILL_FORE_SCHEMECOLOR_INDEX" val="6"/>
  <p:tag name="KSO_WM_UNIT_TEXT_FILL_TYPE"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632_3*l_h_i*1_2_1"/>
  <p:tag name="KSO_WM_TEMPLATE_CATEGORY" val="diagram"/>
  <p:tag name="KSO_WM_TEMPLATE_INDEX" val="632"/>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632_3*l_h_i*1_3_1"/>
  <p:tag name="KSO_WM_TEMPLATE_CATEGORY" val="diagram"/>
  <p:tag name="KSO_WM_TEMPLATE_INDEX" val="632"/>
  <p:tag name="KSO_WM_UNIT_LAYERLEVEL" val="1_1_1"/>
  <p:tag name="KSO_WM_TAG_VERSION" val="1.0"/>
  <p:tag name="KSO_WM_BEAUTIFY_FLAG" val="#wm#"/>
  <p:tag name="KSO_WM_UNIT_TEXT_FILL_FORE_SCHEMECOLOR_INDEX" val="7"/>
  <p:tag name="KSO_WM_UNIT_TEXT_FILL_TYPE" val="1"/>
</p:tagLst>
</file>

<file path=ppt/tags/tag57.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632_3*l_h_a*1_3_1"/>
  <p:tag name="KSO_WM_TEMPLATE_CATEGORY" val="diagram"/>
  <p:tag name="KSO_WM_TEMPLATE_INDEX" val="632"/>
  <p:tag name="KSO_WM_UNIT_LAYERLEVEL" val="1_1_1"/>
  <p:tag name="KSO_WM_TAG_VERSION" val="1.0"/>
  <p:tag name="KSO_WM_BEAUTIFY_FLAG" val="#wm#"/>
  <p:tag name="KSO_WM_UNIT_PRESET_TEXT" val="添加标题"/>
  <p:tag name="KSO_WM_UNIT_TEXT_FILL_FORE_SCHEMECOLOR_INDEX" val="7"/>
  <p:tag name="KSO_WM_UNIT_TEXT_FILL_TYPE"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632_3*l_h_i*1_3_1"/>
  <p:tag name="KSO_WM_TEMPLATE_CATEGORY" val="diagram"/>
  <p:tag name="KSO_WM_TEMPLATE_INDEX" val="632"/>
  <p:tag name="KSO_WM_UNIT_LAYERLEVEL" val="1_1_1"/>
  <p:tag name="KSO_WM_TAG_VERSION" val="1.0"/>
  <p:tag name="KSO_WM_BEAUTIFY_FLAG" val="#wm#"/>
  <p:tag name="KSO_WM_UNIT_FILL_FORE_SCHEMECOLOR_INDEX" val="7"/>
  <p:tag name="KSO_WM_UNIT_FILL_TYPE" val="1"/>
  <p:tag name="KSO_WM_UNIT_TEXT_FILL_FORE_SCHEMECOLOR_INDEX" val="7"/>
  <p:tag name="KSO_WM_UNIT_TEXT_FILL_TYPE"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81266_4*l_h_i*1_1_1"/>
  <p:tag name="KSO_WM_TEMPLATE_CATEGORY" val="diagram"/>
  <p:tag name="KSO_WM_TEMPLATE_INDEX" val="20181266"/>
  <p:tag name="KSO_WM_UNIT_LAYERLEVEL" val="1_1_1"/>
  <p:tag name="KSO_WM_TAG_VERSION" val="1.0"/>
  <p:tag name="KSO_WM_BEAUTIFY_FLAG" val="#wm#"/>
  <p:tag name="KSO_WM_UNIT_TEXT_FILL_FORE_SCHEMECOLOR_INDEX" val="5"/>
  <p:tag name="KSO_WM_UNIT_TEX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160108_4*m_h_i*1_3_2"/>
  <p:tag name="KSO_WM_TEMPLATE_CATEGORY" val="diagram"/>
  <p:tag name="KSO_WM_TEMPLATE_INDEX" val="160108"/>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81266_4*l_h_i*1_2_1"/>
  <p:tag name="KSO_WM_TEMPLATE_CATEGORY" val="diagram"/>
  <p:tag name="KSO_WM_TEMPLATE_INDEX" val="20181266"/>
  <p:tag name="KSO_WM_UNIT_LAYERLEVEL" val="1_1_1"/>
  <p:tag name="KSO_WM_TAG_VERSION" val="1.0"/>
  <p:tag name="KSO_WM_BEAUTIFY_FLAG" val="#wm#"/>
  <p:tag name="KSO_WM_UNIT_TEXT_FILL_FORE_SCHEMECOLOR_INDEX" val="5"/>
  <p:tag name="KSO_WM_UNIT_TEXT_FILL_TYPE"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81266_4*l_h_i*1_3_1"/>
  <p:tag name="KSO_WM_TEMPLATE_CATEGORY" val="diagram"/>
  <p:tag name="KSO_WM_TEMPLATE_INDEX" val="20181266"/>
  <p:tag name="KSO_WM_UNIT_LAYERLEVEL" val="1_1_1"/>
  <p:tag name="KSO_WM_TAG_VERSION" val="1.0"/>
  <p:tag name="KSO_WM_BEAUTIFY_FLAG" val="#wm#"/>
  <p:tag name="KSO_WM_UNIT_TEXT_FILL_FORE_SCHEMECOLOR_INDEX" val="5"/>
  <p:tag name="KSO_WM_UNIT_TEXT_FILL_TYPE"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181266_4*l_h_i*1_4_1"/>
  <p:tag name="KSO_WM_TEMPLATE_CATEGORY" val="diagram"/>
  <p:tag name="KSO_WM_TEMPLATE_INDEX" val="20181266"/>
  <p:tag name="KSO_WM_UNIT_LAYERLEVEL" val="1_1_1"/>
  <p:tag name="KSO_WM_TAG_VERSION" val="1.0"/>
  <p:tag name="KSO_WM_BEAUTIFY_FLAG" val="#wm#"/>
  <p:tag name="KSO_WM_UNIT_TEXT_FILL_FORE_SCHEMECOLOR_INDEX" val="5"/>
  <p:tag name="KSO_WM_UNIT_TEXT_FILL_TYPE"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diagram20181266_4*l_h_i*1_5_1"/>
  <p:tag name="KSO_WM_TEMPLATE_CATEGORY" val="diagram"/>
  <p:tag name="KSO_WM_TEMPLATE_INDEX" val="20181266"/>
  <p:tag name="KSO_WM_UNIT_LAYERLEVEL" val="1_1_1"/>
  <p:tag name="KSO_WM_TAG_VERSION" val="1.0"/>
  <p:tag name="KSO_WM_BEAUTIFY_FLAG" val="#wm#"/>
  <p:tag name="KSO_WM_UNIT_TEXT_FILL_FORE_SCHEMECOLOR_INDEX" val="5"/>
  <p:tag name="KSO_WM_UNIT_TEXT_FILL_TYPE"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5"/>
  <p:tag name="KSO_WM_UNIT_ID" val="diagram20181266_4*l_i*1_5"/>
  <p:tag name="KSO_WM_TEMPLATE_CATEGORY" val="diagram"/>
  <p:tag name="KSO_WM_TEMPLATE_INDEX" val="20181266"/>
  <p:tag name="KSO_WM_UNIT_LAYERLEVEL" val="1_1"/>
  <p:tag name="KSO_WM_TAG_VERSION" val="1.0"/>
  <p:tag name="KSO_WM_BEAUTIFY_FLAG" val="#wm#"/>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6"/>
  <p:tag name="KSO_WM_UNIT_ID" val="diagram20181266_4*l_i*1_6"/>
  <p:tag name="KSO_WM_TEMPLATE_CATEGORY" val="diagram"/>
  <p:tag name="KSO_WM_TEMPLATE_INDEX" val="20181266"/>
  <p:tag name="KSO_WM_UNIT_LAYERLEVEL" val="1_1"/>
  <p:tag name="KSO_WM_TAG_VERSION" val="1.0"/>
  <p:tag name="KSO_WM_BEAUTIFY_FLAG" val="#wm#"/>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8"/>
  <p:tag name="KSO_WM_UNIT_ID" val="diagram20181266_4*l_i*1_8"/>
  <p:tag name="KSO_WM_TEMPLATE_CATEGORY" val="diagram"/>
  <p:tag name="KSO_WM_TEMPLATE_INDEX" val="20181266"/>
  <p:tag name="KSO_WM_UNIT_LAYERLEVEL" val="1_1"/>
  <p:tag name="KSO_WM_TAG_VERSION" val="1.0"/>
  <p:tag name="KSO_WM_BEAUTIFY_FLAG" val="#wm#"/>
  <p:tag name="KSO_WM_UNIT_LINE_FORE_SCHEMECOLOR_INDEX" val="5"/>
  <p:tag name="KSO_WM_UNIT_LINE_FILL_TYPE" val="2"/>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181266_4*l_i*1_1"/>
  <p:tag name="KSO_WM_TEMPLATE_CATEGORY" val="diagram"/>
  <p:tag name="KSO_WM_TEMPLATE_INDEX" val="20181266"/>
  <p:tag name="KSO_WM_UNIT_LAYERLEVEL" val="1_1"/>
  <p:tag name="KSO_WM_TAG_VERSION" val="1.0"/>
  <p:tag name="KSO_WM_BEAUTIFY_FLAG" val="#wm#"/>
  <p:tag name="KSO_WM_UNIT_LINE_FORE_SCHEMECOLOR_INDEX" val="5"/>
  <p:tag name="KSO_WM_UNIT_LINE_FILL_TYPE"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181266_4*l_i*1_2"/>
  <p:tag name="KSO_WM_TEMPLATE_CATEGORY" val="diagram"/>
  <p:tag name="KSO_WM_TEMPLATE_INDEX" val="20181266"/>
  <p:tag name="KSO_WM_UNIT_LAYERLEVEL" val="1_1"/>
  <p:tag name="KSO_WM_TAG_VERSION" val="1.0"/>
  <p:tag name="KSO_WM_BEAUTIFY_FLAG" val="#wm#"/>
  <p:tag name="KSO_WM_UNIT_LINE_FORE_SCHEMECOLOR_INDEX" val="5"/>
  <p:tag name="KSO_WM_UNIT_LINE_FILL_TYPE" val="2"/>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181266_4*l_i*1_3"/>
  <p:tag name="KSO_WM_TEMPLATE_CATEGORY" val="diagram"/>
  <p:tag name="KSO_WM_TEMPLATE_INDEX" val="20181266"/>
  <p:tag name="KSO_WM_UNIT_LAYERLEVEL" val="1_1"/>
  <p:tag name="KSO_WM_TAG_VERSION" val="1.0"/>
  <p:tag name="KSO_WM_BEAUTIFY_FLAG" val="#wm#"/>
  <p:tag name="KSO_WM_UNIT_LINE_FORE_SCHEMECOLOR_INDEX" val="5"/>
  <p:tag name="KSO_WM_UNIT_LINE_FILL_TYPE"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160108_4*m_h_i*1_3_3"/>
  <p:tag name="KSO_WM_TEMPLATE_CATEGORY" val="diagram"/>
  <p:tag name="KSO_WM_TEMPLATE_INDEX" val="160108"/>
  <p:tag name="KSO_WM_UNIT_LAYERLEVEL" val="1_1_1"/>
  <p:tag name="KSO_WM_TAG_VERSION" val="1.0"/>
  <p:tag name="KSO_WM_BEAUTIFY_FLAG" val="#wm#"/>
  <p:tag name="KSO_WM_UNIT_FILL_FORE_SCHEMECOLOR_INDEX" val="7"/>
  <p:tag name="KSO_WM_UNIT_FILL_TYPE" val="1"/>
</p:tagLst>
</file>

<file path=ppt/tags/tag70.xml><?xml version="1.0" encoding="utf-8"?>
<p:tagLst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81266_4*l_h_a*1_1_1"/>
  <p:tag name="KSO_WM_TEMPLATE_CATEGORY" val="diagram"/>
  <p:tag name="KSO_WM_TEMPLATE_INDEX" val="20181266"/>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71.xml><?xml version="1.0" encoding="utf-8"?>
<p:tagLst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81266_4*l_h_a*1_4_1"/>
  <p:tag name="KSO_WM_TEMPLATE_CATEGORY" val="diagram"/>
  <p:tag name="KSO_WM_TEMPLATE_INDEX" val="20181266"/>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72.xml><?xml version="1.0" encoding="utf-8"?>
<p:tagLst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81266_4*l_h_a*1_2_1"/>
  <p:tag name="KSO_WM_TEMPLATE_CATEGORY" val="diagram"/>
  <p:tag name="KSO_WM_TEMPLATE_INDEX" val="20181266"/>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73.xml><?xml version="1.0" encoding="utf-8"?>
<p:tagLst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181266_4*l_h_a*1_5_1"/>
  <p:tag name="KSO_WM_TEMPLATE_CATEGORY" val="diagram"/>
  <p:tag name="KSO_WM_TEMPLATE_INDEX" val="20181266"/>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74.xml><?xml version="1.0" encoding="utf-8"?>
<p:tagLst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81266_4*l_h_a*1_3_1"/>
  <p:tag name="KSO_WM_TEMPLATE_CATEGORY" val="diagram"/>
  <p:tag name="KSO_WM_TEMPLATE_INDEX" val="20181266"/>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75.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71_3*l_h_i*1_1_2"/>
  <p:tag name="KSO_WM_TEMPLATE_CATEGORY" val="diagram"/>
  <p:tag name="KSO_WM_TEMPLATE_INDEX" val="71"/>
  <p:tag name="KSO_WM_UNIT_LAYERLEVEL" val="1_1_1"/>
  <p:tag name="KSO_WM_TAG_VERSION" val="1.0"/>
  <p:tag name="KSO_WM_BEAUTIFY_FLAG" val="#wm#"/>
  <p:tag name="KSO_WM_UNIT_LINE_FORE_SCHEMECOLOR_INDEX" val="5"/>
  <p:tag name="KSO_WM_UNIT_LINE_FILL_TYPE" val="2"/>
  <p:tag name="KSO_WM_UNIT_TEXT_FILL_FORE_SCHEMECOLOR_INDEX" val="5"/>
  <p:tag name="KSO_WM_UNIT_TEXT_FILL_TYPE" val="1"/>
</p:tagLst>
</file>

<file path=ppt/tags/tag76.xml><?xml version="1.0" encoding="utf-8"?>
<p:tagLst xmlns:p="http://schemas.openxmlformats.org/presentationml/2006/main">
  <p:tag name="KSO_WM_UNIT_NOCLEAR" val="0"/>
  <p:tag name="KSO_WM_UNIT_VALUE" val="7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1_3*l_h_f*1_1_1"/>
  <p:tag name="KSO_WM_TEMPLATE_CATEGORY" val="diagram"/>
  <p:tag name="KSO_WM_TEMPLATE_INDEX" val="71"/>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 val="13"/>
  <p:tag name="KSO_WM_UNIT_TEXT_FILL_TYPE"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71_3*l_h_i*1_1_1"/>
  <p:tag name="KSO_WM_TEMPLATE_CATEGORY" val="diagram"/>
  <p:tag name="KSO_WM_TEMPLATE_INDEX" val="7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71_3*l_h_i*1_1_1"/>
  <p:tag name="KSO_WM_TEMPLATE_CATEGORY" val="diagram"/>
  <p:tag name="KSO_WM_TEMPLATE_INDEX" val="71"/>
  <p:tag name="KSO_WM_UNIT_LAYERLEVEL" val="1_1_1"/>
  <p:tag name="KSO_WM_TAG_VERSION" val="1.0"/>
  <p:tag name="KSO_WM_BEAUTIFY_FLAG" val="#wm#"/>
  <p:tag name="KSO_WM_UNIT_TEXT_FILL_FORE_SCHEMECOLOR_INDEX" val="14"/>
  <p:tag name="KSO_WM_UNIT_TEXT_FILL_TYPE" val="1"/>
</p:tagLst>
</file>

<file path=ppt/tags/tag79.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71_3*l_h_i*1_2_2"/>
  <p:tag name="KSO_WM_TEMPLATE_CATEGORY" val="diagram"/>
  <p:tag name="KSO_WM_TEMPLATE_INDEX" val="71"/>
  <p:tag name="KSO_WM_UNIT_LAYERLEVEL" val="1_1_1"/>
  <p:tag name="KSO_WM_TAG_VERSION" val="1.0"/>
  <p:tag name="KSO_WM_BEAUTIFY_FLAG" val="#wm#"/>
  <p:tag name="KSO_WM_UNIT_LINE_FORE_SCHEMECOLOR_INDEX" val="6"/>
  <p:tag name="KSO_WM_UNIT_LINE_FILL_TYPE" val="2"/>
  <p:tag name="KSO_WM_UNIT_TEXT_FILL_FORE_SCHEMECOLOR_INDEX" val="5"/>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160108_4*m_h_i*1_4_2"/>
  <p:tag name="KSO_WM_TEMPLATE_CATEGORY" val="diagram"/>
  <p:tag name="KSO_WM_TEMPLATE_INDEX" val="160108"/>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Lst>
</file>

<file path=ppt/tags/tag80.xml><?xml version="1.0" encoding="utf-8"?>
<p:tagLst xmlns:p="http://schemas.openxmlformats.org/presentationml/2006/main">
  <p:tag name="KSO_WM_UNIT_NOCLEAR" val="0"/>
  <p:tag name="KSO_WM_UNIT_VALUE" val="78"/>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71_3*l_h_f*1_2_1"/>
  <p:tag name="KSO_WM_TEMPLATE_CATEGORY" val="diagram"/>
  <p:tag name="KSO_WM_TEMPLATE_INDEX" val="71"/>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 val="13"/>
  <p:tag name="KSO_WM_UNIT_TEXT_FILL_TYPE" val="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71_3*l_h_i*1_2_1"/>
  <p:tag name="KSO_WM_TEMPLATE_CATEGORY" val="diagram"/>
  <p:tag name="KSO_WM_TEMPLATE_INDEX" val="71"/>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71_3*l_h_i*1_2_1"/>
  <p:tag name="KSO_WM_TEMPLATE_CATEGORY" val="diagram"/>
  <p:tag name="KSO_WM_TEMPLATE_INDEX" val="71"/>
  <p:tag name="KSO_WM_UNIT_LAYERLEVEL" val="1_1_1"/>
  <p:tag name="KSO_WM_TAG_VERSION" val="1.0"/>
  <p:tag name="KSO_WM_BEAUTIFY_FLAG" val="#wm#"/>
  <p:tag name="KSO_WM_UNIT_TEXT_FILL_FORE_SCHEMECOLOR_INDEX" val="14"/>
  <p:tag name="KSO_WM_UNIT_TEXT_FILL_TYPE" val="1"/>
</p:tagLst>
</file>

<file path=ppt/tags/tag83.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71_3*l_h_i*1_3_2"/>
  <p:tag name="KSO_WM_TEMPLATE_CATEGORY" val="diagram"/>
  <p:tag name="KSO_WM_TEMPLATE_INDEX" val="71"/>
  <p:tag name="KSO_WM_UNIT_LAYERLEVEL" val="1_1_1"/>
  <p:tag name="KSO_WM_TAG_VERSION" val="1.0"/>
  <p:tag name="KSO_WM_BEAUTIFY_FLAG" val="#wm#"/>
  <p:tag name="KSO_WM_UNIT_LINE_FORE_SCHEMECOLOR_INDEX" val="7"/>
  <p:tag name="KSO_WM_UNIT_LINE_FILL_TYPE" val="2"/>
  <p:tag name="KSO_WM_UNIT_TEXT_FILL_FORE_SCHEMECOLOR_INDEX" val="5"/>
  <p:tag name="KSO_WM_UNIT_TEXT_FILL_TYPE" val="1"/>
</p:tagLst>
</file>

<file path=ppt/tags/tag84.xml><?xml version="1.0" encoding="utf-8"?>
<p:tagLst xmlns:p="http://schemas.openxmlformats.org/presentationml/2006/main">
  <p:tag name="KSO_WM_UNIT_NOCLEAR" val="0"/>
  <p:tag name="KSO_WM_UNIT_VALUE" val="7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71_3*l_h_f*1_3_1"/>
  <p:tag name="KSO_WM_TEMPLATE_CATEGORY" val="diagram"/>
  <p:tag name="KSO_WM_TEMPLATE_INDEX" val="71"/>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
  <p:tag name="KSO_WM_UNIT_TEXT_FILL_FORE_SCHEMECOLOR_INDEX" val="13"/>
  <p:tag name="KSO_WM_UNIT_TEXT_FILL_TYPE" val="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71_3*l_h_i*1_3_1"/>
  <p:tag name="KSO_WM_TEMPLATE_CATEGORY" val="diagram"/>
  <p:tag name="KSO_WM_TEMPLATE_INDEX" val="71"/>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71_3*l_h_i*1_3_1"/>
  <p:tag name="KSO_WM_TEMPLATE_CATEGORY" val="diagram"/>
  <p:tag name="KSO_WM_TEMPLATE_INDEX" val="71"/>
  <p:tag name="KSO_WM_UNIT_LAYERLEVEL" val="1_1_1"/>
  <p:tag name="KSO_WM_TAG_VERSION" val="1.0"/>
  <p:tag name="KSO_WM_BEAUTIFY_FLAG" val="#wm#"/>
  <p:tag name="KSO_WM_UNIT_TEXT_FILL_FORE_SCHEMECOLOR_INDEX" val="14"/>
  <p:tag name="KSO_WM_UNIT_TEXT_FILL_TYPE" val="1"/>
</p:tagLst>
</file>

<file path=ppt/tags/tag87.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160404_1*m_i*1_1"/>
  <p:tag name="KSO_WM_TEMPLATE_CATEGORY" val="diagram"/>
  <p:tag name="KSO_WM_TEMPLATE_INDEX" val="160404"/>
  <p:tag name="KSO_WM_UNIT_LAYERLEVEL" val="1_1"/>
  <p:tag name="KSO_WM_TAG_VERSION" val="1.0"/>
  <p:tag name="KSO_WM_BEAUTIFY_FLAG" val="#wm#"/>
  <p:tag name="KSO_WM_UNIT_LINE_FORE_SCHEMECOLOR_INDEX" val="5"/>
  <p:tag name="KSO_WM_UNIT_LINE_FILL_TYPE" val="2"/>
</p:tagLst>
</file>

<file path=ppt/tags/tag8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160404_1*m_h_i*1_2_1"/>
  <p:tag name="KSO_WM_TEMPLATE_CATEGORY" val="diagram"/>
  <p:tag name="KSO_WM_TEMPLATE_INDEX" val="160404"/>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8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2"/>
  <p:tag name="KSO_WM_UNIT_ID" val="diagram160404_1*m_h_i*1_2_2"/>
  <p:tag name="KSO_WM_TEMPLATE_CATEGORY" val="diagram"/>
  <p:tag name="KSO_WM_TEMPLATE_INDEX" val="160404"/>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160108_4*m_h_i*1_4_1"/>
  <p:tag name="KSO_WM_TEMPLATE_CATEGORY" val="diagram"/>
  <p:tag name="KSO_WM_TEMPLATE_INDEX" val="160108"/>
  <p:tag name="KSO_WM_UNIT_LAYERLEVEL" val="1_1_1"/>
  <p:tag name="KSO_WM_TAG_VERSION" val="1.0"/>
  <p:tag name="KSO_WM_BEAUTIFY_FLAG" val="#wm#"/>
  <p:tag name="KSO_WM_UNIT_FILL_FORE_SCHEMECOLOR_INDEX" val="8"/>
  <p:tag name="KSO_WM_UNIT_FILL_TYPE" val="1"/>
</p:tagLst>
</file>

<file path=ppt/tags/tag90.xml><?xml version="1.0" encoding="utf-8"?>
<p:tagLst xmlns:p="http://schemas.openxmlformats.org/presentationml/2006/main">
  <p:tag name="KSO_WM_UNIT_DIAGRAM_MODELTYPE" val="stripeEnum"/>
  <p:tag name="KSO_WM_UNIT_SUBTYPE" val="a"/>
  <p:tag name="KSO_WM_UNIT_PRESET_TEXT" val="单击此处添加文本具体内容，简明扼要的阐述您的观点。"/>
  <p:tag name="KSO_WM_UNIT_NOCLEAR" val="0"/>
  <p:tag name="KSO_WM_UNIT_VALUE" val="78"/>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160404_1*m_h_f*1_2_1"/>
  <p:tag name="KSO_WM_TEMPLATE_CATEGORY" val="diagram"/>
  <p:tag name="KSO_WM_TEMPLATE_INDEX" val="160404"/>
  <p:tag name="KSO_WM_UNIT_LAYERLEVEL" val="1_1_1"/>
  <p:tag name="KSO_WM_TAG_VERSION" val="1.0"/>
  <p:tag name="KSO_WM_BEAUTIFY_FLAG" val="#wm#"/>
  <p:tag name="KSO_WM_UNIT_TEXT_FILL_FORE_SCHEMECOLOR_INDEX" val="6"/>
  <p:tag name="KSO_WM_UNIT_TEXT_FILL_TYPE" val="1"/>
</p:tagLst>
</file>

<file path=ppt/tags/tag91.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160404_1*m_h_i*1_1_1"/>
  <p:tag name="KSO_WM_TEMPLATE_CATEGORY" val="diagram"/>
  <p:tag name="KSO_WM_TEMPLATE_INDEX" val="16040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9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2"/>
  <p:tag name="KSO_WM_UNIT_ID" val="diagram160404_1*m_h_i*1_1_2"/>
  <p:tag name="KSO_WM_TEMPLATE_CATEGORY" val="diagram"/>
  <p:tag name="KSO_WM_TEMPLATE_INDEX" val="160404"/>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93.xml><?xml version="1.0" encoding="utf-8"?>
<p:tagLst xmlns:p="http://schemas.openxmlformats.org/presentationml/2006/main">
  <p:tag name="KSO_WM_UNIT_DIAGRAM_MODELTYPE" val="stripeEnum"/>
  <p:tag name="KSO_WM_UNIT_SUBTYPE" val="a"/>
  <p:tag name="KSO_WM_UNIT_PRESET_TEXT" val="单击此处添加文本具体内容，简明扼要的阐述您的观点。"/>
  <p:tag name="KSO_WM_UNIT_NOCLEAR" val="0"/>
  <p:tag name="KSO_WM_UNIT_VALUE" val="78"/>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160404_1*m_h_f*1_1_1"/>
  <p:tag name="KSO_WM_TEMPLATE_CATEGORY" val="diagram"/>
  <p:tag name="KSO_WM_TEMPLATE_INDEX" val="160404"/>
  <p:tag name="KSO_WM_UNIT_LAYERLEVEL" val="1_1_1"/>
  <p:tag name="KSO_WM_TAG_VERSION" val="1.0"/>
  <p:tag name="KSO_WM_BEAUTIFY_FLAG" val="#wm#"/>
  <p:tag name="KSO_WM_UNIT_TEXT_FILL_FORE_SCHEMECOLOR_INDEX" val="5"/>
  <p:tag name="KSO_WM_UNIT_TEXT_FILL_TYPE" val="1"/>
</p:tagLst>
</file>

<file path=ppt/tags/tag94.xml><?xml version="1.0" encoding="utf-8"?>
<p:tagLst xmlns:p="http://schemas.openxmlformats.org/presentationml/2006/main">
  <p:tag name="KSO_WM_UNIT_SUBTYPE" val="a"/>
  <p:tag name="KSO_WM_UNIT_PRESET_TEXT" val="请在这里输入您的内容文字请在这里输入您的内容文字请在这里输入您的内容文字"/>
  <p:tag name="KSO_WM_UNIT_NOCLEAR" val="0"/>
  <p:tag name="KSO_WM_UNIT_VALUE" val="4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81961_2*l_h_f*1_1_1"/>
  <p:tag name="KSO_WM_TEMPLATE_CATEGORY" val="diagram"/>
  <p:tag name="KSO_WM_TEMPLATE_INDEX" val="20181961"/>
  <p:tag name="KSO_WM_UNIT_LAYERLEVEL" val="1_1_1"/>
  <p:tag name="KSO_WM_TAG_VERSION" val="1.0"/>
  <p:tag name="KSO_WM_BEAUTIFY_FLAG" val="#wm#"/>
  <p:tag name="KSO_WM_UNIT_TEXT_FILL_FORE_SCHEMECOLOR_INDEX" val="13"/>
  <p:tag name="KSO_WM_UNIT_TEXT_FILL_TYPE" val="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81961_2*l_h_i*1_1_1"/>
  <p:tag name="KSO_WM_TEMPLATE_CATEGORY" val="diagram"/>
  <p:tag name="KSO_WM_TEMPLATE_INDEX" val="20181961"/>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81961_2*l_h_i*1_1_2"/>
  <p:tag name="KSO_WM_TEMPLATE_CATEGORY" val="diagram"/>
  <p:tag name="KSO_WM_TEMPLATE_INDEX" val="20181961"/>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81961_2*l_h_i*1_2_1"/>
  <p:tag name="KSO_WM_TEMPLATE_CATEGORY" val="diagram"/>
  <p:tag name="KSO_WM_TEMPLATE_INDEX" val="20181961"/>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98.xml><?xml version="1.0" encoding="utf-8"?>
<p:tagLst xmlns:p="http://schemas.openxmlformats.org/presentationml/2006/main">
  <p:tag name="KSO_WM_UNIT_SUBTYPE" val="a"/>
  <p:tag name="KSO_WM_UNIT_PRESET_TEXT" val="请在这里输入您的内容文字请在这里输入您的内容文字请在这里输入您的内容文字"/>
  <p:tag name="KSO_WM_UNIT_NOCLEAR" val="0"/>
  <p:tag name="KSO_WM_UNIT_VALUE" val="4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81961_2*l_h_f*1_2_1"/>
  <p:tag name="KSO_WM_TEMPLATE_CATEGORY" val="diagram"/>
  <p:tag name="KSO_WM_TEMPLATE_INDEX" val="20181961"/>
  <p:tag name="KSO_WM_UNIT_LAYERLEVEL" val="1_1_1"/>
  <p:tag name="KSO_WM_TAG_VERSION" val="1.0"/>
  <p:tag name="KSO_WM_BEAUTIFY_FLAG" val="#wm#"/>
  <p:tag name="KSO_WM_UNIT_TEXT_FILL_FORE_SCHEMECOLOR_INDEX" val="13"/>
  <p:tag name="KSO_WM_UNIT_TEXT_FILL_TYPE" val="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81961_2*l_h_i*1_3_1"/>
  <p:tag name="KSO_WM_TEMPLATE_CATEGORY" val="diagram"/>
  <p:tag name="KSO_WM_TEMPLATE_INDEX" val="20181961"/>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884</Words>
  <Application>WPS 演示</Application>
  <PresentationFormat>宽屏</PresentationFormat>
  <Paragraphs>175</Paragraphs>
  <Slides>19</Slides>
  <Notes>0</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19</vt:i4>
      </vt:variant>
    </vt:vector>
  </HeadingPairs>
  <TitlesOfParts>
    <vt:vector size="41" baseType="lpstr">
      <vt:lpstr>Arial</vt:lpstr>
      <vt:lpstr>宋体</vt:lpstr>
      <vt:lpstr>Wingdings</vt:lpstr>
      <vt:lpstr>Calibri</vt:lpstr>
      <vt:lpstr>微软雅黑</vt:lpstr>
      <vt:lpstr>黑体</vt:lpstr>
      <vt:lpstr>Arial Unicode MS</vt:lpstr>
      <vt:lpstr>Times New Roman</vt:lpstr>
      <vt:lpstr>楷体</vt:lpstr>
      <vt:lpstr>楷体_GB2312</vt:lpstr>
      <vt:lpstr>Arial</vt:lpstr>
      <vt:lpstr>新宋体</vt:lpstr>
      <vt:lpstr>Tempus Sans ITC</vt:lpstr>
      <vt:lpstr>幼圆</vt:lpstr>
      <vt:lpstr>MS PGothic</vt:lpstr>
      <vt:lpstr>Lato Regular</vt:lpstr>
      <vt:lpstr>Segoe Print</vt:lpstr>
      <vt:lpstr>Helvetica Neue Medium</vt:lpstr>
      <vt:lpstr>Impact</vt:lpstr>
      <vt:lpstr>Playfair Display</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NCET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601</dc:creator>
  <cp:lastModifiedBy>风继续吹</cp:lastModifiedBy>
  <cp:revision>413</cp:revision>
  <cp:lastPrinted>2015-05-19T06:27:00Z</cp:lastPrinted>
  <dcterms:created xsi:type="dcterms:W3CDTF">2015-05-19T00:29:00Z</dcterms:created>
  <dcterms:modified xsi:type="dcterms:W3CDTF">2021-10-12T23:52:23Z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ies>
</file>