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88" r:id="rId4"/>
    <p:sldId id="336" r:id="rId6"/>
    <p:sldId id="337" r:id="rId7"/>
    <p:sldId id="258" r:id="rId8"/>
    <p:sldId id="259" r:id="rId9"/>
    <p:sldId id="29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DAD92"/>
    <a:srgbClr val="5B9362"/>
    <a:srgbClr val="0274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32" autoAdjust="0"/>
    <p:restoredTop sz="94660"/>
  </p:normalViewPr>
  <p:slideViewPr>
    <p:cSldViewPr snapToGrid="0">
      <p:cViewPr>
        <p:scale>
          <a:sx n="55" d="100"/>
          <a:sy n="55" d="100"/>
        </p:scale>
        <p:origin x="1818" y="13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FCDE0-6FC1-4915-9EF3-61636C924F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52682-DF9F-4C3A-8B5A-0F4EEF092A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97BD3164-B487-4454-B6AC-F60F823E2336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2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088555" y="420149"/>
            <a:ext cx="58721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E050F338-EFDA-4F8E-882C-DA95E7E9D7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7" r="41786"/>
          <a:stretch>
            <a:fillRect/>
          </a:stretch>
        </p:blipFill>
        <p:spPr>
          <a:xfrm>
            <a:off x="478972" y="0"/>
            <a:ext cx="62992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204704"/>
            <a:ext cx="10515600" cy="50114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705853"/>
            <a:ext cx="12192000" cy="615214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956175" y="4307840"/>
            <a:ext cx="5897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新魏幼儿园新美组活动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2021.5.12 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1707717" y="2437034"/>
            <a:ext cx="93649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72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让幼儿成为课程的主人</a:t>
            </a:r>
            <a:endParaRPr lang="zh-CN" sz="7200" b="1" dirty="0">
              <a:ln w="12700">
                <a:noFill/>
                <a:prstDash val="soli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28600" y="0"/>
            <a:ext cx="10515600" cy="960755"/>
          </a:xfrm>
        </p:spPr>
        <p:txBody>
          <a:bodyPr>
            <a:noAutofit/>
          </a:bodyPr>
          <a:lstStyle/>
          <a:p>
            <a:r>
              <a:rPr lang="en-US" altLang="zh-CN" sz="5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zh-CN" altLang="en-US" sz="5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关于幼儿的主体性</a:t>
            </a:r>
            <a:endParaRPr lang="zh-CN" altLang="en-US" sz="5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 descr="TGCI)BWS]CN){S`{V8I`NFH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12446"/>
          <a:stretch>
            <a:fillRect/>
          </a:stretch>
        </p:blipFill>
        <p:spPr>
          <a:xfrm>
            <a:off x="118110" y="960755"/>
            <a:ext cx="11965305" cy="57486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33375"/>
            <a:ext cx="8722360" cy="1040765"/>
          </a:xfrm>
        </p:spPr>
        <p:txBody>
          <a:bodyPr>
            <a:noAutofit/>
          </a:bodyPr>
          <a:p>
            <a:r>
              <a:rPr lang="zh-CN" altLang="en-US" sz="5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促进幼儿主体性发展的意义</a:t>
            </a:r>
            <a:endParaRPr lang="zh-CN" altLang="en-US" sz="5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32660" y="1571625"/>
            <a:ext cx="649224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幼儿自身发展的需要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现代素质教育的需要：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纲要精神的指引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社会进步的需要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9100" y="388620"/>
            <a:ext cx="10515600" cy="1008380"/>
          </a:xfrm>
        </p:spPr>
        <p:txBody>
          <a:bodyPr>
            <a:normAutofit/>
          </a:bodyPr>
          <a:p>
            <a:r>
              <a:rPr lang="en-US" altLang="zh-CN" sz="5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5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让幼儿成为课程的主人</a:t>
            </a:r>
            <a:endParaRPr lang="zh-CN" altLang="en-US" sz="5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375" y="1397000"/>
            <a:ext cx="1198562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00000"/>
              </a:lnSpc>
            </a:pPr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提供宽松自由的心理环境，使幼儿真正成为学习的主人。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通过各种个别活动，培养幼儿主动探究学习的能力。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利用各种形式，促进幼儿表现表达个性化、多元化。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072765" y="511175"/>
            <a:ext cx="57778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三个阶段三问：</a:t>
            </a:r>
            <a:endParaRPr lang="zh-CN" altLang="en-US" sz="5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5005" y="1569085"/>
            <a:ext cx="1125474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</a:rPr>
              <a:t>课程设计前三问：为谁设计？为何这样设计？怎样设计得更好？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</a:rPr>
              <a:t>课程实施中三问：孩子扮演什么角色？老师扮演什么角色？师幼怎样互动（填鸭式、放羊式还是互动式？）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763040" y="1219018"/>
            <a:ext cx="5375726" cy="923290"/>
          </a:xfrm>
          <a:prstGeom prst="rect">
            <a:avLst/>
          </a:prstGeom>
          <a:noFill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 latinLnBrk="0"/>
            <a:r>
              <a:rPr lang="zh-CN" sz="5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沙龙研讨</a:t>
            </a:r>
            <a:endParaRPr lang="zh-CN" sz="5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991485" y="2142490"/>
            <a:ext cx="2475865" cy="371475"/>
          </a:xfrm>
          <a:prstGeom prst="rect">
            <a:avLst/>
          </a:prstGeom>
          <a:noFill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r" latinLnBrk="0"/>
            <a:r>
              <a:rPr lang="en-US" altLang="ko-KR" sz="900" b="0" dirty="0" err="1">
                <a:effectLst/>
                <a:latin typeface="Calibri" panose="020F0502020204030204" pitchFamily="34" charset="0"/>
              </a:rPr>
              <a:t>Lorem</a:t>
            </a:r>
            <a:r>
              <a:rPr lang="en-US" altLang="ko-KR" sz="900" b="0" dirty="0">
                <a:effectLst/>
                <a:latin typeface="Calibri" panose="020F0502020204030204" pitchFamily="34" charset="0"/>
              </a:rPr>
              <a:t> </a:t>
            </a:r>
            <a:r>
              <a:rPr lang="en-US" altLang="ko-KR" sz="900" b="0" dirty="0" err="1">
                <a:effectLst/>
                <a:latin typeface="Calibri" panose="020F0502020204030204" pitchFamily="34" charset="0"/>
              </a:rPr>
              <a:t>Ipsum</a:t>
            </a:r>
            <a:r>
              <a:rPr lang="en-US" altLang="ko-KR" sz="900" b="0" dirty="0">
                <a:effectLst/>
                <a:latin typeface="Calibri" panose="020F0502020204030204" pitchFamily="34" charset="0"/>
              </a:rPr>
              <a:t> is simply dummy text of the printing and typesetting </a:t>
            </a:r>
            <a:r>
              <a:rPr lang="en-US" altLang="ko-KR" sz="900" b="0" dirty="0" smtClean="0">
                <a:effectLst/>
                <a:latin typeface="Calibri" panose="020F0502020204030204" pitchFamily="34" charset="0"/>
              </a:rPr>
              <a:t>industry </a:t>
            </a:r>
            <a:endParaRPr lang="en-US" altLang="ko-KR" sz="900" b="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25245" y="2087245"/>
            <a:ext cx="977836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结合自己开展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（学习）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的课程，如何理解让幼儿成为课程主人的？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（可以从主题活动、游戏材料、环境三方面结合收集图片具体说一说）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94478" y="3649115"/>
            <a:ext cx="52993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5B93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CONTENT TO PLAY HERE, OR THROUGH YOUR COPY, PASTE IN THIS BOX, AND SELECT ONLY THE TEXT. </a:t>
            </a:r>
            <a:endParaRPr lang="en-US" altLang="zh-CN" sz="1200" dirty="0">
              <a:solidFill>
                <a:srgbClr val="5B93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4628717" y="2504329"/>
            <a:ext cx="3230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800" b="1">
                <a:ln w="12700">
                  <a:noFill/>
                  <a:prstDash val="solid"/>
                </a:ln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6000" dirty="0" smtClean="0">
                <a:solidFill>
                  <a:srgbClr val="5B9362"/>
                </a:solidFill>
              </a:rPr>
              <a:t>谢谢观看</a:t>
            </a:r>
            <a:endParaRPr lang="zh-CN" altLang="en-US" sz="6000" dirty="0" smtClean="0">
              <a:solidFill>
                <a:srgbClr val="5B936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7440,&quot;width&quot;:9825}"/>
</p:tagLst>
</file>

<file path=ppt/theme/theme1.xml><?xml version="1.0" encoding="utf-8"?>
<a:theme xmlns:a="http://schemas.openxmlformats.org/drawingml/2006/main" name="Office 主题">
  <a:themeElements>
    <a:clrScheme name="自定义 1757">
      <a:dk1>
        <a:sysClr val="windowText" lastClr="000000"/>
      </a:dk1>
      <a:lt1>
        <a:sysClr val="window" lastClr="FFFFFF"/>
      </a:lt1>
      <a:dk2>
        <a:srgbClr val="FDAD92"/>
      </a:dk2>
      <a:lt2>
        <a:srgbClr val="5B9362"/>
      </a:lt2>
      <a:accent1>
        <a:srgbClr val="5B9362"/>
      </a:accent1>
      <a:accent2>
        <a:srgbClr val="FDAD92"/>
      </a:accent2>
      <a:accent3>
        <a:srgbClr val="5B9362"/>
      </a:accent3>
      <a:accent4>
        <a:srgbClr val="FDAD92"/>
      </a:accent4>
      <a:accent5>
        <a:srgbClr val="5B9362"/>
      </a:accent5>
      <a:accent6>
        <a:srgbClr val="FDAD92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510</Words>
  <Application>WPS 演示</Application>
  <PresentationFormat>宽屏</PresentationFormat>
  <Paragraphs>36</Paragraphs>
  <Slides>7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Tahoma</vt:lpstr>
      <vt:lpstr>Calibri</vt:lpstr>
      <vt:lpstr>Arial Unicode MS</vt:lpstr>
      <vt:lpstr>Arial Black</vt:lpstr>
      <vt:lpstr>Office 主题</vt:lpstr>
      <vt:lpstr>PowerPoint 演示文稿</vt:lpstr>
      <vt:lpstr>        关于幼儿的主体性</vt:lpstr>
      <vt:lpstr>促进幼儿主体性发展的意义</vt:lpstr>
      <vt:lpstr>    让幼儿成为课程的主人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MICHAEL</dc:creator>
  <cp:lastModifiedBy>黄蓉</cp:lastModifiedBy>
  <cp:revision>37</cp:revision>
  <dcterms:created xsi:type="dcterms:W3CDTF">2015-05-05T08:02:00Z</dcterms:created>
  <dcterms:modified xsi:type="dcterms:W3CDTF">2021-05-11T07:36:57Z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F86AF39FEB314DD9BECDE5B938C4011B</vt:lpwstr>
  </property>
</Properties>
</file>