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heme/theme2.xml" ContentType="application/vnd.openxmlformats-officedocument.them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2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3.xml" ContentType="application/vnd.openxmlformats-officedocument.presentationml.notesSlide+xml"/>
  <Override PartName="/ppt/tags/tag88.xml" ContentType="application/vnd.openxmlformats-officedocument.presentationml.tags+xml"/>
  <Override PartName="/ppt/notesSlides/notesSlide4.xml" ContentType="application/vnd.openxmlformats-officedocument.presentationml.notesSlide+xml"/>
  <Override PartName="/ppt/tags/tag89.xml" ContentType="application/vnd.openxmlformats-officedocument.presentationml.tags+xml"/>
  <Override PartName="/ppt/notesSlides/notesSlide5.xml" ContentType="application/vnd.openxmlformats-officedocument.presentationml.notesSlide+xml"/>
  <Override PartName="/ppt/tags/tag90.xml" ContentType="application/vnd.openxmlformats-officedocument.presentationml.tags+xml"/>
  <Override PartName="/ppt/notesSlides/notesSlide6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411" r:id="rId2"/>
    <p:sldId id="348" r:id="rId3"/>
    <p:sldId id="372" r:id="rId4"/>
    <p:sldId id="307" r:id="rId5"/>
    <p:sldId id="565" r:id="rId6"/>
    <p:sldId id="516" r:id="rId7"/>
    <p:sldId id="464" r:id="rId8"/>
    <p:sldId id="373" r:id="rId9"/>
    <p:sldId id="275" r:id="rId10"/>
    <p:sldId id="466" r:id="rId11"/>
    <p:sldId id="493" r:id="rId12"/>
    <p:sldId id="463" r:id="rId13"/>
    <p:sldId id="468" r:id="rId14"/>
    <p:sldId id="494" r:id="rId15"/>
    <p:sldId id="409" r:id="rId16"/>
    <p:sldId id="495" r:id="rId17"/>
    <p:sldId id="467" r:id="rId18"/>
    <p:sldId id="334" r:id="rId19"/>
    <p:sldId id="335" r:id="rId20"/>
    <p:sldId id="451" r:id="rId21"/>
    <p:sldId id="452" r:id="rId22"/>
    <p:sldId id="453" r:id="rId23"/>
    <p:sldId id="454" r:id="rId24"/>
    <p:sldId id="455" r:id="rId25"/>
    <p:sldId id="376" r:id="rId26"/>
    <p:sldId id="567" r:id="rId27"/>
    <p:sldId id="566" r:id="rId28"/>
    <p:sldId id="374" r:id="rId29"/>
    <p:sldId id="349" r:id="rId30"/>
  </p:sldIdLst>
  <p:sldSz cx="12192000" cy="6858000"/>
  <p:notesSz cx="6858000" cy="9144000"/>
  <p:embeddedFontLst>
    <p:embeddedFont>
      <p:font typeface="华文新魏" panose="02010800040101010101" pitchFamily="2" charset="-122"/>
      <p:regular r:id="rId32"/>
    </p:embeddedFont>
    <p:embeddedFont>
      <p:font typeface="华文行楷" panose="02010800040101010101" pitchFamily="2" charset="-122"/>
      <p:regular r:id="rId33"/>
    </p:embeddedFont>
    <p:embeddedFont>
      <p:font typeface="演示佛系体" panose="02010600030101010101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黑体" panose="02010609060101010101" pitchFamily="49" charset="-122"/>
      <p:regular r:id="rId39"/>
    </p:embeddedFont>
    <p:embeddedFont>
      <p:font typeface="楷体" panose="02010609060101010101" pitchFamily="49" charset="-122"/>
      <p:regular r:id="rId40"/>
    </p:embeddedFont>
    <p:embeddedFont>
      <p:font typeface="微软雅黑" panose="020B0503020204020204" pitchFamily="34" charset="-122"/>
      <p:regular r:id="rId41"/>
      <p:bold r:id="rId42"/>
    </p:embeddedFont>
  </p:embeddedFontLst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>
          <p15:clr>
            <a:srgbClr val="A4A3A4"/>
          </p15:clr>
        </p15:guide>
        <p15:guide id="2" pos="39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n yanyan" initials="c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58364"/>
    <a:srgbClr val="4A5440"/>
    <a:srgbClr val="DDDEDB"/>
    <a:srgbClr val="DADED5"/>
    <a:srgbClr val="94A285"/>
    <a:srgbClr val="E8E3CC"/>
    <a:srgbClr val="E1DAB3"/>
    <a:srgbClr val="C1C9B8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6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64" y="64"/>
      </p:cViewPr>
      <p:guideLst>
        <p:guide orient="horz" pos="2191"/>
        <p:guide pos="394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tags" Target="tags/tag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这正是西周分封制的具体体现，那分封给那些人呢？分封有何依据？被封者有何责任（义务）？他们有哪些权力？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49DD4-7017-4246-A3DF-C2F8AF04E0D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49DD4-7017-4246-A3DF-C2F8AF04E0D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49DD4-7017-4246-A3DF-C2F8AF04E0D7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1200" dirty="0">
                <a:solidFill>
                  <a:schemeClr val="accent4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受封者可以在自己的封地内进行</a:t>
            </a:r>
            <a:r>
              <a:rPr kumimoji="1" lang="zh-CN" altLang="en-US" sz="1200" b="1" dirty="0">
                <a:solidFill>
                  <a:schemeClr val="accent4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再分封，因而它是层层分封</a:t>
            </a:r>
            <a:endParaRPr lang="en-US" altLang="zh-CN" sz="1200" b="1" dirty="0">
              <a:solidFill>
                <a:srgbClr val="B8519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200" b="1" dirty="0">
                <a:solidFill>
                  <a:srgbClr val="B85199"/>
                </a:solidFill>
                <a:latin typeface="黑体" panose="02010609060101010101" charset="-122"/>
                <a:ea typeface="黑体" panose="02010609060101010101" charset="-122"/>
              </a:rPr>
              <a:t>分封制建立起了周王与地方诸侯国之间相对紧密的关系，确立了周王朝金字塔式的社会等级制度，等级森严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49DD4-7017-4246-A3DF-C2F8AF04E0D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隐患：管理者需要很高水平；地方诸侯力量过大，威胁周王室。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749DD4-7017-4246-A3DF-C2F8AF04E0D7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/>
        </p:nvGrpSpPr>
        <p:grpSpPr>
          <a:xfrm>
            <a:off x="-10795" y="0"/>
            <a:ext cx="12204065" cy="6858000"/>
            <a:chOff x="-1" y="0"/>
            <a:chExt cx="19219" cy="10800"/>
          </a:xfrm>
          <a:solidFill>
            <a:srgbClr val="4A5440"/>
          </a:solidFill>
        </p:grpSpPr>
        <p:sp>
          <p:nvSpPr>
            <p:cNvPr id="5" name="矩形 4"/>
            <p:cNvSpPr/>
            <p:nvPr/>
          </p:nvSpPr>
          <p:spPr>
            <a:xfrm>
              <a:off x="-1" y="0"/>
              <a:ext cx="19202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-5231" y="5234"/>
              <a:ext cx="10800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6200000">
              <a:off x="13650" y="5234"/>
              <a:ext cx="10800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6" y="10468"/>
              <a:ext cx="19202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0CBB2-CD93-5842-B6A2-15AE4CD4A238}" type="datetimeFigureOut">
              <a:rPr lang="zh-CN" altLang="en-US"/>
              <a:t>2023/1/13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86492-38FB-BE4A-8432-CAC6A56318F4}" type="slidenum">
              <a:r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/>
        </p:nvGrpSpPr>
        <p:grpSpPr>
          <a:xfrm>
            <a:off x="-1270" y="0"/>
            <a:ext cx="12204065" cy="6858000"/>
            <a:chOff x="-1" y="0"/>
            <a:chExt cx="19219" cy="10800"/>
          </a:xfrm>
          <a:solidFill>
            <a:srgbClr val="E1DAB3"/>
          </a:solidFill>
        </p:grpSpPr>
        <p:sp>
          <p:nvSpPr>
            <p:cNvPr id="7" name="矩形 6"/>
            <p:cNvSpPr/>
            <p:nvPr/>
          </p:nvSpPr>
          <p:spPr>
            <a:xfrm>
              <a:off x="-1" y="0"/>
              <a:ext cx="19202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16200000">
              <a:off x="-5231" y="5234"/>
              <a:ext cx="10800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6200000">
              <a:off x="13650" y="5234"/>
              <a:ext cx="10800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6" y="10468"/>
              <a:ext cx="19202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2023/1/13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27.png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33.jpeg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../media/image16.png"/><Relationship Id="rId5" Type="http://schemas.openxmlformats.org/officeDocument/2006/relationships/tags" Target="../tags/tag78.xml"/><Relationship Id="rId10" Type="http://schemas.openxmlformats.org/officeDocument/2006/relationships/image" Target="../media/image32.jpeg"/><Relationship Id="rId4" Type="http://schemas.openxmlformats.org/officeDocument/2006/relationships/tags" Target="../tags/tag77.xml"/><Relationship Id="rId9" Type="http://schemas.openxmlformats.org/officeDocument/2006/relationships/image" Target="../media/image31.jpeg"/><Relationship Id="rId1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0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7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9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49385" y="1510304"/>
            <a:ext cx="6983186" cy="3148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0" i="0" dirty="0">
                <a:solidFill>
                  <a:srgbClr val="33333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夏传子，家天下。四百载，迁夏社。</a:t>
            </a:r>
            <a:br>
              <a:rPr lang="zh-CN" altLang="en-US" sz="2800" dirty="0"/>
            </a:br>
            <a:r>
              <a:rPr lang="zh-CN" altLang="en-US" sz="2800" b="0" i="0" dirty="0">
                <a:solidFill>
                  <a:srgbClr val="33333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汤伐夏，国号商。六百载，至纣亡。</a:t>
            </a:r>
            <a:br>
              <a:rPr lang="zh-CN" altLang="en-US" sz="2800" dirty="0"/>
            </a:br>
            <a:r>
              <a:rPr lang="zh-CN" altLang="en-US" sz="2800" b="0" i="0" dirty="0">
                <a:solidFill>
                  <a:srgbClr val="33333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周武王，始诛纣。八百载，最长久。</a:t>
            </a:r>
            <a:endParaRPr lang="zh-CN" altLang="en-US" sz="2800" dirty="0"/>
          </a:p>
        </p:txBody>
      </p:sp>
      <p:sp>
        <p:nvSpPr>
          <p:cNvPr id="2" name="椭圆 1"/>
          <p:cNvSpPr/>
          <p:nvPr/>
        </p:nvSpPr>
        <p:spPr>
          <a:xfrm>
            <a:off x="3285490" y="2057400"/>
            <a:ext cx="536575" cy="53657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396230" y="3084830"/>
            <a:ext cx="536575" cy="53657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249295" y="4180205"/>
            <a:ext cx="536575" cy="53657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54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9407208" y="1133475"/>
            <a:ext cx="139636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>
                <a:solidFill>
                  <a:schemeClr val="bg1"/>
                </a:solidFill>
                <a:latin typeface="演示佛系体" panose="00000500000000000000" charset="-122"/>
                <a:ea typeface="演示佛系体" panose="00000500000000000000" charset="-122"/>
              </a:rPr>
              <a:t>商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630853" y="3605530"/>
            <a:ext cx="13963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演示佛系体" panose="00000500000000000000" charset="-122"/>
                <a:ea typeface="演示佛系体" panose="00000500000000000000" charset="-122"/>
              </a:rPr>
              <a:t>朝</a:t>
            </a:r>
          </a:p>
        </p:txBody>
      </p:sp>
      <p:pic>
        <p:nvPicPr>
          <p:cNvPr id="44" name="图片 43" descr="image-removebg-preview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20835" y="4577080"/>
            <a:ext cx="1769110" cy="2280920"/>
          </a:xfrm>
          <a:prstGeom prst="rect">
            <a:avLst/>
          </a:prstGeom>
          <a:effectLst>
            <a:outerShdw blurRad="1651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文本框 44"/>
          <p:cNvSpPr txBox="1"/>
          <p:nvPr/>
        </p:nvSpPr>
        <p:spPr>
          <a:xfrm>
            <a:off x="8070850" y="1266825"/>
            <a:ext cx="4069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（公元前</a:t>
            </a:r>
            <a:r>
              <a: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1600</a:t>
            </a:r>
            <a:r>
              <a:rPr lang="zh-CN" altLang="en-US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—</a:t>
            </a:r>
            <a:r>
              <a:rPr lang="zh-CN" altLang="en-US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公元前</a:t>
            </a:r>
            <a:r>
              <a: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1046</a:t>
            </a:r>
            <a:r>
              <a:rPr lang="zh-CN" altLang="en-US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年）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903210" y="548323"/>
            <a:ext cx="4404360" cy="4354195"/>
            <a:chOff x="7953" y="3772"/>
            <a:chExt cx="3294" cy="3256"/>
          </a:xfrm>
          <a:solidFill>
            <a:schemeClr val="bg1">
              <a:alpha val="13000"/>
            </a:schemeClr>
          </a:solidFill>
        </p:grpSpPr>
        <p:sp>
          <p:nvSpPr>
            <p:cNvPr id="47" name="任意多边形: 形状 54"/>
            <p:cNvSpPr/>
            <p:nvPr/>
          </p:nvSpPr>
          <p:spPr>
            <a:xfrm>
              <a:off x="7953" y="3772"/>
              <a:ext cx="2833" cy="2094"/>
            </a:xfrm>
            <a:custGeom>
              <a:avLst/>
              <a:gdLst>
                <a:gd name="connsiteX0" fmla="*/ 727294 w 1799168"/>
                <a:gd name="connsiteY0" fmla="*/ 40102 h 1329860"/>
                <a:gd name="connsiteX1" fmla="*/ 811590 w 1799168"/>
                <a:gd name="connsiteY1" fmla="*/ 5580 h 1329860"/>
                <a:gd name="connsiteX2" fmla="*/ 862116 w 1799168"/>
                <a:gd name="connsiteY2" fmla="*/ 49494 h 1329860"/>
                <a:gd name="connsiteX3" fmla="*/ 855261 w 1799168"/>
                <a:gd name="connsiteY3" fmla="*/ 99372 h 1329860"/>
                <a:gd name="connsiteX4" fmla="*/ 799529 w 1799168"/>
                <a:gd name="connsiteY4" fmla="*/ 43275 h 1329860"/>
                <a:gd name="connsiteX5" fmla="*/ 733007 w 1799168"/>
                <a:gd name="connsiteY5" fmla="*/ 71577 h 1329860"/>
                <a:gd name="connsiteX6" fmla="*/ 779344 w 1799168"/>
                <a:gd name="connsiteY6" fmla="*/ 58124 h 1329860"/>
                <a:gd name="connsiteX7" fmla="*/ 824031 w 1799168"/>
                <a:gd name="connsiteY7" fmla="*/ 146332 h 1329860"/>
                <a:gd name="connsiteX8" fmla="*/ 958726 w 1799168"/>
                <a:gd name="connsiteY8" fmla="*/ 301171 h 1329860"/>
                <a:gd name="connsiteX9" fmla="*/ 1082249 w 1799168"/>
                <a:gd name="connsiteY9" fmla="*/ 266396 h 1329860"/>
                <a:gd name="connsiteX10" fmla="*/ 1131252 w 1799168"/>
                <a:gd name="connsiteY10" fmla="*/ 291398 h 1329860"/>
                <a:gd name="connsiteX11" fmla="*/ 1267217 w 1799168"/>
                <a:gd name="connsiteY11" fmla="*/ 139732 h 1329860"/>
                <a:gd name="connsiteX12" fmla="*/ 1255411 w 1799168"/>
                <a:gd name="connsiteY12" fmla="*/ 114729 h 1329860"/>
                <a:gd name="connsiteX13" fmla="*/ 1324218 w 1799168"/>
                <a:gd name="connsiteY13" fmla="*/ 58124 h 1329860"/>
                <a:gd name="connsiteX14" fmla="*/ 1423748 w 1799168"/>
                <a:gd name="connsiteY14" fmla="*/ 206237 h 1329860"/>
                <a:gd name="connsiteX15" fmla="*/ 1422224 w 1799168"/>
                <a:gd name="connsiteY15" fmla="*/ 142651 h 1329860"/>
                <a:gd name="connsiteX16" fmla="*/ 1318251 w 1799168"/>
                <a:gd name="connsiteY16" fmla="*/ 47717 h 1329860"/>
                <a:gd name="connsiteX17" fmla="*/ 1230020 w 1799168"/>
                <a:gd name="connsiteY17" fmla="*/ 93407 h 1329860"/>
                <a:gd name="connsiteX18" fmla="*/ 1227989 w 1799168"/>
                <a:gd name="connsiteY18" fmla="*/ 44036 h 1329860"/>
                <a:gd name="connsiteX19" fmla="*/ 1318505 w 1799168"/>
                <a:gd name="connsiteY19" fmla="*/ 7991 h 1329860"/>
                <a:gd name="connsiteX20" fmla="*/ 1502584 w 1799168"/>
                <a:gd name="connsiteY20" fmla="*/ 196337 h 1329860"/>
                <a:gd name="connsiteX21" fmla="*/ 1732874 w 1799168"/>
                <a:gd name="connsiteY21" fmla="*/ 228193 h 1329860"/>
                <a:gd name="connsiteX22" fmla="*/ 1795587 w 1799168"/>
                <a:gd name="connsiteY22" fmla="*/ 306375 h 1329860"/>
                <a:gd name="connsiteX23" fmla="*/ 1744172 w 1799168"/>
                <a:gd name="connsiteY23" fmla="*/ 362091 h 1329860"/>
                <a:gd name="connsiteX24" fmla="*/ 1759406 w 1799168"/>
                <a:gd name="connsiteY24" fmla="*/ 280991 h 1329860"/>
                <a:gd name="connsiteX25" fmla="*/ 1588911 w 1799168"/>
                <a:gd name="connsiteY25" fmla="*/ 232128 h 1329860"/>
                <a:gd name="connsiteX26" fmla="*/ 1546382 w 1799168"/>
                <a:gd name="connsiteY26" fmla="*/ 263730 h 1329860"/>
                <a:gd name="connsiteX27" fmla="*/ 1739983 w 1799168"/>
                <a:gd name="connsiteY27" fmla="*/ 276930 h 1329860"/>
                <a:gd name="connsiteX28" fmla="*/ 1686663 w 1799168"/>
                <a:gd name="connsiteY28" fmla="*/ 363488 h 1329860"/>
                <a:gd name="connsiteX29" fmla="*/ 1626742 w 1799168"/>
                <a:gd name="connsiteY29" fmla="*/ 569855 h 1329860"/>
                <a:gd name="connsiteX30" fmla="*/ 1692884 w 1799168"/>
                <a:gd name="connsiteY30" fmla="*/ 629126 h 1329860"/>
                <a:gd name="connsiteX31" fmla="*/ 1711927 w 1799168"/>
                <a:gd name="connsiteY31" fmla="*/ 706292 h 1329860"/>
                <a:gd name="connsiteX32" fmla="*/ 1666859 w 1799168"/>
                <a:gd name="connsiteY32" fmla="*/ 715938 h 1329860"/>
                <a:gd name="connsiteX33" fmla="*/ 1689329 w 1799168"/>
                <a:gd name="connsiteY33" fmla="*/ 664536 h 1329860"/>
                <a:gd name="connsiteX34" fmla="*/ 1587641 w 1799168"/>
                <a:gd name="connsiteY34" fmla="*/ 713653 h 1329860"/>
                <a:gd name="connsiteX35" fmla="*/ 1610112 w 1799168"/>
                <a:gd name="connsiteY35" fmla="*/ 727995 h 1329860"/>
                <a:gd name="connsiteX36" fmla="*/ 1578501 w 1799168"/>
                <a:gd name="connsiteY36" fmla="*/ 779777 h 1329860"/>
                <a:gd name="connsiteX37" fmla="*/ 1534449 w 1799168"/>
                <a:gd name="connsiteY37" fmla="*/ 786377 h 1329860"/>
                <a:gd name="connsiteX38" fmla="*/ 1570122 w 1799168"/>
                <a:gd name="connsiteY38" fmla="*/ 757313 h 1329860"/>
                <a:gd name="connsiteX39" fmla="*/ 1557427 w 1799168"/>
                <a:gd name="connsiteY39" fmla="*/ 738529 h 1329860"/>
                <a:gd name="connsiteX40" fmla="*/ 1464118 w 1799168"/>
                <a:gd name="connsiteY40" fmla="*/ 801099 h 1329860"/>
                <a:gd name="connsiteX41" fmla="*/ 1425271 w 1799168"/>
                <a:gd name="connsiteY41" fmla="*/ 745255 h 1329860"/>
                <a:gd name="connsiteX42" fmla="*/ 1528228 w 1799168"/>
                <a:gd name="connsiteY42" fmla="*/ 698296 h 1329860"/>
                <a:gd name="connsiteX43" fmla="*/ 1519977 w 1799168"/>
                <a:gd name="connsiteY43" fmla="*/ 668851 h 1329860"/>
                <a:gd name="connsiteX44" fmla="*/ 1478083 w 1799168"/>
                <a:gd name="connsiteY44" fmla="*/ 693346 h 1329860"/>
                <a:gd name="connsiteX45" fmla="*/ 1496491 w 1799168"/>
                <a:gd name="connsiteY45" fmla="*/ 655905 h 1329860"/>
                <a:gd name="connsiteX46" fmla="*/ 1541050 w 1799168"/>
                <a:gd name="connsiteY46" fmla="*/ 659332 h 1329860"/>
                <a:gd name="connsiteX47" fmla="*/ 1564156 w 1799168"/>
                <a:gd name="connsiteY47" fmla="*/ 647402 h 1329860"/>
                <a:gd name="connsiteX48" fmla="*/ 1567202 w 1799168"/>
                <a:gd name="connsiteY48" fmla="*/ 677101 h 1329860"/>
                <a:gd name="connsiteX49" fmla="*/ 1653529 w 1799168"/>
                <a:gd name="connsiteY49" fmla="*/ 601712 h 1329860"/>
                <a:gd name="connsiteX50" fmla="*/ 1611635 w 1799168"/>
                <a:gd name="connsiteY50" fmla="*/ 607042 h 1329860"/>
                <a:gd name="connsiteX51" fmla="*/ 1623949 w 1799168"/>
                <a:gd name="connsiteY51" fmla="*/ 575948 h 1329860"/>
                <a:gd name="connsiteX52" fmla="*/ 1566949 w 1799168"/>
                <a:gd name="connsiteY52" fmla="*/ 583309 h 1329860"/>
                <a:gd name="connsiteX53" fmla="*/ 1591831 w 1799168"/>
                <a:gd name="connsiteY53" fmla="*/ 514392 h 1329860"/>
                <a:gd name="connsiteX54" fmla="*/ 1535846 w 1799168"/>
                <a:gd name="connsiteY54" fmla="*/ 511854 h 1329860"/>
                <a:gd name="connsiteX55" fmla="*/ 1534322 w 1799168"/>
                <a:gd name="connsiteY55" fmla="*/ 558560 h 1329860"/>
                <a:gd name="connsiteX56" fmla="*/ 1497252 w 1799168"/>
                <a:gd name="connsiteY56" fmla="*/ 550437 h 1329860"/>
                <a:gd name="connsiteX57" fmla="*/ 1502077 w 1799168"/>
                <a:gd name="connsiteY57" fmla="*/ 509697 h 1329860"/>
                <a:gd name="connsiteX58" fmla="*/ 1475417 w 1799168"/>
                <a:gd name="connsiteY58" fmla="*/ 519850 h 1329860"/>
                <a:gd name="connsiteX59" fmla="*/ 1378807 w 1799168"/>
                <a:gd name="connsiteY59" fmla="*/ 512108 h 1329860"/>
                <a:gd name="connsiteX60" fmla="*/ 1468054 w 1799168"/>
                <a:gd name="connsiteY60" fmla="*/ 462610 h 1329860"/>
                <a:gd name="connsiteX61" fmla="*/ 1424509 w 1799168"/>
                <a:gd name="connsiteY61" fmla="*/ 436846 h 1329860"/>
                <a:gd name="connsiteX62" fmla="*/ 1489127 w 1799168"/>
                <a:gd name="connsiteY62" fmla="*/ 372245 h 1329860"/>
                <a:gd name="connsiteX63" fmla="*/ 1453581 w 1799168"/>
                <a:gd name="connsiteY63" fmla="*/ 353080 h 1329860"/>
                <a:gd name="connsiteX64" fmla="*/ 1486208 w 1799168"/>
                <a:gd name="connsiteY64" fmla="*/ 293175 h 1329860"/>
                <a:gd name="connsiteX65" fmla="*/ 1495348 w 1799168"/>
                <a:gd name="connsiteY65" fmla="*/ 339246 h 1329860"/>
                <a:gd name="connsiteX66" fmla="*/ 1521119 w 1799168"/>
                <a:gd name="connsiteY66" fmla="*/ 264746 h 1329860"/>
                <a:gd name="connsiteX67" fmla="*/ 1469704 w 1799168"/>
                <a:gd name="connsiteY67" fmla="*/ 261700 h 1329860"/>
                <a:gd name="connsiteX68" fmla="*/ 1438982 w 1799168"/>
                <a:gd name="connsiteY68" fmla="*/ 231366 h 1329860"/>
                <a:gd name="connsiteX69" fmla="*/ 1392137 w 1799168"/>
                <a:gd name="connsiteY69" fmla="*/ 280103 h 1329860"/>
                <a:gd name="connsiteX70" fmla="*/ 1433269 w 1799168"/>
                <a:gd name="connsiteY70" fmla="*/ 269695 h 1329860"/>
                <a:gd name="connsiteX71" fmla="*/ 1403943 w 1799168"/>
                <a:gd name="connsiteY71" fmla="*/ 329981 h 1329860"/>
                <a:gd name="connsiteX72" fmla="*/ 1357733 w 1799168"/>
                <a:gd name="connsiteY72" fmla="*/ 304471 h 1329860"/>
                <a:gd name="connsiteX73" fmla="*/ 1368270 w 1799168"/>
                <a:gd name="connsiteY73" fmla="*/ 358792 h 1329860"/>
                <a:gd name="connsiteX74" fmla="*/ 1346561 w 1799168"/>
                <a:gd name="connsiteY74" fmla="*/ 396613 h 1329860"/>
                <a:gd name="connsiteX75" fmla="*/ 1304922 w 1799168"/>
                <a:gd name="connsiteY75" fmla="*/ 367295 h 1329860"/>
                <a:gd name="connsiteX76" fmla="*/ 1309746 w 1799168"/>
                <a:gd name="connsiteY76" fmla="*/ 476952 h 1329860"/>
                <a:gd name="connsiteX77" fmla="*/ 1248936 w 1799168"/>
                <a:gd name="connsiteY77" fmla="*/ 403594 h 1329860"/>
                <a:gd name="connsiteX78" fmla="*/ 1243223 w 1799168"/>
                <a:gd name="connsiteY78" fmla="*/ 372245 h 1329860"/>
                <a:gd name="connsiteX79" fmla="*/ 1207169 w 1799168"/>
                <a:gd name="connsiteY79" fmla="*/ 405624 h 1329860"/>
                <a:gd name="connsiteX80" fmla="*/ 1188634 w 1799168"/>
                <a:gd name="connsiteY80" fmla="*/ 377575 h 1329860"/>
                <a:gd name="connsiteX81" fmla="*/ 1219991 w 1799168"/>
                <a:gd name="connsiteY81" fmla="*/ 347369 h 1329860"/>
                <a:gd name="connsiteX82" fmla="*/ 1187111 w 1799168"/>
                <a:gd name="connsiteY82" fmla="*/ 303202 h 1329860"/>
                <a:gd name="connsiteX83" fmla="*/ 1150041 w 1799168"/>
                <a:gd name="connsiteY83" fmla="*/ 360822 h 1329860"/>
                <a:gd name="connsiteX84" fmla="*/ 1119446 w 1799168"/>
                <a:gd name="connsiteY84" fmla="*/ 309548 h 1329860"/>
                <a:gd name="connsiteX85" fmla="*/ 1099261 w 1799168"/>
                <a:gd name="connsiteY85" fmla="*/ 330870 h 1329860"/>
                <a:gd name="connsiteX86" fmla="*/ 1099261 w 1799168"/>
                <a:gd name="connsiteY86" fmla="*/ 289495 h 1329860"/>
                <a:gd name="connsiteX87" fmla="*/ 1068158 w 1799168"/>
                <a:gd name="connsiteY87" fmla="*/ 297998 h 1329860"/>
                <a:gd name="connsiteX88" fmla="*/ 1067269 w 1799168"/>
                <a:gd name="connsiteY88" fmla="*/ 396994 h 1329860"/>
                <a:gd name="connsiteX89" fmla="*/ 1096595 w 1799168"/>
                <a:gd name="connsiteY89" fmla="*/ 382271 h 1329860"/>
                <a:gd name="connsiteX90" fmla="*/ 1092786 w 1799168"/>
                <a:gd name="connsiteY90" fmla="*/ 413366 h 1329860"/>
                <a:gd name="connsiteX91" fmla="*/ 1124270 w 1799168"/>
                <a:gd name="connsiteY91" fmla="*/ 435069 h 1329860"/>
                <a:gd name="connsiteX92" fmla="*/ 1095325 w 1799168"/>
                <a:gd name="connsiteY92" fmla="*/ 482155 h 1329860"/>
                <a:gd name="connsiteX93" fmla="*/ 1091644 w 1799168"/>
                <a:gd name="connsiteY93" fmla="*/ 427073 h 1329860"/>
                <a:gd name="connsiteX94" fmla="*/ 1081234 w 1799168"/>
                <a:gd name="connsiteY94" fmla="*/ 551326 h 1329860"/>
                <a:gd name="connsiteX95" fmla="*/ 1011030 w 1799168"/>
                <a:gd name="connsiteY95" fmla="*/ 547518 h 1329860"/>
                <a:gd name="connsiteX96" fmla="*/ 996303 w 1799168"/>
                <a:gd name="connsiteY96" fmla="*/ 430119 h 1329860"/>
                <a:gd name="connsiteX97" fmla="*/ 1002143 w 1799168"/>
                <a:gd name="connsiteY97" fmla="*/ 485836 h 1329860"/>
                <a:gd name="connsiteX98" fmla="*/ 967612 w 1799168"/>
                <a:gd name="connsiteY98" fmla="*/ 434942 h 1329860"/>
                <a:gd name="connsiteX99" fmla="*/ 999731 w 1799168"/>
                <a:gd name="connsiteY99" fmla="*/ 414128 h 1329860"/>
                <a:gd name="connsiteX100" fmla="*/ 994907 w 1799168"/>
                <a:gd name="connsiteY100" fmla="*/ 385952 h 1329860"/>
                <a:gd name="connsiteX101" fmla="*/ 1025756 w 1799168"/>
                <a:gd name="connsiteY101" fmla="*/ 395978 h 1329860"/>
                <a:gd name="connsiteX102" fmla="*/ 1023471 w 1799168"/>
                <a:gd name="connsiteY102" fmla="*/ 297617 h 1329860"/>
                <a:gd name="connsiteX103" fmla="*/ 990844 w 1799168"/>
                <a:gd name="connsiteY103" fmla="*/ 290256 h 1329860"/>
                <a:gd name="connsiteX104" fmla="*/ 1000239 w 1799168"/>
                <a:gd name="connsiteY104" fmla="*/ 330108 h 1329860"/>
                <a:gd name="connsiteX105" fmla="*/ 965327 w 1799168"/>
                <a:gd name="connsiteY105" fmla="*/ 307136 h 1329860"/>
                <a:gd name="connsiteX106" fmla="*/ 957203 w 1799168"/>
                <a:gd name="connsiteY106" fmla="*/ 347750 h 1329860"/>
                <a:gd name="connsiteX107" fmla="*/ 935113 w 1799168"/>
                <a:gd name="connsiteY107" fmla="*/ 356507 h 1329860"/>
                <a:gd name="connsiteX108" fmla="*/ 902740 w 1799168"/>
                <a:gd name="connsiteY108" fmla="*/ 304217 h 1329860"/>
                <a:gd name="connsiteX109" fmla="*/ 870495 w 1799168"/>
                <a:gd name="connsiteY109" fmla="*/ 345465 h 1329860"/>
                <a:gd name="connsiteX110" fmla="*/ 903629 w 1799168"/>
                <a:gd name="connsiteY110" fmla="*/ 369580 h 1329860"/>
                <a:gd name="connsiteX111" fmla="*/ 881032 w 1799168"/>
                <a:gd name="connsiteY111" fmla="*/ 406386 h 1329860"/>
                <a:gd name="connsiteX112" fmla="*/ 844978 w 1799168"/>
                <a:gd name="connsiteY112" fmla="*/ 372372 h 1329860"/>
                <a:gd name="connsiteX113" fmla="*/ 843708 w 1799168"/>
                <a:gd name="connsiteY113" fmla="*/ 403720 h 1329860"/>
                <a:gd name="connsiteX114" fmla="*/ 777059 w 1799168"/>
                <a:gd name="connsiteY114" fmla="*/ 477713 h 1329860"/>
                <a:gd name="connsiteX115" fmla="*/ 786707 w 1799168"/>
                <a:gd name="connsiteY115" fmla="*/ 387094 h 1329860"/>
                <a:gd name="connsiteX116" fmla="*/ 770203 w 1799168"/>
                <a:gd name="connsiteY116" fmla="*/ 371103 h 1329860"/>
                <a:gd name="connsiteX117" fmla="*/ 747860 w 1799168"/>
                <a:gd name="connsiteY117" fmla="*/ 406893 h 1329860"/>
                <a:gd name="connsiteX118" fmla="*/ 729452 w 1799168"/>
                <a:gd name="connsiteY118" fmla="*/ 309167 h 1329860"/>
                <a:gd name="connsiteX119" fmla="*/ 689590 w 1799168"/>
                <a:gd name="connsiteY119" fmla="*/ 329093 h 1329860"/>
                <a:gd name="connsiteX120" fmla="*/ 656075 w 1799168"/>
                <a:gd name="connsiteY120" fmla="*/ 269695 h 1329860"/>
                <a:gd name="connsiteX121" fmla="*/ 694160 w 1799168"/>
                <a:gd name="connsiteY121" fmla="*/ 290764 h 1329860"/>
                <a:gd name="connsiteX122" fmla="*/ 658487 w 1799168"/>
                <a:gd name="connsiteY122" fmla="*/ 234159 h 1329860"/>
                <a:gd name="connsiteX123" fmla="*/ 620274 w 1799168"/>
                <a:gd name="connsiteY123" fmla="*/ 265253 h 1329860"/>
                <a:gd name="connsiteX124" fmla="*/ 571398 w 1799168"/>
                <a:gd name="connsiteY124" fmla="*/ 272741 h 1329860"/>
                <a:gd name="connsiteX125" fmla="*/ 593234 w 1799168"/>
                <a:gd name="connsiteY125" fmla="*/ 340388 h 1329860"/>
                <a:gd name="connsiteX126" fmla="*/ 599200 w 1799168"/>
                <a:gd name="connsiteY126" fmla="*/ 294698 h 1329860"/>
                <a:gd name="connsiteX127" fmla="*/ 638301 w 1799168"/>
                <a:gd name="connsiteY127" fmla="*/ 359299 h 1329860"/>
                <a:gd name="connsiteX128" fmla="*/ 593488 w 1799168"/>
                <a:gd name="connsiteY128" fmla="*/ 383033 h 1329860"/>
                <a:gd name="connsiteX129" fmla="*/ 648203 w 1799168"/>
                <a:gd name="connsiteY129" fmla="*/ 400547 h 1329860"/>
                <a:gd name="connsiteX130" fmla="*/ 667246 w 1799168"/>
                <a:gd name="connsiteY130" fmla="*/ 449411 h 1329860"/>
                <a:gd name="connsiteX131" fmla="*/ 627383 w 1799168"/>
                <a:gd name="connsiteY131" fmla="*/ 449157 h 1329860"/>
                <a:gd name="connsiteX132" fmla="*/ 626876 w 1799168"/>
                <a:gd name="connsiteY132" fmla="*/ 466672 h 1329860"/>
                <a:gd name="connsiteX133" fmla="*/ 716630 w 1799168"/>
                <a:gd name="connsiteY133" fmla="*/ 518073 h 1329860"/>
                <a:gd name="connsiteX134" fmla="*/ 611515 w 1799168"/>
                <a:gd name="connsiteY134" fmla="*/ 526830 h 1329860"/>
                <a:gd name="connsiteX135" fmla="*/ 588029 w 1799168"/>
                <a:gd name="connsiteY135" fmla="*/ 508935 h 1329860"/>
                <a:gd name="connsiteX136" fmla="*/ 593361 w 1799168"/>
                <a:gd name="connsiteY136" fmla="*/ 562875 h 1329860"/>
                <a:gd name="connsiteX137" fmla="*/ 550705 w 1799168"/>
                <a:gd name="connsiteY137" fmla="*/ 562240 h 1329860"/>
                <a:gd name="connsiteX138" fmla="*/ 559719 w 1799168"/>
                <a:gd name="connsiteY138" fmla="*/ 520484 h 1329860"/>
                <a:gd name="connsiteX139" fmla="*/ 497513 w 1799168"/>
                <a:gd name="connsiteY139" fmla="*/ 518708 h 1329860"/>
                <a:gd name="connsiteX140" fmla="*/ 525315 w 1799168"/>
                <a:gd name="connsiteY140" fmla="*/ 589274 h 1329860"/>
                <a:gd name="connsiteX141" fmla="*/ 463871 w 1799168"/>
                <a:gd name="connsiteY141" fmla="*/ 578105 h 1329860"/>
                <a:gd name="connsiteX142" fmla="*/ 475804 w 1799168"/>
                <a:gd name="connsiteY142" fmla="*/ 621638 h 1329860"/>
                <a:gd name="connsiteX143" fmla="*/ 442797 w 1799168"/>
                <a:gd name="connsiteY143" fmla="*/ 598920 h 1329860"/>
                <a:gd name="connsiteX144" fmla="*/ 519983 w 1799168"/>
                <a:gd name="connsiteY144" fmla="*/ 677735 h 1329860"/>
                <a:gd name="connsiteX145" fmla="*/ 524934 w 1799168"/>
                <a:gd name="connsiteY145" fmla="*/ 649813 h 1329860"/>
                <a:gd name="connsiteX146" fmla="*/ 546516 w 1799168"/>
                <a:gd name="connsiteY146" fmla="*/ 661617 h 1329860"/>
                <a:gd name="connsiteX147" fmla="*/ 583966 w 1799168"/>
                <a:gd name="connsiteY147" fmla="*/ 652733 h 1329860"/>
                <a:gd name="connsiteX148" fmla="*/ 612784 w 1799168"/>
                <a:gd name="connsiteY148" fmla="*/ 699184 h 1329860"/>
                <a:gd name="connsiteX149" fmla="*/ 561242 w 1799168"/>
                <a:gd name="connsiteY149" fmla="*/ 673674 h 1329860"/>
                <a:gd name="connsiteX150" fmla="*/ 657217 w 1799168"/>
                <a:gd name="connsiteY150" fmla="*/ 744113 h 1329860"/>
                <a:gd name="connsiteX151" fmla="*/ 656963 w 1799168"/>
                <a:gd name="connsiteY151" fmla="*/ 776096 h 1329860"/>
                <a:gd name="connsiteX152" fmla="*/ 593361 w 1799168"/>
                <a:gd name="connsiteY152" fmla="*/ 744113 h 1329860"/>
                <a:gd name="connsiteX153" fmla="*/ 509446 w 1799168"/>
                <a:gd name="connsiteY153" fmla="*/ 699692 h 1329860"/>
                <a:gd name="connsiteX154" fmla="*/ 547024 w 1799168"/>
                <a:gd name="connsiteY154" fmla="*/ 720126 h 1329860"/>
                <a:gd name="connsiteX155" fmla="*/ 552228 w 1799168"/>
                <a:gd name="connsiteY155" fmla="*/ 745255 h 1329860"/>
                <a:gd name="connsiteX156" fmla="*/ 517825 w 1799168"/>
                <a:gd name="connsiteY156" fmla="*/ 743352 h 1329860"/>
                <a:gd name="connsiteX157" fmla="*/ 549816 w 1799168"/>
                <a:gd name="connsiteY157" fmla="*/ 790565 h 1329860"/>
                <a:gd name="connsiteX158" fmla="*/ 506653 w 1799168"/>
                <a:gd name="connsiteY158" fmla="*/ 786504 h 1329860"/>
                <a:gd name="connsiteX159" fmla="*/ 497132 w 1799168"/>
                <a:gd name="connsiteY159" fmla="*/ 715811 h 1329860"/>
                <a:gd name="connsiteX160" fmla="*/ 411186 w 1799168"/>
                <a:gd name="connsiteY160" fmla="*/ 667328 h 1329860"/>
                <a:gd name="connsiteX161" fmla="*/ 390747 w 1799168"/>
                <a:gd name="connsiteY161" fmla="*/ 695250 h 1329860"/>
                <a:gd name="connsiteX162" fmla="*/ 424389 w 1799168"/>
                <a:gd name="connsiteY162" fmla="*/ 703246 h 1329860"/>
                <a:gd name="connsiteX163" fmla="*/ 400522 w 1799168"/>
                <a:gd name="connsiteY163" fmla="*/ 722030 h 1329860"/>
                <a:gd name="connsiteX164" fmla="*/ 437211 w 1799168"/>
                <a:gd name="connsiteY164" fmla="*/ 767720 h 1329860"/>
                <a:gd name="connsiteX165" fmla="*/ 356978 w 1799168"/>
                <a:gd name="connsiteY165" fmla="*/ 784473 h 1329860"/>
                <a:gd name="connsiteX166" fmla="*/ 394301 w 1799168"/>
                <a:gd name="connsiteY166" fmla="*/ 831559 h 1329860"/>
                <a:gd name="connsiteX167" fmla="*/ 419691 w 1799168"/>
                <a:gd name="connsiteY167" fmla="*/ 801988 h 1329860"/>
                <a:gd name="connsiteX168" fmla="*/ 441527 w 1799168"/>
                <a:gd name="connsiteY168" fmla="*/ 841586 h 1329860"/>
                <a:gd name="connsiteX169" fmla="*/ 394428 w 1799168"/>
                <a:gd name="connsiteY169" fmla="*/ 864685 h 1329860"/>
                <a:gd name="connsiteX170" fmla="*/ 418803 w 1799168"/>
                <a:gd name="connsiteY170" fmla="*/ 876869 h 1329860"/>
                <a:gd name="connsiteX171" fmla="*/ 459046 w 1799168"/>
                <a:gd name="connsiteY171" fmla="*/ 972311 h 1329860"/>
                <a:gd name="connsiteX172" fmla="*/ 356089 w 1799168"/>
                <a:gd name="connsiteY172" fmla="*/ 916848 h 1329860"/>
                <a:gd name="connsiteX173" fmla="*/ 370181 w 1799168"/>
                <a:gd name="connsiteY173" fmla="*/ 964569 h 1329860"/>
                <a:gd name="connsiteX174" fmla="*/ 277253 w 1799168"/>
                <a:gd name="connsiteY174" fmla="*/ 932713 h 1329860"/>
                <a:gd name="connsiteX175" fmla="*/ 274967 w 1799168"/>
                <a:gd name="connsiteY175" fmla="*/ 983607 h 1329860"/>
                <a:gd name="connsiteX176" fmla="*/ 199939 w 1799168"/>
                <a:gd name="connsiteY176" fmla="*/ 972184 h 1329860"/>
                <a:gd name="connsiteX177" fmla="*/ 234724 w 1799168"/>
                <a:gd name="connsiteY177" fmla="*/ 946420 h 1329860"/>
                <a:gd name="connsiteX178" fmla="*/ 167948 w 1799168"/>
                <a:gd name="connsiteY178" fmla="*/ 957716 h 1329860"/>
                <a:gd name="connsiteX179" fmla="*/ 178358 w 1799168"/>
                <a:gd name="connsiteY179" fmla="*/ 1005563 h 1329860"/>
                <a:gd name="connsiteX180" fmla="*/ 159696 w 1799168"/>
                <a:gd name="connsiteY180" fmla="*/ 1056711 h 1329860"/>
                <a:gd name="connsiteX181" fmla="*/ 232058 w 1799168"/>
                <a:gd name="connsiteY181" fmla="*/ 1065722 h 1329860"/>
                <a:gd name="connsiteX182" fmla="*/ 195242 w 1799168"/>
                <a:gd name="connsiteY182" fmla="*/ 1039197 h 1329860"/>
                <a:gd name="connsiteX183" fmla="*/ 264811 w 1799168"/>
                <a:gd name="connsiteY183" fmla="*/ 1033231 h 1329860"/>
                <a:gd name="connsiteX184" fmla="*/ 272555 w 1799168"/>
                <a:gd name="connsiteY184" fmla="*/ 1083871 h 1329860"/>
                <a:gd name="connsiteX185" fmla="*/ 309752 w 1799168"/>
                <a:gd name="connsiteY185" fmla="*/ 1049731 h 1329860"/>
                <a:gd name="connsiteX186" fmla="*/ 367007 w 1799168"/>
                <a:gd name="connsiteY186" fmla="*/ 1053411 h 1329860"/>
                <a:gd name="connsiteX187" fmla="*/ 345425 w 1799168"/>
                <a:gd name="connsiteY187" fmla="*/ 1101386 h 1329860"/>
                <a:gd name="connsiteX188" fmla="*/ 451175 w 1799168"/>
                <a:gd name="connsiteY188" fmla="*/ 1049604 h 1329860"/>
                <a:gd name="connsiteX189" fmla="*/ 384907 w 1799168"/>
                <a:gd name="connsiteY189" fmla="*/ 1163322 h 1329860"/>
                <a:gd name="connsiteX190" fmla="*/ 425785 w 1799168"/>
                <a:gd name="connsiteY190" fmla="*/ 1171445 h 1329860"/>
                <a:gd name="connsiteX191" fmla="*/ 400268 w 1799168"/>
                <a:gd name="connsiteY191" fmla="*/ 1218785 h 1329860"/>
                <a:gd name="connsiteX192" fmla="*/ 375640 w 1799168"/>
                <a:gd name="connsiteY192" fmla="*/ 1191371 h 1329860"/>
                <a:gd name="connsiteX193" fmla="*/ 342505 w 1799168"/>
                <a:gd name="connsiteY193" fmla="*/ 1241249 h 1329860"/>
                <a:gd name="connsiteX194" fmla="*/ 416137 w 1799168"/>
                <a:gd name="connsiteY194" fmla="*/ 1251276 h 1329860"/>
                <a:gd name="connsiteX195" fmla="*/ 360786 w 1799168"/>
                <a:gd name="connsiteY195" fmla="*/ 1300012 h 1329860"/>
                <a:gd name="connsiteX196" fmla="*/ 155379 w 1799168"/>
                <a:gd name="connsiteY196" fmla="*/ 1252672 h 1329860"/>
                <a:gd name="connsiteX197" fmla="*/ 48867 w 1799168"/>
                <a:gd name="connsiteY197" fmla="*/ 1258002 h 1329860"/>
                <a:gd name="connsiteX198" fmla="*/ 116913 w 1799168"/>
                <a:gd name="connsiteY198" fmla="*/ 1074226 h 1329860"/>
                <a:gd name="connsiteX199" fmla="*/ 43662 w 1799168"/>
                <a:gd name="connsiteY199" fmla="*/ 1256225 h 1329860"/>
                <a:gd name="connsiteX200" fmla="*/ 126942 w 1799168"/>
                <a:gd name="connsiteY200" fmla="*/ 1296839 h 1329860"/>
                <a:gd name="connsiteX201" fmla="*/ 33506 w 1799168"/>
                <a:gd name="connsiteY201" fmla="*/ 1317907 h 1329860"/>
                <a:gd name="connsiteX202" fmla="*/ 9513 w 1799168"/>
                <a:gd name="connsiteY202" fmla="*/ 1212058 h 1329860"/>
                <a:gd name="connsiteX203" fmla="*/ 99648 w 1799168"/>
                <a:gd name="connsiteY203" fmla="*/ 1004548 h 1329860"/>
                <a:gd name="connsiteX204" fmla="*/ 28936 w 1799168"/>
                <a:gd name="connsiteY204" fmla="*/ 776731 h 1329860"/>
                <a:gd name="connsiteX205" fmla="*/ 71465 w 1799168"/>
                <a:gd name="connsiteY205" fmla="*/ 692077 h 1329860"/>
                <a:gd name="connsiteX206" fmla="*/ 156268 w 1799168"/>
                <a:gd name="connsiteY206" fmla="*/ 714922 h 1329860"/>
                <a:gd name="connsiteX207" fmla="*/ 62959 w 1799168"/>
                <a:gd name="connsiteY207" fmla="*/ 765181 h 1329860"/>
                <a:gd name="connsiteX208" fmla="*/ 110185 w 1799168"/>
                <a:gd name="connsiteY208" fmla="*/ 924844 h 1329860"/>
                <a:gd name="connsiteX209" fmla="*/ 208572 w 1799168"/>
                <a:gd name="connsiteY209" fmla="*/ 926748 h 1329860"/>
                <a:gd name="connsiteX210" fmla="*/ 232439 w 1799168"/>
                <a:gd name="connsiteY210" fmla="*/ 915452 h 1329860"/>
                <a:gd name="connsiteX211" fmla="*/ 356089 w 1799168"/>
                <a:gd name="connsiteY211" fmla="*/ 893241 h 1329860"/>
                <a:gd name="connsiteX212" fmla="*/ 317115 w 1799168"/>
                <a:gd name="connsiteY212" fmla="*/ 766831 h 1329860"/>
                <a:gd name="connsiteX213" fmla="*/ 196892 w 1799168"/>
                <a:gd name="connsiteY213" fmla="*/ 781681 h 1329860"/>
                <a:gd name="connsiteX214" fmla="*/ 172264 w 1799168"/>
                <a:gd name="connsiteY214" fmla="*/ 759978 h 1329860"/>
                <a:gd name="connsiteX215" fmla="*/ 376909 w 1799168"/>
                <a:gd name="connsiteY215" fmla="*/ 722664 h 1329860"/>
                <a:gd name="connsiteX216" fmla="*/ 412201 w 1799168"/>
                <a:gd name="connsiteY216" fmla="*/ 600443 h 1329860"/>
                <a:gd name="connsiteX217" fmla="*/ 459681 w 1799168"/>
                <a:gd name="connsiteY217" fmla="*/ 570490 h 1329860"/>
                <a:gd name="connsiteX218" fmla="*/ 401664 w 1799168"/>
                <a:gd name="connsiteY218" fmla="*/ 368945 h 1329860"/>
                <a:gd name="connsiteX219" fmla="*/ 356724 w 1799168"/>
                <a:gd name="connsiteY219" fmla="*/ 280991 h 1329860"/>
                <a:gd name="connsiteX220" fmla="*/ 531408 w 1799168"/>
                <a:gd name="connsiteY220" fmla="*/ 247231 h 1329860"/>
                <a:gd name="connsiteX221" fmla="*/ 415883 w 1799168"/>
                <a:gd name="connsiteY221" fmla="*/ 250023 h 1329860"/>
                <a:gd name="connsiteX222" fmla="*/ 329302 w 1799168"/>
                <a:gd name="connsiteY222" fmla="*/ 292541 h 1329860"/>
                <a:gd name="connsiteX223" fmla="*/ 346568 w 1799168"/>
                <a:gd name="connsiteY223" fmla="*/ 369199 h 1329860"/>
                <a:gd name="connsiteX224" fmla="*/ 323970 w 1799168"/>
                <a:gd name="connsiteY224" fmla="*/ 246470 h 1329860"/>
                <a:gd name="connsiteX225" fmla="*/ 584220 w 1799168"/>
                <a:gd name="connsiteY225" fmla="*/ 199129 h 1329860"/>
                <a:gd name="connsiteX226" fmla="*/ 727294 w 1799168"/>
                <a:gd name="connsiteY226" fmla="*/ 40102 h 1329860"/>
                <a:gd name="connsiteX227" fmla="*/ 652774 w 1799168"/>
                <a:gd name="connsiteY227" fmla="*/ 193037 h 1329860"/>
                <a:gd name="connsiteX228" fmla="*/ 726151 w 1799168"/>
                <a:gd name="connsiteY228" fmla="*/ 85411 h 1329860"/>
                <a:gd name="connsiteX229" fmla="*/ 652774 w 1799168"/>
                <a:gd name="connsiteY229" fmla="*/ 193037 h 1329860"/>
                <a:gd name="connsiteX230" fmla="*/ 760174 w 1799168"/>
                <a:gd name="connsiteY230" fmla="*/ 160673 h 1329860"/>
                <a:gd name="connsiteX231" fmla="*/ 728691 w 1799168"/>
                <a:gd name="connsiteY231" fmla="*/ 203698 h 1329860"/>
                <a:gd name="connsiteX232" fmla="*/ 789881 w 1799168"/>
                <a:gd name="connsiteY232" fmla="*/ 274138 h 1329860"/>
                <a:gd name="connsiteX233" fmla="*/ 816668 w 1799168"/>
                <a:gd name="connsiteY233" fmla="*/ 252181 h 1329860"/>
                <a:gd name="connsiteX234" fmla="*/ 793563 w 1799168"/>
                <a:gd name="connsiteY234" fmla="*/ 217659 h 1329860"/>
                <a:gd name="connsiteX235" fmla="*/ 761952 w 1799168"/>
                <a:gd name="connsiteY235" fmla="*/ 241520 h 1329860"/>
                <a:gd name="connsiteX236" fmla="*/ 779725 w 1799168"/>
                <a:gd name="connsiteY236" fmla="*/ 179203 h 1329860"/>
                <a:gd name="connsiteX237" fmla="*/ 861989 w 1799168"/>
                <a:gd name="connsiteY237" fmla="*/ 223244 h 1329860"/>
                <a:gd name="connsiteX238" fmla="*/ 836980 w 1799168"/>
                <a:gd name="connsiteY238" fmla="*/ 226797 h 1329860"/>
                <a:gd name="connsiteX239" fmla="*/ 790516 w 1799168"/>
                <a:gd name="connsiteY239" fmla="*/ 319066 h 1329860"/>
                <a:gd name="connsiteX240" fmla="*/ 847771 w 1799168"/>
                <a:gd name="connsiteY240" fmla="*/ 284418 h 1329860"/>
                <a:gd name="connsiteX241" fmla="*/ 833552 w 1799168"/>
                <a:gd name="connsiteY241" fmla="*/ 332520 h 1329860"/>
                <a:gd name="connsiteX242" fmla="*/ 885983 w 1799168"/>
                <a:gd name="connsiteY242" fmla="*/ 258527 h 1329860"/>
                <a:gd name="connsiteX243" fmla="*/ 760174 w 1799168"/>
                <a:gd name="connsiteY243" fmla="*/ 160673 h 1329860"/>
                <a:gd name="connsiteX244" fmla="*/ 1257188 w 1799168"/>
                <a:gd name="connsiteY244" fmla="*/ 168923 h 1329860"/>
                <a:gd name="connsiteX245" fmla="*/ 1308222 w 1799168"/>
                <a:gd name="connsiteY245" fmla="*/ 180472 h 1329860"/>
                <a:gd name="connsiteX246" fmla="*/ 1328915 w 1799168"/>
                <a:gd name="connsiteY246" fmla="*/ 231747 h 1329860"/>
                <a:gd name="connsiteX247" fmla="*/ 1277373 w 1799168"/>
                <a:gd name="connsiteY247" fmla="*/ 244058 h 1329860"/>
                <a:gd name="connsiteX248" fmla="*/ 1312158 w 1799168"/>
                <a:gd name="connsiteY248" fmla="*/ 259415 h 1329860"/>
                <a:gd name="connsiteX249" fmla="*/ 1342118 w 1799168"/>
                <a:gd name="connsiteY249" fmla="*/ 172350 h 1329860"/>
                <a:gd name="connsiteX250" fmla="*/ 1257188 w 1799168"/>
                <a:gd name="connsiteY250" fmla="*/ 168923 h 1329860"/>
                <a:gd name="connsiteX251" fmla="*/ 444447 w 1799168"/>
                <a:gd name="connsiteY251" fmla="*/ 324651 h 1329860"/>
                <a:gd name="connsiteX252" fmla="*/ 453334 w 1799168"/>
                <a:gd name="connsiteY252" fmla="*/ 479744 h 1329860"/>
                <a:gd name="connsiteX253" fmla="*/ 595646 w 1799168"/>
                <a:gd name="connsiteY253" fmla="*/ 467560 h 1329860"/>
                <a:gd name="connsiteX254" fmla="*/ 578761 w 1799168"/>
                <a:gd name="connsiteY254" fmla="*/ 395217 h 1329860"/>
                <a:gd name="connsiteX255" fmla="*/ 586759 w 1799168"/>
                <a:gd name="connsiteY255" fmla="*/ 468956 h 1329860"/>
                <a:gd name="connsiteX256" fmla="*/ 462855 w 1799168"/>
                <a:gd name="connsiteY256" fmla="*/ 469464 h 1329860"/>
                <a:gd name="connsiteX257" fmla="*/ 436449 w 1799168"/>
                <a:gd name="connsiteY257" fmla="*/ 372245 h 1329860"/>
                <a:gd name="connsiteX258" fmla="*/ 519094 w 1799168"/>
                <a:gd name="connsiteY258" fmla="*/ 375418 h 1329860"/>
                <a:gd name="connsiteX259" fmla="*/ 483548 w 1799168"/>
                <a:gd name="connsiteY259" fmla="*/ 380621 h 1329860"/>
                <a:gd name="connsiteX260" fmla="*/ 498909 w 1799168"/>
                <a:gd name="connsiteY260" fmla="*/ 420600 h 1329860"/>
                <a:gd name="connsiteX261" fmla="*/ 531028 w 1799168"/>
                <a:gd name="connsiteY261" fmla="*/ 409685 h 1329860"/>
                <a:gd name="connsiteX262" fmla="*/ 504622 w 1799168"/>
                <a:gd name="connsiteY262" fmla="*/ 323382 h 1329860"/>
                <a:gd name="connsiteX263" fmla="*/ 444447 w 1799168"/>
                <a:gd name="connsiteY263" fmla="*/ 324651 h 1329860"/>
                <a:gd name="connsiteX264" fmla="*/ 1560347 w 1799168"/>
                <a:gd name="connsiteY264" fmla="*/ 410828 h 1329860"/>
                <a:gd name="connsiteX265" fmla="*/ 1609350 w 1799168"/>
                <a:gd name="connsiteY265" fmla="*/ 373133 h 1329860"/>
                <a:gd name="connsiteX266" fmla="*/ 1571773 w 1799168"/>
                <a:gd name="connsiteY266" fmla="*/ 376306 h 1329860"/>
                <a:gd name="connsiteX267" fmla="*/ 1642484 w 1799168"/>
                <a:gd name="connsiteY267" fmla="*/ 349780 h 1329860"/>
                <a:gd name="connsiteX268" fmla="*/ 1664574 w 1799168"/>
                <a:gd name="connsiteY268" fmla="*/ 399405 h 1329860"/>
                <a:gd name="connsiteX269" fmla="*/ 1616079 w 1799168"/>
                <a:gd name="connsiteY269" fmla="*/ 315005 h 1329860"/>
                <a:gd name="connsiteX270" fmla="*/ 1560347 w 1799168"/>
                <a:gd name="connsiteY270" fmla="*/ 410828 h 1329860"/>
                <a:gd name="connsiteX271" fmla="*/ 151063 w 1799168"/>
                <a:gd name="connsiteY271" fmla="*/ 1164464 h 1329860"/>
                <a:gd name="connsiteX272" fmla="*/ 160965 w 1799168"/>
                <a:gd name="connsiteY272" fmla="*/ 1228304 h 1329860"/>
                <a:gd name="connsiteX273" fmla="*/ 285504 w 1799168"/>
                <a:gd name="connsiteY273" fmla="*/ 1255210 h 1329860"/>
                <a:gd name="connsiteX274" fmla="*/ 161219 w 1799168"/>
                <a:gd name="connsiteY274" fmla="*/ 1222212 h 1329860"/>
                <a:gd name="connsiteX275" fmla="*/ 225837 w 1799168"/>
                <a:gd name="connsiteY275" fmla="*/ 1149742 h 1329860"/>
                <a:gd name="connsiteX276" fmla="*/ 207937 w 1799168"/>
                <a:gd name="connsiteY276" fmla="*/ 1184136 h 1329860"/>
                <a:gd name="connsiteX277" fmla="*/ 252116 w 1799168"/>
                <a:gd name="connsiteY277" fmla="*/ 1192259 h 1329860"/>
                <a:gd name="connsiteX278" fmla="*/ 257956 w 1799168"/>
                <a:gd name="connsiteY278" fmla="*/ 1155834 h 1329860"/>
                <a:gd name="connsiteX279" fmla="*/ 151063 w 1799168"/>
                <a:gd name="connsiteY279" fmla="*/ 1164464 h 1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799168" h="1329860">
                  <a:moveTo>
                    <a:pt x="727294" y="40102"/>
                  </a:moveTo>
                  <a:cubicBezTo>
                    <a:pt x="750780" y="21445"/>
                    <a:pt x="779217" y="-4446"/>
                    <a:pt x="811590" y="5580"/>
                  </a:cubicBezTo>
                  <a:cubicBezTo>
                    <a:pt x="830378" y="17764"/>
                    <a:pt x="845866" y="34263"/>
                    <a:pt x="862116" y="49494"/>
                  </a:cubicBezTo>
                  <a:cubicBezTo>
                    <a:pt x="860339" y="61931"/>
                    <a:pt x="856911" y="86934"/>
                    <a:pt x="855261" y="99372"/>
                  </a:cubicBezTo>
                  <a:cubicBezTo>
                    <a:pt x="837742" y="79954"/>
                    <a:pt x="823904" y="55078"/>
                    <a:pt x="799529" y="43275"/>
                  </a:cubicBezTo>
                  <a:cubicBezTo>
                    <a:pt x="774139" y="41752"/>
                    <a:pt x="754208" y="60408"/>
                    <a:pt x="733007" y="71577"/>
                  </a:cubicBezTo>
                  <a:cubicBezTo>
                    <a:pt x="748368" y="66754"/>
                    <a:pt x="763729" y="62185"/>
                    <a:pt x="779344" y="58124"/>
                  </a:cubicBezTo>
                  <a:cubicBezTo>
                    <a:pt x="811590" y="75131"/>
                    <a:pt x="833425" y="109525"/>
                    <a:pt x="824031" y="146332"/>
                  </a:cubicBezTo>
                  <a:cubicBezTo>
                    <a:pt x="879001" y="188087"/>
                    <a:pt x="921021" y="243931"/>
                    <a:pt x="958726" y="301171"/>
                  </a:cubicBezTo>
                  <a:cubicBezTo>
                    <a:pt x="982466" y="254465"/>
                    <a:pt x="1039213" y="266903"/>
                    <a:pt x="1082249" y="266396"/>
                  </a:cubicBezTo>
                  <a:cubicBezTo>
                    <a:pt x="1101800" y="265380"/>
                    <a:pt x="1115764" y="282006"/>
                    <a:pt x="1131252" y="291398"/>
                  </a:cubicBezTo>
                  <a:cubicBezTo>
                    <a:pt x="1174924" y="239362"/>
                    <a:pt x="1213771" y="182503"/>
                    <a:pt x="1267217" y="139732"/>
                  </a:cubicBezTo>
                  <a:cubicBezTo>
                    <a:pt x="1264170" y="133386"/>
                    <a:pt x="1258331" y="120948"/>
                    <a:pt x="1255411" y="114729"/>
                  </a:cubicBezTo>
                  <a:cubicBezTo>
                    <a:pt x="1275977" y="94549"/>
                    <a:pt x="1288545" y="49747"/>
                    <a:pt x="1324218" y="58124"/>
                  </a:cubicBezTo>
                  <a:cubicBezTo>
                    <a:pt x="1371317" y="95184"/>
                    <a:pt x="1424382" y="140747"/>
                    <a:pt x="1423748" y="206237"/>
                  </a:cubicBezTo>
                  <a:cubicBezTo>
                    <a:pt x="1428445" y="185295"/>
                    <a:pt x="1440759" y="160673"/>
                    <a:pt x="1422224" y="142651"/>
                  </a:cubicBezTo>
                  <a:cubicBezTo>
                    <a:pt x="1393533" y="105591"/>
                    <a:pt x="1359511" y="70562"/>
                    <a:pt x="1318251" y="47717"/>
                  </a:cubicBezTo>
                  <a:cubicBezTo>
                    <a:pt x="1279404" y="27029"/>
                    <a:pt x="1255411" y="72593"/>
                    <a:pt x="1230020" y="93407"/>
                  </a:cubicBezTo>
                  <a:cubicBezTo>
                    <a:pt x="1229259" y="76908"/>
                    <a:pt x="1228624" y="60408"/>
                    <a:pt x="1227989" y="44036"/>
                  </a:cubicBezTo>
                  <a:cubicBezTo>
                    <a:pt x="1254141" y="24491"/>
                    <a:pt x="1282578" y="-17519"/>
                    <a:pt x="1318505" y="7991"/>
                  </a:cubicBezTo>
                  <a:cubicBezTo>
                    <a:pt x="1391756" y="56728"/>
                    <a:pt x="1452566" y="124248"/>
                    <a:pt x="1502584" y="196337"/>
                  </a:cubicBezTo>
                  <a:cubicBezTo>
                    <a:pt x="1580278" y="196591"/>
                    <a:pt x="1657719" y="209156"/>
                    <a:pt x="1732874" y="228193"/>
                  </a:cubicBezTo>
                  <a:cubicBezTo>
                    <a:pt x="1768166" y="236570"/>
                    <a:pt x="1812091" y="263477"/>
                    <a:pt x="1795587" y="306375"/>
                  </a:cubicBezTo>
                  <a:cubicBezTo>
                    <a:pt x="1796857" y="338358"/>
                    <a:pt x="1770451" y="353207"/>
                    <a:pt x="1744172" y="362091"/>
                  </a:cubicBezTo>
                  <a:cubicBezTo>
                    <a:pt x="1750520" y="335312"/>
                    <a:pt x="1760041" y="308786"/>
                    <a:pt x="1759406" y="280991"/>
                  </a:cubicBezTo>
                  <a:cubicBezTo>
                    <a:pt x="1709515" y="247993"/>
                    <a:pt x="1648197" y="233778"/>
                    <a:pt x="1588911" y="232128"/>
                  </a:cubicBezTo>
                  <a:cubicBezTo>
                    <a:pt x="1568091" y="229843"/>
                    <a:pt x="1559077" y="251927"/>
                    <a:pt x="1546382" y="263730"/>
                  </a:cubicBezTo>
                  <a:cubicBezTo>
                    <a:pt x="1607573" y="228320"/>
                    <a:pt x="1679554" y="252942"/>
                    <a:pt x="1739983" y="276930"/>
                  </a:cubicBezTo>
                  <a:cubicBezTo>
                    <a:pt x="1730208" y="310182"/>
                    <a:pt x="1724241" y="350542"/>
                    <a:pt x="1686663" y="363488"/>
                  </a:cubicBezTo>
                  <a:cubicBezTo>
                    <a:pt x="1676634" y="434815"/>
                    <a:pt x="1652260" y="502843"/>
                    <a:pt x="1626742" y="569855"/>
                  </a:cubicBezTo>
                  <a:cubicBezTo>
                    <a:pt x="1660131" y="574932"/>
                    <a:pt x="1680443" y="599681"/>
                    <a:pt x="1692884" y="629126"/>
                  </a:cubicBezTo>
                  <a:cubicBezTo>
                    <a:pt x="1706849" y="650956"/>
                    <a:pt x="1729700" y="680274"/>
                    <a:pt x="1711927" y="706292"/>
                  </a:cubicBezTo>
                  <a:cubicBezTo>
                    <a:pt x="1696946" y="710099"/>
                    <a:pt x="1681966" y="713272"/>
                    <a:pt x="1666859" y="715938"/>
                  </a:cubicBezTo>
                  <a:cubicBezTo>
                    <a:pt x="1677650" y="700073"/>
                    <a:pt x="1700247" y="686366"/>
                    <a:pt x="1689329" y="664536"/>
                  </a:cubicBezTo>
                  <a:cubicBezTo>
                    <a:pt x="1648832" y="660855"/>
                    <a:pt x="1618745" y="693473"/>
                    <a:pt x="1587641" y="713653"/>
                  </a:cubicBezTo>
                  <a:cubicBezTo>
                    <a:pt x="1593227" y="717334"/>
                    <a:pt x="1604526" y="724441"/>
                    <a:pt x="1610112" y="727995"/>
                  </a:cubicBezTo>
                  <a:cubicBezTo>
                    <a:pt x="1594624" y="742083"/>
                    <a:pt x="1587769" y="761755"/>
                    <a:pt x="1578501" y="779777"/>
                  </a:cubicBezTo>
                  <a:cubicBezTo>
                    <a:pt x="1563902" y="782950"/>
                    <a:pt x="1549175" y="785234"/>
                    <a:pt x="1534449" y="786377"/>
                  </a:cubicBezTo>
                  <a:cubicBezTo>
                    <a:pt x="1546129" y="776477"/>
                    <a:pt x="1558062" y="766831"/>
                    <a:pt x="1570122" y="757313"/>
                  </a:cubicBezTo>
                  <a:cubicBezTo>
                    <a:pt x="1566949" y="752617"/>
                    <a:pt x="1560601" y="743225"/>
                    <a:pt x="1557427" y="738529"/>
                  </a:cubicBezTo>
                  <a:cubicBezTo>
                    <a:pt x="1518072" y="742590"/>
                    <a:pt x="1488747" y="772923"/>
                    <a:pt x="1464118" y="801099"/>
                  </a:cubicBezTo>
                  <a:cubicBezTo>
                    <a:pt x="1449265" y="783838"/>
                    <a:pt x="1436570" y="764928"/>
                    <a:pt x="1425271" y="745255"/>
                  </a:cubicBezTo>
                  <a:cubicBezTo>
                    <a:pt x="1461198" y="733960"/>
                    <a:pt x="1498776" y="723045"/>
                    <a:pt x="1528228" y="698296"/>
                  </a:cubicBezTo>
                  <a:cubicBezTo>
                    <a:pt x="1526197" y="690935"/>
                    <a:pt x="1522008" y="676212"/>
                    <a:pt x="1519977" y="668851"/>
                  </a:cubicBezTo>
                  <a:cubicBezTo>
                    <a:pt x="1509567" y="674943"/>
                    <a:pt x="1488493" y="687254"/>
                    <a:pt x="1478083" y="693346"/>
                  </a:cubicBezTo>
                  <a:cubicBezTo>
                    <a:pt x="1482653" y="683954"/>
                    <a:pt x="1491920" y="665171"/>
                    <a:pt x="1496491" y="655905"/>
                  </a:cubicBezTo>
                  <a:cubicBezTo>
                    <a:pt x="1508805" y="643975"/>
                    <a:pt x="1526705" y="658952"/>
                    <a:pt x="1541050" y="659332"/>
                  </a:cubicBezTo>
                  <a:cubicBezTo>
                    <a:pt x="1546890" y="656413"/>
                    <a:pt x="1558443" y="650448"/>
                    <a:pt x="1564156" y="647402"/>
                  </a:cubicBezTo>
                  <a:cubicBezTo>
                    <a:pt x="1564917" y="654890"/>
                    <a:pt x="1566441" y="669740"/>
                    <a:pt x="1567202" y="677101"/>
                  </a:cubicBezTo>
                  <a:cubicBezTo>
                    <a:pt x="1598305" y="657048"/>
                    <a:pt x="1656957" y="648544"/>
                    <a:pt x="1653529" y="601712"/>
                  </a:cubicBezTo>
                  <a:cubicBezTo>
                    <a:pt x="1639438" y="602981"/>
                    <a:pt x="1625600" y="604758"/>
                    <a:pt x="1611635" y="607042"/>
                  </a:cubicBezTo>
                  <a:cubicBezTo>
                    <a:pt x="1614682" y="599300"/>
                    <a:pt x="1620903" y="583690"/>
                    <a:pt x="1623949" y="575948"/>
                  </a:cubicBezTo>
                  <a:cubicBezTo>
                    <a:pt x="1604907" y="578486"/>
                    <a:pt x="1585864" y="580897"/>
                    <a:pt x="1566949" y="583309"/>
                  </a:cubicBezTo>
                  <a:cubicBezTo>
                    <a:pt x="1575454" y="560337"/>
                    <a:pt x="1583833" y="537492"/>
                    <a:pt x="1591831" y="514392"/>
                  </a:cubicBezTo>
                  <a:cubicBezTo>
                    <a:pt x="1573169" y="513504"/>
                    <a:pt x="1554380" y="512616"/>
                    <a:pt x="1535846" y="511854"/>
                  </a:cubicBezTo>
                  <a:cubicBezTo>
                    <a:pt x="1535211" y="527465"/>
                    <a:pt x="1534830" y="542949"/>
                    <a:pt x="1534322" y="558560"/>
                  </a:cubicBezTo>
                  <a:cubicBezTo>
                    <a:pt x="1522008" y="555768"/>
                    <a:pt x="1509567" y="553102"/>
                    <a:pt x="1497252" y="550437"/>
                  </a:cubicBezTo>
                  <a:cubicBezTo>
                    <a:pt x="1498395" y="540284"/>
                    <a:pt x="1500807" y="519850"/>
                    <a:pt x="1502077" y="509697"/>
                  </a:cubicBezTo>
                  <a:cubicBezTo>
                    <a:pt x="1495348" y="512235"/>
                    <a:pt x="1482018" y="517312"/>
                    <a:pt x="1475417" y="519850"/>
                  </a:cubicBezTo>
                  <a:cubicBezTo>
                    <a:pt x="1443298" y="516296"/>
                    <a:pt x="1410926" y="514139"/>
                    <a:pt x="1378807" y="512108"/>
                  </a:cubicBezTo>
                  <a:cubicBezTo>
                    <a:pt x="1395818" y="476571"/>
                    <a:pt x="1432253" y="467433"/>
                    <a:pt x="1468054" y="462610"/>
                  </a:cubicBezTo>
                  <a:cubicBezTo>
                    <a:pt x="1455486" y="451061"/>
                    <a:pt x="1440124" y="443319"/>
                    <a:pt x="1424509" y="436846"/>
                  </a:cubicBezTo>
                  <a:cubicBezTo>
                    <a:pt x="1431492" y="400674"/>
                    <a:pt x="1471862" y="397501"/>
                    <a:pt x="1489127" y="372245"/>
                  </a:cubicBezTo>
                  <a:cubicBezTo>
                    <a:pt x="1480241" y="367422"/>
                    <a:pt x="1462468" y="357903"/>
                    <a:pt x="1453581" y="353080"/>
                  </a:cubicBezTo>
                  <a:cubicBezTo>
                    <a:pt x="1459802" y="330743"/>
                    <a:pt x="1470720" y="310436"/>
                    <a:pt x="1486208" y="293175"/>
                  </a:cubicBezTo>
                  <a:cubicBezTo>
                    <a:pt x="1488493" y="304598"/>
                    <a:pt x="1493063" y="327697"/>
                    <a:pt x="1495348" y="339246"/>
                  </a:cubicBezTo>
                  <a:cubicBezTo>
                    <a:pt x="1505250" y="314878"/>
                    <a:pt x="1513375" y="289875"/>
                    <a:pt x="1521119" y="264746"/>
                  </a:cubicBezTo>
                  <a:cubicBezTo>
                    <a:pt x="1503981" y="263730"/>
                    <a:pt x="1486842" y="262715"/>
                    <a:pt x="1469704" y="261700"/>
                  </a:cubicBezTo>
                  <a:cubicBezTo>
                    <a:pt x="1459802" y="251166"/>
                    <a:pt x="1450280" y="240251"/>
                    <a:pt x="1438982" y="231366"/>
                  </a:cubicBezTo>
                  <a:cubicBezTo>
                    <a:pt x="1416131" y="236570"/>
                    <a:pt x="1407371" y="264365"/>
                    <a:pt x="1392137" y="280103"/>
                  </a:cubicBezTo>
                  <a:cubicBezTo>
                    <a:pt x="1402420" y="277564"/>
                    <a:pt x="1422986" y="272361"/>
                    <a:pt x="1433269" y="269695"/>
                  </a:cubicBezTo>
                  <a:cubicBezTo>
                    <a:pt x="1423875" y="290002"/>
                    <a:pt x="1414226" y="310055"/>
                    <a:pt x="1403943" y="329981"/>
                  </a:cubicBezTo>
                  <a:cubicBezTo>
                    <a:pt x="1388582" y="321351"/>
                    <a:pt x="1373094" y="312847"/>
                    <a:pt x="1357733" y="304471"/>
                  </a:cubicBezTo>
                  <a:cubicBezTo>
                    <a:pt x="1361161" y="322620"/>
                    <a:pt x="1364715" y="340642"/>
                    <a:pt x="1368270" y="358792"/>
                  </a:cubicBezTo>
                  <a:cubicBezTo>
                    <a:pt x="1361034" y="371356"/>
                    <a:pt x="1353798" y="383921"/>
                    <a:pt x="1346561" y="396613"/>
                  </a:cubicBezTo>
                  <a:cubicBezTo>
                    <a:pt x="1332724" y="386713"/>
                    <a:pt x="1318886" y="376941"/>
                    <a:pt x="1304922" y="367295"/>
                  </a:cubicBezTo>
                  <a:cubicBezTo>
                    <a:pt x="1312792" y="403594"/>
                    <a:pt x="1326249" y="440780"/>
                    <a:pt x="1309746" y="476952"/>
                  </a:cubicBezTo>
                  <a:cubicBezTo>
                    <a:pt x="1289560" y="452330"/>
                    <a:pt x="1269883" y="427454"/>
                    <a:pt x="1248936" y="403594"/>
                  </a:cubicBezTo>
                  <a:cubicBezTo>
                    <a:pt x="1247540" y="395724"/>
                    <a:pt x="1244620" y="380114"/>
                    <a:pt x="1243223" y="372245"/>
                  </a:cubicBezTo>
                  <a:cubicBezTo>
                    <a:pt x="1231290" y="383414"/>
                    <a:pt x="1219102" y="394455"/>
                    <a:pt x="1207169" y="405624"/>
                  </a:cubicBezTo>
                  <a:cubicBezTo>
                    <a:pt x="1202599" y="398517"/>
                    <a:pt x="1193331" y="384556"/>
                    <a:pt x="1188634" y="377575"/>
                  </a:cubicBezTo>
                  <a:cubicBezTo>
                    <a:pt x="1198663" y="367168"/>
                    <a:pt x="1209200" y="357015"/>
                    <a:pt x="1219991" y="347369"/>
                  </a:cubicBezTo>
                  <a:cubicBezTo>
                    <a:pt x="1209073" y="332520"/>
                    <a:pt x="1198156" y="317797"/>
                    <a:pt x="1187111" y="303202"/>
                  </a:cubicBezTo>
                  <a:cubicBezTo>
                    <a:pt x="1174670" y="322366"/>
                    <a:pt x="1162355" y="341531"/>
                    <a:pt x="1150041" y="360822"/>
                  </a:cubicBezTo>
                  <a:cubicBezTo>
                    <a:pt x="1139631" y="343815"/>
                    <a:pt x="1129475" y="326682"/>
                    <a:pt x="1119446" y="309548"/>
                  </a:cubicBezTo>
                  <a:cubicBezTo>
                    <a:pt x="1114368" y="314878"/>
                    <a:pt x="1104339" y="325539"/>
                    <a:pt x="1099261" y="330870"/>
                  </a:cubicBezTo>
                  <a:cubicBezTo>
                    <a:pt x="1099261" y="317036"/>
                    <a:pt x="1099261" y="303329"/>
                    <a:pt x="1099261" y="289495"/>
                  </a:cubicBezTo>
                  <a:cubicBezTo>
                    <a:pt x="1091517" y="291652"/>
                    <a:pt x="1075902" y="295840"/>
                    <a:pt x="1068158" y="297998"/>
                  </a:cubicBezTo>
                  <a:cubicBezTo>
                    <a:pt x="1063461" y="330743"/>
                    <a:pt x="1066127" y="363995"/>
                    <a:pt x="1067269" y="396994"/>
                  </a:cubicBezTo>
                  <a:cubicBezTo>
                    <a:pt x="1074632" y="393313"/>
                    <a:pt x="1089232" y="385952"/>
                    <a:pt x="1096595" y="382271"/>
                  </a:cubicBezTo>
                  <a:cubicBezTo>
                    <a:pt x="1095706" y="390140"/>
                    <a:pt x="1093675" y="405624"/>
                    <a:pt x="1092786" y="413366"/>
                  </a:cubicBezTo>
                  <a:cubicBezTo>
                    <a:pt x="1100657" y="418824"/>
                    <a:pt x="1116399" y="429612"/>
                    <a:pt x="1124270" y="435069"/>
                  </a:cubicBezTo>
                  <a:cubicBezTo>
                    <a:pt x="1121604" y="454107"/>
                    <a:pt x="1105354" y="467052"/>
                    <a:pt x="1095325" y="482155"/>
                  </a:cubicBezTo>
                  <a:cubicBezTo>
                    <a:pt x="1094437" y="468321"/>
                    <a:pt x="1092532" y="440780"/>
                    <a:pt x="1091644" y="427073"/>
                  </a:cubicBezTo>
                  <a:cubicBezTo>
                    <a:pt x="1047972" y="453599"/>
                    <a:pt x="1072347" y="511981"/>
                    <a:pt x="1081234" y="551326"/>
                  </a:cubicBezTo>
                  <a:cubicBezTo>
                    <a:pt x="1057748" y="552722"/>
                    <a:pt x="1034262" y="551452"/>
                    <a:pt x="1011030" y="547518"/>
                  </a:cubicBezTo>
                  <a:cubicBezTo>
                    <a:pt x="1022075" y="510966"/>
                    <a:pt x="1047719" y="445857"/>
                    <a:pt x="996303" y="430119"/>
                  </a:cubicBezTo>
                  <a:cubicBezTo>
                    <a:pt x="998208" y="448649"/>
                    <a:pt x="1000239" y="467306"/>
                    <a:pt x="1002143" y="485836"/>
                  </a:cubicBezTo>
                  <a:cubicBezTo>
                    <a:pt x="989067" y="470098"/>
                    <a:pt x="973833" y="455122"/>
                    <a:pt x="967612" y="434942"/>
                  </a:cubicBezTo>
                  <a:cubicBezTo>
                    <a:pt x="975610" y="429738"/>
                    <a:pt x="991733" y="419331"/>
                    <a:pt x="999731" y="414128"/>
                  </a:cubicBezTo>
                  <a:cubicBezTo>
                    <a:pt x="998588" y="407147"/>
                    <a:pt x="996050" y="393059"/>
                    <a:pt x="994907" y="385952"/>
                  </a:cubicBezTo>
                  <a:cubicBezTo>
                    <a:pt x="1002651" y="388490"/>
                    <a:pt x="1018012" y="393567"/>
                    <a:pt x="1025756" y="395978"/>
                  </a:cubicBezTo>
                  <a:cubicBezTo>
                    <a:pt x="1026899" y="363234"/>
                    <a:pt x="1030072" y="329981"/>
                    <a:pt x="1023471" y="297617"/>
                  </a:cubicBezTo>
                  <a:cubicBezTo>
                    <a:pt x="1015346" y="295714"/>
                    <a:pt x="999096" y="292160"/>
                    <a:pt x="990844" y="290256"/>
                  </a:cubicBezTo>
                  <a:cubicBezTo>
                    <a:pt x="993257" y="300283"/>
                    <a:pt x="997954" y="320209"/>
                    <a:pt x="1000239" y="330108"/>
                  </a:cubicBezTo>
                  <a:cubicBezTo>
                    <a:pt x="988686" y="322493"/>
                    <a:pt x="976880" y="314751"/>
                    <a:pt x="965327" y="307136"/>
                  </a:cubicBezTo>
                  <a:cubicBezTo>
                    <a:pt x="963296" y="317290"/>
                    <a:pt x="959234" y="337596"/>
                    <a:pt x="957203" y="347750"/>
                  </a:cubicBezTo>
                  <a:cubicBezTo>
                    <a:pt x="951744" y="349907"/>
                    <a:pt x="940572" y="354349"/>
                    <a:pt x="935113" y="356507"/>
                  </a:cubicBezTo>
                  <a:cubicBezTo>
                    <a:pt x="924322" y="338993"/>
                    <a:pt x="913531" y="321605"/>
                    <a:pt x="902740" y="304217"/>
                  </a:cubicBezTo>
                  <a:cubicBezTo>
                    <a:pt x="891569" y="317543"/>
                    <a:pt x="880778" y="331377"/>
                    <a:pt x="870495" y="345465"/>
                  </a:cubicBezTo>
                  <a:cubicBezTo>
                    <a:pt x="878747" y="351430"/>
                    <a:pt x="895377" y="363488"/>
                    <a:pt x="903629" y="369580"/>
                  </a:cubicBezTo>
                  <a:cubicBezTo>
                    <a:pt x="896139" y="381764"/>
                    <a:pt x="888522" y="394075"/>
                    <a:pt x="881032" y="406386"/>
                  </a:cubicBezTo>
                  <a:cubicBezTo>
                    <a:pt x="868971" y="394963"/>
                    <a:pt x="857038" y="383667"/>
                    <a:pt x="844978" y="372372"/>
                  </a:cubicBezTo>
                  <a:cubicBezTo>
                    <a:pt x="844724" y="380114"/>
                    <a:pt x="844089" y="395852"/>
                    <a:pt x="843708" y="403720"/>
                  </a:cubicBezTo>
                  <a:cubicBezTo>
                    <a:pt x="820603" y="427581"/>
                    <a:pt x="798641" y="452584"/>
                    <a:pt x="777059" y="477713"/>
                  </a:cubicBezTo>
                  <a:cubicBezTo>
                    <a:pt x="764999" y="446872"/>
                    <a:pt x="767538" y="414508"/>
                    <a:pt x="786707" y="387094"/>
                  </a:cubicBezTo>
                  <a:cubicBezTo>
                    <a:pt x="781121" y="381764"/>
                    <a:pt x="775662" y="376433"/>
                    <a:pt x="770203" y="371103"/>
                  </a:cubicBezTo>
                  <a:cubicBezTo>
                    <a:pt x="764618" y="380114"/>
                    <a:pt x="753446" y="398009"/>
                    <a:pt x="747860" y="406893"/>
                  </a:cubicBezTo>
                  <a:cubicBezTo>
                    <a:pt x="720566" y="379860"/>
                    <a:pt x="719931" y="344196"/>
                    <a:pt x="729452" y="309167"/>
                  </a:cubicBezTo>
                  <a:cubicBezTo>
                    <a:pt x="716249" y="316020"/>
                    <a:pt x="703300" y="323382"/>
                    <a:pt x="689590" y="329093"/>
                  </a:cubicBezTo>
                  <a:cubicBezTo>
                    <a:pt x="665469" y="319066"/>
                    <a:pt x="663438" y="291145"/>
                    <a:pt x="656075" y="269695"/>
                  </a:cubicBezTo>
                  <a:cubicBezTo>
                    <a:pt x="665596" y="274899"/>
                    <a:pt x="684639" y="285560"/>
                    <a:pt x="694160" y="290764"/>
                  </a:cubicBezTo>
                  <a:cubicBezTo>
                    <a:pt x="683496" y="271219"/>
                    <a:pt x="673340" y="251039"/>
                    <a:pt x="658487" y="234159"/>
                  </a:cubicBezTo>
                  <a:cubicBezTo>
                    <a:pt x="639444" y="232636"/>
                    <a:pt x="632462" y="254719"/>
                    <a:pt x="620274" y="265253"/>
                  </a:cubicBezTo>
                  <a:cubicBezTo>
                    <a:pt x="603898" y="267792"/>
                    <a:pt x="587648" y="270330"/>
                    <a:pt x="571398" y="272741"/>
                  </a:cubicBezTo>
                  <a:cubicBezTo>
                    <a:pt x="578380" y="295333"/>
                    <a:pt x="585617" y="318051"/>
                    <a:pt x="593234" y="340388"/>
                  </a:cubicBezTo>
                  <a:cubicBezTo>
                    <a:pt x="594757" y="328966"/>
                    <a:pt x="597677" y="306121"/>
                    <a:pt x="599200" y="294698"/>
                  </a:cubicBezTo>
                  <a:cubicBezTo>
                    <a:pt x="620909" y="310436"/>
                    <a:pt x="632081" y="334043"/>
                    <a:pt x="638301" y="359299"/>
                  </a:cubicBezTo>
                  <a:cubicBezTo>
                    <a:pt x="623321" y="367168"/>
                    <a:pt x="608341" y="375037"/>
                    <a:pt x="593488" y="383033"/>
                  </a:cubicBezTo>
                  <a:cubicBezTo>
                    <a:pt x="611769" y="388998"/>
                    <a:pt x="629923" y="394709"/>
                    <a:pt x="648203" y="400547"/>
                  </a:cubicBezTo>
                  <a:cubicBezTo>
                    <a:pt x="654551" y="416793"/>
                    <a:pt x="660899" y="433038"/>
                    <a:pt x="667246" y="449411"/>
                  </a:cubicBezTo>
                  <a:cubicBezTo>
                    <a:pt x="657217" y="449284"/>
                    <a:pt x="637286" y="449157"/>
                    <a:pt x="627383" y="449157"/>
                  </a:cubicBezTo>
                  <a:cubicBezTo>
                    <a:pt x="627257" y="453599"/>
                    <a:pt x="627003" y="462356"/>
                    <a:pt x="626876" y="466672"/>
                  </a:cubicBezTo>
                  <a:cubicBezTo>
                    <a:pt x="664707" y="468702"/>
                    <a:pt x="696572" y="485709"/>
                    <a:pt x="716630" y="518073"/>
                  </a:cubicBezTo>
                  <a:cubicBezTo>
                    <a:pt x="681211" y="516677"/>
                    <a:pt x="646045" y="519342"/>
                    <a:pt x="611515" y="526830"/>
                  </a:cubicBezTo>
                  <a:cubicBezTo>
                    <a:pt x="605675" y="522388"/>
                    <a:pt x="593868" y="513377"/>
                    <a:pt x="588029" y="508935"/>
                  </a:cubicBezTo>
                  <a:cubicBezTo>
                    <a:pt x="589806" y="526830"/>
                    <a:pt x="591583" y="544853"/>
                    <a:pt x="593361" y="562875"/>
                  </a:cubicBezTo>
                  <a:cubicBezTo>
                    <a:pt x="582697" y="562748"/>
                    <a:pt x="561369" y="562367"/>
                    <a:pt x="550705" y="562240"/>
                  </a:cubicBezTo>
                  <a:cubicBezTo>
                    <a:pt x="553752" y="548279"/>
                    <a:pt x="556672" y="534445"/>
                    <a:pt x="559719" y="520484"/>
                  </a:cubicBezTo>
                  <a:cubicBezTo>
                    <a:pt x="538899" y="519723"/>
                    <a:pt x="518206" y="519088"/>
                    <a:pt x="497513" y="518708"/>
                  </a:cubicBezTo>
                  <a:cubicBezTo>
                    <a:pt x="506526" y="542187"/>
                    <a:pt x="516048" y="565667"/>
                    <a:pt x="525315" y="589274"/>
                  </a:cubicBezTo>
                  <a:cubicBezTo>
                    <a:pt x="504876" y="585593"/>
                    <a:pt x="484310" y="581913"/>
                    <a:pt x="463871" y="578105"/>
                  </a:cubicBezTo>
                  <a:cubicBezTo>
                    <a:pt x="466917" y="589020"/>
                    <a:pt x="472884" y="610723"/>
                    <a:pt x="475804" y="621638"/>
                  </a:cubicBezTo>
                  <a:cubicBezTo>
                    <a:pt x="467552" y="615926"/>
                    <a:pt x="451048" y="604631"/>
                    <a:pt x="442797" y="598920"/>
                  </a:cubicBezTo>
                  <a:cubicBezTo>
                    <a:pt x="420326" y="649306"/>
                    <a:pt x="488499" y="658952"/>
                    <a:pt x="519983" y="677735"/>
                  </a:cubicBezTo>
                  <a:cubicBezTo>
                    <a:pt x="521125" y="670755"/>
                    <a:pt x="523664" y="656794"/>
                    <a:pt x="524934" y="649813"/>
                  </a:cubicBezTo>
                  <a:cubicBezTo>
                    <a:pt x="530393" y="652733"/>
                    <a:pt x="541184" y="658698"/>
                    <a:pt x="546516" y="661617"/>
                  </a:cubicBezTo>
                  <a:cubicBezTo>
                    <a:pt x="558830" y="658063"/>
                    <a:pt x="571271" y="655144"/>
                    <a:pt x="583966" y="652733"/>
                  </a:cubicBezTo>
                  <a:cubicBezTo>
                    <a:pt x="600343" y="662759"/>
                    <a:pt x="604278" y="683320"/>
                    <a:pt x="612784" y="699184"/>
                  </a:cubicBezTo>
                  <a:cubicBezTo>
                    <a:pt x="595519" y="690808"/>
                    <a:pt x="578380" y="681924"/>
                    <a:pt x="561242" y="673674"/>
                  </a:cubicBezTo>
                  <a:cubicBezTo>
                    <a:pt x="556799" y="725583"/>
                    <a:pt x="621036" y="731294"/>
                    <a:pt x="657217" y="744113"/>
                  </a:cubicBezTo>
                  <a:cubicBezTo>
                    <a:pt x="657090" y="752109"/>
                    <a:pt x="656963" y="768101"/>
                    <a:pt x="656963" y="776096"/>
                  </a:cubicBezTo>
                  <a:cubicBezTo>
                    <a:pt x="635508" y="765816"/>
                    <a:pt x="614181" y="755155"/>
                    <a:pt x="593361" y="744113"/>
                  </a:cubicBezTo>
                  <a:cubicBezTo>
                    <a:pt x="565685" y="728756"/>
                    <a:pt x="538645" y="712003"/>
                    <a:pt x="509446" y="699692"/>
                  </a:cubicBezTo>
                  <a:cubicBezTo>
                    <a:pt x="521760" y="706799"/>
                    <a:pt x="534329" y="713526"/>
                    <a:pt x="547024" y="720126"/>
                  </a:cubicBezTo>
                  <a:cubicBezTo>
                    <a:pt x="548293" y="726345"/>
                    <a:pt x="550959" y="738910"/>
                    <a:pt x="552228" y="745255"/>
                  </a:cubicBezTo>
                  <a:lnTo>
                    <a:pt x="517825" y="743352"/>
                  </a:lnTo>
                  <a:cubicBezTo>
                    <a:pt x="528108" y="759343"/>
                    <a:pt x="538899" y="774954"/>
                    <a:pt x="549816" y="790565"/>
                  </a:cubicBezTo>
                  <a:cubicBezTo>
                    <a:pt x="535344" y="789169"/>
                    <a:pt x="520999" y="787773"/>
                    <a:pt x="506653" y="786504"/>
                  </a:cubicBezTo>
                  <a:cubicBezTo>
                    <a:pt x="500432" y="763024"/>
                    <a:pt x="459300" y="732691"/>
                    <a:pt x="497132" y="715811"/>
                  </a:cubicBezTo>
                  <a:cubicBezTo>
                    <a:pt x="469710" y="697535"/>
                    <a:pt x="442670" y="677735"/>
                    <a:pt x="411186" y="667328"/>
                  </a:cubicBezTo>
                  <a:cubicBezTo>
                    <a:pt x="406108" y="674309"/>
                    <a:pt x="395952" y="688269"/>
                    <a:pt x="390747" y="695250"/>
                  </a:cubicBezTo>
                  <a:cubicBezTo>
                    <a:pt x="399252" y="697281"/>
                    <a:pt x="416010" y="701342"/>
                    <a:pt x="424389" y="703246"/>
                  </a:cubicBezTo>
                  <a:cubicBezTo>
                    <a:pt x="418422" y="707942"/>
                    <a:pt x="406489" y="717334"/>
                    <a:pt x="400522" y="722030"/>
                  </a:cubicBezTo>
                  <a:cubicBezTo>
                    <a:pt x="412836" y="737133"/>
                    <a:pt x="425024" y="752490"/>
                    <a:pt x="437211" y="767720"/>
                  </a:cubicBezTo>
                  <a:cubicBezTo>
                    <a:pt x="410424" y="773177"/>
                    <a:pt x="383637" y="778508"/>
                    <a:pt x="356978" y="784473"/>
                  </a:cubicBezTo>
                  <a:cubicBezTo>
                    <a:pt x="369292" y="800211"/>
                    <a:pt x="381733" y="815948"/>
                    <a:pt x="394301" y="831559"/>
                  </a:cubicBezTo>
                  <a:cubicBezTo>
                    <a:pt x="402807" y="821660"/>
                    <a:pt x="411186" y="811760"/>
                    <a:pt x="419691" y="801988"/>
                  </a:cubicBezTo>
                  <a:cubicBezTo>
                    <a:pt x="426928" y="815187"/>
                    <a:pt x="434291" y="828387"/>
                    <a:pt x="441527" y="841586"/>
                  </a:cubicBezTo>
                  <a:cubicBezTo>
                    <a:pt x="425785" y="849328"/>
                    <a:pt x="410170" y="856943"/>
                    <a:pt x="394428" y="864685"/>
                  </a:cubicBezTo>
                  <a:cubicBezTo>
                    <a:pt x="400522" y="867731"/>
                    <a:pt x="412709" y="873823"/>
                    <a:pt x="418803" y="876869"/>
                  </a:cubicBezTo>
                  <a:cubicBezTo>
                    <a:pt x="427182" y="910629"/>
                    <a:pt x="441908" y="942232"/>
                    <a:pt x="459046" y="972311"/>
                  </a:cubicBezTo>
                  <a:cubicBezTo>
                    <a:pt x="414740" y="974595"/>
                    <a:pt x="387573" y="941851"/>
                    <a:pt x="356089" y="916848"/>
                  </a:cubicBezTo>
                  <a:cubicBezTo>
                    <a:pt x="360659" y="932840"/>
                    <a:pt x="365356" y="948704"/>
                    <a:pt x="370181" y="964569"/>
                  </a:cubicBezTo>
                  <a:cubicBezTo>
                    <a:pt x="333365" y="974215"/>
                    <a:pt x="301246" y="961523"/>
                    <a:pt x="277253" y="932713"/>
                  </a:cubicBezTo>
                  <a:cubicBezTo>
                    <a:pt x="276491" y="949593"/>
                    <a:pt x="275729" y="966600"/>
                    <a:pt x="274967" y="983607"/>
                  </a:cubicBezTo>
                  <a:cubicBezTo>
                    <a:pt x="249069" y="986780"/>
                    <a:pt x="222283" y="987414"/>
                    <a:pt x="199939" y="972184"/>
                  </a:cubicBezTo>
                  <a:cubicBezTo>
                    <a:pt x="211492" y="963554"/>
                    <a:pt x="223171" y="954923"/>
                    <a:pt x="234724" y="946420"/>
                  </a:cubicBezTo>
                  <a:cubicBezTo>
                    <a:pt x="212507" y="949974"/>
                    <a:pt x="190164" y="953781"/>
                    <a:pt x="167948" y="957716"/>
                  </a:cubicBezTo>
                  <a:cubicBezTo>
                    <a:pt x="171375" y="973580"/>
                    <a:pt x="174803" y="989572"/>
                    <a:pt x="178358" y="1005563"/>
                  </a:cubicBezTo>
                  <a:cubicBezTo>
                    <a:pt x="172010" y="1022570"/>
                    <a:pt x="165789" y="1039577"/>
                    <a:pt x="159696" y="1056711"/>
                  </a:cubicBezTo>
                  <a:cubicBezTo>
                    <a:pt x="183689" y="1059757"/>
                    <a:pt x="207810" y="1062676"/>
                    <a:pt x="232058" y="1065722"/>
                  </a:cubicBezTo>
                  <a:cubicBezTo>
                    <a:pt x="219744" y="1056838"/>
                    <a:pt x="207429" y="1048081"/>
                    <a:pt x="195242" y="1039197"/>
                  </a:cubicBezTo>
                  <a:cubicBezTo>
                    <a:pt x="217205" y="1029931"/>
                    <a:pt x="242341" y="1018382"/>
                    <a:pt x="264811" y="1033231"/>
                  </a:cubicBezTo>
                  <a:cubicBezTo>
                    <a:pt x="267985" y="1049984"/>
                    <a:pt x="270651" y="1066865"/>
                    <a:pt x="272555" y="1083871"/>
                  </a:cubicBezTo>
                  <a:cubicBezTo>
                    <a:pt x="284996" y="1072449"/>
                    <a:pt x="297311" y="1061026"/>
                    <a:pt x="309752" y="1049731"/>
                  </a:cubicBezTo>
                  <a:cubicBezTo>
                    <a:pt x="328795" y="1050873"/>
                    <a:pt x="347837" y="1052142"/>
                    <a:pt x="367007" y="1053411"/>
                  </a:cubicBezTo>
                  <a:cubicBezTo>
                    <a:pt x="359517" y="1069276"/>
                    <a:pt x="352280" y="1085268"/>
                    <a:pt x="345425" y="1101386"/>
                  </a:cubicBezTo>
                  <a:cubicBezTo>
                    <a:pt x="382241" y="1085014"/>
                    <a:pt x="405346" y="1044019"/>
                    <a:pt x="451175" y="1049604"/>
                  </a:cubicBezTo>
                  <a:cubicBezTo>
                    <a:pt x="430736" y="1088314"/>
                    <a:pt x="413725" y="1129689"/>
                    <a:pt x="384907" y="1163322"/>
                  </a:cubicBezTo>
                  <a:cubicBezTo>
                    <a:pt x="395063" y="1165352"/>
                    <a:pt x="415502" y="1169414"/>
                    <a:pt x="425785" y="1171445"/>
                  </a:cubicBezTo>
                  <a:cubicBezTo>
                    <a:pt x="418549" y="1187817"/>
                    <a:pt x="412582" y="1205332"/>
                    <a:pt x="400268" y="1218785"/>
                  </a:cubicBezTo>
                  <a:cubicBezTo>
                    <a:pt x="394174" y="1211931"/>
                    <a:pt x="381860" y="1198224"/>
                    <a:pt x="375640" y="1191371"/>
                  </a:cubicBezTo>
                  <a:cubicBezTo>
                    <a:pt x="362817" y="1206728"/>
                    <a:pt x="351773" y="1223481"/>
                    <a:pt x="342505" y="1241249"/>
                  </a:cubicBezTo>
                  <a:cubicBezTo>
                    <a:pt x="367007" y="1244803"/>
                    <a:pt x="391509" y="1247976"/>
                    <a:pt x="416137" y="1251276"/>
                  </a:cubicBezTo>
                  <a:cubicBezTo>
                    <a:pt x="401030" y="1269679"/>
                    <a:pt x="390747" y="1305470"/>
                    <a:pt x="360786" y="1300012"/>
                  </a:cubicBezTo>
                  <a:cubicBezTo>
                    <a:pt x="290836" y="1292397"/>
                    <a:pt x="220505" y="1279959"/>
                    <a:pt x="155379" y="1252672"/>
                  </a:cubicBezTo>
                  <a:cubicBezTo>
                    <a:pt x="124022" y="1280213"/>
                    <a:pt x="84795" y="1267394"/>
                    <a:pt x="48867" y="1258002"/>
                  </a:cubicBezTo>
                  <a:cubicBezTo>
                    <a:pt x="51026" y="1190482"/>
                    <a:pt x="79717" y="1129181"/>
                    <a:pt x="116913" y="1074226"/>
                  </a:cubicBezTo>
                  <a:cubicBezTo>
                    <a:pt x="60166" y="1114205"/>
                    <a:pt x="49883" y="1191878"/>
                    <a:pt x="43662" y="1256225"/>
                  </a:cubicBezTo>
                  <a:cubicBezTo>
                    <a:pt x="41250" y="1300012"/>
                    <a:pt x="99521" y="1288589"/>
                    <a:pt x="126942" y="1296839"/>
                  </a:cubicBezTo>
                  <a:cubicBezTo>
                    <a:pt x="104853" y="1327172"/>
                    <a:pt x="66133" y="1341895"/>
                    <a:pt x="33506" y="1317907"/>
                  </a:cubicBezTo>
                  <a:cubicBezTo>
                    <a:pt x="-13085" y="1303185"/>
                    <a:pt x="-643" y="1247595"/>
                    <a:pt x="9513" y="1212058"/>
                  </a:cubicBezTo>
                  <a:cubicBezTo>
                    <a:pt x="32364" y="1140223"/>
                    <a:pt x="57246" y="1067499"/>
                    <a:pt x="99648" y="1004548"/>
                  </a:cubicBezTo>
                  <a:cubicBezTo>
                    <a:pt x="63594" y="933347"/>
                    <a:pt x="42647" y="855039"/>
                    <a:pt x="28936" y="776731"/>
                  </a:cubicBezTo>
                  <a:cubicBezTo>
                    <a:pt x="21065" y="742336"/>
                    <a:pt x="31602" y="698804"/>
                    <a:pt x="71465" y="692077"/>
                  </a:cubicBezTo>
                  <a:cubicBezTo>
                    <a:pt x="102949" y="672151"/>
                    <a:pt x="133671" y="692077"/>
                    <a:pt x="156268" y="714922"/>
                  </a:cubicBezTo>
                  <a:cubicBezTo>
                    <a:pt x="122372" y="719364"/>
                    <a:pt x="64863" y="717714"/>
                    <a:pt x="62959" y="765181"/>
                  </a:cubicBezTo>
                  <a:cubicBezTo>
                    <a:pt x="69053" y="819883"/>
                    <a:pt x="77431" y="879280"/>
                    <a:pt x="110185" y="924844"/>
                  </a:cubicBezTo>
                  <a:cubicBezTo>
                    <a:pt x="141415" y="935632"/>
                    <a:pt x="176072" y="924082"/>
                    <a:pt x="208572" y="926748"/>
                  </a:cubicBezTo>
                  <a:cubicBezTo>
                    <a:pt x="214539" y="923828"/>
                    <a:pt x="226472" y="918244"/>
                    <a:pt x="232439" y="915452"/>
                  </a:cubicBezTo>
                  <a:cubicBezTo>
                    <a:pt x="274967" y="915960"/>
                    <a:pt x="316100" y="906821"/>
                    <a:pt x="356089" y="893241"/>
                  </a:cubicBezTo>
                  <a:cubicBezTo>
                    <a:pt x="352154" y="848820"/>
                    <a:pt x="337935" y="806176"/>
                    <a:pt x="317115" y="766831"/>
                  </a:cubicBezTo>
                  <a:cubicBezTo>
                    <a:pt x="276618" y="766578"/>
                    <a:pt x="235739" y="769116"/>
                    <a:pt x="196892" y="781681"/>
                  </a:cubicBezTo>
                  <a:cubicBezTo>
                    <a:pt x="188514" y="774573"/>
                    <a:pt x="180262" y="767339"/>
                    <a:pt x="172264" y="759978"/>
                  </a:cubicBezTo>
                  <a:cubicBezTo>
                    <a:pt x="239040" y="740686"/>
                    <a:pt x="308102" y="731675"/>
                    <a:pt x="376909" y="722664"/>
                  </a:cubicBezTo>
                  <a:cubicBezTo>
                    <a:pt x="355708" y="676974"/>
                    <a:pt x="387573" y="636360"/>
                    <a:pt x="412201" y="600443"/>
                  </a:cubicBezTo>
                  <a:cubicBezTo>
                    <a:pt x="422865" y="583943"/>
                    <a:pt x="443178" y="579120"/>
                    <a:pt x="459681" y="570490"/>
                  </a:cubicBezTo>
                  <a:cubicBezTo>
                    <a:pt x="438226" y="503985"/>
                    <a:pt x="409536" y="439130"/>
                    <a:pt x="401664" y="368945"/>
                  </a:cubicBezTo>
                  <a:cubicBezTo>
                    <a:pt x="367134" y="357522"/>
                    <a:pt x="344790" y="314370"/>
                    <a:pt x="356724" y="280991"/>
                  </a:cubicBezTo>
                  <a:cubicBezTo>
                    <a:pt x="407250" y="247358"/>
                    <a:pt x="473138" y="252942"/>
                    <a:pt x="531408" y="247231"/>
                  </a:cubicBezTo>
                  <a:cubicBezTo>
                    <a:pt x="494593" y="228067"/>
                    <a:pt x="453461" y="240758"/>
                    <a:pt x="415883" y="250023"/>
                  </a:cubicBezTo>
                  <a:cubicBezTo>
                    <a:pt x="384907" y="258527"/>
                    <a:pt x="350884" y="266523"/>
                    <a:pt x="329302" y="292541"/>
                  </a:cubicBezTo>
                  <a:cubicBezTo>
                    <a:pt x="331841" y="318686"/>
                    <a:pt x="340093" y="343815"/>
                    <a:pt x="346568" y="369199"/>
                  </a:cubicBezTo>
                  <a:cubicBezTo>
                    <a:pt x="287155" y="362726"/>
                    <a:pt x="264938" y="268172"/>
                    <a:pt x="323970" y="246470"/>
                  </a:cubicBezTo>
                  <a:cubicBezTo>
                    <a:pt x="405219" y="210933"/>
                    <a:pt x="496370" y="203064"/>
                    <a:pt x="584220" y="199129"/>
                  </a:cubicBezTo>
                  <a:cubicBezTo>
                    <a:pt x="624844" y="140366"/>
                    <a:pt x="674228" y="87823"/>
                    <a:pt x="727294" y="40102"/>
                  </a:cubicBezTo>
                  <a:moveTo>
                    <a:pt x="652774" y="193037"/>
                  </a:moveTo>
                  <a:cubicBezTo>
                    <a:pt x="674609" y="155470"/>
                    <a:pt x="698603" y="119171"/>
                    <a:pt x="726151" y="85411"/>
                  </a:cubicBezTo>
                  <a:cubicBezTo>
                    <a:pt x="690097" y="111556"/>
                    <a:pt x="654424" y="145316"/>
                    <a:pt x="652774" y="193037"/>
                  </a:cubicBezTo>
                  <a:moveTo>
                    <a:pt x="760174" y="160673"/>
                  </a:moveTo>
                  <a:cubicBezTo>
                    <a:pt x="748368" y="174000"/>
                    <a:pt x="738847" y="189103"/>
                    <a:pt x="728691" y="203698"/>
                  </a:cubicBezTo>
                  <a:cubicBezTo>
                    <a:pt x="748749" y="227559"/>
                    <a:pt x="769188" y="251039"/>
                    <a:pt x="789881" y="274138"/>
                  </a:cubicBezTo>
                  <a:cubicBezTo>
                    <a:pt x="796609" y="268680"/>
                    <a:pt x="809939" y="257638"/>
                    <a:pt x="816668" y="252181"/>
                  </a:cubicBezTo>
                  <a:cubicBezTo>
                    <a:pt x="808924" y="240631"/>
                    <a:pt x="801180" y="229209"/>
                    <a:pt x="793563" y="217659"/>
                  </a:cubicBezTo>
                  <a:cubicBezTo>
                    <a:pt x="785565" y="223624"/>
                    <a:pt x="769823" y="235555"/>
                    <a:pt x="761952" y="241520"/>
                  </a:cubicBezTo>
                  <a:cubicBezTo>
                    <a:pt x="767664" y="221086"/>
                    <a:pt x="764364" y="195956"/>
                    <a:pt x="779725" y="179203"/>
                  </a:cubicBezTo>
                  <a:cubicBezTo>
                    <a:pt x="816033" y="156612"/>
                    <a:pt x="839138" y="203698"/>
                    <a:pt x="861989" y="223244"/>
                  </a:cubicBezTo>
                  <a:cubicBezTo>
                    <a:pt x="855769" y="224132"/>
                    <a:pt x="843200" y="225909"/>
                    <a:pt x="836980" y="226797"/>
                  </a:cubicBezTo>
                  <a:cubicBezTo>
                    <a:pt x="870241" y="263223"/>
                    <a:pt x="809431" y="291525"/>
                    <a:pt x="790516" y="319066"/>
                  </a:cubicBezTo>
                  <a:cubicBezTo>
                    <a:pt x="809558" y="307517"/>
                    <a:pt x="828601" y="295967"/>
                    <a:pt x="847771" y="284418"/>
                  </a:cubicBezTo>
                  <a:cubicBezTo>
                    <a:pt x="844216" y="296475"/>
                    <a:pt x="837107" y="320589"/>
                    <a:pt x="833552" y="332520"/>
                  </a:cubicBezTo>
                  <a:cubicBezTo>
                    <a:pt x="850691" y="308151"/>
                    <a:pt x="879001" y="288098"/>
                    <a:pt x="885983" y="258527"/>
                  </a:cubicBezTo>
                  <a:cubicBezTo>
                    <a:pt x="862624" y="211821"/>
                    <a:pt x="822000" y="145062"/>
                    <a:pt x="760174" y="160673"/>
                  </a:cubicBezTo>
                  <a:moveTo>
                    <a:pt x="1257188" y="168923"/>
                  </a:moveTo>
                  <a:cubicBezTo>
                    <a:pt x="1274326" y="171715"/>
                    <a:pt x="1291338" y="175650"/>
                    <a:pt x="1308222" y="180472"/>
                  </a:cubicBezTo>
                  <a:cubicBezTo>
                    <a:pt x="1321171" y="194306"/>
                    <a:pt x="1321933" y="214740"/>
                    <a:pt x="1328915" y="231747"/>
                  </a:cubicBezTo>
                  <a:cubicBezTo>
                    <a:pt x="1311269" y="226797"/>
                    <a:pt x="1274326" y="210806"/>
                    <a:pt x="1277373" y="244058"/>
                  </a:cubicBezTo>
                  <a:cubicBezTo>
                    <a:pt x="1269121" y="262588"/>
                    <a:pt x="1302509" y="274645"/>
                    <a:pt x="1312158" y="259415"/>
                  </a:cubicBezTo>
                  <a:cubicBezTo>
                    <a:pt x="1333358" y="237458"/>
                    <a:pt x="1372333" y="203064"/>
                    <a:pt x="1342118" y="172350"/>
                  </a:cubicBezTo>
                  <a:cubicBezTo>
                    <a:pt x="1323583" y="139859"/>
                    <a:pt x="1284736" y="164735"/>
                    <a:pt x="1257188" y="168923"/>
                  </a:cubicBezTo>
                  <a:moveTo>
                    <a:pt x="444447" y="324651"/>
                  </a:moveTo>
                  <a:cubicBezTo>
                    <a:pt x="410170" y="372372"/>
                    <a:pt x="439115" y="430373"/>
                    <a:pt x="453334" y="479744"/>
                  </a:cubicBezTo>
                  <a:cubicBezTo>
                    <a:pt x="497639" y="497512"/>
                    <a:pt x="551975" y="484186"/>
                    <a:pt x="595646" y="467560"/>
                  </a:cubicBezTo>
                  <a:cubicBezTo>
                    <a:pt x="592345" y="442938"/>
                    <a:pt x="585363" y="419077"/>
                    <a:pt x="578761" y="395217"/>
                  </a:cubicBezTo>
                  <a:cubicBezTo>
                    <a:pt x="581300" y="419839"/>
                    <a:pt x="584093" y="444334"/>
                    <a:pt x="586759" y="468956"/>
                  </a:cubicBezTo>
                  <a:cubicBezTo>
                    <a:pt x="546262" y="473271"/>
                    <a:pt x="500813" y="492436"/>
                    <a:pt x="462855" y="469464"/>
                  </a:cubicBezTo>
                  <a:cubicBezTo>
                    <a:pt x="444701" y="441034"/>
                    <a:pt x="432387" y="406132"/>
                    <a:pt x="436449" y="372245"/>
                  </a:cubicBezTo>
                  <a:cubicBezTo>
                    <a:pt x="458412" y="338993"/>
                    <a:pt x="496624" y="349273"/>
                    <a:pt x="519094" y="375418"/>
                  </a:cubicBezTo>
                  <a:cubicBezTo>
                    <a:pt x="510208" y="376687"/>
                    <a:pt x="492435" y="379352"/>
                    <a:pt x="483548" y="380621"/>
                  </a:cubicBezTo>
                  <a:cubicBezTo>
                    <a:pt x="488626" y="393948"/>
                    <a:pt x="493704" y="407274"/>
                    <a:pt x="498909" y="420600"/>
                  </a:cubicBezTo>
                  <a:cubicBezTo>
                    <a:pt x="506907" y="417935"/>
                    <a:pt x="523030" y="412351"/>
                    <a:pt x="531028" y="409685"/>
                  </a:cubicBezTo>
                  <a:cubicBezTo>
                    <a:pt x="522395" y="380875"/>
                    <a:pt x="513762" y="352065"/>
                    <a:pt x="504622" y="323382"/>
                  </a:cubicBezTo>
                  <a:cubicBezTo>
                    <a:pt x="484563" y="323635"/>
                    <a:pt x="464505" y="324143"/>
                    <a:pt x="444447" y="324651"/>
                  </a:cubicBezTo>
                  <a:moveTo>
                    <a:pt x="1560347" y="410828"/>
                  </a:moveTo>
                  <a:cubicBezTo>
                    <a:pt x="1593608" y="428977"/>
                    <a:pt x="1600718" y="397755"/>
                    <a:pt x="1609350" y="373133"/>
                  </a:cubicBezTo>
                  <a:cubicBezTo>
                    <a:pt x="1599956" y="373895"/>
                    <a:pt x="1581167" y="375545"/>
                    <a:pt x="1571773" y="376306"/>
                  </a:cubicBezTo>
                  <a:cubicBezTo>
                    <a:pt x="1586372" y="348765"/>
                    <a:pt x="1614555" y="346861"/>
                    <a:pt x="1642484" y="349780"/>
                  </a:cubicBezTo>
                  <a:cubicBezTo>
                    <a:pt x="1649594" y="366407"/>
                    <a:pt x="1656830" y="383033"/>
                    <a:pt x="1664574" y="399405"/>
                  </a:cubicBezTo>
                  <a:cubicBezTo>
                    <a:pt x="1660257" y="368564"/>
                    <a:pt x="1662289" y="308151"/>
                    <a:pt x="1616079" y="315005"/>
                  </a:cubicBezTo>
                  <a:cubicBezTo>
                    <a:pt x="1567837" y="311578"/>
                    <a:pt x="1562632" y="376052"/>
                    <a:pt x="1560347" y="410828"/>
                  </a:cubicBezTo>
                  <a:moveTo>
                    <a:pt x="151063" y="1164464"/>
                  </a:moveTo>
                  <a:cubicBezTo>
                    <a:pt x="135956" y="1185532"/>
                    <a:pt x="154999" y="1207616"/>
                    <a:pt x="160965" y="1228304"/>
                  </a:cubicBezTo>
                  <a:cubicBezTo>
                    <a:pt x="201209" y="1242138"/>
                    <a:pt x="242595" y="1253560"/>
                    <a:pt x="285504" y="1255210"/>
                  </a:cubicBezTo>
                  <a:cubicBezTo>
                    <a:pt x="243230" y="1247595"/>
                    <a:pt x="201336" y="1237569"/>
                    <a:pt x="161219" y="1222212"/>
                  </a:cubicBezTo>
                  <a:cubicBezTo>
                    <a:pt x="164901" y="1184771"/>
                    <a:pt x="186102" y="1153803"/>
                    <a:pt x="225837" y="1149742"/>
                  </a:cubicBezTo>
                  <a:cubicBezTo>
                    <a:pt x="221394" y="1158372"/>
                    <a:pt x="212380" y="1175506"/>
                    <a:pt x="207937" y="1184136"/>
                  </a:cubicBezTo>
                  <a:cubicBezTo>
                    <a:pt x="222663" y="1186802"/>
                    <a:pt x="237390" y="1189467"/>
                    <a:pt x="252116" y="1192259"/>
                  </a:cubicBezTo>
                  <a:cubicBezTo>
                    <a:pt x="253640" y="1183121"/>
                    <a:pt x="256559" y="1164845"/>
                    <a:pt x="257956" y="1155834"/>
                  </a:cubicBezTo>
                  <a:cubicBezTo>
                    <a:pt x="223171" y="1150757"/>
                    <a:pt x="169344" y="1118520"/>
                    <a:pt x="151063" y="116446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任意多边形: 形状 57"/>
            <p:cNvSpPr/>
            <p:nvPr/>
          </p:nvSpPr>
          <p:spPr>
            <a:xfrm>
              <a:off x="9353" y="3847"/>
              <a:ext cx="231" cy="298"/>
            </a:xfrm>
            <a:custGeom>
              <a:avLst/>
              <a:gdLst>
                <a:gd name="connsiteX0" fmla="*/ 10410 w 146930"/>
                <a:gd name="connsiteY0" fmla="*/ 12227 h 189150"/>
                <a:gd name="connsiteX1" fmla="*/ 142185 w 146930"/>
                <a:gd name="connsiteY1" fmla="*/ 56268 h 189150"/>
                <a:gd name="connsiteX2" fmla="*/ 146629 w 146930"/>
                <a:gd name="connsiteY2" fmla="*/ 189150 h 189150"/>
                <a:gd name="connsiteX3" fmla="*/ 10156 w 146930"/>
                <a:gd name="connsiteY3" fmla="*/ 126326 h 189150"/>
                <a:gd name="connsiteX4" fmla="*/ 0 w 146930"/>
                <a:gd name="connsiteY4" fmla="*/ 76067 h 189150"/>
                <a:gd name="connsiteX5" fmla="*/ 129109 w 146930"/>
                <a:gd name="connsiteY5" fmla="*/ 128230 h 189150"/>
                <a:gd name="connsiteX6" fmla="*/ 50907 w 146930"/>
                <a:gd name="connsiteY6" fmla="*/ 50810 h 189150"/>
                <a:gd name="connsiteX7" fmla="*/ 22470 w 146930"/>
                <a:gd name="connsiteY7" fmla="*/ 67690 h 189150"/>
                <a:gd name="connsiteX8" fmla="*/ 10410 w 146930"/>
                <a:gd name="connsiteY8" fmla="*/ 12227 h 1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930" h="189150">
                  <a:moveTo>
                    <a:pt x="10410" y="12227"/>
                  </a:moveTo>
                  <a:cubicBezTo>
                    <a:pt x="53954" y="-17472"/>
                    <a:pt x="121492" y="10704"/>
                    <a:pt x="142185" y="56268"/>
                  </a:cubicBezTo>
                  <a:cubicBezTo>
                    <a:pt x="149929" y="100054"/>
                    <a:pt x="145613" y="144856"/>
                    <a:pt x="146629" y="189150"/>
                  </a:cubicBezTo>
                  <a:cubicBezTo>
                    <a:pt x="106258" y="157548"/>
                    <a:pt x="55985" y="146506"/>
                    <a:pt x="10156" y="126326"/>
                  </a:cubicBezTo>
                  <a:cubicBezTo>
                    <a:pt x="5840" y="109827"/>
                    <a:pt x="2539" y="93074"/>
                    <a:pt x="0" y="76067"/>
                  </a:cubicBezTo>
                  <a:cubicBezTo>
                    <a:pt x="49638" y="73782"/>
                    <a:pt x="94832" y="92693"/>
                    <a:pt x="129109" y="128230"/>
                  </a:cubicBezTo>
                  <a:cubicBezTo>
                    <a:pt x="115145" y="92185"/>
                    <a:pt x="83026" y="69594"/>
                    <a:pt x="50907" y="50810"/>
                  </a:cubicBezTo>
                  <a:cubicBezTo>
                    <a:pt x="43798" y="54998"/>
                    <a:pt x="29580" y="63502"/>
                    <a:pt x="22470" y="67690"/>
                  </a:cubicBezTo>
                  <a:cubicBezTo>
                    <a:pt x="11299" y="51572"/>
                    <a:pt x="-1270" y="31899"/>
                    <a:pt x="10410" y="1222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任意多边形: 形状 58"/>
            <p:cNvSpPr/>
            <p:nvPr/>
          </p:nvSpPr>
          <p:spPr>
            <a:xfrm>
              <a:off x="9610" y="3843"/>
              <a:ext cx="233" cy="297"/>
            </a:xfrm>
            <a:custGeom>
              <a:avLst/>
              <a:gdLst>
                <a:gd name="connsiteX0" fmla="*/ 4459 w 148167"/>
                <a:gd name="connsiteY0" fmla="*/ 59454 h 188910"/>
                <a:gd name="connsiteX1" fmla="*/ 136616 w 148167"/>
                <a:gd name="connsiteY1" fmla="*/ 15287 h 188910"/>
                <a:gd name="connsiteX2" fmla="*/ 99038 w 148167"/>
                <a:gd name="connsiteY2" fmla="*/ 37751 h 188910"/>
                <a:gd name="connsiteX3" fmla="*/ 23375 w 148167"/>
                <a:gd name="connsiteY3" fmla="*/ 118344 h 188910"/>
                <a:gd name="connsiteX4" fmla="*/ 148168 w 148167"/>
                <a:gd name="connsiteY4" fmla="*/ 76715 h 188910"/>
                <a:gd name="connsiteX5" fmla="*/ 135981 w 148167"/>
                <a:gd name="connsiteY5" fmla="*/ 125197 h 188910"/>
                <a:gd name="connsiteX6" fmla="*/ 397 w 148167"/>
                <a:gd name="connsiteY6" fmla="*/ 188910 h 188910"/>
                <a:gd name="connsiteX7" fmla="*/ 4459 w 148167"/>
                <a:gd name="connsiteY7" fmla="*/ 59454 h 18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67" h="188910">
                  <a:moveTo>
                    <a:pt x="4459" y="59454"/>
                  </a:moveTo>
                  <a:cubicBezTo>
                    <a:pt x="21090" y="10718"/>
                    <a:pt x="97515" y="-20123"/>
                    <a:pt x="136616" y="15287"/>
                  </a:cubicBezTo>
                  <a:cubicBezTo>
                    <a:pt x="163275" y="47270"/>
                    <a:pt x="105766" y="88011"/>
                    <a:pt x="99038" y="37751"/>
                  </a:cubicBezTo>
                  <a:cubicBezTo>
                    <a:pt x="82027" y="72527"/>
                    <a:pt x="38228" y="81792"/>
                    <a:pt x="23375" y="118344"/>
                  </a:cubicBezTo>
                  <a:cubicBezTo>
                    <a:pt x="59810" y="91183"/>
                    <a:pt x="101831" y="73542"/>
                    <a:pt x="148168" y="76715"/>
                  </a:cubicBezTo>
                  <a:cubicBezTo>
                    <a:pt x="144994" y="93087"/>
                    <a:pt x="140932" y="109333"/>
                    <a:pt x="135981" y="125197"/>
                  </a:cubicBezTo>
                  <a:cubicBezTo>
                    <a:pt x="90405" y="145885"/>
                    <a:pt x="41148" y="158831"/>
                    <a:pt x="397" y="188910"/>
                  </a:cubicBezTo>
                  <a:cubicBezTo>
                    <a:pt x="1286" y="145758"/>
                    <a:pt x="-2904" y="102098"/>
                    <a:pt x="4459" y="5945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任意多边形: 形状 59"/>
            <p:cNvSpPr/>
            <p:nvPr/>
          </p:nvSpPr>
          <p:spPr>
            <a:xfrm>
              <a:off x="9294" y="4143"/>
              <a:ext cx="40" cy="66"/>
            </a:xfrm>
            <a:custGeom>
              <a:avLst/>
              <a:gdLst>
                <a:gd name="connsiteX0" fmla="*/ 6025 w 25344"/>
                <a:gd name="connsiteY0" fmla="*/ 1014 h 42134"/>
                <a:gd name="connsiteX1" fmla="*/ 12373 w 25344"/>
                <a:gd name="connsiteY1" fmla="*/ 42135 h 42134"/>
                <a:gd name="connsiteX2" fmla="*/ 6025 w 25344"/>
                <a:gd name="connsiteY2" fmla="*/ 1014 h 4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44" h="42134">
                  <a:moveTo>
                    <a:pt x="6025" y="1014"/>
                  </a:moveTo>
                  <a:cubicBezTo>
                    <a:pt x="27226" y="-7363"/>
                    <a:pt x="33320" y="38835"/>
                    <a:pt x="12373" y="42135"/>
                  </a:cubicBezTo>
                  <a:cubicBezTo>
                    <a:pt x="-3496" y="36677"/>
                    <a:pt x="-2353" y="12436"/>
                    <a:pt x="6025" y="101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任意多边形: 形状 64"/>
            <p:cNvSpPr/>
            <p:nvPr/>
          </p:nvSpPr>
          <p:spPr>
            <a:xfrm>
              <a:off x="8827" y="4389"/>
              <a:ext cx="767" cy="718"/>
            </a:xfrm>
            <a:custGeom>
              <a:avLst/>
              <a:gdLst>
                <a:gd name="connsiteX0" fmla="*/ 325883 w 487089"/>
                <a:gd name="connsiteY0" fmla="*/ 205987 h 455620"/>
                <a:gd name="connsiteX1" fmla="*/ 413226 w 487089"/>
                <a:gd name="connsiteY1" fmla="*/ 0 h 455620"/>
                <a:gd name="connsiteX2" fmla="*/ 356987 w 487089"/>
                <a:gd name="connsiteY2" fmla="*/ 92523 h 455620"/>
                <a:gd name="connsiteX3" fmla="*/ 475813 w 487089"/>
                <a:gd name="connsiteY3" fmla="*/ 221979 h 455620"/>
                <a:gd name="connsiteX4" fmla="*/ 388343 w 487089"/>
                <a:gd name="connsiteY4" fmla="*/ 377580 h 455620"/>
                <a:gd name="connsiteX5" fmla="*/ 353432 w 487089"/>
                <a:gd name="connsiteY5" fmla="*/ 310567 h 455620"/>
                <a:gd name="connsiteX6" fmla="*/ 396595 w 487089"/>
                <a:gd name="connsiteY6" fmla="*/ 338743 h 455620"/>
                <a:gd name="connsiteX7" fmla="*/ 426556 w 487089"/>
                <a:gd name="connsiteY7" fmla="*/ 306633 h 455620"/>
                <a:gd name="connsiteX8" fmla="*/ 345053 w 487089"/>
                <a:gd name="connsiteY8" fmla="*/ 280361 h 455620"/>
                <a:gd name="connsiteX9" fmla="*/ 266343 w 487089"/>
                <a:gd name="connsiteY9" fmla="*/ 325163 h 455620"/>
                <a:gd name="connsiteX10" fmla="*/ 262281 w 487089"/>
                <a:gd name="connsiteY10" fmla="*/ 405121 h 455620"/>
                <a:gd name="connsiteX11" fmla="*/ 300493 w 487089"/>
                <a:gd name="connsiteY11" fmla="*/ 399537 h 455620"/>
                <a:gd name="connsiteX12" fmla="*/ 283101 w 487089"/>
                <a:gd name="connsiteY12" fmla="*/ 344454 h 455620"/>
                <a:gd name="connsiteX13" fmla="*/ 341245 w 487089"/>
                <a:gd name="connsiteY13" fmla="*/ 396744 h 455620"/>
                <a:gd name="connsiteX14" fmla="*/ 165290 w 487089"/>
                <a:gd name="connsiteY14" fmla="*/ 416036 h 455620"/>
                <a:gd name="connsiteX15" fmla="*/ 109178 w 487089"/>
                <a:gd name="connsiteY15" fmla="*/ 243428 h 455620"/>
                <a:gd name="connsiteX16" fmla="*/ 0 w 487089"/>
                <a:gd name="connsiteY16" fmla="*/ 239366 h 455620"/>
                <a:gd name="connsiteX17" fmla="*/ 222926 w 487089"/>
                <a:gd name="connsiteY17" fmla="*/ 272111 h 455620"/>
                <a:gd name="connsiteX18" fmla="*/ 180905 w 487089"/>
                <a:gd name="connsiteY18" fmla="*/ 319578 h 455620"/>
                <a:gd name="connsiteX19" fmla="*/ 182302 w 487089"/>
                <a:gd name="connsiteY19" fmla="*/ 262592 h 455620"/>
                <a:gd name="connsiteX20" fmla="*/ 183317 w 487089"/>
                <a:gd name="connsiteY20" fmla="*/ 321863 h 455620"/>
                <a:gd name="connsiteX21" fmla="*/ 246666 w 487089"/>
                <a:gd name="connsiteY21" fmla="*/ 295591 h 455620"/>
                <a:gd name="connsiteX22" fmla="*/ 222291 w 487089"/>
                <a:gd name="connsiteY22" fmla="*/ 187711 h 455620"/>
                <a:gd name="connsiteX23" fmla="*/ 298208 w 487089"/>
                <a:gd name="connsiteY23" fmla="*/ 284295 h 455620"/>
                <a:gd name="connsiteX24" fmla="*/ 253267 w 487089"/>
                <a:gd name="connsiteY24" fmla="*/ 168546 h 455620"/>
                <a:gd name="connsiteX25" fmla="*/ 350004 w 487089"/>
                <a:gd name="connsiteY25" fmla="*/ 249393 h 455620"/>
                <a:gd name="connsiteX26" fmla="*/ 393294 w 487089"/>
                <a:gd name="connsiteY26" fmla="*/ 203195 h 455620"/>
                <a:gd name="connsiteX27" fmla="*/ 349750 w 487089"/>
                <a:gd name="connsiteY27" fmla="*/ 153443 h 455620"/>
                <a:gd name="connsiteX28" fmla="*/ 390502 w 487089"/>
                <a:gd name="connsiteY28" fmla="*/ 206495 h 455620"/>
                <a:gd name="connsiteX29" fmla="*/ 325883 w 487089"/>
                <a:gd name="connsiteY29" fmla="*/ 205987 h 45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089" h="455620">
                  <a:moveTo>
                    <a:pt x="325883" y="205987"/>
                  </a:moveTo>
                  <a:cubicBezTo>
                    <a:pt x="260631" y="134787"/>
                    <a:pt x="328930" y="17515"/>
                    <a:pt x="413226" y="0"/>
                  </a:cubicBezTo>
                  <a:cubicBezTo>
                    <a:pt x="391771" y="28049"/>
                    <a:pt x="352035" y="53052"/>
                    <a:pt x="356987" y="92523"/>
                  </a:cubicBezTo>
                  <a:cubicBezTo>
                    <a:pt x="387201" y="143671"/>
                    <a:pt x="441155" y="174258"/>
                    <a:pt x="475813" y="221979"/>
                  </a:cubicBezTo>
                  <a:cubicBezTo>
                    <a:pt x="508820" y="283026"/>
                    <a:pt x="466291" y="386972"/>
                    <a:pt x="388343" y="377580"/>
                  </a:cubicBezTo>
                  <a:cubicBezTo>
                    <a:pt x="355717" y="378976"/>
                    <a:pt x="327026" y="335062"/>
                    <a:pt x="353432" y="310567"/>
                  </a:cubicBezTo>
                  <a:cubicBezTo>
                    <a:pt x="377553" y="282138"/>
                    <a:pt x="384916" y="322117"/>
                    <a:pt x="396595" y="338743"/>
                  </a:cubicBezTo>
                  <a:cubicBezTo>
                    <a:pt x="406751" y="328463"/>
                    <a:pt x="425667" y="323513"/>
                    <a:pt x="426556" y="306633"/>
                  </a:cubicBezTo>
                  <a:cubicBezTo>
                    <a:pt x="427444" y="268304"/>
                    <a:pt x="368793" y="255993"/>
                    <a:pt x="345053" y="280361"/>
                  </a:cubicBezTo>
                  <a:cubicBezTo>
                    <a:pt x="321948" y="300795"/>
                    <a:pt x="294146" y="312852"/>
                    <a:pt x="266343" y="325163"/>
                  </a:cubicBezTo>
                  <a:cubicBezTo>
                    <a:pt x="237526" y="338616"/>
                    <a:pt x="225973" y="393698"/>
                    <a:pt x="262281" y="405121"/>
                  </a:cubicBezTo>
                  <a:cubicBezTo>
                    <a:pt x="275103" y="403852"/>
                    <a:pt x="287798" y="401948"/>
                    <a:pt x="300493" y="399537"/>
                  </a:cubicBezTo>
                  <a:cubicBezTo>
                    <a:pt x="294907" y="381387"/>
                    <a:pt x="278785" y="364507"/>
                    <a:pt x="283101" y="344454"/>
                  </a:cubicBezTo>
                  <a:cubicBezTo>
                    <a:pt x="316997" y="327828"/>
                    <a:pt x="353559" y="361842"/>
                    <a:pt x="341245" y="396744"/>
                  </a:cubicBezTo>
                  <a:cubicBezTo>
                    <a:pt x="321694" y="472895"/>
                    <a:pt x="206803" y="470610"/>
                    <a:pt x="165290" y="416036"/>
                  </a:cubicBezTo>
                  <a:cubicBezTo>
                    <a:pt x="133172" y="363492"/>
                    <a:pt x="136346" y="298003"/>
                    <a:pt x="109178" y="243428"/>
                  </a:cubicBezTo>
                  <a:cubicBezTo>
                    <a:pt x="82899" y="207383"/>
                    <a:pt x="35039" y="235432"/>
                    <a:pt x="0" y="239366"/>
                  </a:cubicBezTo>
                  <a:cubicBezTo>
                    <a:pt x="55478" y="169943"/>
                    <a:pt x="196647" y="178573"/>
                    <a:pt x="222926" y="272111"/>
                  </a:cubicBezTo>
                  <a:cubicBezTo>
                    <a:pt x="235748" y="299652"/>
                    <a:pt x="199440" y="311329"/>
                    <a:pt x="180905" y="319578"/>
                  </a:cubicBezTo>
                  <a:cubicBezTo>
                    <a:pt x="181286" y="305237"/>
                    <a:pt x="182048" y="276807"/>
                    <a:pt x="182302" y="262592"/>
                  </a:cubicBezTo>
                  <a:cubicBezTo>
                    <a:pt x="153484" y="272492"/>
                    <a:pt x="159070" y="310314"/>
                    <a:pt x="183317" y="321863"/>
                  </a:cubicBezTo>
                  <a:cubicBezTo>
                    <a:pt x="203883" y="338108"/>
                    <a:pt x="247682" y="324528"/>
                    <a:pt x="246666" y="295591"/>
                  </a:cubicBezTo>
                  <a:cubicBezTo>
                    <a:pt x="241207" y="259039"/>
                    <a:pt x="227877" y="224263"/>
                    <a:pt x="222291" y="187711"/>
                  </a:cubicBezTo>
                  <a:cubicBezTo>
                    <a:pt x="257711" y="210810"/>
                    <a:pt x="271168" y="253327"/>
                    <a:pt x="298208" y="284295"/>
                  </a:cubicBezTo>
                  <a:cubicBezTo>
                    <a:pt x="287290" y="244063"/>
                    <a:pt x="264820" y="208399"/>
                    <a:pt x="253267" y="168546"/>
                  </a:cubicBezTo>
                  <a:cubicBezTo>
                    <a:pt x="289829" y="190376"/>
                    <a:pt x="311919" y="230228"/>
                    <a:pt x="350004" y="249393"/>
                  </a:cubicBezTo>
                  <a:cubicBezTo>
                    <a:pt x="371713" y="243809"/>
                    <a:pt x="392406" y="227055"/>
                    <a:pt x="393294" y="203195"/>
                  </a:cubicBezTo>
                  <a:cubicBezTo>
                    <a:pt x="395707" y="177050"/>
                    <a:pt x="366635" y="166389"/>
                    <a:pt x="349750" y="153443"/>
                  </a:cubicBezTo>
                  <a:cubicBezTo>
                    <a:pt x="349369" y="179842"/>
                    <a:pt x="373744" y="191138"/>
                    <a:pt x="390502" y="206495"/>
                  </a:cubicBezTo>
                  <a:cubicBezTo>
                    <a:pt x="368920" y="215633"/>
                    <a:pt x="342768" y="230863"/>
                    <a:pt x="325883" y="20598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任意多边形: 形状 65"/>
            <p:cNvSpPr/>
            <p:nvPr/>
          </p:nvSpPr>
          <p:spPr>
            <a:xfrm>
              <a:off x="9604" y="4391"/>
              <a:ext cx="296" cy="592"/>
            </a:xfrm>
            <a:custGeom>
              <a:avLst/>
              <a:gdLst>
                <a:gd name="connsiteX0" fmla="*/ 73454 w 187723"/>
                <a:gd name="connsiteY0" fmla="*/ 0 h 376057"/>
                <a:gd name="connsiteX1" fmla="*/ 154576 w 187723"/>
                <a:gd name="connsiteY1" fmla="*/ 210175 h 376057"/>
                <a:gd name="connsiteX2" fmla="*/ 98971 w 187723"/>
                <a:gd name="connsiteY2" fmla="*/ 195961 h 376057"/>
                <a:gd name="connsiteX3" fmla="*/ 149752 w 187723"/>
                <a:gd name="connsiteY3" fmla="*/ 166008 h 376057"/>
                <a:gd name="connsiteX4" fmla="*/ 108746 w 187723"/>
                <a:gd name="connsiteY4" fmla="*/ 164485 h 376057"/>
                <a:gd name="connsiteX5" fmla="*/ 130836 w 187723"/>
                <a:gd name="connsiteY5" fmla="*/ 244443 h 376057"/>
                <a:gd name="connsiteX6" fmla="*/ 65329 w 187723"/>
                <a:gd name="connsiteY6" fmla="*/ 287595 h 376057"/>
                <a:gd name="connsiteX7" fmla="*/ 87419 w 187723"/>
                <a:gd name="connsiteY7" fmla="*/ 336585 h 376057"/>
                <a:gd name="connsiteX8" fmla="*/ 124488 w 187723"/>
                <a:gd name="connsiteY8" fmla="*/ 292545 h 376057"/>
                <a:gd name="connsiteX9" fmla="*/ 120299 w 187723"/>
                <a:gd name="connsiteY9" fmla="*/ 369711 h 376057"/>
                <a:gd name="connsiteX10" fmla="*/ 12391 w 187723"/>
                <a:gd name="connsiteY10" fmla="*/ 221217 h 376057"/>
                <a:gd name="connsiteX11" fmla="*/ 131852 w 187723"/>
                <a:gd name="connsiteY11" fmla="*/ 88969 h 376057"/>
                <a:gd name="connsiteX12" fmla="*/ 73454 w 187723"/>
                <a:gd name="connsiteY12" fmla="*/ 0 h 37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723" h="376057">
                  <a:moveTo>
                    <a:pt x="73454" y="0"/>
                  </a:moveTo>
                  <a:cubicBezTo>
                    <a:pt x="162320" y="13326"/>
                    <a:pt x="231381" y="144432"/>
                    <a:pt x="154576" y="210175"/>
                  </a:cubicBezTo>
                  <a:cubicBezTo>
                    <a:pt x="135152" y="232640"/>
                    <a:pt x="116490" y="205987"/>
                    <a:pt x="98971" y="195961"/>
                  </a:cubicBezTo>
                  <a:cubicBezTo>
                    <a:pt x="115983" y="186061"/>
                    <a:pt x="132867" y="176035"/>
                    <a:pt x="149752" y="166008"/>
                  </a:cubicBezTo>
                  <a:cubicBezTo>
                    <a:pt x="136168" y="164612"/>
                    <a:pt x="122203" y="161058"/>
                    <a:pt x="108746" y="164485"/>
                  </a:cubicBezTo>
                  <a:cubicBezTo>
                    <a:pt x="89704" y="191645"/>
                    <a:pt x="93132" y="235305"/>
                    <a:pt x="130836" y="244443"/>
                  </a:cubicBezTo>
                  <a:cubicBezTo>
                    <a:pt x="109254" y="259292"/>
                    <a:pt x="85768" y="271223"/>
                    <a:pt x="65329" y="287595"/>
                  </a:cubicBezTo>
                  <a:cubicBezTo>
                    <a:pt x="55935" y="307775"/>
                    <a:pt x="69773" y="327066"/>
                    <a:pt x="87419" y="336585"/>
                  </a:cubicBezTo>
                  <a:cubicBezTo>
                    <a:pt x="102399" y="324401"/>
                    <a:pt x="112428" y="307394"/>
                    <a:pt x="124488" y="292545"/>
                  </a:cubicBezTo>
                  <a:cubicBezTo>
                    <a:pt x="144039" y="315390"/>
                    <a:pt x="155591" y="354988"/>
                    <a:pt x="120299" y="369711"/>
                  </a:cubicBezTo>
                  <a:cubicBezTo>
                    <a:pt x="38543" y="404613"/>
                    <a:pt x="-28615" y="287214"/>
                    <a:pt x="12391" y="221217"/>
                  </a:cubicBezTo>
                  <a:cubicBezTo>
                    <a:pt x="45398" y="171339"/>
                    <a:pt x="102780" y="142021"/>
                    <a:pt x="131852" y="88969"/>
                  </a:cubicBezTo>
                  <a:cubicBezTo>
                    <a:pt x="135152" y="49244"/>
                    <a:pt x="95670" y="27160"/>
                    <a:pt x="73454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任意多边形: 形状 66"/>
            <p:cNvSpPr/>
            <p:nvPr/>
          </p:nvSpPr>
          <p:spPr>
            <a:xfrm>
              <a:off x="8344" y="4410"/>
              <a:ext cx="234" cy="326"/>
            </a:xfrm>
            <a:custGeom>
              <a:avLst/>
              <a:gdLst>
                <a:gd name="connsiteX0" fmla="*/ 16422 w 148384"/>
                <a:gd name="connsiteY0" fmla="*/ 21685 h 207238"/>
                <a:gd name="connsiteX1" fmla="*/ 86118 w 148384"/>
                <a:gd name="connsiteY1" fmla="*/ 29681 h 207238"/>
                <a:gd name="connsiteX2" fmla="*/ 49938 w 148384"/>
                <a:gd name="connsiteY2" fmla="*/ 52145 h 207238"/>
                <a:gd name="connsiteX3" fmla="*/ 71011 w 148384"/>
                <a:gd name="connsiteY3" fmla="*/ 74102 h 207238"/>
                <a:gd name="connsiteX4" fmla="*/ 57682 w 148384"/>
                <a:gd name="connsiteY4" fmla="*/ 119538 h 207238"/>
                <a:gd name="connsiteX5" fmla="*/ 89419 w 148384"/>
                <a:gd name="connsiteY5" fmla="*/ 156217 h 207238"/>
                <a:gd name="connsiteX6" fmla="*/ 102114 w 148384"/>
                <a:gd name="connsiteY6" fmla="*/ 24858 h 207238"/>
                <a:gd name="connsiteX7" fmla="*/ 146674 w 148384"/>
                <a:gd name="connsiteY7" fmla="*/ 76260 h 207238"/>
                <a:gd name="connsiteX8" fmla="*/ 133217 w 148384"/>
                <a:gd name="connsiteY8" fmla="*/ 207238 h 207238"/>
                <a:gd name="connsiteX9" fmla="*/ 22897 w 148384"/>
                <a:gd name="connsiteY9" fmla="*/ 142257 h 207238"/>
                <a:gd name="connsiteX10" fmla="*/ 16422 w 148384"/>
                <a:gd name="connsiteY10" fmla="*/ 21685 h 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84" h="207238">
                  <a:moveTo>
                    <a:pt x="16422" y="21685"/>
                  </a:moveTo>
                  <a:cubicBezTo>
                    <a:pt x="30006" y="-9156"/>
                    <a:pt x="83833" y="-7633"/>
                    <a:pt x="86118" y="29681"/>
                  </a:cubicBezTo>
                  <a:cubicBezTo>
                    <a:pt x="95767" y="52526"/>
                    <a:pt x="61617" y="44784"/>
                    <a:pt x="49938" y="52145"/>
                  </a:cubicBezTo>
                  <a:cubicBezTo>
                    <a:pt x="55269" y="57603"/>
                    <a:pt x="65806" y="68644"/>
                    <a:pt x="71011" y="74102"/>
                  </a:cubicBezTo>
                  <a:cubicBezTo>
                    <a:pt x="67711" y="85524"/>
                    <a:pt x="60982" y="108116"/>
                    <a:pt x="57682" y="119538"/>
                  </a:cubicBezTo>
                  <a:cubicBezTo>
                    <a:pt x="68218" y="131722"/>
                    <a:pt x="78882" y="143906"/>
                    <a:pt x="89419" y="156217"/>
                  </a:cubicBezTo>
                  <a:cubicBezTo>
                    <a:pt x="68726" y="112304"/>
                    <a:pt x="84722" y="66614"/>
                    <a:pt x="102114" y="24858"/>
                  </a:cubicBezTo>
                  <a:cubicBezTo>
                    <a:pt x="122934" y="34123"/>
                    <a:pt x="156322" y="46688"/>
                    <a:pt x="146674" y="76260"/>
                  </a:cubicBezTo>
                  <a:cubicBezTo>
                    <a:pt x="135248" y="119031"/>
                    <a:pt x="128647" y="162944"/>
                    <a:pt x="133217" y="207238"/>
                  </a:cubicBezTo>
                  <a:cubicBezTo>
                    <a:pt x="96021" y="186424"/>
                    <a:pt x="56285" y="169036"/>
                    <a:pt x="22897" y="142257"/>
                  </a:cubicBezTo>
                  <a:cubicBezTo>
                    <a:pt x="-12269" y="111923"/>
                    <a:pt x="-716" y="58364"/>
                    <a:pt x="16422" y="2168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任意多边形: 形状 67"/>
            <p:cNvSpPr/>
            <p:nvPr/>
          </p:nvSpPr>
          <p:spPr>
            <a:xfrm>
              <a:off x="10628" y="4401"/>
              <a:ext cx="230" cy="328"/>
            </a:xfrm>
            <a:custGeom>
              <a:avLst/>
              <a:gdLst>
                <a:gd name="connsiteX0" fmla="*/ 89120 w 146111"/>
                <a:gd name="connsiteY0" fmla="*/ 52100 h 208208"/>
                <a:gd name="connsiteX1" fmla="*/ 94706 w 146111"/>
                <a:gd name="connsiteY1" fmla="*/ 191 h 208208"/>
                <a:gd name="connsiteX2" fmla="*/ 111082 w 146111"/>
                <a:gd name="connsiteY2" fmla="*/ 150969 h 208208"/>
                <a:gd name="connsiteX3" fmla="*/ 15107 w 146111"/>
                <a:gd name="connsiteY3" fmla="*/ 208209 h 208208"/>
                <a:gd name="connsiteX4" fmla="*/ 0 w 146111"/>
                <a:gd name="connsiteY4" fmla="*/ 58192 h 208208"/>
                <a:gd name="connsiteX5" fmla="*/ 42275 w 146111"/>
                <a:gd name="connsiteY5" fmla="*/ 25067 h 208208"/>
                <a:gd name="connsiteX6" fmla="*/ 63857 w 146111"/>
                <a:gd name="connsiteY6" fmla="*/ 161376 h 208208"/>
                <a:gd name="connsiteX7" fmla="*/ 89120 w 146111"/>
                <a:gd name="connsiteY7" fmla="*/ 52100 h 20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111" h="208208">
                  <a:moveTo>
                    <a:pt x="89120" y="52100"/>
                  </a:moveTo>
                  <a:cubicBezTo>
                    <a:pt x="48622" y="54511"/>
                    <a:pt x="58144" y="-3744"/>
                    <a:pt x="94706" y="191"/>
                  </a:cubicBezTo>
                  <a:cubicBezTo>
                    <a:pt x="153103" y="19482"/>
                    <a:pt x="166052" y="119112"/>
                    <a:pt x="111082" y="150969"/>
                  </a:cubicBezTo>
                  <a:cubicBezTo>
                    <a:pt x="80106" y="171783"/>
                    <a:pt x="46972" y="188917"/>
                    <a:pt x="15107" y="208209"/>
                  </a:cubicBezTo>
                  <a:cubicBezTo>
                    <a:pt x="20312" y="157315"/>
                    <a:pt x="7617" y="107944"/>
                    <a:pt x="0" y="58192"/>
                  </a:cubicBezTo>
                  <a:cubicBezTo>
                    <a:pt x="10283" y="42962"/>
                    <a:pt x="27802" y="35474"/>
                    <a:pt x="42275" y="25067"/>
                  </a:cubicBezTo>
                  <a:cubicBezTo>
                    <a:pt x="63476" y="67584"/>
                    <a:pt x="70204" y="114417"/>
                    <a:pt x="63857" y="161376"/>
                  </a:cubicBezTo>
                  <a:cubicBezTo>
                    <a:pt x="83280" y="128124"/>
                    <a:pt x="83915" y="89160"/>
                    <a:pt x="89120" y="521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任意多边形: 形状 70"/>
            <p:cNvSpPr/>
            <p:nvPr/>
          </p:nvSpPr>
          <p:spPr>
            <a:xfrm>
              <a:off x="8180" y="4660"/>
              <a:ext cx="362" cy="239"/>
            </a:xfrm>
            <a:custGeom>
              <a:avLst/>
              <a:gdLst>
                <a:gd name="connsiteX0" fmla="*/ 67655 w 229771"/>
                <a:gd name="connsiteY0" fmla="*/ 3863 h 151947"/>
                <a:gd name="connsiteX1" fmla="*/ 229771 w 229771"/>
                <a:gd name="connsiteY1" fmla="*/ 65419 h 151947"/>
                <a:gd name="connsiteX2" fmla="*/ 118308 w 229771"/>
                <a:gd name="connsiteY2" fmla="*/ 141696 h 151947"/>
                <a:gd name="connsiteX3" fmla="*/ 54960 w 229771"/>
                <a:gd name="connsiteY3" fmla="*/ 125323 h 151947"/>
                <a:gd name="connsiteX4" fmla="*/ 163249 w 229771"/>
                <a:gd name="connsiteY4" fmla="*/ 47269 h 151947"/>
                <a:gd name="connsiteX5" fmla="*/ 71590 w 229771"/>
                <a:gd name="connsiteY5" fmla="*/ 75191 h 151947"/>
                <a:gd name="connsiteX6" fmla="*/ 40741 w 229771"/>
                <a:gd name="connsiteY6" fmla="*/ 66688 h 151947"/>
                <a:gd name="connsiteX7" fmla="*/ 63719 w 229771"/>
                <a:gd name="connsiteY7" fmla="*/ 98163 h 151947"/>
                <a:gd name="connsiteX8" fmla="*/ 5703 w 229771"/>
                <a:gd name="connsiteY8" fmla="*/ 102732 h 151947"/>
                <a:gd name="connsiteX9" fmla="*/ 67655 w 229771"/>
                <a:gd name="connsiteY9" fmla="*/ 3863 h 1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71" h="151947">
                  <a:moveTo>
                    <a:pt x="67655" y="3863"/>
                  </a:moveTo>
                  <a:cubicBezTo>
                    <a:pt x="129226" y="-14920"/>
                    <a:pt x="179118" y="39527"/>
                    <a:pt x="229771" y="65419"/>
                  </a:cubicBezTo>
                  <a:cubicBezTo>
                    <a:pt x="187623" y="82933"/>
                    <a:pt x="151189" y="110347"/>
                    <a:pt x="118308" y="141696"/>
                  </a:cubicBezTo>
                  <a:cubicBezTo>
                    <a:pt x="99520" y="161876"/>
                    <a:pt x="63211" y="150072"/>
                    <a:pt x="54960" y="125323"/>
                  </a:cubicBezTo>
                  <a:cubicBezTo>
                    <a:pt x="76922" y="83187"/>
                    <a:pt x="119451" y="60215"/>
                    <a:pt x="163249" y="47269"/>
                  </a:cubicBezTo>
                  <a:cubicBezTo>
                    <a:pt x="129988" y="46127"/>
                    <a:pt x="98123" y="54504"/>
                    <a:pt x="71590" y="75191"/>
                  </a:cubicBezTo>
                  <a:cubicBezTo>
                    <a:pt x="61307" y="72399"/>
                    <a:pt x="51024" y="69480"/>
                    <a:pt x="40741" y="66688"/>
                  </a:cubicBezTo>
                  <a:cubicBezTo>
                    <a:pt x="48612" y="76968"/>
                    <a:pt x="56483" y="87248"/>
                    <a:pt x="63719" y="98163"/>
                  </a:cubicBezTo>
                  <a:cubicBezTo>
                    <a:pt x="47977" y="113774"/>
                    <a:pt x="20937" y="126593"/>
                    <a:pt x="5703" y="102732"/>
                  </a:cubicBezTo>
                  <a:cubicBezTo>
                    <a:pt x="-16895" y="58184"/>
                    <a:pt x="32616" y="20997"/>
                    <a:pt x="67655" y="38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任意多边形: 形状 71"/>
            <p:cNvSpPr/>
            <p:nvPr/>
          </p:nvSpPr>
          <p:spPr>
            <a:xfrm>
              <a:off x="10675" y="4652"/>
              <a:ext cx="350" cy="234"/>
            </a:xfrm>
            <a:custGeom>
              <a:avLst/>
              <a:gdLst>
                <a:gd name="connsiteX0" fmla="*/ 0 w 222164"/>
                <a:gd name="connsiteY0" fmla="*/ 61125 h 148530"/>
                <a:gd name="connsiteX1" fmla="*/ 115906 w 222164"/>
                <a:gd name="connsiteY1" fmla="*/ 331 h 148530"/>
                <a:gd name="connsiteX2" fmla="*/ 222165 w 222164"/>
                <a:gd name="connsiteY2" fmla="*/ 78259 h 148530"/>
                <a:gd name="connsiteX3" fmla="*/ 153738 w 222164"/>
                <a:gd name="connsiteY3" fmla="*/ 96789 h 148530"/>
                <a:gd name="connsiteX4" fmla="*/ 179128 w 222164"/>
                <a:gd name="connsiteY4" fmla="*/ 66709 h 148530"/>
                <a:gd name="connsiteX5" fmla="*/ 144216 w 222164"/>
                <a:gd name="connsiteY5" fmla="*/ 71025 h 148530"/>
                <a:gd name="connsiteX6" fmla="*/ 61825 w 222164"/>
                <a:gd name="connsiteY6" fmla="*/ 44499 h 148530"/>
                <a:gd name="connsiteX7" fmla="*/ 170368 w 222164"/>
                <a:gd name="connsiteY7" fmla="*/ 130930 h 148530"/>
                <a:gd name="connsiteX8" fmla="*/ 106385 w 222164"/>
                <a:gd name="connsiteY8" fmla="*/ 140449 h 148530"/>
                <a:gd name="connsiteX9" fmla="*/ 0 w 222164"/>
                <a:gd name="connsiteY9" fmla="*/ 61125 h 14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164" h="148530">
                  <a:moveTo>
                    <a:pt x="0" y="61125"/>
                  </a:moveTo>
                  <a:cubicBezTo>
                    <a:pt x="36689" y="37645"/>
                    <a:pt x="73886" y="12896"/>
                    <a:pt x="115906" y="331"/>
                  </a:cubicBezTo>
                  <a:cubicBezTo>
                    <a:pt x="163259" y="-3984"/>
                    <a:pt x="208327" y="34472"/>
                    <a:pt x="222165" y="78259"/>
                  </a:cubicBezTo>
                  <a:cubicBezTo>
                    <a:pt x="218610" y="117096"/>
                    <a:pt x="178113" y="116461"/>
                    <a:pt x="153738" y="96789"/>
                  </a:cubicBezTo>
                  <a:cubicBezTo>
                    <a:pt x="160085" y="89301"/>
                    <a:pt x="172780" y="74198"/>
                    <a:pt x="179128" y="66709"/>
                  </a:cubicBezTo>
                  <a:cubicBezTo>
                    <a:pt x="170368" y="67852"/>
                    <a:pt x="152849" y="70009"/>
                    <a:pt x="144216" y="71025"/>
                  </a:cubicBezTo>
                  <a:cubicBezTo>
                    <a:pt x="119842" y="53764"/>
                    <a:pt x="92293" y="41580"/>
                    <a:pt x="61825" y="44499"/>
                  </a:cubicBezTo>
                  <a:cubicBezTo>
                    <a:pt x="104227" y="64679"/>
                    <a:pt x="144089" y="90824"/>
                    <a:pt x="170368" y="130930"/>
                  </a:cubicBezTo>
                  <a:cubicBezTo>
                    <a:pt x="150437" y="135880"/>
                    <a:pt x="125555" y="161263"/>
                    <a:pt x="106385" y="140449"/>
                  </a:cubicBezTo>
                  <a:cubicBezTo>
                    <a:pt x="73378" y="110750"/>
                    <a:pt x="34404" y="88920"/>
                    <a:pt x="0" y="6112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任意多边形: 形状 73"/>
            <p:cNvSpPr/>
            <p:nvPr/>
          </p:nvSpPr>
          <p:spPr>
            <a:xfrm>
              <a:off x="9809" y="4654"/>
              <a:ext cx="564" cy="448"/>
            </a:xfrm>
            <a:custGeom>
              <a:avLst/>
              <a:gdLst>
                <a:gd name="connsiteX0" fmla="*/ 0 w 357875"/>
                <a:gd name="connsiteY0" fmla="*/ 102042 h 284433"/>
                <a:gd name="connsiteX1" fmla="*/ 106004 w 357875"/>
                <a:gd name="connsiteY1" fmla="*/ 0 h 284433"/>
                <a:gd name="connsiteX2" fmla="*/ 59540 w 357875"/>
                <a:gd name="connsiteY2" fmla="*/ 114099 h 284433"/>
                <a:gd name="connsiteX3" fmla="*/ 135711 w 357875"/>
                <a:gd name="connsiteY3" fmla="*/ 17768 h 284433"/>
                <a:gd name="connsiteX4" fmla="*/ 113494 w 357875"/>
                <a:gd name="connsiteY4" fmla="*/ 116510 h 284433"/>
                <a:gd name="connsiteX5" fmla="*/ 182175 w 357875"/>
                <a:gd name="connsiteY5" fmla="*/ 148113 h 284433"/>
                <a:gd name="connsiteX6" fmla="*/ 177859 w 357875"/>
                <a:gd name="connsiteY6" fmla="*/ 93792 h 284433"/>
                <a:gd name="connsiteX7" fmla="*/ 175193 w 357875"/>
                <a:gd name="connsiteY7" fmla="*/ 150143 h 284433"/>
                <a:gd name="connsiteX8" fmla="*/ 184714 w 357875"/>
                <a:gd name="connsiteY8" fmla="*/ 38964 h 284433"/>
                <a:gd name="connsiteX9" fmla="*/ 357875 w 357875"/>
                <a:gd name="connsiteY9" fmla="*/ 63332 h 284433"/>
                <a:gd name="connsiteX10" fmla="*/ 252125 w 357875"/>
                <a:gd name="connsiteY10" fmla="*/ 67012 h 284433"/>
                <a:gd name="connsiteX11" fmla="*/ 191569 w 357875"/>
                <a:gd name="connsiteY11" fmla="*/ 246981 h 284433"/>
                <a:gd name="connsiteX12" fmla="*/ 16377 w 357875"/>
                <a:gd name="connsiteY12" fmla="*/ 214744 h 284433"/>
                <a:gd name="connsiteX13" fmla="*/ 84930 w 357875"/>
                <a:gd name="connsiteY13" fmla="*/ 175654 h 284433"/>
                <a:gd name="connsiteX14" fmla="*/ 56493 w 357875"/>
                <a:gd name="connsiteY14" fmla="*/ 222359 h 284433"/>
                <a:gd name="connsiteX15" fmla="*/ 117684 w 357875"/>
                <a:gd name="connsiteY15" fmla="*/ 214871 h 284433"/>
                <a:gd name="connsiteX16" fmla="*/ 45449 w 357875"/>
                <a:gd name="connsiteY16" fmla="*/ 137452 h 284433"/>
                <a:gd name="connsiteX17" fmla="*/ 0 w 357875"/>
                <a:gd name="connsiteY17" fmla="*/ 102042 h 28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7875" h="284433">
                  <a:moveTo>
                    <a:pt x="0" y="102042"/>
                  </a:moveTo>
                  <a:cubicBezTo>
                    <a:pt x="33134" y="65870"/>
                    <a:pt x="63222" y="25510"/>
                    <a:pt x="106004" y="0"/>
                  </a:cubicBezTo>
                  <a:cubicBezTo>
                    <a:pt x="93182" y="39091"/>
                    <a:pt x="69061" y="73739"/>
                    <a:pt x="59540" y="114099"/>
                  </a:cubicBezTo>
                  <a:cubicBezTo>
                    <a:pt x="86581" y="83131"/>
                    <a:pt x="103338" y="43913"/>
                    <a:pt x="135711" y="17768"/>
                  </a:cubicBezTo>
                  <a:cubicBezTo>
                    <a:pt x="130506" y="51148"/>
                    <a:pt x="119842" y="83258"/>
                    <a:pt x="113494" y="116510"/>
                  </a:cubicBezTo>
                  <a:cubicBezTo>
                    <a:pt x="103465" y="152301"/>
                    <a:pt x="159197" y="175527"/>
                    <a:pt x="182175" y="148113"/>
                  </a:cubicBezTo>
                  <a:cubicBezTo>
                    <a:pt x="200456" y="138975"/>
                    <a:pt x="202487" y="92015"/>
                    <a:pt x="177859" y="93792"/>
                  </a:cubicBezTo>
                  <a:cubicBezTo>
                    <a:pt x="176462" y="112449"/>
                    <a:pt x="175573" y="131360"/>
                    <a:pt x="175193" y="150143"/>
                  </a:cubicBezTo>
                  <a:cubicBezTo>
                    <a:pt x="111082" y="135040"/>
                    <a:pt x="142947" y="60413"/>
                    <a:pt x="184714" y="38964"/>
                  </a:cubicBezTo>
                  <a:cubicBezTo>
                    <a:pt x="240191" y="11549"/>
                    <a:pt x="312554" y="20053"/>
                    <a:pt x="357875" y="63332"/>
                  </a:cubicBezTo>
                  <a:cubicBezTo>
                    <a:pt x="323725" y="62190"/>
                    <a:pt x="281324" y="40360"/>
                    <a:pt x="252125" y="67012"/>
                  </a:cubicBezTo>
                  <a:cubicBezTo>
                    <a:pt x="218610" y="122221"/>
                    <a:pt x="229401" y="194057"/>
                    <a:pt x="191569" y="246981"/>
                  </a:cubicBezTo>
                  <a:cubicBezTo>
                    <a:pt x="147771" y="304348"/>
                    <a:pt x="24375" y="297495"/>
                    <a:pt x="16377" y="214744"/>
                  </a:cubicBezTo>
                  <a:cubicBezTo>
                    <a:pt x="11933" y="174765"/>
                    <a:pt x="55859" y="169816"/>
                    <a:pt x="84930" y="175654"/>
                  </a:cubicBezTo>
                  <a:cubicBezTo>
                    <a:pt x="75663" y="191265"/>
                    <a:pt x="66142" y="206876"/>
                    <a:pt x="56493" y="222359"/>
                  </a:cubicBezTo>
                  <a:cubicBezTo>
                    <a:pt x="75155" y="235432"/>
                    <a:pt x="110701" y="245966"/>
                    <a:pt x="117684" y="214871"/>
                  </a:cubicBezTo>
                  <a:cubicBezTo>
                    <a:pt x="129744" y="168927"/>
                    <a:pt x="86200" y="139229"/>
                    <a:pt x="45449" y="137452"/>
                  </a:cubicBezTo>
                  <a:cubicBezTo>
                    <a:pt x="30468" y="125521"/>
                    <a:pt x="15361" y="113591"/>
                    <a:pt x="0" y="10204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任意多边形: 形状 75"/>
            <p:cNvSpPr/>
            <p:nvPr/>
          </p:nvSpPr>
          <p:spPr>
            <a:xfrm>
              <a:off x="10213" y="4846"/>
              <a:ext cx="1035" cy="1198"/>
            </a:xfrm>
            <a:custGeom>
              <a:avLst/>
              <a:gdLst>
                <a:gd name="connsiteX0" fmla="*/ 503996 w 656924"/>
                <a:gd name="connsiteY0" fmla="*/ 23283 h 760673"/>
                <a:gd name="connsiteX1" fmla="*/ 617363 w 656924"/>
                <a:gd name="connsiteY1" fmla="*/ 14526 h 760673"/>
                <a:gd name="connsiteX2" fmla="*/ 555919 w 656924"/>
                <a:gd name="connsiteY2" fmla="*/ 317605 h 760673"/>
                <a:gd name="connsiteX3" fmla="*/ 655575 w 656924"/>
                <a:gd name="connsiteY3" fmla="*/ 577024 h 760673"/>
                <a:gd name="connsiteX4" fmla="*/ 596035 w 656924"/>
                <a:gd name="connsiteY4" fmla="*/ 635787 h 760673"/>
                <a:gd name="connsiteX5" fmla="*/ 534972 w 656924"/>
                <a:gd name="connsiteY5" fmla="*/ 614211 h 760673"/>
                <a:gd name="connsiteX6" fmla="*/ 606572 w 656924"/>
                <a:gd name="connsiteY6" fmla="*/ 594539 h 760673"/>
                <a:gd name="connsiteX7" fmla="*/ 611015 w 656924"/>
                <a:gd name="connsiteY7" fmla="*/ 512423 h 760673"/>
                <a:gd name="connsiteX8" fmla="*/ 562774 w 656924"/>
                <a:gd name="connsiteY8" fmla="*/ 397182 h 760673"/>
                <a:gd name="connsiteX9" fmla="*/ 513136 w 656924"/>
                <a:gd name="connsiteY9" fmla="*/ 386013 h 760673"/>
                <a:gd name="connsiteX10" fmla="*/ 610127 w 656924"/>
                <a:gd name="connsiteY10" fmla="*/ 567125 h 760673"/>
                <a:gd name="connsiteX11" fmla="*/ 524181 w 656924"/>
                <a:gd name="connsiteY11" fmla="*/ 580832 h 760673"/>
                <a:gd name="connsiteX12" fmla="*/ 508947 w 656924"/>
                <a:gd name="connsiteY12" fmla="*/ 557606 h 760673"/>
                <a:gd name="connsiteX13" fmla="*/ 291480 w 656924"/>
                <a:gd name="connsiteY13" fmla="*/ 612054 h 760673"/>
                <a:gd name="connsiteX14" fmla="*/ 274976 w 656924"/>
                <a:gd name="connsiteY14" fmla="*/ 697088 h 760673"/>
                <a:gd name="connsiteX15" fmla="*/ 229147 w 656924"/>
                <a:gd name="connsiteY15" fmla="*/ 676020 h 760673"/>
                <a:gd name="connsiteX16" fmla="*/ 269771 w 656924"/>
                <a:gd name="connsiteY16" fmla="*/ 715491 h 760673"/>
                <a:gd name="connsiteX17" fmla="*/ 218991 w 656924"/>
                <a:gd name="connsiteY17" fmla="*/ 760674 h 760673"/>
                <a:gd name="connsiteX18" fmla="*/ 181032 w 656924"/>
                <a:gd name="connsiteY18" fmla="*/ 717649 h 760673"/>
                <a:gd name="connsiteX19" fmla="*/ 223815 w 656924"/>
                <a:gd name="connsiteY19" fmla="*/ 733640 h 760673"/>
                <a:gd name="connsiteX20" fmla="*/ 230035 w 656924"/>
                <a:gd name="connsiteY20" fmla="*/ 704576 h 760673"/>
                <a:gd name="connsiteX21" fmla="*/ 140535 w 656924"/>
                <a:gd name="connsiteY21" fmla="*/ 650763 h 760673"/>
                <a:gd name="connsiteX22" fmla="*/ 137742 w 656924"/>
                <a:gd name="connsiteY22" fmla="*/ 688458 h 760673"/>
                <a:gd name="connsiteX23" fmla="*/ 115906 w 656924"/>
                <a:gd name="connsiteY23" fmla="*/ 665740 h 760673"/>
                <a:gd name="connsiteX24" fmla="*/ 68934 w 656924"/>
                <a:gd name="connsiteY24" fmla="*/ 676274 h 760673"/>
                <a:gd name="connsiteX25" fmla="*/ 47607 w 656924"/>
                <a:gd name="connsiteY25" fmla="*/ 627284 h 760673"/>
                <a:gd name="connsiteX26" fmla="*/ 98387 w 656924"/>
                <a:gd name="connsiteY26" fmla="*/ 659521 h 760673"/>
                <a:gd name="connsiteX27" fmla="*/ 381 w 656924"/>
                <a:gd name="connsiteY27" fmla="*/ 588320 h 760673"/>
                <a:gd name="connsiteX28" fmla="*/ 0 w 656924"/>
                <a:gd name="connsiteY28" fmla="*/ 552910 h 760673"/>
                <a:gd name="connsiteX29" fmla="*/ 44052 w 656924"/>
                <a:gd name="connsiteY29" fmla="*/ 573344 h 760673"/>
                <a:gd name="connsiteX30" fmla="*/ 6474 w 656924"/>
                <a:gd name="connsiteY30" fmla="*/ 536791 h 760673"/>
                <a:gd name="connsiteX31" fmla="*/ 53193 w 656924"/>
                <a:gd name="connsiteY31" fmla="*/ 550499 h 760673"/>
                <a:gd name="connsiteX32" fmla="*/ 138631 w 656924"/>
                <a:gd name="connsiteY32" fmla="*/ 573471 h 760673"/>
                <a:gd name="connsiteX33" fmla="*/ 107020 w 656924"/>
                <a:gd name="connsiteY33" fmla="*/ 537426 h 760673"/>
                <a:gd name="connsiteX34" fmla="*/ 149675 w 656924"/>
                <a:gd name="connsiteY34" fmla="*/ 541234 h 760673"/>
                <a:gd name="connsiteX35" fmla="*/ 181032 w 656924"/>
                <a:gd name="connsiteY35" fmla="*/ 595554 h 760673"/>
                <a:gd name="connsiteX36" fmla="*/ 162878 w 656924"/>
                <a:gd name="connsiteY36" fmla="*/ 615100 h 760673"/>
                <a:gd name="connsiteX37" fmla="*/ 265455 w 656924"/>
                <a:gd name="connsiteY37" fmla="*/ 660282 h 760673"/>
                <a:gd name="connsiteX38" fmla="*/ 243873 w 656924"/>
                <a:gd name="connsiteY38" fmla="*/ 614592 h 760673"/>
                <a:gd name="connsiteX39" fmla="*/ 278277 w 656924"/>
                <a:gd name="connsiteY39" fmla="*/ 613703 h 760673"/>
                <a:gd name="connsiteX40" fmla="*/ 245143 w 656924"/>
                <a:gd name="connsiteY40" fmla="*/ 566617 h 760673"/>
                <a:gd name="connsiteX41" fmla="*/ 322075 w 656924"/>
                <a:gd name="connsiteY41" fmla="*/ 555321 h 760673"/>
                <a:gd name="connsiteX42" fmla="*/ 288687 w 656924"/>
                <a:gd name="connsiteY42" fmla="*/ 506077 h 760673"/>
                <a:gd name="connsiteX43" fmla="*/ 230289 w 656924"/>
                <a:gd name="connsiteY43" fmla="*/ 497828 h 760673"/>
                <a:gd name="connsiteX44" fmla="*/ 274341 w 656924"/>
                <a:gd name="connsiteY44" fmla="*/ 471429 h 760673"/>
                <a:gd name="connsiteX45" fmla="*/ 209215 w 656924"/>
                <a:gd name="connsiteY45" fmla="*/ 364564 h 760673"/>
                <a:gd name="connsiteX46" fmla="*/ 244381 w 656924"/>
                <a:gd name="connsiteY46" fmla="*/ 371545 h 760673"/>
                <a:gd name="connsiteX47" fmla="*/ 310649 w 656924"/>
                <a:gd name="connsiteY47" fmla="*/ 414443 h 760673"/>
                <a:gd name="connsiteX48" fmla="*/ 299478 w 656924"/>
                <a:gd name="connsiteY48" fmla="*/ 366595 h 760673"/>
                <a:gd name="connsiteX49" fmla="*/ 348608 w 656924"/>
                <a:gd name="connsiteY49" fmla="*/ 365833 h 760673"/>
                <a:gd name="connsiteX50" fmla="*/ 392660 w 656924"/>
                <a:gd name="connsiteY50" fmla="*/ 400355 h 760673"/>
                <a:gd name="connsiteX51" fmla="*/ 387455 w 656924"/>
                <a:gd name="connsiteY51" fmla="*/ 345908 h 760673"/>
                <a:gd name="connsiteX52" fmla="*/ 460578 w 656924"/>
                <a:gd name="connsiteY52" fmla="*/ 346415 h 760673"/>
                <a:gd name="connsiteX53" fmla="*/ 420335 w 656924"/>
                <a:gd name="connsiteY53" fmla="*/ 381064 h 760673"/>
                <a:gd name="connsiteX54" fmla="*/ 494982 w 656924"/>
                <a:gd name="connsiteY54" fmla="*/ 367737 h 760673"/>
                <a:gd name="connsiteX55" fmla="*/ 493840 w 656924"/>
                <a:gd name="connsiteY55" fmla="*/ 267346 h 760673"/>
                <a:gd name="connsiteX56" fmla="*/ 421604 w 656924"/>
                <a:gd name="connsiteY56" fmla="*/ 259350 h 760673"/>
                <a:gd name="connsiteX57" fmla="*/ 437600 w 656924"/>
                <a:gd name="connsiteY57" fmla="*/ 296283 h 760673"/>
                <a:gd name="connsiteX58" fmla="*/ 387836 w 656924"/>
                <a:gd name="connsiteY58" fmla="*/ 292856 h 760673"/>
                <a:gd name="connsiteX59" fmla="*/ 384027 w 656924"/>
                <a:gd name="connsiteY59" fmla="*/ 240185 h 760673"/>
                <a:gd name="connsiteX60" fmla="*/ 342006 w 656924"/>
                <a:gd name="connsiteY60" fmla="*/ 275088 h 760673"/>
                <a:gd name="connsiteX61" fmla="*/ 297446 w 656924"/>
                <a:gd name="connsiteY61" fmla="*/ 276864 h 760673"/>
                <a:gd name="connsiteX62" fmla="*/ 298970 w 656924"/>
                <a:gd name="connsiteY62" fmla="*/ 222163 h 760673"/>
                <a:gd name="connsiteX63" fmla="*/ 252887 w 656924"/>
                <a:gd name="connsiteY63" fmla="*/ 274326 h 760673"/>
                <a:gd name="connsiteX64" fmla="*/ 198805 w 656924"/>
                <a:gd name="connsiteY64" fmla="*/ 283083 h 760673"/>
                <a:gd name="connsiteX65" fmla="*/ 256060 w 656924"/>
                <a:gd name="connsiteY65" fmla="*/ 176092 h 760673"/>
                <a:gd name="connsiteX66" fmla="*/ 218356 w 656924"/>
                <a:gd name="connsiteY66" fmla="*/ 154389 h 760673"/>
                <a:gd name="connsiteX67" fmla="*/ 236891 w 656924"/>
                <a:gd name="connsiteY67" fmla="*/ 121010 h 760673"/>
                <a:gd name="connsiteX68" fmla="*/ 270660 w 656924"/>
                <a:gd name="connsiteY68" fmla="*/ 148805 h 760673"/>
                <a:gd name="connsiteX69" fmla="*/ 295161 w 656924"/>
                <a:gd name="connsiteY69" fmla="*/ 87884 h 760673"/>
                <a:gd name="connsiteX70" fmla="*/ 220768 w 656924"/>
                <a:gd name="connsiteY70" fmla="*/ 85092 h 760673"/>
                <a:gd name="connsiteX71" fmla="*/ 282085 w 656924"/>
                <a:gd name="connsiteY71" fmla="*/ 38640 h 760673"/>
                <a:gd name="connsiteX72" fmla="*/ 472766 w 656924"/>
                <a:gd name="connsiteY72" fmla="*/ 75319 h 760673"/>
                <a:gd name="connsiteX73" fmla="*/ 469719 w 656924"/>
                <a:gd name="connsiteY73" fmla="*/ 91057 h 760673"/>
                <a:gd name="connsiteX74" fmla="*/ 351908 w 656924"/>
                <a:gd name="connsiteY74" fmla="*/ 75192 h 760673"/>
                <a:gd name="connsiteX75" fmla="*/ 296939 w 656924"/>
                <a:gd name="connsiteY75" fmla="*/ 203252 h 760673"/>
                <a:gd name="connsiteX76" fmla="*/ 311157 w 656924"/>
                <a:gd name="connsiteY76" fmla="*/ 206806 h 760673"/>
                <a:gd name="connsiteX77" fmla="*/ 350766 w 656924"/>
                <a:gd name="connsiteY77" fmla="*/ 86488 h 760673"/>
                <a:gd name="connsiteX78" fmla="*/ 468830 w 656924"/>
                <a:gd name="connsiteY78" fmla="*/ 102226 h 760673"/>
                <a:gd name="connsiteX79" fmla="*/ 430110 w 656924"/>
                <a:gd name="connsiteY79" fmla="*/ 173553 h 760673"/>
                <a:gd name="connsiteX80" fmla="*/ 428587 w 656924"/>
                <a:gd name="connsiteY80" fmla="*/ 138270 h 760673"/>
                <a:gd name="connsiteX81" fmla="*/ 386185 w 656924"/>
                <a:gd name="connsiteY81" fmla="*/ 137128 h 760673"/>
                <a:gd name="connsiteX82" fmla="*/ 378187 w 656924"/>
                <a:gd name="connsiteY82" fmla="*/ 172538 h 760673"/>
                <a:gd name="connsiteX83" fmla="*/ 473273 w 656924"/>
                <a:gd name="connsiteY83" fmla="*/ 187387 h 760673"/>
                <a:gd name="connsiteX84" fmla="*/ 505519 w 656924"/>
                <a:gd name="connsiteY84" fmla="*/ 133447 h 760673"/>
                <a:gd name="connsiteX85" fmla="*/ 475940 w 656924"/>
                <a:gd name="connsiteY85" fmla="*/ 106668 h 760673"/>
                <a:gd name="connsiteX86" fmla="*/ 508566 w 656924"/>
                <a:gd name="connsiteY86" fmla="*/ 54378 h 760673"/>
                <a:gd name="connsiteX87" fmla="*/ 583086 w 656924"/>
                <a:gd name="connsiteY87" fmla="*/ 65039 h 760673"/>
                <a:gd name="connsiteX88" fmla="*/ 524308 w 656924"/>
                <a:gd name="connsiteY88" fmla="*/ 247166 h 760673"/>
                <a:gd name="connsiteX89" fmla="*/ 553253 w 656924"/>
                <a:gd name="connsiteY89" fmla="*/ 237647 h 760673"/>
                <a:gd name="connsiteX90" fmla="*/ 590830 w 656924"/>
                <a:gd name="connsiteY90" fmla="*/ 61739 h 760673"/>
                <a:gd name="connsiteX91" fmla="*/ 503996 w 656924"/>
                <a:gd name="connsiteY91" fmla="*/ 23283 h 760673"/>
                <a:gd name="connsiteX92" fmla="*/ 353686 w 656924"/>
                <a:gd name="connsiteY92" fmla="*/ 111872 h 760673"/>
                <a:gd name="connsiteX93" fmla="*/ 345815 w 656924"/>
                <a:gd name="connsiteY93" fmla="*/ 165684 h 760673"/>
                <a:gd name="connsiteX94" fmla="*/ 370062 w 656924"/>
                <a:gd name="connsiteY94" fmla="*/ 117837 h 760673"/>
                <a:gd name="connsiteX95" fmla="*/ 422493 w 656924"/>
                <a:gd name="connsiteY95" fmla="*/ 111364 h 760673"/>
                <a:gd name="connsiteX96" fmla="*/ 353686 w 656924"/>
                <a:gd name="connsiteY96" fmla="*/ 111872 h 760673"/>
                <a:gd name="connsiteX97" fmla="*/ 351654 w 656924"/>
                <a:gd name="connsiteY97" fmla="*/ 463941 h 760673"/>
                <a:gd name="connsiteX98" fmla="*/ 375902 w 656924"/>
                <a:gd name="connsiteY98" fmla="*/ 530953 h 760673"/>
                <a:gd name="connsiteX99" fmla="*/ 444075 w 656924"/>
                <a:gd name="connsiteY99" fmla="*/ 540853 h 760673"/>
                <a:gd name="connsiteX100" fmla="*/ 445217 w 656924"/>
                <a:gd name="connsiteY100" fmla="*/ 555194 h 760673"/>
                <a:gd name="connsiteX101" fmla="*/ 339848 w 656924"/>
                <a:gd name="connsiteY101" fmla="*/ 544026 h 760673"/>
                <a:gd name="connsiteX102" fmla="*/ 524181 w 656924"/>
                <a:gd name="connsiteY102" fmla="*/ 506585 h 760673"/>
                <a:gd name="connsiteX103" fmla="*/ 493840 w 656924"/>
                <a:gd name="connsiteY103" fmla="*/ 454676 h 760673"/>
                <a:gd name="connsiteX104" fmla="*/ 439251 w 656924"/>
                <a:gd name="connsiteY104" fmla="*/ 451503 h 760673"/>
                <a:gd name="connsiteX105" fmla="*/ 484953 w 656924"/>
                <a:gd name="connsiteY105" fmla="*/ 492878 h 760673"/>
                <a:gd name="connsiteX106" fmla="*/ 476066 w 656924"/>
                <a:gd name="connsiteY106" fmla="*/ 541107 h 760673"/>
                <a:gd name="connsiteX107" fmla="*/ 386693 w 656924"/>
                <a:gd name="connsiteY107" fmla="*/ 522450 h 760673"/>
                <a:gd name="connsiteX108" fmla="*/ 360668 w 656924"/>
                <a:gd name="connsiteY108" fmla="*/ 450487 h 760673"/>
                <a:gd name="connsiteX109" fmla="*/ 351654 w 656924"/>
                <a:gd name="connsiteY109" fmla="*/ 463941 h 760673"/>
                <a:gd name="connsiteX110" fmla="*/ 396468 w 656924"/>
                <a:gd name="connsiteY110" fmla="*/ 465337 h 760673"/>
                <a:gd name="connsiteX111" fmla="*/ 404974 w 656924"/>
                <a:gd name="connsiteY111" fmla="*/ 506966 h 760673"/>
                <a:gd name="connsiteX112" fmla="*/ 446233 w 656924"/>
                <a:gd name="connsiteY112" fmla="*/ 501889 h 760673"/>
                <a:gd name="connsiteX113" fmla="*/ 438743 w 656924"/>
                <a:gd name="connsiteY113" fmla="*/ 455437 h 760673"/>
                <a:gd name="connsiteX114" fmla="*/ 396468 w 656924"/>
                <a:gd name="connsiteY114" fmla="*/ 465337 h 76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56924" h="760673">
                  <a:moveTo>
                    <a:pt x="503996" y="23283"/>
                  </a:moveTo>
                  <a:cubicBezTo>
                    <a:pt x="534337" y="-13396"/>
                    <a:pt x="579024" y="946"/>
                    <a:pt x="617363" y="14526"/>
                  </a:cubicBezTo>
                  <a:cubicBezTo>
                    <a:pt x="642119" y="118598"/>
                    <a:pt x="592354" y="222036"/>
                    <a:pt x="555919" y="317605"/>
                  </a:cubicBezTo>
                  <a:cubicBezTo>
                    <a:pt x="604795" y="396040"/>
                    <a:pt x="643388" y="484882"/>
                    <a:pt x="655575" y="577024"/>
                  </a:cubicBezTo>
                  <a:cubicBezTo>
                    <a:pt x="664843" y="613577"/>
                    <a:pt x="624346" y="629568"/>
                    <a:pt x="596035" y="635787"/>
                  </a:cubicBezTo>
                  <a:cubicBezTo>
                    <a:pt x="572676" y="643402"/>
                    <a:pt x="554142" y="623349"/>
                    <a:pt x="534972" y="614211"/>
                  </a:cubicBezTo>
                  <a:cubicBezTo>
                    <a:pt x="558839" y="607865"/>
                    <a:pt x="583467" y="603423"/>
                    <a:pt x="606572" y="594539"/>
                  </a:cubicBezTo>
                  <a:cubicBezTo>
                    <a:pt x="629677" y="572836"/>
                    <a:pt x="617109" y="538695"/>
                    <a:pt x="611015" y="512423"/>
                  </a:cubicBezTo>
                  <a:cubicBezTo>
                    <a:pt x="598828" y="472825"/>
                    <a:pt x="589053" y="430308"/>
                    <a:pt x="562774" y="397182"/>
                  </a:cubicBezTo>
                  <a:cubicBezTo>
                    <a:pt x="546524" y="392105"/>
                    <a:pt x="529640" y="389440"/>
                    <a:pt x="513136" y="386013"/>
                  </a:cubicBezTo>
                  <a:cubicBezTo>
                    <a:pt x="582959" y="416981"/>
                    <a:pt x="600225" y="499097"/>
                    <a:pt x="610127" y="567125"/>
                  </a:cubicBezTo>
                  <a:cubicBezTo>
                    <a:pt x="581563" y="572074"/>
                    <a:pt x="552872" y="576644"/>
                    <a:pt x="524181" y="580832"/>
                  </a:cubicBezTo>
                  <a:cubicBezTo>
                    <a:pt x="520373" y="574994"/>
                    <a:pt x="512755" y="563444"/>
                    <a:pt x="508947" y="557606"/>
                  </a:cubicBezTo>
                  <a:cubicBezTo>
                    <a:pt x="441282" y="591366"/>
                    <a:pt x="365365" y="601012"/>
                    <a:pt x="291480" y="612054"/>
                  </a:cubicBezTo>
                  <a:cubicBezTo>
                    <a:pt x="295542" y="641879"/>
                    <a:pt x="289575" y="670943"/>
                    <a:pt x="274976" y="697088"/>
                  </a:cubicBezTo>
                  <a:cubicBezTo>
                    <a:pt x="259742" y="689981"/>
                    <a:pt x="244508" y="682873"/>
                    <a:pt x="229147" y="676020"/>
                  </a:cubicBezTo>
                  <a:cubicBezTo>
                    <a:pt x="242604" y="689219"/>
                    <a:pt x="256187" y="702292"/>
                    <a:pt x="269771" y="715491"/>
                  </a:cubicBezTo>
                  <a:cubicBezTo>
                    <a:pt x="253648" y="731102"/>
                    <a:pt x="240191" y="751282"/>
                    <a:pt x="218991" y="760674"/>
                  </a:cubicBezTo>
                  <a:cubicBezTo>
                    <a:pt x="199821" y="753947"/>
                    <a:pt x="193092" y="732244"/>
                    <a:pt x="181032" y="717649"/>
                  </a:cubicBezTo>
                  <a:cubicBezTo>
                    <a:pt x="195251" y="722853"/>
                    <a:pt x="209469" y="728183"/>
                    <a:pt x="223815" y="733640"/>
                  </a:cubicBezTo>
                  <a:cubicBezTo>
                    <a:pt x="225338" y="726279"/>
                    <a:pt x="228385" y="711811"/>
                    <a:pt x="230035" y="704576"/>
                  </a:cubicBezTo>
                  <a:cubicBezTo>
                    <a:pt x="204772" y="679828"/>
                    <a:pt x="171511" y="666374"/>
                    <a:pt x="140535" y="650763"/>
                  </a:cubicBezTo>
                  <a:cubicBezTo>
                    <a:pt x="139900" y="660155"/>
                    <a:pt x="138503" y="679066"/>
                    <a:pt x="137742" y="688458"/>
                  </a:cubicBezTo>
                  <a:cubicBezTo>
                    <a:pt x="130379" y="680843"/>
                    <a:pt x="123143" y="673355"/>
                    <a:pt x="115906" y="665740"/>
                  </a:cubicBezTo>
                  <a:cubicBezTo>
                    <a:pt x="100418" y="669167"/>
                    <a:pt x="85057" y="683508"/>
                    <a:pt x="68934" y="676274"/>
                  </a:cubicBezTo>
                  <a:cubicBezTo>
                    <a:pt x="59413" y="661044"/>
                    <a:pt x="53954" y="643783"/>
                    <a:pt x="47607" y="627284"/>
                  </a:cubicBezTo>
                  <a:cubicBezTo>
                    <a:pt x="64491" y="638072"/>
                    <a:pt x="81249" y="648860"/>
                    <a:pt x="98387" y="659521"/>
                  </a:cubicBezTo>
                  <a:cubicBezTo>
                    <a:pt x="104227" y="607485"/>
                    <a:pt x="40370" y="592127"/>
                    <a:pt x="381" y="588320"/>
                  </a:cubicBezTo>
                  <a:cubicBezTo>
                    <a:pt x="254" y="579563"/>
                    <a:pt x="127" y="561794"/>
                    <a:pt x="0" y="552910"/>
                  </a:cubicBezTo>
                  <a:cubicBezTo>
                    <a:pt x="14599" y="559763"/>
                    <a:pt x="29326" y="566490"/>
                    <a:pt x="44052" y="573344"/>
                  </a:cubicBezTo>
                  <a:cubicBezTo>
                    <a:pt x="31484" y="561160"/>
                    <a:pt x="18789" y="548976"/>
                    <a:pt x="6474" y="536791"/>
                  </a:cubicBezTo>
                  <a:cubicBezTo>
                    <a:pt x="26914" y="527526"/>
                    <a:pt x="46464" y="524480"/>
                    <a:pt x="53193" y="550499"/>
                  </a:cubicBezTo>
                  <a:cubicBezTo>
                    <a:pt x="78075" y="560779"/>
                    <a:pt x="116922" y="607611"/>
                    <a:pt x="138631" y="573471"/>
                  </a:cubicBezTo>
                  <a:cubicBezTo>
                    <a:pt x="128982" y="560652"/>
                    <a:pt x="117557" y="549229"/>
                    <a:pt x="107020" y="537426"/>
                  </a:cubicBezTo>
                  <a:cubicBezTo>
                    <a:pt x="117684" y="538441"/>
                    <a:pt x="139011" y="540345"/>
                    <a:pt x="149675" y="541234"/>
                  </a:cubicBezTo>
                  <a:cubicBezTo>
                    <a:pt x="155388" y="562175"/>
                    <a:pt x="157038" y="587178"/>
                    <a:pt x="181032" y="595554"/>
                  </a:cubicBezTo>
                  <a:cubicBezTo>
                    <a:pt x="176462" y="600377"/>
                    <a:pt x="167449" y="610150"/>
                    <a:pt x="162878" y="615100"/>
                  </a:cubicBezTo>
                  <a:cubicBezTo>
                    <a:pt x="195251" y="631726"/>
                    <a:pt x="225846" y="671578"/>
                    <a:pt x="265455" y="660282"/>
                  </a:cubicBezTo>
                  <a:cubicBezTo>
                    <a:pt x="275357" y="639722"/>
                    <a:pt x="255172" y="627918"/>
                    <a:pt x="243873" y="614592"/>
                  </a:cubicBezTo>
                  <a:cubicBezTo>
                    <a:pt x="252506" y="614338"/>
                    <a:pt x="269644" y="613957"/>
                    <a:pt x="278277" y="613703"/>
                  </a:cubicBezTo>
                  <a:cubicBezTo>
                    <a:pt x="267232" y="597966"/>
                    <a:pt x="256187" y="582355"/>
                    <a:pt x="245143" y="566617"/>
                  </a:cubicBezTo>
                  <a:cubicBezTo>
                    <a:pt x="270787" y="562936"/>
                    <a:pt x="296431" y="559256"/>
                    <a:pt x="322075" y="555321"/>
                  </a:cubicBezTo>
                  <a:cubicBezTo>
                    <a:pt x="310903" y="538695"/>
                    <a:pt x="299858" y="522323"/>
                    <a:pt x="288687" y="506077"/>
                  </a:cubicBezTo>
                  <a:cubicBezTo>
                    <a:pt x="266216" y="521942"/>
                    <a:pt x="243873" y="527399"/>
                    <a:pt x="230289" y="497828"/>
                  </a:cubicBezTo>
                  <a:cubicBezTo>
                    <a:pt x="244762" y="488943"/>
                    <a:pt x="259488" y="480186"/>
                    <a:pt x="274341" y="471429"/>
                  </a:cubicBezTo>
                  <a:cubicBezTo>
                    <a:pt x="240953" y="444142"/>
                    <a:pt x="230416" y="400355"/>
                    <a:pt x="209215" y="364564"/>
                  </a:cubicBezTo>
                  <a:cubicBezTo>
                    <a:pt x="217975" y="366341"/>
                    <a:pt x="235621" y="369768"/>
                    <a:pt x="244381" y="371545"/>
                  </a:cubicBezTo>
                  <a:cubicBezTo>
                    <a:pt x="272310" y="375733"/>
                    <a:pt x="280562" y="416220"/>
                    <a:pt x="310649" y="414443"/>
                  </a:cubicBezTo>
                  <a:cubicBezTo>
                    <a:pt x="307348" y="398324"/>
                    <a:pt x="303413" y="382460"/>
                    <a:pt x="299478" y="366595"/>
                  </a:cubicBezTo>
                  <a:cubicBezTo>
                    <a:pt x="315727" y="366341"/>
                    <a:pt x="332104" y="365960"/>
                    <a:pt x="348608" y="365833"/>
                  </a:cubicBezTo>
                  <a:cubicBezTo>
                    <a:pt x="363080" y="377383"/>
                    <a:pt x="377806" y="388933"/>
                    <a:pt x="392660" y="400355"/>
                  </a:cubicBezTo>
                  <a:cubicBezTo>
                    <a:pt x="391390" y="386775"/>
                    <a:pt x="388724" y="359614"/>
                    <a:pt x="387455" y="345908"/>
                  </a:cubicBezTo>
                  <a:cubicBezTo>
                    <a:pt x="411702" y="345654"/>
                    <a:pt x="436077" y="345780"/>
                    <a:pt x="460578" y="346415"/>
                  </a:cubicBezTo>
                  <a:cubicBezTo>
                    <a:pt x="446995" y="357838"/>
                    <a:pt x="433538" y="369387"/>
                    <a:pt x="420335" y="381064"/>
                  </a:cubicBezTo>
                  <a:cubicBezTo>
                    <a:pt x="445471" y="378652"/>
                    <a:pt x="470861" y="375860"/>
                    <a:pt x="494982" y="367737"/>
                  </a:cubicBezTo>
                  <a:cubicBezTo>
                    <a:pt x="489142" y="333977"/>
                    <a:pt x="475940" y="301106"/>
                    <a:pt x="493840" y="267346"/>
                  </a:cubicBezTo>
                  <a:cubicBezTo>
                    <a:pt x="469719" y="264680"/>
                    <a:pt x="445598" y="262015"/>
                    <a:pt x="421604" y="259350"/>
                  </a:cubicBezTo>
                  <a:cubicBezTo>
                    <a:pt x="426810" y="271661"/>
                    <a:pt x="432141" y="283972"/>
                    <a:pt x="437600" y="296283"/>
                  </a:cubicBezTo>
                  <a:cubicBezTo>
                    <a:pt x="420970" y="295141"/>
                    <a:pt x="404466" y="293871"/>
                    <a:pt x="387836" y="292856"/>
                  </a:cubicBezTo>
                  <a:cubicBezTo>
                    <a:pt x="386566" y="275214"/>
                    <a:pt x="385296" y="257700"/>
                    <a:pt x="384027" y="240185"/>
                  </a:cubicBezTo>
                  <a:cubicBezTo>
                    <a:pt x="369808" y="251608"/>
                    <a:pt x="355844" y="263284"/>
                    <a:pt x="342006" y="275088"/>
                  </a:cubicBezTo>
                  <a:cubicBezTo>
                    <a:pt x="327153" y="275595"/>
                    <a:pt x="312300" y="276230"/>
                    <a:pt x="297446" y="276864"/>
                  </a:cubicBezTo>
                  <a:cubicBezTo>
                    <a:pt x="297827" y="263157"/>
                    <a:pt x="298589" y="235870"/>
                    <a:pt x="298970" y="222163"/>
                  </a:cubicBezTo>
                  <a:cubicBezTo>
                    <a:pt x="281451" y="237520"/>
                    <a:pt x="266343" y="255415"/>
                    <a:pt x="252887" y="274326"/>
                  </a:cubicBezTo>
                  <a:cubicBezTo>
                    <a:pt x="234860" y="277245"/>
                    <a:pt x="216705" y="280037"/>
                    <a:pt x="198805" y="283083"/>
                  </a:cubicBezTo>
                  <a:cubicBezTo>
                    <a:pt x="222672" y="249958"/>
                    <a:pt x="230670" y="208202"/>
                    <a:pt x="256060" y="176092"/>
                  </a:cubicBezTo>
                  <a:cubicBezTo>
                    <a:pt x="243492" y="168857"/>
                    <a:pt x="230797" y="161623"/>
                    <a:pt x="218356" y="154389"/>
                  </a:cubicBezTo>
                  <a:cubicBezTo>
                    <a:pt x="224449" y="143220"/>
                    <a:pt x="230670" y="132051"/>
                    <a:pt x="236891" y="121010"/>
                  </a:cubicBezTo>
                  <a:cubicBezTo>
                    <a:pt x="248062" y="130275"/>
                    <a:pt x="259361" y="139539"/>
                    <a:pt x="270660" y="148805"/>
                  </a:cubicBezTo>
                  <a:cubicBezTo>
                    <a:pt x="279546" y="128752"/>
                    <a:pt x="287925" y="108572"/>
                    <a:pt x="295161" y="87884"/>
                  </a:cubicBezTo>
                  <a:cubicBezTo>
                    <a:pt x="270406" y="86996"/>
                    <a:pt x="245523" y="86107"/>
                    <a:pt x="220768" y="85092"/>
                  </a:cubicBezTo>
                  <a:cubicBezTo>
                    <a:pt x="235875" y="64531"/>
                    <a:pt x="250094" y="30644"/>
                    <a:pt x="282085" y="38640"/>
                  </a:cubicBezTo>
                  <a:cubicBezTo>
                    <a:pt x="345307" y="48794"/>
                    <a:pt x="414876" y="46636"/>
                    <a:pt x="472766" y="75319"/>
                  </a:cubicBezTo>
                  <a:cubicBezTo>
                    <a:pt x="472004" y="79254"/>
                    <a:pt x="470480" y="87123"/>
                    <a:pt x="469719" y="91057"/>
                  </a:cubicBezTo>
                  <a:cubicBezTo>
                    <a:pt x="429983" y="90676"/>
                    <a:pt x="392152" y="70623"/>
                    <a:pt x="351908" y="75192"/>
                  </a:cubicBezTo>
                  <a:cubicBezTo>
                    <a:pt x="312934" y="105018"/>
                    <a:pt x="310395" y="159466"/>
                    <a:pt x="296939" y="203252"/>
                  </a:cubicBezTo>
                  <a:cubicBezTo>
                    <a:pt x="300493" y="204140"/>
                    <a:pt x="307602" y="205917"/>
                    <a:pt x="311157" y="206806"/>
                  </a:cubicBezTo>
                  <a:cubicBezTo>
                    <a:pt x="315473" y="165304"/>
                    <a:pt x="319536" y="116821"/>
                    <a:pt x="350766" y="86488"/>
                  </a:cubicBezTo>
                  <a:cubicBezTo>
                    <a:pt x="390755" y="78365"/>
                    <a:pt x="430110" y="94103"/>
                    <a:pt x="468830" y="102226"/>
                  </a:cubicBezTo>
                  <a:cubicBezTo>
                    <a:pt x="473020" y="133574"/>
                    <a:pt x="458293" y="159085"/>
                    <a:pt x="430110" y="173553"/>
                  </a:cubicBezTo>
                  <a:cubicBezTo>
                    <a:pt x="429729" y="164669"/>
                    <a:pt x="428968" y="147155"/>
                    <a:pt x="428587" y="138270"/>
                  </a:cubicBezTo>
                  <a:cubicBezTo>
                    <a:pt x="414495" y="137890"/>
                    <a:pt x="400277" y="137509"/>
                    <a:pt x="386185" y="137128"/>
                  </a:cubicBezTo>
                  <a:cubicBezTo>
                    <a:pt x="384281" y="145885"/>
                    <a:pt x="380218" y="163654"/>
                    <a:pt x="378187" y="172538"/>
                  </a:cubicBezTo>
                  <a:cubicBezTo>
                    <a:pt x="409671" y="178503"/>
                    <a:pt x="441028" y="186118"/>
                    <a:pt x="473273" y="187387"/>
                  </a:cubicBezTo>
                  <a:cubicBezTo>
                    <a:pt x="485969" y="170634"/>
                    <a:pt x="495363" y="151724"/>
                    <a:pt x="505519" y="133447"/>
                  </a:cubicBezTo>
                  <a:cubicBezTo>
                    <a:pt x="498156" y="126721"/>
                    <a:pt x="483430" y="113394"/>
                    <a:pt x="475940" y="106668"/>
                  </a:cubicBezTo>
                  <a:cubicBezTo>
                    <a:pt x="485842" y="89026"/>
                    <a:pt x="485334" y="60977"/>
                    <a:pt x="508566" y="54378"/>
                  </a:cubicBezTo>
                  <a:cubicBezTo>
                    <a:pt x="533575" y="56028"/>
                    <a:pt x="558204" y="60977"/>
                    <a:pt x="583086" y="65039"/>
                  </a:cubicBezTo>
                  <a:cubicBezTo>
                    <a:pt x="585625" y="130655"/>
                    <a:pt x="562139" y="194114"/>
                    <a:pt x="524308" y="247166"/>
                  </a:cubicBezTo>
                  <a:cubicBezTo>
                    <a:pt x="531544" y="244754"/>
                    <a:pt x="546017" y="239931"/>
                    <a:pt x="553253" y="237647"/>
                  </a:cubicBezTo>
                  <a:cubicBezTo>
                    <a:pt x="575088" y="181930"/>
                    <a:pt x="598955" y="122533"/>
                    <a:pt x="590830" y="61739"/>
                  </a:cubicBezTo>
                  <a:cubicBezTo>
                    <a:pt x="580928" y="24298"/>
                    <a:pt x="532306" y="34579"/>
                    <a:pt x="503996" y="23283"/>
                  </a:cubicBezTo>
                  <a:moveTo>
                    <a:pt x="353686" y="111872"/>
                  </a:moveTo>
                  <a:cubicBezTo>
                    <a:pt x="350893" y="129767"/>
                    <a:pt x="348227" y="147662"/>
                    <a:pt x="345815" y="165684"/>
                  </a:cubicBezTo>
                  <a:cubicBezTo>
                    <a:pt x="353939" y="149820"/>
                    <a:pt x="361937" y="133828"/>
                    <a:pt x="370062" y="117837"/>
                  </a:cubicBezTo>
                  <a:cubicBezTo>
                    <a:pt x="387455" y="115806"/>
                    <a:pt x="404974" y="113648"/>
                    <a:pt x="422493" y="111364"/>
                  </a:cubicBezTo>
                  <a:cubicBezTo>
                    <a:pt x="399515" y="111110"/>
                    <a:pt x="376537" y="111491"/>
                    <a:pt x="353686" y="111872"/>
                  </a:cubicBezTo>
                  <a:moveTo>
                    <a:pt x="351654" y="463941"/>
                  </a:moveTo>
                  <a:cubicBezTo>
                    <a:pt x="359652" y="486278"/>
                    <a:pt x="367650" y="508616"/>
                    <a:pt x="375902" y="530953"/>
                  </a:cubicBezTo>
                  <a:cubicBezTo>
                    <a:pt x="398626" y="533365"/>
                    <a:pt x="421985" y="533618"/>
                    <a:pt x="444075" y="540853"/>
                  </a:cubicBezTo>
                  <a:cubicBezTo>
                    <a:pt x="444329" y="544407"/>
                    <a:pt x="444964" y="551514"/>
                    <a:pt x="445217" y="555194"/>
                  </a:cubicBezTo>
                  <a:cubicBezTo>
                    <a:pt x="409544" y="565348"/>
                    <a:pt x="373236" y="557987"/>
                    <a:pt x="339848" y="544026"/>
                  </a:cubicBezTo>
                  <a:cubicBezTo>
                    <a:pt x="395960" y="594793"/>
                    <a:pt x="481526" y="557733"/>
                    <a:pt x="524181" y="506585"/>
                  </a:cubicBezTo>
                  <a:cubicBezTo>
                    <a:pt x="514787" y="488943"/>
                    <a:pt x="506916" y="470033"/>
                    <a:pt x="493840" y="454676"/>
                  </a:cubicBezTo>
                  <a:cubicBezTo>
                    <a:pt x="475686" y="452137"/>
                    <a:pt x="457532" y="451122"/>
                    <a:pt x="439251" y="451503"/>
                  </a:cubicBezTo>
                  <a:cubicBezTo>
                    <a:pt x="454231" y="465591"/>
                    <a:pt x="469465" y="479298"/>
                    <a:pt x="484953" y="492878"/>
                  </a:cubicBezTo>
                  <a:cubicBezTo>
                    <a:pt x="482160" y="508996"/>
                    <a:pt x="479240" y="525115"/>
                    <a:pt x="476066" y="541107"/>
                  </a:cubicBezTo>
                  <a:cubicBezTo>
                    <a:pt x="448137" y="527273"/>
                    <a:pt x="416146" y="530699"/>
                    <a:pt x="386693" y="522450"/>
                  </a:cubicBezTo>
                  <a:cubicBezTo>
                    <a:pt x="371205" y="501508"/>
                    <a:pt x="367904" y="474729"/>
                    <a:pt x="360668" y="450487"/>
                  </a:cubicBezTo>
                  <a:cubicBezTo>
                    <a:pt x="358383" y="453787"/>
                    <a:pt x="353939" y="460514"/>
                    <a:pt x="351654" y="463941"/>
                  </a:cubicBezTo>
                  <a:moveTo>
                    <a:pt x="396468" y="465337"/>
                  </a:moveTo>
                  <a:cubicBezTo>
                    <a:pt x="399261" y="479171"/>
                    <a:pt x="402054" y="493132"/>
                    <a:pt x="404974" y="506966"/>
                  </a:cubicBezTo>
                  <a:cubicBezTo>
                    <a:pt x="415257" y="505697"/>
                    <a:pt x="435950" y="503158"/>
                    <a:pt x="446233" y="501889"/>
                  </a:cubicBezTo>
                  <a:cubicBezTo>
                    <a:pt x="443694" y="486405"/>
                    <a:pt x="441155" y="470921"/>
                    <a:pt x="438743" y="455437"/>
                  </a:cubicBezTo>
                  <a:cubicBezTo>
                    <a:pt x="428206" y="457976"/>
                    <a:pt x="407005" y="462926"/>
                    <a:pt x="396468" y="46533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任意多边形: 形状 77"/>
            <p:cNvSpPr/>
            <p:nvPr/>
          </p:nvSpPr>
          <p:spPr>
            <a:xfrm>
              <a:off x="8066" y="4941"/>
              <a:ext cx="442" cy="285"/>
            </a:xfrm>
            <a:custGeom>
              <a:avLst/>
              <a:gdLst>
                <a:gd name="connsiteX0" fmla="*/ 0 w 280942"/>
                <a:gd name="connsiteY0" fmla="*/ 33506 h 180798"/>
                <a:gd name="connsiteX1" fmla="*/ 85692 w 280942"/>
                <a:gd name="connsiteY1" fmla="*/ 0 h 180798"/>
                <a:gd name="connsiteX2" fmla="*/ 105877 w 280942"/>
                <a:gd name="connsiteY2" fmla="*/ 62063 h 180798"/>
                <a:gd name="connsiteX3" fmla="*/ 82518 w 280942"/>
                <a:gd name="connsiteY3" fmla="*/ 76785 h 180798"/>
                <a:gd name="connsiteX4" fmla="*/ 114256 w 280942"/>
                <a:gd name="connsiteY4" fmla="*/ 130598 h 180798"/>
                <a:gd name="connsiteX5" fmla="*/ 205915 w 280942"/>
                <a:gd name="connsiteY5" fmla="*/ 110672 h 180798"/>
                <a:gd name="connsiteX6" fmla="*/ 162878 w 280942"/>
                <a:gd name="connsiteY6" fmla="*/ 80085 h 180798"/>
                <a:gd name="connsiteX7" fmla="*/ 165925 w 280942"/>
                <a:gd name="connsiteY7" fmla="*/ 123872 h 180798"/>
                <a:gd name="connsiteX8" fmla="*/ 113367 w 280942"/>
                <a:gd name="connsiteY8" fmla="*/ 42264 h 180798"/>
                <a:gd name="connsiteX9" fmla="*/ 237018 w 280942"/>
                <a:gd name="connsiteY9" fmla="*/ 31729 h 180798"/>
                <a:gd name="connsiteX10" fmla="*/ 280943 w 280942"/>
                <a:gd name="connsiteY10" fmla="*/ 149890 h 180798"/>
                <a:gd name="connsiteX11" fmla="*/ 219625 w 280942"/>
                <a:gd name="connsiteY11" fmla="*/ 157885 h 180798"/>
                <a:gd name="connsiteX12" fmla="*/ 198932 w 280942"/>
                <a:gd name="connsiteY12" fmla="*/ 139863 h 180798"/>
                <a:gd name="connsiteX13" fmla="*/ 193981 w 280942"/>
                <a:gd name="connsiteY13" fmla="*/ 157251 h 180798"/>
                <a:gd name="connsiteX14" fmla="*/ 161863 w 280942"/>
                <a:gd name="connsiteY14" fmla="*/ 159662 h 180798"/>
                <a:gd name="connsiteX15" fmla="*/ 151580 w 280942"/>
                <a:gd name="connsiteY15" fmla="*/ 156743 h 180798"/>
                <a:gd name="connsiteX16" fmla="*/ 85438 w 280942"/>
                <a:gd name="connsiteY16" fmla="*/ 150017 h 180798"/>
                <a:gd name="connsiteX17" fmla="*/ 38466 w 280942"/>
                <a:gd name="connsiteY17" fmla="*/ 59017 h 180798"/>
                <a:gd name="connsiteX18" fmla="*/ 74647 w 280942"/>
                <a:gd name="connsiteY18" fmla="*/ 26526 h 180798"/>
                <a:gd name="connsiteX19" fmla="*/ 66903 w 280942"/>
                <a:gd name="connsiteY19" fmla="*/ 61301 h 180798"/>
                <a:gd name="connsiteX20" fmla="*/ 82391 w 280942"/>
                <a:gd name="connsiteY20" fmla="*/ 26018 h 180798"/>
                <a:gd name="connsiteX21" fmla="*/ 34531 w 280942"/>
                <a:gd name="connsiteY21" fmla="*/ 25130 h 180798"/>
                <a:gd name="connsiteX22" fmla="*/ 66776 w 280942"/>
                <a:gd name="connsiteY22" fmla="*/ 152301 h 180798"/>
                <a:gd name="connsiteX23" fmla="*/ 131014 w 280942"/>
                <a:gd name="connsiteY23" fmla="*/ 169054 h 180798"/>
                <a:gd name="connsiteX24" fmla="*/ 47226 w 280942"/>
                <a:gd name="connsiteY24" fmla="*/ 175527 h 180798"/>
                <a:gd name="connsiteX25" fmla="*/ 0 w 280942"/>
                <a:gd name="connsiteY25" fmla="*/ 33506 h 18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0942" h="180798">
                  <a:moveTo>
                    <a:pt x="0" y="33506"/>
                  </a:moveTo>
                  <a:cubicBezTo>
                    <a:pt x="381" y="-7869"/>
                    <a:pt x="57382" y="2792"/>
                    <a:pt x="85692" y="0"/>
                  </a:cubicBezTo>
                  <a:cubicBezTo>
                    <a:pt x="95467" y="19418"/>
                    <a:pt x="99022" y="41375"/>
                    <a:pt x="105877" y="62063"/>
                  </a:cubicBezTo>
                  <a:cubicBezTo>
                    <a:pt x="100038" y="65743"/>
                    <a:pt x="88358" y="73105"/>
                    <a:pt x="82518" y="76785"/>
                  </a:cubicBezTo>
                  <a:cubicBezTo>
                    <a:pt x="91913" y="95188"/>
                    <a:pt x="98133" y="116510"/>
                    <a:pt x="114256" y="130598"/>
                  </a:cubicBezTo>
                  <a:cubicBezTo>
                    <a:pt x="145994" y="132121"/>
                    <a:pt x="177858" y="125268"/>
                    <a:pt x="205915" y="110672"/>
                  </a:cubicBezTo>
                  <a:cubicBezTo>
                    <a:pt x="204772" y="86304"/>
                    <a:pt x="180525" y="86050"/>
                    <a:pt x="162878" y="80085"/>
                  </a:cubicBezTo>
                  <a:cubicBezTo>
                    <a:pt x="163640" y="91000"/>
                    <a:pt x="165163" y="112830"/>
                    <a:pt x="165925" y="123872"/>
                  </a:cubicBezTo>
                  <a:cubicBezTo>
                    <a:pt x="126316" y="113337"/>
                    <a:pt x="110321" y="81100"/>
                    <a:pt x="113367" y="42264"/>
                  </a:cubicBezTo>
                  <a:cubicBezTo>
                    <a:pt x="154119" y="36045"/>
                    <a:pt x="195759" y="22591"/>
                    <a:pt x="237018" y="31729"/>
                  </a:cubicBezTo>
                  <a:cubicBezTo>
                    <a:pt x="267994" y="61682"/>
                    <a:pt x="270152" y="110037"/>
                    <a:pt x="280943" y="149890"/>
                  </a:cubicBezTo>
                  <a:cubicBezTo>
                    <a:pt x="260504" y="152555"/>
                    <a:pt x="240064" y="155220"/>
                    <a:pt x="219625" y="157885"/>
                  </a:cubicBezTo>
                  <a:cubicBezTo>
                    <a:pt x="212770" y="151793"/>
                    <a:pt x="205915" y="145828"/>
                    <a:pt x="198932" y="139863"/>
                  </a:cubicBezTo>
                  <a:cubicBezTo>
                    <a:pt x="197663" y="144178"/>
                    <a:pt x="195251" y="152936"/>
                    <a:pt x="193981" y="157251"/>
                  </a:cubicBezTo>
                  <a:cubicBezTo>
                    <a:pt x="185983" y="157885"/>
                    <a:pt x="169861" y="159028"/>
                    <a:pt x="161863" y="159662"/>
                  </a:cubicBezTo>
                  <a:lnTo>
                    <a:pt x="151580" y="156743"/>
                  </a:lnTo>
                  <a:cubicBezTo>
                    <a:pt x="130633" y="147605"/>
                    <a:pt x="107274" y="154332"/>
                    <a:pt x="85438" y="150017"/>
                  </a:cubicBezTo>
                  <a:cubicBezTo>
                    <a:pt x="58651" y="127552"/>
                    <a:pt x="45195" y="92523"/>
                    <a:pt x="38466" y="59017"/>
                  </a:cubicBezTo>
                  <a:cubicBezTo>
                    <a:pt x="34785" y="34775"/>
                    <a:pt x="46845" y="23987"/>
                    <a:pt x="74647" y="26526"/>
                  </a:cubicBezTo>
                  <a:cubicBezTo>
                    <a:pt x="72743" y="35283"/>
                    <a:pt x="68808" y="52671"/>
                    <a:pt x="66903" y="61301"/>
                  </a:cubicBezTo>
                  <a:cubicBezTo>
                    <a:pt x="72108" y="49498"/>
                    <a:pt x="77313" y="37822"/>
                    <a:pt x="82391" y="26018"/>
                  </a:cubicBezTo>
                  <a:cubicBezTo>
                    <a:pt x="66395" y="25637"/>
                    <a:pt x="50400" y="25384"/>
                    <a:pt x="34531" y="25130"/>
                  </a:cubicBezTo>
                  <a:cubicBezTo>
                    <a:pt x="25517" y="70312"/>
                    <a:pt x="51415" y="111561"/>
                    <a:pt x="66776" y="152301"/>
                  </a:cubicBezTo>
                  <a:cubicBezTo>
                    <a:pt x="86327" y="158393"/>
                    <a:pt x="120731" y="151667"/>
                    <a:pt x="131014" y="169054"/>
                  </a:cubicBezTo>
                  <a:cubicBezTo>
                    <a:pt x="104481" y="174131"/>
                    <a:pt x="72362" y="188473"/>
                    <a:pt x="47226" y="175527"/>
                  </a:cubicBezTo>
                  <a:cubicBezTo>
                    <a:pt x="17011" y="135167"/>
                    <a:pt x="3936" y="83131"/>
                    <a:pt x="0" y="33506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任意多边形: 形状 78"/>
            <p:cNvSpPr/>
            <p:nvPr/>
          </p:nvSpPr>
          <p:spPr>
            <a:xfrm>
              <a:off x="8848" y="4943"/>
              <a:ext cx="128" cy="87"/>
            </a:xfrm>
            <a:custGeom>
              <a:avLst/>
              <a:gdLst>
                <a:gd name="connsiteX0" fmla="*/ 0 w 80994"/>
                <a:gd name="connsiteY0" fmla="*/ 17768 h 55336"/>
                <a:gd name="connsiteX1" fmla="*/ 24755 w 80994"/>
                <a:gd name="connsiteY1" fmla="*/ 0 h 55336"/>
                <a:gd name="connsiteX2" fmla="*/ 80995 w 80994"/>
                <a:gd name="connsiteY2" fmla="*/ 44802 h 55336"/>
                <a:gd name="connsiteX3" fmla="*/ 53193 w 80994"/>
                <a:gd name="connsiteY3" fmla="*/ 55336 h 55336"/>
                <a:gd name="connsiteX4" fmla="*/ 0 w 80994"/>
                <a:gd name="connsiteY4" fmla="*/ 17768 h 5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4" h="55336">
                  <a:moveTo>
                    <a:pt x="0" y="17768"/>
                  </a:moveTo>
                  <a:cubicBezTo>
                    <a:pt x="8125" y="11676"/>
                    <a:pt x="16377" y="5838"/>
                    <a:pt x="24755" y="0"/>
                  </a:cubicBezTo>
                  <a:cubicBezTo>
                    <a:pt x="43036" y="15484"/>
                    <a:pt x="62079" y="30079"/>
                    <a:pt x="80995" y="44802"/>
                  </a:cubicBezTo>
                  <a:cubicBezTo>
                    <a:pt x="74013" y="47467"/>
                    <a:pt x="60175" y="52671"/>
                    <a:pt x="53193" y="55336"/>
                  </a:cubicBezTo>
                  <a:cubicBezTo>
                    <a:pt x="38212" y="39217"/>
                    <a:pt x="21074" y="25130"/>
                    <a:pt x="0" y="17768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任意多边形: 形状 83"/>
            <p:cNvSpPr/>
            <p:nvPr/>
          </p:nvSpPr>
          <p:spPr>
            <a:xfrm>
              <a:off x="8673" y="4984"/>
              <a:ext cx="545" cy="759"/>
            </a:xfrm>
            <a:custGeom>
              <a:avLst/>
              <a:gdLst>
                <a:gd name="connsiteX0" fmla="*/ 9427 w 346301"/>
                <a:gd name="connsiteY0" fmla="*/ 0 h 481905"/>
                <a:gd name="connsiteX1" fmla="*/ 67063 w 346301"/>
                <a:gd name="connsiteY1" fmla="*/ 91634 h 481905"/>
                <a:gd name="connsiteX2" fmla="*/ 244794 w 346301"/>
                <a:gd name="connsiteY2" fmla="*/ 54321 h 481905"/>
                <a:gd name="connsiteX3" fmla="*/ 317791 w 346301"/>
                <a:gd name="connsiteY3" fmla="*/ 221471 h 481905"/>
                <a:gd name="connsiteX4" fmla="*/ 250126 w 346301"/>
                <a:gd name="connsiteY4" fmla="*/ 183015 h 481905"/>
                <a:gd name="connsiteX5" fmla="*/ 308651 w 346301"/>
                <a:gd name="connsiteY5" fmla="*/ 180096 h 481905"/>
                <a:gd name="connsiteX6" fmla="*/ 260028 w 346301"/>
                <a:gd name="connsiteY6" fmla="*/ 136690 h 481905"/>
                <a:gd name="connsiteX7" fmla="*/ 230195 w 346301"/>
                <a:gd name="connsiteY7" fmla="*/ 237209 h 481905"/>
                <a:gd name="connsiteX8" fmla="*/ 255331 w 346301"/>
                <a:gd name="connsiteY8" fmla="*/ 340393 h 481905"/>
                <a:gd name="connsiteX9" fmla="*/ 302430 w 346301"/>
                <a:gd name="connsiteY9" fmla="*/ 291783 h 481905"/>
                <a:gd name="connsiteX10" fmla="*/ 251396 w 346301"/>
                <a:gd name="connsiteY10" fmla="*/ 297495 h 481905"/>
                <a:gd name="connsiteX11" fmla="*/ 314237 w 346301"/>
                <a:gd name="connsiteY11" fmla="*/ 252312 h 481905"/>
                <a:gd name="connsiteX12" fmla="*/ 243271 w 346301"/>
                <a:gd name="connsiteY12" fmla="*/ 424539 h 481905"/>
                <a:gd name="connsiteX13" fmla="*/ 55891 w 346301"/>
                <a:gd name="connsiteY13" fmla="*/ 389510 h 481905"/>
                <a:gd name="connsiteX14" fmla="*/ 5745 w 346301"/>
                <a:gd name="connsiteY14" fmla="*/ 481906 h 481905"/>
                <a:gd name="connsiteX15" fmla="*/ 155040 w 346301"/>
                <a:gd name="connsiteY15" fmla="*/ 302952 h 481905"/>
                <a:gd name="connsiteX16" fmla="*/ 178526 w 346301"/>
                <a:gd name="connsiteY16" fmla="*/ 356131 h 481905"/>
                <a:gd name="connsiteX17" fmla="*/ 116447 w 346301"/>
                <a:gd name="connsiteY17" fmla="*/ 339124 h 481905"/>
                <a:gd name="connsiteX18" fmla="*/ 200615 w 346301"/>
                <a:gd name="connsiteY18" fmla="*/ 312598 h 481905"/>
                <a:gd name="connsiteX19" fmla="*/ 81789 w 346301"/>
                <a:gd name="connsiteY19" fmla="*/ 248124 h 481905"/>
                <a:gd name="connsiteX20" fmla="*/ 199219 w 346301"/>
                <a:gd name="connsiteY20" fmla="*/ 241143 h 481905"/>
                <a:gd name="connsiteX21" fmla="*/ 82424 w 346301"/>
                <a:gd name="connsiteY21" fmla="*/ 213475 h 481905"/>
                <a:gd name="connsiteX22" fmla="*/ 192363 w 346301"/>
                <a:gd name="connsiteY22" fmla="*/ 184030 h 481905"/>
                <a:gd name="connsiteX23" fmla="*/ 147423 w 346301"/>
                <a:gd name="connsiteY23" fmla="*/ 111307 h 481905"/>
                <a:gd name="connsiteX24" fmla="*/ 115177 w 346301"/>
                <a:gd name="connsiteY24" fmla="*/ 143163 h 481905"/>
                <a:gd name="connsiteX25" fmla="*/ 174083 w 346301"/>
                <a:gd name="connsiteY25" fmla="*/ 120318 h 481905"/>
                <a:gd name="connsiteX26" fmla="*/ 154405 w 346301"/>
                <a:gd name="connsiteY26" fmla="*/ 176796 h 481905"/>
                <a:gd name="connsiteX27" fmla="*/ 9427 w 346301"/>
                <a:gd name="connsiteY27" fmla="*/ 0 h 4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6301" h="481905">
                  <a:moveTo>
                    <a:pt x="9427" y="0"/>
                  </a:moveTo>
                  <a:cubicBezTo>
                    <a:pt x="27835" y="30460"/>
                    <a:pt x="29739" y="78181"/>
                    <a:pt x="67063" y="91634"/>
                  </a:cubicBezTo>
                  <a:cubicBezTo>
                    <a:pt x="128507" y="91381"/>
                    <a:pt x="183985" y="58763"/>
                    <a:pt x="244794" y="54321"/>
                  </a:cubicBezTo>
                  <a:cubicBezTo>
                    <a:pt x="319949" y="56605"/>
                    <a:pt x="385964" y="167150"/>
                    <a:pt x="317791" y="221471"/>
                  </a:cubicBezTo>
                  <a:cubicBezTo>
                    <a:pt x="287577" y="250916"/>
                    <a:pt x="249491" y="218806"/>
                    <a:pt x="250126" y="183015"/>
                  </a:cubicBezTo>
                  <a:cubicBezTo>
                    <a:pt x="269550" y="182000"/>
                    <a:pt x="289100" y="181111"/>
                    <a:pt x="308651" y="180096"/>
                  </a:cubicBezTo>
                  <a:cubicBezTo>
                    <a:pt x="299003" y="160043"/>
                    <a:pt x="290370" y="123871"/>
                    <a:pt x="260028" y="136690"/>
                  </a:cubicBezTo>
                  <a:cubicBezTo>
                    <a:pt x="217373" y="151159"/>
                    <a:pt x="215723" y="201672"/>
                    <a:pt x="230195" y="237209"/>
                  </a:cubicBezTo>
                  <a:cubicBezTo>
                    <a:pt x="219912" y="273253"/>
                    <a:pt x="213184" y="322117"/>
                    <a:pt x="255331" y="340393"/>
                  </a:cubicBezTo>
                  <a:cubicBezTo>
                    <a:pt x="288212" y="357907"/>
                    <a:pt x="302049" y="316786"/>
                    <a:pt x="302430" y="291783"/>
                  </a:cubicBezTo>
                  <a:cubicBezTo>
                    <a:pt x="289735" y="293180"/>
                    <a:pt x="264218" y="295972"/>
                    <a:pt x="251396" y="297495"/>
                  </a:cubicBezTo>
                  <a:cubicBezTo>
                    <a:pt x="249111" y="264369"/>
                    <a:pt x="281991" y="224517"/>
                    <a:pt x="314237" y="252312"/>
                  </a:cubicBezTo>
                  <a:cubicBezTo>
                    <a:pt x="385202" y="305744"/>
                    <a:pt x="321219" y="422128"/>
                    <a:pt x="243271" y="424539"/>
                  </a:cubicBezTo>
                  <a:cubicBezTo>
                    <a:pt x="179034" y="423397"/>
                    <a:pt x="120763" y="382656"/>
                    <a:pt x="55891" y="389510"/>
                  </a:cubicBezTo>
                  <a:cubicBezTo>
                    <a:pt x="24661" y="409944"/>
                    <a:pt x="19710" y="450303"/>
                    <a:pt x="5745" y="481906"/>
                  </a:cubicBezTo>
                  <a:cubicBezTo>
                    <a:pt x="-22438" y="395602"/>
                    <a:pt x="57161" y="274015"/>
                    <a:pt x="155040" y="302952"/>
                  </a:cubicBezTo>
                  <a:cubicBezTo>
                    <a:pt x="179415" y="306760"/>
                    <a:pt x="172813" y="339124"/>
                    <a:pt x="178526" y="356131"/>
                  </a:cubicBezTo>
                  <a:cubicBezTo>
                    <a:pt x="158214" y="349150"/>
                    <a:pt x="138156" y="340774"/>
                    <a:pt x="116447" y="339124"/>
                  </a:cubicBezTo>
                  <a:cubicBezTo>
                    <a:pt x="133077" y="390145"/>
                    <a:pt x="215723" y="362730"/>
                    <a:pt x="200615" y="312598"/>
                  </a:cubicBezTo>
                  <a:cubicBezTo>
                    <a:pt x="179922" y="264496"/>
                    <a:pt x="105783" y="293306"/>
                    <a:pt x="81789" y="248124"/>
                  </a:cubicBezTo>
                  <a:cubicBezTo>
                    <a:pt x="120890" y="245712"/>
                    <a:pt x="160245" y="245839"/>
                    <a:pt x="199219" y="241143"/>
                  </a:cubicBezTo>
                  <a:cubicBezTo>
                    <a:pt x="161514" y="226548"/>
                    <a:pt x="110226" y="247870"/>
                    <a:pt x="82424" y="213475"/>
                  </a:cubicBezTo>
                  <a:cubicBezTo>
                    <a:pt x="118859" y="203449"/>
                    <a:pt x="157579" y="199641"/>
                    <a:pt x="192363" y="184030"/>
                  </a:cubicBezTo>
                  <a:cubicBezTo>
                    <a:pt x="222578" y="153190"/>
                    <a:pt x="185381" y="104072"/>
                    <a:pt x="147423" y="111307"/>
                  </a:cubicBezTo>
                  <a:cubicBezTo>
                    <a:pt x="135363" y="120572"/>
                    <a:pt x="125206" y="131867"/>
                    <a:pt x="115177" y="143163"/>
                  </a:cubicBezTo>
                  <a:cubicBezTo>
                    <a:pt x="135870" y="138340"/>
                    <a:pt x="155167" y="129710"/>
                    <a:pt x="174083" y="120318"/>
                  </a:cubicBezTo>
                  <a:cubicBezTo>
                    <a:pt x="180430" y="140879"/>
                    <a:pt x="182334" y="172100"/>
                    <a:pt x="154405" y="176796"/>
                  </a:cubicBezTo>
                  <a:cubicBezTo>
                    <a:pt x="58303" y="204210"/>
                    <a:pt x="-15963" y="84400"/>
                    <a:pt x="9427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任意多边形: 形状 84"/>
            <p:cNvSpPr/>
            <p:nvPr/>
          </p:nvSpPr>
          <p:spPr>
            <a:xfrm>
              <a:off x="9607" y="4983"/>
              <a:ext cx="925" cy="1376"/>
            </a:xfrm>
            <a:custGeom>
              <a:avLst/>
              <a:gdLst>
                <a:gd name="connsiteX0" fmla="*/ 525773 w 587364"/>
                <a:gd name="connsiteY0" fmla="*/ 89223 h 873700"/>
                <a:gd name="connsiteX1" fmla="*/ 577823 w 587364"/>
                <a:gd name="connsiteY1" fmla="*/ 0 h 873700"/>
                <a:gd name="connsiteX2" fmla="*/ 439192 w 587364"/>
                <a:gd name="connsiteY2" fmla="*/ 173496 h 873700"/>
                <a:gd name="connsiteX3" fmla="*/ 407328 w 587364"/>
                <a:gd name="connsiteY3" fmla="*/ 117018 h 873700"/>
                <a:gd name="connsiteX4" fmla="*/ 465217 w 587364"/>
                <a:gd name="connsiteY4" fmla="*/ 145067 h 873700"/>
                <a:gd name="connsiteX5" fmla="*/ 383461 w 587364"/>
                <a:gd name="connsiteY5" fmla="*/ 156870 h 873700"/>
                <a:gd name="connsiteX6" fmla="*/ 502795 w 587364"/>
                <a:gd name="connsiteY6" fmla="*/ 211572 h 873700"/>
                <a:gd name="connsiteX7" fmla="*/ 383334 w 587364"/>
                <a:gd name="connsiteY7" fmla="*/ 238351 h 873700"/>
                <a:gd name="connsiteX8" fmla="*/ 504064 w 587364"/>
                <a:gd name="connsiteY8" fmla="*/ 248631 h 873700"/>
                <a:gd name="connsiteX9" fmla="*/ 395394 w 587364"/>
                <a:gd name="connsiteY9" fmla="*/ 293053 h 873700"/>
                <a:gd name="connsiteX10" fmla="*/ 438558 w 587364"/>
                <a:gd name="connsiteY10" fmla="*/ 363619 h 873700"/>
                <a:gd name="connsiteX11" fmla="*/ 462043 w 587364"/>
                <a:gd name="connsiteY11" fmla="*/ 328209 h 873700"/>
                <a:gd name="connsiteX12" fmla="*/ 408851 w 587364"/>
                <a:gd name="connsiteY12" fmla="*/ 357654 h 873700"/>
                <a:gd name="connsiteX13" fmla="*/ 438558 w 587364"/>
                <a:gd name="connsiteY13" fmla="*/ 298891 h 873700"/>
                <a:gd name="connsiteX14" fmla="*/ 583663 w 587364"/>
                <a:gd name="connsiteY14" fmla="*/ 478733 h 873700"/>
                <a:gd name="connsiteX15" fmla="*/ 527296 w 587364"/>
                <a:gd name="connsiteY15" fmla="*/ 383799 h 873700"/>
                <a:gd name="connsiteX16" fmla="*/ 310083 w 587364"/>
                <a:gd name="connsiteY16" fmla="*/ 417813 h 873700"/>
                <a:gd name="connsiteX17" fmla="*/ 392220 w 587364"/>
                <a:gd name="connsiteY17" fmla="*/ 623927 h 873700"/>
                <a:gd name="connsiteX18" fmla="*/ 503049 w 587364"/>
                <a:gd name="connsiteY18" fmla="*/ 620500 h 873700"/>
                <a:gd name="connsiteX19" fmla="*/ 274537 w 587364"/>
                <a:gd name="connsiteY19" fmla="*/ 587882 h 873700"/>
                <a:gd name="connsiteX20" fmla="*/ 312876 w 587364"/>
                <a:gd name="connsiteY20" fmla="*/ 539146 h 873700"/>
                <a:gd name="connsiteX21" fmla="*/ 314653 w 587364"/>
                <a:gd name="connsiteY21" fmla="*/ 598162 h 873700"/>
                <a:gd name="connsiteX22" fmla="*/ 265396 w 587364"/>
                <a:gd name="connsiteY22" fmla="*/ 533942 h 873700"/>
                <a:gd name="connsiteX23" fmla="*/ 275045 w 587364"/>
                <a:gd name="connsiteY23" fmla="*/ 673805 h 873700"/>
                <a:gd name="connsiteX24" fmla="*/ 188718 w 587364"/>
                <a:gd name="connsiteY24" fmla="*/ 577348 h 873700"/>
                <a:gd name="connsiteX25" fmla="*/ 244830 w 587364"/>
                <a:gd name="connsiteY25" fmla="*/ 692208 h 873700"/>
                <a:gd name="connsiteX26" fmla="*/ 158630 w 587364"/>
                <a:gd name="connsiteY26" fmla="*/ 617708 h 873700"/>
                <a:gd name="connsiteX27" fmla="*/ 98456 w 587364"/>
                <a:gd name="connsiteY27" fmla="*/ 664667 h 873700"/>
                <a:gd name="connsiteX28" fmla="*/ 151521 w 587364"/>
                <a:gd name="connsiteY28" fmla="*/ 705915 h 873700"/>
                <a:gd name="connsiteX29" fmla="*/ 103026 w 587364"/>
                <a:gd name="connsiteY29" fmla="*/ 662510 h 873700"/>
                <a:gd name="connsiteX30" fmla="*/ 161423 w 587364"/>
                <a:gd name="connsiteY30" fmla="*/ 650706 h 873700"/>
                <a:gd name="connsiteX31" fmla="*/ 81190 w 587364"/>
                <a:gd name="connsiteY31" fmla="*/ 873700 h 873700"/>
                <a:gd name="connsiteX32" fmla="*/ 138826 w 587364"/>
                <a:gd name="connsiteY32" fmla="*/ 780035 h 873700"/>
                <a:gd name="connsiteX33" fmla="*/ 11748 w 587364"/>
                <a:gd name="connsiteY33" fmla="*/ 636238 h 873700"/>
                <a:gd name="connsiteX34" fmla="*/ 48564 w 587364"/>
                <a:gd name="connsiteY34" fmla="*/ 491805 h 873700"/>
                <a:gd name="connsiteX35" fmla="*/ 151521 w 587364"/>
                <a:gd name="connsiteY35" fmla="*/ 491552 h 873700"/>
                <a:gd name="connsiteX36" fmla="*/ 169040 w 587364"/>
                <a:gd name="connsiteY36" fmla="*/ 425301 h 873700"/>
                <a:gd name="connsiteX37" fmla="*/ 299419 w 587364"/>
                <a:gd name="connsiteY37" fmla="*/ 411847 h 873700"/>
                <a:gd name="connsiteX38" fmla="*/ 241529 w 587364"/>
                <a:gd name="connsiteY38" fmla="*/ 298764 h 873700"/>
                <a:gd name="connsiteX39" fmla="*/ 311733 w 587364"/>
                <a:gd name="connsiteY39" fmla="*/ 246728 h 873700"/>
                <a:gd name="connsiteX40" fmla="*/ 336743 w 587364"/>
                <a:gd name="connsiteY40" fmla="*/ 294322 h 873700"/>
                <a:gd name="connsiteX41" fmla="*/ 284058 w 587364"/>
                <a:gd name="connsiteY41" fmla="*/ 288864 h 873700"/>
                <a:gd name="connsiteX42" fmla="*/ 335092 w 587364"/>
                <a:gd name="connsiteY42" fmla="*/ 336078 h 873700"/>
                <a:gd name="connsiteX43" fmla="*/ 355024 w 587364"/>
                <a:gd name="connsiteY43" fmla="*/ 235813 h 873700"/>
                <a:gd name="connsiteX44" fmla="*/ 322778 w 587364"/>
                <a:gd name="connsiteY44" fmla="*/ 133898 h 873700"/>
                <a:gd name="connsiteX45" fmla="*/ 281011 w 587364"/>
                <a:gd name="connsiteY45" fmla="*/ 182000 h 873700"/>
                <a:gd name="connsiteX46" fmla="*/ 336616 w 587364"/>
                <a:gd name="connsiteY46" fmla="*/ 180223 h 873700"/>
                <a:gd name="connsiteX47" fmla="*/ 274664 w 587364"/>
                <a:gd name="connsiteY47" fmla="*/ 223502 h 873700"/>
                <a:gd name="connsiteX48" fmla="*/ 348930 w 587364"/>
                <a:gd name="connsiteY48" fmla="*/ 53559 h 873700"/>
                <a:gd name="connsiteX49" fmla="*/ 525773 w 587364"/>
                <a:gd name="connsiteY49" fmla="*/ 89223 h 873700"/>
                <a:gd name="connsiteX50" fmla="*/ 189226 w 587364"/>
                <a:gd name="connsiteY50" fmla="*/ 459061 h 873700"/>
                <a:gd name="connsiteX51" fmla="*/ 214362 w 587364"/>
                <a:gd name="connsiteY51" fmla="*/ 503482 h 873700"/>
                <a:gd name="connsiteX52" fmla="*/ 154441 w 587364"/>
                <a:gd name="connsiteY52" fmla="*/ 495359 h 873700"/>
                <a:gd name="connsiteX53" fmla="*/ 141238 w 587364"/>
                <a:gd name="connsiteY53" fmla="*/ 540288 h 873700"/>
                <a:gd name="connsiteX54" fmla="*/ 121053 w 587364"/>
                <a:gd name="connsiteY54" fmla="*/ 562118 h 873700"/>
                <a:gd name="connsiteX55" fmla="*/ 93378 w 587364"/>
                <a:gd name="connsiteY55" fmla="*/ 514143 h 873700"/>
                <a:gd name="connsiteX56" fmla="*/ 70907 w 587364"/>
                <a:gd name="connsiteY56" fmla="*/ 576586 h 873700"/>
                <a:gd name="connsiteX57" fmla="*/ 178181 w 587364"/>
                <a:gd name="connsiteY57" fmla="*/ 552853 h 873700"/>
                <a:gd name="connsiteX58" fmla="*/ 252701 w 587364"/>
                <a:gd name="connsiteY58" fmla="*/ 475941 h 873700"/>
                <a:gd name="connsiteX59" fmla="*/ 189226 w 587364"/>
                <a:gd name="connsiteY59" fmla="*/ 459061 h 87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7364" h="873700">
                  <a:moveTo>
                    <a:pt x="525773" y="89223"/>
                  </a:moveTo>
                  <a:cubicBezTo>
                    <a:pt x="554083" y="67266"/>
                    <a:pt x="562208" y="30460"/>
                    <a:pt x="577823" y="0"/>
                  </a:cubicBezTo>
                  <a:cubicBezTo>
                    <a:pt x="592549" y="80846"/>
                    <a:pt x="533898" y="193169"/>
                    <a:pt x="439192" y="173496"/>
                  </a:cubicBezTo>
                  <a:cubicBezTo>
                    <a:pt x="405677" y="176669"/>
                    <a:pt x="411644" y="138848"/>
                    <a:pt x="407328" y="117018"/>
                  </a:cubicBezTo>
                  <a:cubicBezTo>
                    <a:pt x="426497" y="126283"/>
                    <a:pt x="445794" y="135929"/>
                    <a:pt x="465217" y="145067"/>
                  </a:cubicBezTo>
                  <a:cubicBezTo>
                    <a:pt x="461663" y="88842"/>
                    <a:pt x="376098" y="105468"/>
                    <a:pt x="383461" y="156870"/>
                  </a:cubicBezTo>
                  <a:cubicBezTo>
                    <a:pt x="394886" y="207891"/>
                    <a:pt x="465471" y="192788"/>
                    <a:pt x="502795" y="211572"/>
                  </a:cubicBezTo>
                  <a:cubicBezTo>
                    <a:pt x="470295" y="240255"/>
                    <a:pt x="421292" y="219948"/>
                    <a:pt x="383334" y="238351"/>
                  </a:cubicBezTo>
                  <a:cubicBezTo>
                    <a:pt x="423323" y="243808"/>
                    <a:pt x="463821" y="244570"/>
                    <a:pt x="504064" y="248631"/>
                  </a:cubicBezTo>
                  <a:cubicBezTo>
                    <a:pt x="474104" y="277188"/>
                    <a:pt x="429036" y="272111"/>
                    <a:pt x="395394" y="293053"/>
                  </a:cubicBezTo>
                  <a:cubicBezTo>
                    <a:pt x="366576" y="320467"/>
                    <a:pt x="401488" y="374534"/>
                    <a:pt x="438558" y="363619"/>
                  </a:cubicBezTo>
                  <a:cubicBezTo>
                    <a:pt x="462424" y="366411"/>
                    <a:pt x="460647" y="344962"/>
                    <a:pt x="462043" y="328209"/>
                  </a:cubicBezTo>
                  <a:cubicBezTo>
                    <a:pt x="444270" y="337981"/>
                    <a:pt x="426624" y="347881"/>
                    <a:pt x="408851" y="357654"/>
                  </a:cubicBezTo>
                  <a:cubicBezTo>
                    <a:pt x="410247" y="333666"/>
                    <a:pt x="407455" y="302571"/>
                    <a:pt x="438558" y="298891"/>
                  </a:cubicBezTo>
                  <a:cubicBezTo>
                    <a:pt x="534025" y="277061"/>
                    <a:pt x="604610" y="394333"/>
                    <a:pt x="583663" y="478733"/>
                  </a:cubicBezTo>
                  <a:cubicBezTo>
                    <a:pt x="567794" y="445861"/>
                    <a:pt x="564747" y="400171"/>
                    <a:pt x="527296" y="383799"/>
                  </a:cubicBezTo>
                  <a:cubicBezTo>
                    <a:pt x="452776" y="382403"/>
                    <a:pt x="385619" y="433804"/>
                    <a:pt x="310083" y="417813"/>
                  </a:cubicBezTo>
                  <a:cubicBezTo>
                    <a:pt x="364037" y="474672"/>
                    <a:pt x="353246" y="559833"/>
                    <a:pt x="392220" y="623927"/>
                  </a:cubicBezTo>
                  <a:cubicBezTo>
                    <a:pt x="424085" y="652864"/>
                    <a:pt x="467502" y="628242"/>
                    <a:pt x="503049" y="620500"/>
                  </a:cubicBezTo>
                  <a:cubicBezTo>
                    <a:pt x="444778" y="693477"/>
                    <a:pt x="300435" y="686878"/>
                    <a:pt x="274537" y="587882"/>
                  </a:cubicBezTo>
                  <a:cubicBezTo>
                    <a:pt x="263492" y="560722"/>
                    <a:pt x="293579" y="548030"/>
                    <a:pt x="312876" y="539146"/>
                  </a:cubicBezTo>
                  <a:cubicBezTo>
                    <a:pt x="313257" y="553868"/>
                    <a:pt x="314145" y="583440"/>
                    <a:pt x="314653" y="598162"/>
                  </a:cubicBezTo>
                  <a:cubicBezTo>
                    <a:pt x="363275" y="571256"/>
                    <a:pt x="304751" y="505766"/>
                    <a:pt x="265396" y="533942"/>
                  </a:cubicBezTo>
                  <a:cubicBezTo>
                    <a:pt x="221090" y="570114"/>
                    <a:pt x="273394" y="628369"/>
                    <a:pt x="275045" y="673805"/>
                  </a:cubicBezTo>
                  <a:cubicBezTo>
                    <a:pt x="233278" y="654133"/>
                    <a:pt x="228834" y="599559"/>
                    <a:pt x="188718" y="577348"/>
                  </a:cubicBezTo>
                  <a:cubicBezTo>
                    <a:pt x="205856" y="616438"/>
                    <a:pt x="228580" y="652737"/>
                    <a:pt x="244830" y="692208"/>
                  </a:cubicBezTo>
                  <a:cubicBezTo>
                    <a:pt x="207760" y="677740"/>
                    <a:pt x="187956" y="642076"/>
                    <a:pt x="158630" y="617708"/>
                  </a:cubicBezTo>
                  <a:cubicBezTo>
                    <a:pt x="127273" y="605904"/>
                    <a:pt x="94520" y="631922"/>
                    <a:pt x="98456" y="664667"/>
                  </a:cubicBezTo>
                  <a:cubicBezTo>
                    <a:pt x="97186" y="693731"/>
                    <a:pt x="129686" y="700458"/>
                    <a:pt x="151521" y="705915"/>
                  </a:cubicBezTo>
                  <a:cubicBezTo>
                    <a:pt x="140730" y="685989"/>
                    <a:pt x="120418" y="675201"/>
                    <a:pt x="103026" y="662510"/>
                  </a:cubicBezTo>
                  <a:cubicBezTo>
                    <a:pt x="119529" y="651595"/>
                    <a:pt x="143142" y="629511"/>
                    <a:pt x="161423" y="650706"/>
                  </a:cubicBezTo>
                  <a:cubicBezTo>
                    <a:pt x="235182" y="723176"/>
                    <a:pt x="172595" y="852378"/>
                    <a:pt x="81190" y="873700"/>
                  </a:cubicBezTo>
                  <a:cubicBezTo>
                    <a:pt x="103534" y="844890"/>
                    <a:pt x="137937" y="819887"/>
                    <a:pt x="138826" y="780035"/>
                  </a:cubicBezTo>
                  <a:cubicBezTo>
                    <a:pt x="108992" y="722034"/>
                    <a:pt x="45136" y="691827"/>
                    <a:pt x="11748" y="636238"/>
                  </a:cubicBezTo>
                  <a:cubicBezTo>
                    <a:pt x="-16308" y="587755"/>
                    <a:pt x="9844" y="526200"/>
                    <a:pt x="48564" y="491805"/>
                  </a:cubicBezTo>
                  <a:cubicBezTo>
                    <a:pt x="78651" y="467310"/>
                    <a:pt x="118133" y="486221"/>
                    <a:pt x="151521" y="491552"/>
                  </a:cubicBezTo>
                  <a:cubicBezTo>
                    <a:pt x="152029" y="468960"/>
                    <a:pt x="148982" y="441292"/>
                    <a:pt x="169040" y="425301"/>
                  </a:cubicBezTo>
                  <a:cubicBezTo>
                    <a:pt x="203190" y="389129"/>
                    <a:pt x="257018" y="403217"/>
                    <a:pt x="299419" y="411847"/>
                  </a:cubicBezTo>
                  <a:cubicBezTo>
                    <a:pt x="269713" y="381387"/>
                    <a:pt x="234293" y="345343"/>
                    <a:pt x="241529" y="298764"/>
                  </a:cubicBezTo>
                  <a:cubicBezTo>
                    <a:pt x="248258" y="268684"/>
                    <a:pt x="276949" y="231371"/>
                    <a:pt x="311733" y="246728"/>
                  </a:cubicBezTo>
                  <a:cubicBezTo>
                    <a:pt x="332173" y="253581"/>
                    <a:pt x="330649" y="277569"/>
                    <a:pt x="336743" y="294322"/>
                  </a:cubicBezTo>
                  <a:cubicBezTo>
                    <a:pt x="319223" y="292545"/>
                    <a:pt x="301577" y="290641"/>
                    <a:pt x="284058" y="288864"/>
                  </a:cubicBezTo>
                  <a:cubicBezTo>
                    <a:pt x="284947" y="315263"/>
                    <a:pt x="301831" y="362476"/>
                    <a:pt x="335092" y="336078"/>
                  </a:cubicBezTo>
                  <a:cubicBezTo>
                    <a:pt x="373686" y="316278"/>
                    <a:pt x="369242" y="269827"/>
                    <a:pt x="355024" y="235813"/>
                  </a:cubicBezTo>
                  <a:cubicBezTo>
                    <a:pt x="372670" y="199895"/>
                    <a:pt x="368100" y="144686"/>
                    <a:pt x="322778" y="133898"/>
                  </a:cubicBezTo>
                  <a:cubicBezTo>
                    <a:pt x="290533" y="125268"/>
                    <a:pt x="285582" y="159282"/>
                    <a:pt x="281011" y="182000"/>
                  </a:cubicBezTo>
                  <a:cubicBezTo>
                    <a:pt x="294976" y="181619"/>
                    <a:pt x="322651" y="180731"/>
                    <a:pt x="336616" y="180223"/>
                  </a:cubicBezTo>
                  <a:cubicBezTo>
                    <a:pt x="333696" y="209922"/>
                    <a:pt x="306528" y="247489"/>
                    <a:pt x="274664" y="223502"/>
                  </a:cubicBezTo>
                  <a:cubicBezTo>
                    <a:pt x="196081" y="172354"/>
                    <a:pt x="266285" y="44802"/>
                    <a:pt x="348930" y="53559"/>
                  </a:cubicBezTo>
                  <a:cubicBezTo>
                    <a:pt x="408978" y="59651"/>
                    <a:pt x="464583" y="91381"/>
                    <a:pt x="525773" y="89223"/>
                  </a:cubicBezTo>
                  <a:moveTo>
                    <a:pt x="189226" y="459061"/>
                  </a:moveTo>
                  <a:cubicBezTo>
                    <a:pt x="197985" y="473656"/>
                    <a:pt x="206364" y="488379"/>
                    <a:pt x="214362" y="503482"/>
                  </a:cubicBezTo>
                  <a:cubicBezTo>
                    <a:pt x="193669" y="519854"/>
                    <a:pt x="171452" y="516174"/>
                    <a:pt x="154441" y="495359"/>
                  </a:cubicBezTo>
                  <a:cubicBezTo>
                    <a:pt x="149109" y="509955"/>
                    <a:pt x="144920" y="524931"/>
                    <a:pt x="141238" y="540288"/>
                  </a:cubicBezTo>
                  <a:cubicBezTo>
                    <a:pt x="136287" y="545745"/>
                    <a:pt x="126131" y="556660"/>
                    <a:pt x="121053" y="562118"/>
                  </a:cubicBezTo>
                  <a:cubicBezTo>
                    <a:pt x="111785" y="546126"/>
                    <a:pt x="102518" y="530135"/>
                    <a:pt x="93378" y="514143"/>
                  </a:cubicBezTo>
                  <a:cubicBezTo>
                    <a:pt x="76874" y="530769"/>
                    <a:pt x="49199" y="551964"/>
                    <a:pt x="70907" y="576586"/>
                  </a:cubicBezTo>
                  <a:cubicBezTo>
                    <a:pt x="105819" y="605904"/>
                    <a:pt x="154822" y="587374"/>
                    <a:pt x="178181" y="552853"/>
                  </a:cubicBezTo>
                  <a:cubicBezTo>
                    <a:pt x="216520" y="545492"/>
                    <a:pt x="260826" y="522900"/>
                    <a:pt x="252701" y="475941"/>
                  </a:cubicBezTo>
                  <a:cubicBezTo>
                    <a:pt x="248131" y="440023"/>
                    <a:pt x="212965" y="450811"/>
                    <a:pt x="189226" y="45906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任意多边形: 形状 85"/>
            <p:cNvSpPr/>
            <p:nvPr/>
          </p:nvSpPr>
          <p:spPr>
            <a:xfrm>
              <a:off x="9380" y="5001"/>
              <a:ext cx="579" cy="697"/>
            </a:xfrm>
            <a:custGeom>
              <a:avLst/>
              <a:gdLst>
                <a:gd name="connsiteX0" fmla="*/ 0 w 367904"/>
                <a:gd name="connsiteY0" fmla="*/ 54823 h 442852"/>
                <a:gd name="connsiteX1" fmla="*/ 262789 w 367904"/>
                <a:gd name="connsiteY1" fmla="*/ 90487 h 442852"/>
                <a:gd name="connsiteX2" fmla="*/ 212770 w 367904"/>
                <a:gd name="connsiteY2" fmla="*/ 197733 h 442852"/>
                <a:gd name="connsiteX3" fmla="*/ 206423 w 367904"/>
                <a:gd name="connsiteY3" fmla="*/ 131989 h 442852"/>
                <a:gd name="connsiteX4" fmla="*/ 214801 w 367904"/>
                <a:gd name="connsiteY4" fmla="*/ 213724 h 442852"/>
                <a:gd name="connsiteX5" fmla="*/ 266344 w 367904"/>
                <a:gd name="connsiteY5" fmla="*/ 185548 h 442852"/>
                <a:gd name="connsiteX6" fmla="*/ 267486 w 367904"/>
                <a:gd name="connsiteY6" fmla="*/ 50508 h 442852"/>
                <a:gd name="connsiteX7" fmla="*/ 367904 w 367904"/>
                <a:gd name="connsiteY7" fmla="*/ 198367 h 442852"/>
                <a:gd name="connsiteX8" fmla="*/ 260377 w 367904"/>
                <a:gd name="connsiteY8" fmla="*/ 345084 h 442852"/>
                <a:gd name="connsiteX9" fmla="*/ 205407 w 367904"/>
                <a:gd name="connsiteY9" fmla="*/ 333661 h 442852"/>
                <a:gd name="connsiteX10" fmla="*/ 224196 w 367904"/>
                <a:gd name="connsiteY10" fmla="*/ 269949 h 442852"/>
                <a:gd name="connsiteX11" fmla="*/ 180398 w 367904"/>
                <a:gd name="connsiteY11" fmla="*/ 315004 h 442852"/>
                <a:gd name="connsiteX12" fmla="*/ 226354 w 367904"/>
                <a:gd name="connsiteY12" fmla="*/ 362345 h 442852"/>
                <a:gd name="connsiteX13" fmla="*/ 363461 w 367904"/>
                <a:gd name="connsiteY13" fmla="*/ 287082 h 442852"/>
                <a:gd name="connsiteX14" fmla="*/ 283482 w 367904"/>
                <a:gd name="connsiteY14" fmla="*/ 419330 h 442852"/>
                <a:gd name="connsiteX15" fmla="*/ 61191 w 367904"/>
                <a:gd name="connsiteY15" fmla="*/ 326300 h 442852"/>
                <a:gd name="connsiteX16" fmla="*/ 105369 w 367904"/>
                <a:gd name="connsiteY16" fmla="*/ 294063 h 442852"/>
                <a:gd name="connsiteX17" fmla="*/ 136092 w 367904"/>
                <a:gd name="connsiteY17" fmla="*/ 356252 h 442852"/>
                <a:gd name="connsiteX18" fmla="*/ 119461 w 367904"/>
                <a:gd name="connsiteY18" fmla="*/ 297744 h 442852"/>
                <a:gd name="connsiteX19" fmla="*/ 187888 w 367904"/>
                <a:gd name="connsiteY19" fmla="*/ 247484 h 442852"/>
                <a:gd name="connsiteX20" fmla="*/ 128094 w 367904"/>
                <a:gd name="connsiteY20" fmla="*/ 172857 h 442852"/>
                <a:gd name="connsiteX21" fmla="*/ 152976 w 367904"/>
                <a:gd name="connsiteY21" fmla="*/ 96071 h 442852"/>
                <a:gd name="connsiteX22" fmla="*/ 0 w 367904"/>
                <a:gd name="connsiteY22" fmla="*/ 54823 h 44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7904" h="442852">
                  <a:moveTo>
                    <a:pt x="0" y="54823"/>
                  </a:moveTo>
                  <a:cubicBezTo>
                    <a:pt x="68554" y="-25896"/>
                    <a:pt x="228639" y="-20312"/>
                    <a:pt x="262789" y="90487"/>
                  </a:cubicBezTo>
                  <a:cubicBezTo>
                    <a:pt x="277261" y="127547"/>
                    <a:pt x="262916" y="206363"/>
                    <a:pt x="212770" y="197733"/>
                  </a:cubicBezTo>
                  <a:cubicBezTo>
                    <a:pt x="200583" y="177933"/>
                    <a:pt x="208327" y="153692"/>
                    <a:pt x="206423" y="131989"/>
                  </a:cubicBezTo>
                  <a:cubicBezTo>
                    <a:pt x="185476" y="155723"/>
                    <a:pt x="181413" y="198875"/>
                    <a:pt x="214801" y="213724"/>
                  </a:cubicBezTo>
                  <a:cubicBezTo>
                    <a:pt x="236764" y="227558"/>
                    <a:pt x="256314" y="202555"/>
                    <a:pt x="266344" y="185548"/>
                  </a:cubicBezTo>
                  <a:cubicBezTo>
                    <a:pt x="292876" y="144300"/>
                    <a:pt x="270914" y="94676"/>
                    <a:pt x="267486" y="50508"/>
                  </a:cubicBezTo>
                  <a:cubicBezTo>
                    <a:pt x="319155" y="82872"/>
                    <a:pt x="362572" y="135924"/>
                    <a:pt x="367904" y="198367"/>
                  </a:cubicBezTo>
                  <a:cubicBezTo>
                    <a:pt x="364350" y="263476"/>
                    <a:pt x="315093" y="315512"/>
                    <a:pt x="260377" y="345084"/>
                  </a:cubicBezTo>
                  <a:cubicBezTo>
                    <a:pt x="242604" y="354857"/>
                    <a:pt x="213024" y="357141"/>
                    <a:pt x="205407" y="333661"/>
                  </a:cubicBezTo>
                  <a:cubicBezTo>
                    <a:pt x="185476" y="310435"/>
                    <a:pt x="214293" y="290255"/>
                    <a:pt x="224196" y="269949"/>
                  </a:cubicBezTo>
                  <a:cubicBezTo>
                    <a:pt x="206169" y="280102"/>
                    <a:pt x="178620" y="289113"/>
                    <a:pt x="180398" y="315004"/>
                  </a:cubicBezTo>
                  <a:cubicBezTo>
                    <a:pt x="177351" y="340769"/>
                    <a:pt x="199948" y="364883"/>
                    <a:pt x="226354" y="362345"/>
                  </a:cubicBezTo>
                  <a:cubicBezTo>
                    <a:pt x="285132" y="371736"/>
                    <a:pt x="323725" y="320462"/>
                    <a:pt x="363461" y="287082"/>
                  </a:cubicBezTo>
                  <a:cubicBezTo>
                    <a:pt x="350766" y="337596"/>
                    <a:pt x="330327" y="390901"/>
                    <a:pt x="283482" y="419330"/>
                  </a:cubicBezTo>
                  <a:cubicBezTo>
                    <a:pt x="205407" y="476951"/>
                    <a:pt x="73886" y="422123"/>
                    <a:pt x="61191" y="326300"/>
                  </a:cubicBezTo>
                  <a:cubicBezTo>
                    <a:pt x="59286" y="299393"/>
                    <a:pt x="86454" y="299774"/>
                    <a:pt x="105369" y="294063"/>
                  </a:cubicBezTo>
                  <a:cubicBezTo>
                    <a:pt x="113113" y="315766"/>
                    <a:pt x="118445" y="339753"/>
                    <a:pt x="136092" y="356252"/>
                  </a:cubicBezTo>
                  <a:cubicBezTo>
                    <a:pt x="132537" y="336200"/>
                    <a:pt x="126951" y="316654"/>
                    <a:pt x="119461" y="297744"/>
                  </a:cubicBezTo>
                  <a:cubicBezTo>
                    <a:pt x="141931" y="281117"/>
                    <a:pt x="179636" y="277944"/>
                    <a:pt x="187888" y="247484"/>
                  </a:cubicBezTo>
                  <a:cubicBezTo>
                    <a:pt x="187380" y="212455"/>
                    <a:pt x="166179" y="176283"/>
                    <a:pt x="128094" y="172857"/>
                  </a:cubicBezTo>
                  <a:cubicBezTo>
                    <a:pt x="150183" y="154073"/>
                    <a:pt x="171511" y="124882"/>
                    <a:pt x="152976" y="96071"/>
                  </a:cubicBezTo>
                  <a:cubicBezTo>
                    <a:pt x="123904" y="38832"/>
                    <a:pt x="51415" y="54823"/>
                    <a:pt x="0" y="548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任意多边形: 形状 86"/>
            <p:cNvSpPr/>
            <p:nvPr/>
          </p:nvSpPr>
          <p:spPr>
            <a:xfrm>
              <a:off x="9243" y="5104"/>
              <a:ext cx="373" cy="617"/>
            </a:xfrm>
            <a:custGeom>
              <a:avLst/>
              <a:gdLst>
                <a:gd name="connsiteX0" fmla="*/ 9041 w 237171"/>
                <a:gd name="connsiteY0" fmla="*/ 94993 h 391725"/>
                <a:gd name="connsiteX1" fmla="*/ 137515 w 237171"/>
                <a:gd name="connsiteY1" fmla="*/ 947 h 391725"/>
                <a:gd name="connsiteX2" fmla="*/ 228539 w 237171"/>
                <a:gd name="connsiteY2" fmla="*/ 45749 h 391725"/>
                <a:gd name="connsiteX3" fmla="*/ 208735 w 237171"/>
                <a:gd name="connsiteY3" fmla="*/ 93850 h 391725"/>
                <a:gd name="connsiteX4" fmla="*/ 206450 w 237171"/>
                <a:gd name="connsiteY4" fmla="*/ 113396 h 391725"/>
                <a:gd name="connsiteX5" fmla="*/ 169253 w 237171"/>
                <a:gd name="connsiteY5" fmla="*/ 158578 h 391725"/>
                <a:gd name="connsiteX6" fmla="*/ 193374 w 237171"/>
                <a:gd name="connsiteY6" fmla="*/ 197542 h 391725"/>
                <a:gd name="connsiteX7" fmla="*/ 133326 w 237171"/>
                <a:gd name="connsiteY7" fmla="*/ 245771 h 391725"/>
                <a:gd name="connsiteX8" fmla="*/ 237172 w 237171"/>
                <a:gd name="connsiteY8" fmla="*/ 391726 h 391725"/>
                <a:gd name="connsiteX9" fmla="*/ 66930 w 237171"/>
                <a:gd name="connsiteY9" fmla="*/ 303391 h 391725"/>
                <a:gd name="connsiteX10" fmla="*/ 98414 w 237171"/>
                <a:gd name="connsiteY10" fmla="*/ 117584 h 391725"/>
                <a:gd name="connsiteX11" fmla="*/ 140181 w 237171"/>
                <a:gd name="connsiteY11" fmla="*/ 157563 h 391725"/>
                <a:gd name="connsiteX12" fmla="*/ 101461 w 237171"/>
                <a:gd name="connsiteY12" fmla="*/ 198303 h 391725"/>
                <a:gd name="connsiteX13" fmla="*/ 148433 w 237171"/>
                <a:gd name="connsiteY13" fmla="*/ 146267 h 391725"/>
                <a:gd name="connsiteX14" fmla="*/ 71120 w 237171"/>
                <a:gd name="connsiteY14" fmla="*/ 117203 h 391725"/>
                <a:gd name="connsiteX15" fmla="*/ 26433 w 237171"/>
                <a:gd name="connsiteY15" fmla="*/ 240186 h 391725"/>
                <a:gd name="connsiteX16" fmla="*/ 9041 w 237171"/>
                <a:gd name="connsiteY16" fmla="*/ 94993 h 3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171" h="391725">
                  <a:moveTo>
                    <a:pt x="9041" y="94993"/>
                  </a:moveTo>
                  <a:cubicBezTo>
                    <a:pt x="26179" y="40037"/>
                    <a:pt x="79879" y="439"/>
                    <a:pt x="137515" y="947"/>
                  </a:cubicBezTo>
                  <a:cubicBezTo>
                    <a:pt x="173569" y="-3749"/>
                    <a:pt x="214955" y="8689"/>
                    <a:pt x="228539" y="45749"/>
                  </a:cubicBezTo>
                  <a:cubicBezTo>
                    <a:pt x="242631" y="65929"/>
                    <a:pt x="220668" y="80651"/>
                    <a:pt x="208735" y="93850"/>
                  </a:cubicBezTo>
                  <a:cubicBezTo>
                    <a:pt x="208227" y="98800"/>
                    <a:pt x="207084" y="108573"/>
                    <a:pt x="206450" y="113396"/>
                  </a:cubicBezTo>
                  <a:cubicBezTo>
                    <a:pt x="192358" y="126595"/>
                    <a:pt x="172554" y="137510"/>
                    <a:pt x="169253" y="158578"/>
                  </a:cubicBezTo>
                  <a:cubicBezTo>
                    <a:pt x="175347" y="168351"/>
                    <a:pt x="187407" y="187896"/>
                    <a:pt x="193374" y="197542"/>
                  </a:cubicBezTo>
                  <a:cubicBezTo>
                    <a:pt x="173442" y="213661"/>
                    <a:pt x="146148" y="222418"/>
                    <a:pt x="133326" y="245771"/>
                  </a:cubicBezTo>
                  <a:cubicBezTo>
                    <a:pt x="130025" y="313799"/>
                    <a:pt x="191343" y="353270"/>
                    <a:pt x="237172" y="391726"/>
                  </a:cubicBezTo>
                  <a:cubicBezTo>
                    <a:pt x="171411" y="388553"/>
                    <a:pt x="102858" y="361266"/>
                    <a:pt x="66930" y="303391"/>
                  </a:cubicBezTo>
                  <a:cubicBezTo>
                    <a:pt x="28845" y="246659"/>
                    <a:pt x="34812" y="153629"/>
                    <a:pt x="98414" y="117584"/>
                  </a:cubicBezTo>
                  <a:cubicBezTo>
                    <a:pt x="124058" y="110350"/>
                    <a:pt x="137769" y="136114"/>
                    <a:pt x="140181" y="157563"/>
                  </a:cubicBezTo>
                  <a:cubicBezTo>
                    <a:pt x="127994" y="171778"/>
                    <a:pt x="114410" y="184850"/>
                    <a:pt x="101461" y="198303"/>
                  </a:cubicBezTo>
                  <a:cubicBezTo>
                    <a:pt x="121392" y="185358"/>
                    <a:pt x="153892" y="176855"/>
                    <a:pt x="148433" y="146267"/>
                  </a:cubicBezTo>
                  <a:cubicBezTo>
                    <a:pt x="153511" y="104511"/>
                    <a:pt x="97145" y="99942"/>
                    <a:pt x="71120" y="117203"/>
                  </a:cubicBezTo>
                  <a:cubicBezTo>
                    <a:pt x="31257" y="144871"/>
                    <a:pt x="35446" y="198050"/>
                    <a:pt x="26433" y="240186"/>
                  </a:cubicBezTo>
                  <a:cubicBezTo>
                    <a:pt x="4851" y="195638"/>
                    <a:pt x="-10637" y="143094"/>
                    <a:pt x="9041" y="9499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任意多边形: 形状 88"/>
            <p:cNvSpPr/>
            <p:nvPr/>
          </p:nvSpPr>
          <p:spPr>
            <a:xfrm>
              <a:off x="9544" y="5317"/>
              <a:ext cx="108" cy="103"/>
            </a:xfrm>
            <a:custGeom>
              <a:avLst/>
              <a:gdLst>
                <a:gd name="connsiteX0" fmla="*/ 2719 w 68733"/>
                <a:gd name="connsiteY0" fmla="*/ 6751 h 65640"/>
                <a:gd name="connsiteX1" fmla="*/ 68733 w 68733"/>
                <a:gd name="connsiteY1" fmla="*/ 6623 h 65640"/>
                <a:gd name="connsiteX2" fmla="*/ 62386 w 68733"/>
                <a:gd name="connsiteY2" fmla="*/ 65640 h 65640"/>
                <a:gd name="connsiteX3" fmla="*/ 2592 w 68733"/>
                <a:gd name="connsiteY3" fmla="*/ 65640 h 65640"/>
                <a:gd name="connsiteX4" fmla="*/ 2719 w 68733"/>
                <a:gd name="connsiteY4" fmla="*/ 6751 h 6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33" h="65640">
                  <a:moveTo>
                    <a:pt x="2719" y="6751"/>
                  </a:moveTo>
                  <a:cubicBezTo>
                    <a:pt x="23031" y="-7210"/>
                    <a:pt x="46898" y="4466"/>
                    <a:pt x="68733" y="6623"/>
                  </a:cubicBezTo>
                  <a:cubicBezTo>
                    <a:pt x="66575" y="26296"/>
                    <a:pt x="64544" y="45968"/>
                    <a:pt x="62386" y="65640"/>
                  </a:cubicBezTo>
                  <a:cubicBezTo>
                    <a:pt x="42327" y="65640"/>
                    <a:pt x="22396" y="65640"/>
                    <a:pt x="2592" y="65640"/>
                  </a:cubicBezTo>
                  <a:cubicBezTo>
                    <a:pt x="1322" y="46095"/>
                    <a:pt x="-2613" y="26042"/>
                    <a:pt x="2719" y="675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任意多边形: 形状 91"/>
            <p:cNvSpPr/>
            <p:nvPr/>
          </p:nvSpPr>
          <p:spPr>
            <a:xfrm>
              <a:off x="8811" y="5616"/>
              <a:ext cx="787" cy="744"/>
            </a:xfrm>
            <a:custGeom>
              <a:avLst/>
              <a:gdLst>
                <a:gd name="connsiteX0" fmla="*/ 180398 w 499960"/>
                <a:gd name="connsiteY0" fmla="*/ 31389 h 472681"/>
                <a:gd name="connsiteX1" fmla="*/ 352416 w 499960"/>
                <a:gd name="connsiteY1" fmla="*/ 75810 h 472681"/>
                <a:gd name="connsiteX2" fmla="*/ 280816 w 499960"/>
                <a:gd name="connsiteY2" fmla="*/ 105001 h 472681"/>
                <a:gd name="connsiteX3" fmla="*/ 312934 w 499960"/>
                <a:gd name="connsiteY3" fmla="*/ 59311 h 472681"/>
                <a:gd name="connsiteX4" fmla="*/ 248189 w 499960"/>
                <a:gd name="connsiteY4" fmla="*/ 76444 h 472681"/>
                <a:gd name="connsiteX5" fmla="*/ 320805 w 499960"/>
                <a:gd name="connsiteY5" fmla="*/ 152595 h 472681"/>
                <a:gd name="connsiteX6" fmla="*/ 430237 w 499960"/>
                <a:gd name="connsiteY6" fmla="*/ 172521 h 472681"/>
                <a:gd name="connsiteX7" fmla="*/ 400912 w 499960"/>
                <a:gd name="connsiteY7" fmla="*/ 117312 h 472681"/>
                <a:gd name="connsiteX8" fmla="*/ 384027 w 499960"/>
                <a:gd name="connsiteY8" fmla="*/ 162875 h 472681"/>
                <a:gd name="connsiteX9" fmla="*/ 381869 w 499960"/>
                <a:gd name="connsiteY9" fmla="*/ 83171 h 472681"/>
                <a:gd name="connsiteX10" fmla="*/ 492697 w 499960"/>
                <a:gd name="connsiteY10" fmla="*/ 226715 h 472681"/>
                <a:gd name="connsiteX11" fmla="*/ 364477 w 499960"/>
                <a:gd name="connsiteY11" fmla="*/ 381047 h 472681"/>
                <a:gd name="connsiteX12" fmla="*/ 418939 w 499960"/>
                <a:gd name="connsiteY12" fmla="*/ 472681 h 472681"/>
                <a:gd name="connsiteX13" fmla="*/ 336928 w 499960"/>
                <a:gd name="connsiteY13" fmla="*/ 253621 h 472681"/>
                <a:gd name="connsiteX14" fmla="*/ 386566 w 499960"/>
                <a:gd name="connsiteY14" fmla="*/ 265044 h 472681"/>
                <a:gd name="connsiteX15" fmla="*/ 349369 w 499960"/>
                <a:gd name="connsiteY15" fmla="*/ 299185 h 472681"/>
                <a:gd name="connsiteX16" fmla="*/ 399388 w 499960"/>
                <a:gd name="connsiteY16" fmla="*/ 292077 h 472681"/>
                <a:gd name="connsiteX17" fmla="*/ 347592 w 499960"/>
                <a:gd name="connsiteY17" fmla="*/ 215546 h 472681"/>
                <a:gd name="connsiteX18" fmla="*/ 256949 w 499960"/>
                <a:gd name="connsiteY18" fmla="*/ 295377 h 472681"/>
                <a:gd name="connsiteX19" fmla="*/ 309761 w 499960"/>
                <a:gd name="connsiteY19" fmla="*/ 175059 h 472681"/>
                <a:gd name="connsiteX20" fmla="*/ 229020 w 499960"/>
                <a:gd name="connsiteY20" fmla="*/ 277482 h 472681"/>
                <a:gd name="connsiteX21" fmla="*/ 253648 w 499960"/>
                <a:gd name="connsiteY21" fmla="*/ 164906 h 472681"/>
                <a:gd name="connsiteX22" fmla="*/ 190300 w 499960"/>
                <a:gd name="connsiteY22" fmla="*/ 134827 h 472681"/>
                <a:gd name="connsiteX23" fmla="*/ 166687 w 499960"/>
                <a:gd name="connsiteY23" fmla="*/ 191432 h 472681"/>
                <a:gd name="connsiteX24" fmla="*/ 191442 w 499960"/>
                <a:gd name="connsiteY24" fmla="*/ 188513 h 472681"/>
                <a:gd name="connsiteX25" fmla="*/ 184714 w 499960"/>
                <a:gd name="connsiteY25" fmla="*/ 141299 h 472681"/>
                <a:gd name="connsiteX26" fmla="*/ 227623 w 499960"/>
                <a:gd name="connsiteY26" fmla="*/ 188005 h 472681"/>
                <a:gd name="connsiteX27" fmla="*/ 0 w 499960"/>
                <a:gd name="connsiteY27" fmla="*/ 227349 h 472681"/>
                <a:gd name="connsiteX28" fmla="*/ 106258 w 499960"/>
                <a:gd name="connsiteY28" fmla="*/ 227857 h 472681"/>
                <a:gd name="connsiteX29" fmla="*/ 180398 w 499960"/>
                <a:gd name="connsiteY29" fmla="*/ 31389 h 47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9960" h="472681">
                  <a:moveTo>
                    <a:pt x="180398" y="31389"/>
                  </a:moveTo>
                  <a:cubicBezTo>
                    <a:pt x="229147" y="-20521"/>
                    <a:pt x="350639" y="-9606"/>
                    <a:pt x="352416" y="75810"/>
                  </a:cubicBezTo>
                  <a:cubicBezTo>
                    <a:pt x="354828" y="115408"/>
                    <a:pt x="307602" y="121500"/>
                    <a:pt x="280816" y="105001"/>
                  </a:cubicBezTo>
                  <a:cubicBezTo>
                    <a:pt x="291480" y="89771"/>
                    <a:pt x="302271" y="74541"/>
                    <a:pt x="312934" y="59311"/>
                  </a:cubicBezTo>
                  <a:cubicBezTo>
                    <a:pt x="290718" y="53726"/>
                    <a:pt x="249967" y="40908"/>
                    <a:pt x="248189" y="76444"/>
                  </a:cubicBezTo>
                  <a:cubicBezTo>
                    <a:pt x="240191" y="121881"/>
                    <a:pt x="282339" y="146376"/>
                    <a:pt x="320805" y="152595"/>
                  </a:cubicBezTo>
                  <a:cubicBezTo>
                    <a:pt x="345561" y="185467"/>
                    <a:pt x="398119" y="208439"/>
                    <a:pt x="430237" y="172521"/>
                  </a:cubicBezTo>
                  <a:cubicBezTo>
                    <a:pt x="450042" y="148153"/>
                    <a:pt x="424398" y="123277"/>
                    <a:pt x="400912" y="117312"/>
                  </a:cubicBezTo>
                  <a:cubicBezTo>
                    <a:pt x="396722" y="128734"/>
                    <a:pt x="388216" y="151453"/>
                    <a:pt x="384027" y="162875"/>
                  </a:cubicBezTo>
                  <a:cubicBezTo>
                    <a:pt x="347338" y="148914"/>
                    <a:pt x="340991" y="95990"/>
                    <a:pt x="381869" y="83171"/>
                  </a:cubicBezTo>
                  <a:cubicBezTo>
                    <a:pt x="461086" y="52838"/>
                    <a:pt x="521388" y="160210"/>
                    <a:pt x="492697" y="226715"/>
                  </a:cubicBezTo>
                  <a:cubicBezTo>
                    <a:pt x="462102" y="287508"/>
                    <a:pt x="391517" y="317715"/>
                    <a:pt x="364477" y="381047"/>
                  </a:cubicBezTo>
                  <a:cubicBezTo>
                    <a:pt x="363080" y="419249"/>
                    <a:pt x="400150" y="443363"/>
                    <a:pt x="418939" y="472681"/>
                  </a:cubicBezTo>
                  <a:cubicBezTo>
                    <a:pt x="331088" y="451740"/>
                    <a:pt x="265962" y="325076"/>
                    <a:pt x="336928" y="253621"/>
                  </a:cubicBezTo>
                  <a:cubicBezTo>
                    <a:pt x="350131" y="234838"/>
                    <a:pt x="393168" y="234584"/>
                    <a:pt x="386566" y="265044"/>
                  </a:cubicBezTo>
                  <a:cubicBezTo>
                    <a:pt x="377553" y="279513"/>
                    <a:pt x="365111" y="290808"/>
                    <a:pt x="349369" y="299185"/>
                  </a:cubicBezTo>
                  <a:cubicBezTo>
                    <a:pt x="366127" y="297281"/>
                    <a:pt x="382757" y="294870"/>
                    <a:pt x="399388" y="292077"/>
                  </a:cubicBezTo>
                  <a:cubicBezTo>
                    <a:pt x="401800" y="257810"/>
                    <a:pt x="396214" y="203362"/>
                    <a:pt x="347592" y="215546"/>
                  </a:cubicBezTo>
                  <a:cubicBezTo>
                    <a:pt x="315093" y="239660"/>
                    <a:pt x="293765" y="276594"/>
                    <a:pt x="256949" y="295377"/>
                  </a:cubicBezTo>
                  <a:cubicBezTo>
                    <a:pt x="270152" y="253368"/>
                    <a:pt x="295161" y="216435"/>
                    <a:pt x="309761" y="175059"/>
                  </a:cubicBezTo>
                  <a:cubicBezTo>
                    <a:pt x="277515" y="205139"/>
                    <a:pt x="263043" y="249052"/>
                    <a:pt x="229020" y="277482"/>
                  </a:cubicBezTo>
                  <a:cubicBezTo>
                    <a:pt x="233209" y="239026"/>
                    <a:pt x="247174" y="202727"/>
                    <a:pt x="253648" y="164906"/>
                  </a:cubicBezTo>
                  <a:cubicBezTo>
                    <a:pt x="251363" y="136857"/>
                    <a:pt x="214166" y="118962"/>
                    <a:pt x="190300" y="134827"/>
                  </a:cubicBezTo>
                  <a:cubicBezTo>
                    <a:pt x="167068" y="143203"/>
                    <a:pt x="173542" y="172648"/>
                    <a:pt x="166687" y="191432"/>
                  </a:cubicBezTo>
                  <a:cubicBezTo>
                    <a:pt x="172907" y="190797"/>
                    <a:pt x="185349" y="189274"/>
                    <a:pt x="191442" y="188513"/>
                  </a:cubicBezTo>
                  <a:cubicBezTo>
                    <a:pt x="189792" y="176709"/>
                    <a:pt x="186364" y="153103"/>
                    <a:pt x="184714" y="141299"/>
                  </a:cubicBezTo>
                  <a:cubicBezTo>
                    <a:pt x="210104" y="143584"/>
                    <a:pt x="237145" y="158560"/>
                    <a:pt x="227623" y="188005"/>
                  </a:cubicBezTo>
                  <a:cubicBezTo>
                    <a:pt x="202995" y="284970"/>
                    <a:pt x="60683" y="295885"/>
                    <a:pt x="0" y="227349"/>
                  </a:cubicBezTo>
                  <a:cubicBezTo>
                    <a:pt x="34404" y="228619"/>
                    <a:pt x="74901" y="248672"/>
                    <a:pt x="106258" y="227857"/>
                  </a:cubicBezTo>
                  <a:cubicBezTo>
                    <a:pt x="147390" y="169475"/>
                    <a:pt x="132029" y="86217"/>
                    <a:pt x="180398" y="3138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任意多边形: 形状 94"/>
            <p:cNvSpPr/>
            <p:nvPr/>
          </p:nvSpPr>
          <p:spPr>
            <a:xfrm>
              <a:off x="8744" y="5676"/>
              <a:ext cx="244" cy="256"/>
            </a:xfrm>
            <a:custGeom>
              <a:avLst/>
              <a:gdLst>
                <a:gd name="connsiteX0" fmla="*/ 120096 w 155007"/>
                <a:gd name="connsiteY0" fmla="*/ 0 h 162708"/>
                <a:gd name="connsiteX1" fmla="*/ 155007 w 155007"/>
                <a:gd name="connsiteY1" fmla="*/ 71709 h 162708"/>
                <a:gd name="connsiteX2" fmla="*/ 124920 w 155007"/>
                <a:gd name="connsiteY2" fmla="*/ 64728 h 162708"/>
                <a:gd name="connsiteX3" fmla="*/ 57509 w 155007"/>
                <a:gd name="connsiteY3" fmla="*/ 137706 h 162708"/>
                <a:gd name="connsiteX4" fmla="*/ 104989 w 155007"/>
                <a:gd name="connsiteY4" fmla="*/ 105469 h 162708"/>
                <a:gd name="connsiteX5" fmla="*/ 73885 w 155007"/>
                <a:gd name="connsiteY5" fmla="*/ 158520 h 162708"/>
                <a:gd name="connsiteX6" fmla="*/ 39228 w 155007"/>
                <a:gd name="connsiteY6" fmla="*/ 144305 h 162708"/>
                <a:gd name="connsiteX7" fmla="*/ 16631 w 155007"/>
                <a:gd name="connsiteY7" fmla="*/ 162708 h 162708"/>
                <a:gd name="connsiteX8" fmla="*/ 0 w 155007"/>
                <a:gd name="connsiteY8" fmla="*/ 117145 h 162708"/>
                <a:gd name="connsiteX9" fmla="*/ 81757 w 155007"/>
                <a:gd name="connsiteY9" fmla="*/ 70059 h 162708"/>
                <a:gd name="connsiteX10" fmla="*/ 52685 w 155007"/>
                <a:gd name="connsiteY10" fmla="*/ 49117 h 162708"/>
                <a:gd name="connsiteX11" fmla="*/ 120096 w 155007"/>
                <a:gd name="connsiteY11" fmla="*/ 0 h 16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7" h="162708">
                  <a:moveTo>
                    <a:pt x="120096" y="0"/>
                  </a:moveTo>
                  <a:cubicBezTo>
                    <a:pt x="142058" y="17895"/>
                    <a:pt x="151072" y="44294"/>
                    <a:pt x="155007" y="71709"/>
                  </a:cubicBezTo>
                  <a:cubicBezTo>
                    <a:pt x="147517" y="69932"/>
                    <a:pt x="132410" y="66505"/>
                    <a:pt x="124920" y="64728"/>
                  </a:cubicBezTo>
                  <a:cubicBezTo>
                    <a:pt x="98768" y="84654"/>
                    <a:pt x="39736" y="93919"/>
                    <a:pt x="57509" y="137706"/>
                  </a:cubicBezTo>
                  <a:cubicBezTo>
                    <a:pt x="73251" y="126918"/>
                    <a:pt x="88993" y="116003"/>
                    <a:pt x="104989" y="105469"/>
                  </a:cubicBezTo>
                  <a:cubicBezTo>
                    <a:pt x="97118" y="124125"/>
                    <a:pt x="95213" y="149382"/>
                    <a:pt x="73885" y="158520"/>
                  </a:cubicBezTo>
                  <a:cubicBezTo>
                    <a:pt x="62079" y="154205"/>
                    <a:pt x="50526" y="149509"/>
                    <a:pt x="39228" y="144305"/>
                  </a:cubicBezTo>
                  <a:cubicBezTo>
                    <a:pt x="33515" y="148874"/>
                    <a:pt x="22216" y="158012"/>
                    <a:pt x="16631" y="162708"/>
                  </a:cubicBezTo>
                  <a:cubicBezTo>
                    <a:pt x="8760" y="148113"/>
                    <a:pt x="3301" y="132883"/>
                    <a:pt x="0" y="117145"/>
                  </a:cubicBezTo>
                  <a:cubicBezTo>
                    <a:pt x="27802" y="102423"/>
                    <a:pt x="55351" y="87192"/>
                    <a:pt x="81757" y="70059"/>
                  </a:cubicBezTo>
                  <a:cubicBezTo>
                    <a:pt x="72362" y="62570"/>
                    <a:pt x="62206" y="56098"/>
                    <a:pt x="52685" y="49117"/>
                  </a:cubicBezTo>
                  <a:cubicBezTo>
                    <a:pt x="82645" y="44421"/>
                    <a:pt x="102449" y="22338"/>
                    <a:pt x="120096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任意多边形: 形状 96"/>
            <p:cNvSpPr/>
            <p:nvPr/>
          </p:nvSpPr>
          <p:spPr>
            <a:xfrm>
              <a:off x="8669" y="5705"/>
              <a:ext cx="170" cy="179"/>
            </a:xfrm>
            <a:custGeom>
              <a:avLst/>
              <a:gdLst>
                <a:gd name="connsiteX0" fmla="*/ 45829 w 107908"/>
                <a:gd name="connsiteY0" fmla="*/ 539 h 113495"/>
                <a:gd name="connsiteX1" fmla="*/ 107908 w 107908"/>
                <a:gd name="connsiteY1" fmla="*/ 10058 h 113495"/>
                <a:gd name="connsiteX2" fmla="*/ 62333 w 107908"/>
                <a:gd name="connsiteY2" fmla="*/ 20846 h 113495"/>
                <a:gd name="connsiteX3" fmla="*/ 77313 w 107908"/>
                <a:gd name="connsiteY3" fmla="*/ 65140 h 113495"/>
                <a:gd name="connsiteX4" fmla="*/ 55224 w 107908"/>
                <a:gd name="connsiteY4" fmla="*/ 77070 h 113495"/>
                <a:gd name="connsiteX5" fmla="*/ 0 w 107908"/>
                <a:gd name="connsiteY5" fmla="*/ 113496 h 113495"/>
                <a:gd name="connsiteX6" fmla="*/ 29960 w 107908"/>
                <a:gd name="connsiteY6" fmla="*/ 74659 h 113495"/>
                <a:gd name="connsiteX7" fmla="*/ 22470 w 107908"/>
                <a:gd name="connsiteY7" fmla="*/ 54860 h 113495"/>
                <a:gd name="connsiteX8" fmla="*/ 45829 w 107908"/>
                <a:gd name="connsiteY8" fmla="*/ 539 h 1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08" h="113495">
                  <a:moveTo>
                    <a:pt x="45829" y="539"/>
                  </a:moveTo>
                  <a:cubicBezTo>
                    <a:pt x="67030" y="-984"/>
                    <a:pt x="88485" y="285"/>
                    <a:pt x="107908" y="10058"/>
                  </a:cubicBezTo>
                  <a:cubicBezTo>
                    <a:pt x="96483" y="12723"/>
                    <a:pt x="73759" y="18180"/>
                    <a:pt x="62333" y="20846"/>
                  </a:cubicBezTo>
                  <a:cubicBezTo>
                    <a:pt x="67284" y="35568"/>
                    <a:pt x="73378" y="50037"/>
                    <a:pt x="77313" y="65140"/>
                  </a:cubicBezTo>
                  <a:cubicBezTo>
                    <a:pt x="71854" y="68186"/>
                    <a:pt x="60683" y="74151"/>
                    <a:pt x="55224" y="77070"/>
                  </a:cubicBezTo>
                  <a:cubicBezTo>
                    <a:pt x="40624" y="95220"/>
                    <a:pt x="22343" y="107277"/>
                    <a:pt x="0" y="113496"/>
                  </a:cubicBezTo>
                  <a:cubicBezTo>
                    <a:pt x="7490" y="103723"/>
                    <a:pt x="22470" y="84305"/>
                    <a:pt x="29960" y="74659"/>
                  </a:cubicBezTo>
                  <a:cubicBezTo>
                    <a:pt x="27548" y="67932"/>
                    <a:pt x="25009" y="61333"/>
                    <a:pt x="22470" y="54860"/>
                  </a:cubicBezTo>
                  <a:cubicBezTo>
                    <a:pt x="36816" y="40010"/>
                    <a:pt x="41767" y="20084"/>
                    <a:pt x="45829" y="53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任意多边形: 形状 99"/>
            <p:cNvSpPr/>
            <p:nvPr/>
          </p:nvSpPr>
          <p:spPr>
            <a:xfrm>
              <a:off x="8145" y="5835"/>
              <a:ext cx="370" cy="251"/>
            </a:xfrm>
            <a:custGeom>
              <a:avLst/>
              <a:gdLst>
                <a:gd name="connsiteX0" fmla="*/ 62302 w 235209"/>
                <a:gd name="connsiteY0" fmla="*/ 22909 h 159599"/>
                <a:gd name="connsiteX1" fmla="*/ 123238 w 235209"/>
                <a:gd name="connsiteY1" fmla="*/ 10979 h 159599"/>
                <a:gd name="connsiteX2" fmla="*/ 235209 w 235209"/>
                <a:gd name="connsiteY2" fmla="*/ 89922 h 159599"/>
                <a:gd name="connsiteX3" fmla="*/ 109020 w 235209"/>
                <a:gd name="connsiteY3" fmla="*/ 158838 h 159599"/>
                <a:gd name="connsiteX4" fmla="*/ 96 w 235209"/>
                <a:gd name="connsiteY4" fmla="*/ 76722 h 159599"/>
                <a:gd name="connsiteX5" fmla="*/ 64714 w 235209"/>
                <a:gd name="connsiteY5" fmla="*/ 60350 h 159599"/>
                <a:gd name="connsiteX6" fmla="*/ 49607 w 235209"/>
                <a:gd name="connsiteY6" fmla="*/ 83576 h 159599"/>
                <a:gd name="connsiteX7" fmla="*/ 169956 w 235209"/>
                <a:gd name="connsiteY7" fmla="*/ 100202 h 159599"/>
                <a:gd name="connsiteX8" fmla="*/ 62302 w 235209"/>
                <a:gd name="connsiteY8" fmla="*/ 22909 h 15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09" h="159599">
                  <a:moveTo>
                    <a:pt x="62302" y="22909"/>
                  </a:moveTo>
                  <a:cubicBezTo>
                    <a:pt x="75124" y="4125"/>
                    <a:pt x="106227" y="-11231"/>
                    <a:pt x="123238" y="10979"/>
                  </a:cubicBezTo>
                  <a:cubicBezTo>
                    <a:pt x="156626" y="42708"/>
                    <a:pt x="192427" y="71900"/>
                    <a:pt x="235209" y="89922"/>
                  </a:cubicBezTo>
                  <a:cubicBezTo>
                    <a:pt x="194331" y="114671"/>
                    <a:pt x="155230" y="144496"/>
                    <a:pt x="109020" y="158838"/>
                  </a:cubicBezTo>
                  <a:cubicBezTo>
                    <a:pt x="60397" y="165565"/>
                    <a:pt x="4285" y="126855"/>
                    <a:pt x="96" y="76722"/>
                  </a:cubicBezTo>
                  <a:cubicBezTo>
                    <a:pt x="-2570" y="40043"/>
                    <a:pt x="51257" y="21513"/>
                    <a:pt x="64714" y="60350"/>
                  </a:cubicBezTo>
                  <a:cubicBezTo>
                    <a:pt x="60905" y="66188"/>
                    <a:pt x="53415" y="77738"/>
                    <a:pt x="49607" y="83576"/>
                  </a:cubicBezTo>
                  <a:cubicBezTo>
                    <a:pt x="92770" y="80149"/>
                    <a:pt x="126412" y="124443"/>
                    <a:pt x="169956" y="100202"/>
                  </a:cubicBezTo>
                  <a:cubicBezTo>
                    <a:pt x="121461" y="104517"/>
                    <a:pt x="74489" y="68853"/>
                    <a:pt x="62302" y="2290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任意多边形: 形状 100"/>
            <p:cNvSpPr/>
            <p:nvPr/>
          </p:nvSpPr>
          <p:spPr>
            <a:xfrm>
              <a:off x="8513" y="5819"/>
              <a:ext cx="117" cy="141"/>
            </a:xfrm>
            <a:custGeom>
              <a:avLst/>
              <a:gdLst>
                <a:gd name="connsiteX0" fmla="*/ 0 w 74266"/>
                <a:gd name="connsiteY0" fmla="*/ 9900 h 89603"/>
                <a:gd name="connsiteX1" fmla="*/ 53192 w 74266"/>
                <a:gd name="connsiteY1" fmla="*/ 0 h 89603"/>
                <a:gd name="connsiteX2" fmla="*/ 30341 w 74266"/>
                <a:gd name="connsiteY2" fmla="*/ 37060 h 89603"/>
                <a:gd name="connsiteX3" fmla="*/ 74266 w 74266"/>
                <a:gd name="connsiteY3" fmla="*/ 57748 h 89603"/>
                <a:gd name="connsiteX4" fmla="*/ 22470 w 74266"/>
                <a:gd name="connsiteY4" fmla="*/ 89604 h 89603"/>
                <a:gd name="connsiteX5" fmla="*/ 0 w 74266"/>
                <a:gd name="connsiteY5" fmla="*/ 9900 h 8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66" h="89603">
                  <a:moveTo>
                    <a:pt x="0" y="9900"/>
                  </a:moveTo>
                  <a:cubicBezTo>
                    <a:pt x="13330" y="7361"/>
                    <a:pt x="39990" y="2411"/>
                    <a:pt x="53192" y="0"/>
                  </a:cubicBezTo>
                  <a:cubicBezTo>
                    <a:pt x="47480" y="9265"/>
                    <a:pt x="36054" y="27795"/>
                    <a:pt x="30341" y="37060"/>
                  </a:cubicBezTo>
                  <a:cubicBezTo>
                    <a:pt x="44687" y="44421"/>
                    <a:pt x="59286" y="51402"/>
                    <a:pt x="74266" y="57748"/>
                  </a:cubicBezTo>
                  <a:cubicBezTo>
                    <a:pt x="61317" y="65616"/>
                    <a:pt x="35419" y="81608"/>
                    <a:pt x="22470" y="89604"/>
                  </a:cubicBezTo>
                  <a:cubicBezTo>
                    <a:pt x="11806" y="63966"/>
                    <a:pt x="4062" y="37314"/>
                    <a:pt x="0" y="99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任意多边形: 形状 101"/>
            <p:cNvSpPr/>
            <p:nvPr/>
          </p:nvSpPr>
          <p:spPr>
            <a:xfrm>
              <a:off x="10697" y="5829"/>
              <a:ext cx="364" cy="247"/>
            </a:xfrm>
            <a:custGeom>
              <a:avLst/>
              <a:gdLst>
                <a:gd name="connsiteX0" fmla="*/ 109178 w 231389"/>
                <a:gd name="connsiteY0" fmla="*/ 10172 h 157142"/>
                <a:gd name="connsiteX1" fmla="*/ 170115 w 231389"/>
                <a:gd name="connsiteY1" fmla="*/ 15122 h 157142"/>
                <a:gd name="connsiteX2" fmla="*/ 64237 w 231389"/>
                <a:gd name="connsiteY2" fmla="*/ 102188 h 157142"/>
                <a:gd name="connsiteX3" fmla="*/ 117176 w 231389"/>
                <a:gd name="connsiteY3" fmla="*/ 111072 h 157142"/>
                <a:gd name="connsiteX4" fmla="*/ 153357 w 231389"/>
                <a:gd name="connsiteY4" fmla="*/ 77439 h 157142"/>
                <a:gd name="connsiteX5" fmla="*/ 188903 w 231389"/>
                <a:gd name="connsiteY5" fmla="*/ 86830 h 157142"/>
                <a:gd name="connsiteX6" fmla="*/ 165671 w 231389"/>
                <a:gd name="connsiteY6" fmla="*/ 50024 h 157142"/>
                <a:gd name="connsiteX7" fmla="*/ 229401 w 231389"/>
                <a:gd name="connsiteY7" fmla="*/ 54340 h 157142"/>
                <a:gd name="connsiteX8" fmla="*/ 140408 w 231389"/>
                <a:gd name="connsiteY8" fmla="*/ 157143 h 157142"/>
                <a:gd name="connsiteX9" fmla="*/ 0 w 231389"/>
                <a:gd name="connsiteY9" fmla="*/ 89877 h 157142"/>
                <a:gd name="connsiteX10" fmla="*/ 109178 w 231389"/>
                <a:gd name="connsiteY10" fmla="*/ 10172 h 15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389" h="157142">
                  <a:moveTo>
                    <a:pt x="109178" y="10172"/>
                  </a:moveTo>
                  <a:cubicBezTo>
                    <a:pt x="126063" y="-8992"/>
                    <a:pt x="153103" y="2557"/>
                    <a:pt x="170115" y="15122"/>
                  </a:cubicBezTo>
                  <a:cubicBezTo>
                    <a:pt x="160720" y="65382"/>
                    <a:pt x="111844" y="95334"/>
                    <a:pt x="64237" y="102188"/>
                  </a:cubicBezTo>
                  <a:cubicBezTo>
                    <a:pt x="81883" y="105107"/>
                    <a:pt x="99530" y="108026"/>
                    <a:pt x="117176" y="111072"/>
                  </a:cubicBezTo>
                  <a:cubicBezTo>
                    <a:pt x="129236" y="99776"/>
                    <a:pt x="141296" y="88607"/>
                    <a:pt x="153357" y="77439"/>
                  </a:cubicBezTo>
                  <a:cubicBezTo>
                    <a:pt x="165163" y="80485"/>
                    <a:pt x="176970" y="83658"/>
                    <a:pt x="188903" y="86830"/>
                  </a:cubicBezTo>
                  <a:cubicBezTo>
                    <a:pt x="181159" y="74519"/>
                    <a:pt x="173415" y="62209"/>
                    <a:pt x="165671" y="50024"/>
                  </a:cubicBezTo>
                  <a:cubicBezTo>
                    <a:pt x="186745" y="42029"/>
                    <a:pt x="213532" y="30860"/>
                    <a:pt x="229401" y="54340"/>
                  </a:cubicBezTo>
                  <a:cubicBezTo>
                    <a:pt x="242604" y="106503"/>
                    <a:pt x="187507" y="150797"/>
                    <a:pt x="140408" y="157143"/>
                  </a:cubicBezTo>
                  <a:cubicBezTo>
                    <a:pt x="87977" y="150289"/>
                    <a:pt x="46464" y="112214"/>
                    <a:pt x="0" y="89877"/>
                  </a:cubicBezTo>
                  <a:cubicBezTo>
                    <a:pt x="42275" y="71981"/>
                    <a:pt x="76551" y="41648"/>
                    <a:pt x="109178" y="1017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任意多边形: 形状 102"/>
            <p:cNvSpPr/>
            <p:nvPr/>
          </p:nvSpPr>
          <p:spPr>
            <a:xfrm>
              <a:off x="8370" y="5920"/>
              <a:ext cx="1233" cy="1109"/>
            </a:xfrm>
            <a:custGeom>
              <a:avLst/>
              <a:gdLst>
                <a:gd name="connsiteX0" fmla="*/ 129833 w 782674"/>
                <a:gd name="connsiteY0" fmla="*/ 24368 h 704011"/>
                <a:gd name="connsiteX1" fmla="*/ 166014 w 782674"/>
                <a:gd name="connsiteY1" fmla="*/ 0 h 704011"/>
                <a:gd name="connsiteX2" fmla="*/ 166903 w 782674"/>
                <a:gd name="connsiteY2" fmla="*/ 60667 h 704011"/>
                <a:gd name="connsiteX3" fmla="*/ 206766 w 782674"/>
                <a:gd name="connsiteY3" fmla="*/ 34902 h 704011"/>
                <a:gd name="connsiteX4" fmla="*/ 195340 w 782674"/>
                <a:gd name="connsiteY4" fmla="*/ 73993 h 704011"/>
                <a:gd name="connsiteX5" fmla="*/ 259450 w 782674"/>
                <a:gd name="connsiteY5" fmla="*/ 61174 h 704011"/>
                <a:gd name="connsiteX6" fmla="*/ 231775 w 782674"/>
                <a:gd name="connsiteY6" fmla="*/ 136563 h 704011"/>
                <a:gd name="connsiteX7" fmla="*/ 288649 w 782674"/>
                <a:gd name="connsiteY7" fmla="*/ 138086 h 704011"/>
                <a:gd name="connsiteX8" fmla="*/ 286618 w 782674"/>
                <a:gd name="connsiteY8" fmla="*/ 93538 h 704011"/>
                <a:gd name="connsiteX9" fmla="*/ 328639 w 782674"/>
                <a:gd name="connsiteY9" fmla="*/ 92650 h 704011"/>
                <a:gd name="connsiteX10" fmla="*/ 322291 w 782674"/>
                <a:gd name="connsiteY10" fmla="*/ 149001 h 704011"/>
                <a:gd name="connsiteX11" fmla="*/ 344888 w 782674"/>
                <a:gd name="connsiteY11" fmla="*/ 129456 h 704011"/>
                <a:gd name="connsiteX12" fmla="*/ 451654 w 782674"/>
                <a:gd name="connsiteY12" fmla="*/ 140498 h 704011"/>
                <a:gd name="connsiteX13" fmla="*/ 353140 w 782674"/>
                <a:gd name="connsiteY13" fmla="*/ 207002 h 704011"/>
                <a:gd name="connsiteX14" fmla="*/ 400874 w 782674"/>
                <a:gd name="connsiteY14" fmla="*/ 215887 h 704011"/>
                <a:gd name="connsiteX15" fmla="*/ 378022 w 782674"/>
                <a:gd name="connsiteY15" fmla="*/ 264369 h 704011"/>
                <a:gd name="connsiteX16" fmla="*/ 325592 w 782674"/>
                <a:gd name="connsiteY16" fmla="*/ 284042 h 704011"/>
                <a:gd name="connsiteX17" fmla="*/ 366597 w 782674"/>
                <a:gd name="connsiteY17" fmla="*/ 313740 h 704011"/>
                <a:gd name="connsiteX18" fmla="*/ 315309 w 782674"/>
                <a:gd name="connsiteY18" fmla="*/ 376057 h 704011"/>
                <a:gd name="connsiteX19" fmla="*/ 331178 w 782674"/>
                <a:gd name="connsiteY19" fmla="*/ 336839 h 704011"/>
                <a:gd name="connsiteX20" fmla="*/ 315436 w 782674"/>
                <a:gd name="connsiteY20" fmla="*/ 328843 h 704011"/>
                <a:gd name="connsiteX21" fmla="*/ 296266 w 782674"/>
                <a:gd name="connsiteY21" fmla="*/ 404359 h 704011"/>
                <a:gd name="connsiteX22" fmla="*/ 344507 w 782674"/>
                <a:gd name="connsiteY22" fmla="*/ 407024 h 704011"/>
                <a:gd name="connsiteX23" fmla="*/ 374341 w 782674"/>
                <a:gd name="connsiteY23" fmla="*/ 454111 h 704011"/>
                <a:gd name="connsiteX24" fmla="*/ 424741 w 782674"/>
                <a:gd name="connsiteY24" fmla="*/ 385576 h 704011"/>
                <a:gd name="connsiteX25" fmla="*/ 387290 w 782674"/>
                <a:gd name="connsiteY25" fmla="*/ 416670 h 704011"/>
                <a:gd name="connsiteX26" fmla="*/ 419789 w 782674"/>
                <a:gd name="connsiteY26" fmla="*/ 338362 h 704011"/>
                <a:gd name="connsiteX27" fmla="*/ 458890 w 782674"/>
                <a:gd name="connsiteY27" fmla="*/ 366665 h 704011"/>
                <a:gd name="connsiteX28" fmla="*/ 475267 w 782674"/>
                <a:gd name="connsiteY28" fmla="*/ 264115 h 704011"/>
                <a:gd name="connsiteX29" fmla="*/ 518684 w 782674"/>
                <a:gd name="connsiteY29" fmla="*/ 299652 h 704011"/>
                <a:gd name="connsiteX30" fmla="*/ 520589 w 782674"/>
                <a:gd name="connsiteY30" fmla="*/ 182380 h 704011"/>
                <a:gd name="connsiteX31" fmla="*/ 580129 w 782674"/>
                <a:gd name="connsiteY31" fmla="*/ 264877 h 704011"/>
                <a:gd name="connsiteX32" fmla="*/ 579494 w 782674"/>
                <a:gd name="connsiteY32" fmla="*/ 297875 h 704011"/>
                <a:gd name="connsiteX33" fmla="*/ 617579 w 782674"/>
                <a:gd name="connsiteY33" fmla="*/ 263989 h 704011"/>
                <a:gd name="connsiteX34" fmla="*/ 645381 w 782674"/>
                <a:gd name="connsiteY34" fmla="*/ 301175 h 704011"/>
                <a:gd name="connsiteX35" fmla="*/ 601330 w 782674"/>
                <a:gd name="connsiteY35" fmla="*/ 324655 h 704011"/>
                <a:gd name="connsiteX36" fmla="*/ 645762 w 782674"/>
                <a:gd name="connsiteY36" fmla="*/ 359304 h 704011"/>
                <a:gd name="connsiteX37" fmla="*/ 685371 w 782674"/>
                <a:gd name="connsiteY37" fmla="*/ 313106 h 704011"/>
                <a:gd name="connsiteX38" fmla="*/ 706191 w 782674"/>
                <a:gd name="connsiteY38" fmla="*/ 376564 h 704011"/>
                <a:gd name="connsiteX39" fmla="*/ 726503 w 782674"/>
                <a:gd name="connsiteY39" fmla="*/ 359430 h 704011"/>
                <a:gd name="connsiteX40" fmla="*/ 762303 w 782674"/>
                <a:gd name="connsiteY40" fmla="*/ 387352 h 704011"/>
                <a:gd name="connsiteX41" fmla="*/ 763954 w 782674"/>
                <a:gd name="connsiteY41" fmla="*/ 287722 h 704011"/>
                <a:gd name="connsiteX42" fmla="*/ 728154 w 782674"/>
                <a:gd name="connsiteY42" fmla="*/ 295591 h 704011"/>
                <a:gd name="connsiteX43" fmla="*/ 738564 w 782674"/>
                <a:gd name="connsiteY43" fmla="*/ 263354 h 704011"/>
                <a:gd name="connsiteX44" fmla="*/ 699463 w 782674"/>
                <a:gd name="connsiteY44" fmla="*/ 245458 h 704011"/>
                <a:gd name="connsiteX45" fmla="*/ 737294 w 782674"/>
                <a:gd name="connsiteY45" fmla="*/ 193422 h 704011"/>
                <a:gd name="connsiteX46" fmla="*/ 728662 w 782674"/>
                <a:gd name="connsiteY46" fmla="*/ 243808 h 704011"/>
                <a:gd name="connsiteX47" fmla="*/ 757860 w 782674"/>
                <a:gd name="connsiteY47" fmla="*/ 236067 h 704011"/>
                <a:gd name="connsiteX48" fmla="*/ 746308 w 782674"/>
                <a:gd name="connsiteY48" fmla="*/ 124125 h 704011"/>
                <a:gd name="connsiteX49" fmla="*/ 782235 w 782674"/>
                <a:gd name="connsiteY49" fmla="*/ 110799 h 704011"/>
                <a:gd name="connsiteX50" fmla="*/ 778426 w 782674"/>
                <a:gd name="connsiteY50" fmla="*/ 429235 h 704011"/>
                <a:gd name="connsiteX51" fmla="*/ 696289 w 782674"/>
                <a:gd name="connsiteY51" fmla="*/ 381387 h 704011"/>
                <a:gd name="connsiteX52" fmla="*/ 554611 w 782674"/>
                <a:gd name="connsiteY52" fmla="*/ 548538 h 704011"/>
                <a:gd name="connsiteX53" fmla="*/ 559563 w 782674"/>
                <a:gd name="connsiteY53" fmla="*/ 581536 h 704011"/>
                <a:gd name="connsiteX54" fmla="*/ 501038 w 782674"/>
                <a:gd name="connsiteY54" fmla="*/ 651976 h 704011"/>
                <a:gd name="connsiteX55" fmla="*/ 389194 w 782674"/>
                <a:gd name="connsiteY55" fmla="*/ 477591 h 704011"/>
                <a:gd name="connsiteX56" fmla="*/ 385132 w 782674"/>
                <a:gd name="connsiteY56" fmla="*/ 540796 h 704011"/>
                <a:gd name="connsiteX57" fmla="*/ 511575 w 782674"/>
                <a:gd name="connsiteY57" fmla="*/ 660479 h 704011"/>
                <a:gd name="connsiteX58" fmla="*/ 585207 w 782674"/>
                <a:gd name="connsiteY58" fmla="*/ 602731 h 704011"/>
                <a:gd name="connsiteX59" fmla="*/ 524143 w 782674"/>
                <a:gd name="connsiteY59" fmla="*/ 704011 h 704011"/>
                <a:gd name="connsiteX60" fmla="*/ 431850 w 782674"/>
                <a:gd name="connsiteY60" fmla="*/ 647787 h 704011"/>
                <a:gd name="connsiteX61" fmla="*/ 303248 w 782674"/>
                <a:gd name="connsiteY61" fmla="*/ 483556 h 704011"/>
                <a:gd name="connsiteX62" fmla="*/ 67246 w 782674"/>
                <a:gd name="connsiteY62" fmla="*/ 441800 h 704011"/>
                <a:gd name="connsiteX63" fmla="*/ 2755 w 782674"/>
                <a:gd name="connsiteY63" fmla="*/ 363238 h 704011"/>
                <a:gd name="connsiteX64" fmla="*/ 68897 w 782674"/>
                <a:gd name="connsiteY64" fmla="*/ 292799 h 704011"/>
                <a:gd name="connsiteX65" fmla="*/ 43506 w 782674"/>
                <a:gd name="connsiteY65" fmla="*/ 377072 h 704011"/>
                <a:gd name="connsiteX66" fmla="*/ 132118 w 782674"/>
                <a:gd name="connsiteY66" fmla="*/ 424539 h 704011"/>
                <a:gd name="connsiteX67" fmla="*/ 253103 w 782674"/>
                <a:gd name="connsiteY67" fmla="*/ 425047 h 704011"/>
                <a:gd name="connsiteX68" fmla="*/ 66231 w 782674"/>
                <a:gd name="connsiteY68" fmla="*/ 387733 h 704011"/>
                <a:gd name="connsiteX69" fmla="*/ 123486 w 782674"/>
                <a:gd name="connsiteY69" fmla="*/ 293687 h 704011"/>
                <a:gd name="connsiteX70" fmla="*/ 188231 w 782674"/>
                <a:gd name="connsiteY70" fmla="*/ 91634 h 704011"/>
                <a:gd name="connsiteX71" fmla="*/ 129833 w 782674"/>
                <a:gd name="connsiteY71" fmla="*/ 24368 h 704011"/>
                <a:gd name="connsiteX72" fmla="*/ 189754 w 782674"/>
                <a:gd name="connsiteY72" fmla="*/ 180477 h 704011"/>
                <a:gd name="connsiteX73" fmla="*/ 163729 w 782674"/>
                <a:gd name="connsiteY73" fmla="*/ 345850 h 704011"/>
                <a:gd name="connsiteX74" fmla="*/ 234060 w 782674"/>
                <a:gd name="connsiteY74" fmla="*/ 327067 h 704011"/>
                <a:gd name="connsiteX75" fmla="*/ 228601 w 782674"/>
                <a:gd name="connsiteY75" fmla="*/ 236828 h 704011"/>
                <a:gd name="connsiteX76" fmla="*/ 205877 w 782674"/>
                <a:gd name="connsiteY76" fmla="*/ 283661 h 704011"/>
                <a:gd name="connsiteX77" fmla="*/ 250564 w 782674"/>
                <a:gd name="connsiteY77" fmla="*/ 282899 h 704011"/>
                <a:gd name="connsiteX78" fmla="*/ 160175 w 782674"/>
                <a:gd name="connsiteY78" fmla="*/ 294956 h 704011"/>
                <a:gd name="connsiteX79" fmla="*/ 207654 w 782674"/>
                <a:gd name="connsiteY79" fmla="*/ 176035 h 704011"/>
                <a:gd name="connsiteX80" fmla="*/ 320768 w 782674"/>
                <a:gd name="connsiteY80" fmla="*/ 193549 h 704011"/>
                <a:gd name="connsiteX81" fmla="*/ 313785 w 782674"/>
                <a:gd name="connsiteY81" fmla="*/ 237463 h 704011"/>
                <a:gd name="connsiteX82" fmla="*/ 331051 w 782674"/>
                <a:gd name="connsiteY82" fmla="*/ 192026 h 704011"/>
                <a:gd name="connsiteX83" fmla="*/ 189754 w 782674"/>
                <a:gd name="connsiteY83" fmla="*/ 180477 h 70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2674" h="704011">
                  <a:moveTo>
                    <a:pt x="129833" y="24368"/>
                  </a:moveTo>
                  <a:cubicBezTo>
                    <a:pt x="138847" y="18276"/>
                    <a:pt x="157001" y="6092"/>
                    <a:pt x="166014" y="0"/>
                  </a:cubicBezTo>
                  <a:cubicBezTo>
                    <a:pt x="166141" y="20180"/>
                    <a:pt x="166522" y="40360"/>
                    <a:pt x="166903" y="60667"/>
                  </a:cubicBezTo>
                  <a:cubicBezTo>
                    <a:pt x="180233" y="52036"/>
                    <a:pt x="193563" y="43406"/>
                    <a:pt x="206766" y="34902"/>
                  </a:cubicBezTo>
                  <a:cubicBezTo>
                    <a:pt x="202957" y="47848"/>
                    <a:pt x="199148" y="60920"/>
                    <a:pt x="195340" y="73993"/>
                  </a:cubicBezTo>
                  <a:cubicBezTo>
                    <a:pt x="216668" y="69424"/>
                    <a:pt x="237995" y="65236"/>
                    <a:pt x="259450" y="61174"/>
                  </a:cubicBezTo>
                  <a:cubicBezTo>
                    <a:pt x="250183" y="86304"/>
                    <a:pt x="240662" y="111307"/>
                    <a:pt x="231775" y="136563"/>
                  </a:cubicBezTo>
                  <a:cubicBezTo>
                    <a:pt x="250818" y="137071"/>
                    <a:pt x="269733" y="137579"/>
                    <a:pt x="288649" y="138086"/>
                  </a:cubicBezTo>
                  <a:cubicBezTo>
                    <a:pt x="288141" y="126918"/>
                    <a:pt x="287126" y="104707"/>
                    <a:pt x="286618" y="93538"/>
                  </a:cubicBezTo>
                  <a:cubicBezTo>
                    <a:pt x="297155" y="93284"/>
                    <a:pt x="318102" y="92904"/>
                    <a:pt x="328639" y="92650"/>
                  </a:cubicBezTo>
                  <a:cubicBezTo>
                    <a:pt x="326480" y="111434"/>
                    <a:pt x="324449" y="130217"/>
                    <a:pt x="322291" y="149001"/>
                  </a:cubicBezTo>
                  <a:cubicBezTo>
                    <a:pt x="328004" y="144051"/>
                    <a:pt x="339303" y="134279"/>
                    <a:pt x="344888" y="129456"/>
                  </a:cubicBezTo>
                  <a:cubicBezTo>
                    <a:pt x="380054" y="136817"/>
                    <a:pt x="415854" y="139990"/>
                    <a:pt x="451654" y="140498"/>
                  </a:cubicBezTo>
                  <a:cubicBezTo>
                    <a:pt x="432611" y="182507"/>
                    <a:pt x="386147" y="183142"/>
                    <a:pt x="353140" y="207002"/>
                  </a:cubicBezTo>
                  <a:cubicBezTo>
                    <a:pt x="365074" y="209287"/>
                    <a:pt x="388940" y="213729"/>
                    <a:pt x="400874" y="215887"/>
                  </a:cubicBezTo>
                  <a:cubicBezTo>
                    <a:pt x="393130" y="232005"/>
                    <a:pt x="385513" y="248124"/>
                    <a:pt x="378022" y="264369"/>
                  </a:cubicBezTo>
                  <a:cubicBezTo>
                    <a:pt x="360503" y="270842"/>
                    <a:pt x="342984" y="277442"/>
                    <a:pt x="325592" y="284042"/>
                  </a:cubicBezTo>
                  <a:cubicBezTo>
                    <a:pt x="339556" y="293433"/>
                    <a:pt x="353140" y="303333"/>
                    <a:pt x="366597" y="313740"/>
                  </a:cubicBezTo>
                  <a:cubicBezTo>
                    <a:pt x="362662" y="343566"/>
                    <a:pt x="343492" y="365903"/>
                    <a:pt x="315309" y="376057"/>
                  </a:cubicBezTo>
                  <a:cubicBezTo>
                    <a:pt x="319244" y="366284"/>
                    <a:pt x="327242" y="346612"/>
                    <a:pt x="331178" y="336839"/>
                  </a:cubicBezTo>
                  <a:cubicBezTo>
                    <a:pt x="327242" y="334809"/>
                    <a:pt x="319371" y="330874"/>
                    <a:pt x="315436" y="328843"/>
                  </a:cubicBezTo>
                  <a:cubicBezTo>
                    <a:pt x="308834" y="353973"/>
                    <a:pt x="302360" y="379103"/>
                    <a:pt x="296266" y="404359"/>
                  </a:cubicBezTo>
                  <a:cubicBezTo>
                    <a:pt x="312389" y="405248"/>
                    <a:pt x="328512" y="406136"/>
                    <a:pt x="344507" y="407024"/>
                  </a:cubicBezTo>
                  <a:cubicBezTo>
                    <a:pt x="354410" y="422762"/>
                    <a:pt x="364312" y="438373"/>
                    <a:pt x="374341" y="454111"/>
                  </a:cubicBezTo>
                  <a:cubicBezTo>
                    <a:pt x="393130" y="432789"/>
                    <a:pt x="410268" y="410071"/>
                    <a:pt x="424741" y="385576"/>
                  </a:cubicBezTo>
                  <a:cubicBezTo>
                    <a:pt x="412172" y="395729"/>
                    <a:pt x="399731" y="406136"/>
                    <a:pt x="387290" y="416670"/>
                  </a:cubicBezTo>
                  <a:cubicBezTo>
                    <a:pt x="380435" y="384687"/>
                    <a:pt x="396684" y="358923"/>
                    <a:pt x="419789" y="338362"/>
                  </a:cubicBezTo>
                  <a:cubicBezTo>
                    <a:pt x="432738" y="347881"/>
                    <a:pt x="445815" y="357273"/>
                    <a:pt x="458890" y="366665"/>
                  </a:cubicBezTo>
                  <a:cubicBezTo>
                    <a:pt x="451527" y="331001"/>
                    <a:pt x="451273" y="293941"/>
                    <a:pt x="475267" y="264115"/>
                  </a:cubicBezTo>
                  <a:cubicBezTo>
                    <a:pt x="489739" y="276046"/>
                    <a:pt x="504085" y="287849"/>
                    <a:pt x="518684" y="299652"/>
                  </a:cubicBezTo>
                  <a:cubicBezTo>
                    <a:pt x="508401" y="260562"/>
                    <a:pt x="493675" y="218425"/>
                    <a:pt x="520589" y="182380"/>
                  </a:cubicBezTo>
                  <a:cubicBezTo>
                    <a:pt x="536838" y="212333"/>
                    <a:pt x="555881" y="240763"/>
                    <a:pt x="580129" y="264877"/>
                  </a:cubicBezTo>
                  <a:cubicBezTo>
                    <a:pt x="580002" y="273127"/>
                    <a:pt x="579621" y="289626"/>
                    <a:pt x="579494" y="297875"/>
                  </a:cubicBezTo>
                  <a:cubicBezTo>
                    <a:pt x="592189" y="286580"/>
                    <a:pt x="604757" y="275157"/>
                    <a:pt x="617579" y="263989"/>
                  </a:cubicBezTo>
                  <a:cubicBezTo>
                    <a:pt x="626847" y="276300"/>
                    <a:pt x="636114" y="288737"/>
                    <a:pt x="645381" y="301175"/>
                  </a:cubicBezTo>
                  <a:cubicBezTo>
                    <a:pt x="630655" y="308917"/>
                    <a:pt x="615929" y="316786"/>
                    <a:pt x="601330" y="324655"/>
                  </a:cubicBezTo>
                  <a:cubicBezTo>
                    <a:pt x="615548" y="335443"/>
                    <a:pt x="622403" y="370472"/>
                    <a:pt x="645762" y="359304"/>
                  </a:cubicBezTo>
                  <a:cubicBezTo>
                    <a:pt x="659219" y="344200"/>
                    <a:pt x="669502" y="326178"/>
                    <a:pt x="685371" y="313106"/>
                  </a:cubicBezTo>
                  <a:cubicBezTo>
                    <a:pt x="694131" y="333666"/>
                    <a:pt x="700224" y="355115"/>
                    <a:pt x="706191" y="376564"/>
                  </a:cubicBezTo>
                  <a:cubicBezTo>
                    <a:pt x="711269" y="372249"/>
                    <a:pt x="721425" y="363746"/>
                    <a:pt x="726503" y="359430"/>
                  </a:cubicBezTo>
                  <a:cubicBezTo>
                    <a:pt x="723203" y="383672"/>
                    <a:pt x="738691" y="408548"/>
                    <a:pt x="762303" y="387352"/>
                  </a:cubicBezTo>
                  <a:cubicBezTo>
                    <a:pt x="767001" y="354227"/>
                    <a:pt x="764716" y="320848"/>
                    <a:pt x="763954" y="287722"/>
                  </a:cubicBezTo>
                  <a:cubicBezTo>
                    <a:pt x="752020" y="290260"/>
                    <a:pt x="740087" y="292926"/>
                    <a:pt x="728154" y="295591"/>
                  </a:cubicBezTo>
                  <a:cubicBezTo>
                    <a:pt x="731581" y="284803"/>
                    <a:pt x="735009" y="274142"/>
                    <a:pt x="738564" y="263354"/>
                  </a:cubicBezTo>
                  <a:cubicBezTo>
                    <a:pt x="725488" y="257389"/>
                    <a:pt x="712412" y="251424"/>
                    <a:pt x="699463" y="245458"/>
                  </a:cubicBezTo>
                  <a:cubicBezTo>
                    <a:pt x="708095" y="225405"/>
                    <a:pt x="719140" y="206368"/>
                    <a:pt x="737294" y="193422"/>
                  </a:cubicBezTo>
                  <a:cubicBezTo>
                    <a:pt x="734501" y="210175"/>
                    <a:pt x="731581" y="227055"/>
                    <a:pt x="728662" y="243808"/>
                  </a:cubicBezTo>
                  <a:cubicBezTo>
                    <a:pt x="735898" y="241905"/>
                    <a:pt x="750497" y="237970"/>
                    <a:pt x="757860" y="236067"/>
                  </a:cubicBezTo>
                  <a:cubicBezTo>
                    <a:pt x="766239" y="198372"/>
                    <a:pt x="760907" y="159408"/>
                    <a:pt x="746308" y="124125"/>
                  </a:cubicBezTo>
                  <a:cubicBezTo>
                    <a:pt x="758241" y="119683"/>
                    <a:pt x="770174" y="115241"/>
                    <a:pt x="782235" y="110799"/>
                  </a:cubicBezTo>
                  <a:cubicBezTo>
                    <a:pt x="781092" y="216902"/>
                    <a:pt x="785789" y="323259"/>
                    <a:pt x="778426" y="429235"/>
                  </a:cubicBezTo>
                  <a:cubicBezTo>
                    <a:pt x="744657" y="426570"/>
                    <a:pt x="703906" y="422382"/>
                    <a:pt x="696289" y="381387"/>
                  </a:cubicBezTo>
                  <a:cubicBezTo>
                    <a:pt x="653253" y="440404"/>
                    <a:pt x="610470" y="500690"/>
                    <a:pt x="554611" y="548538"/>
                  </a:cubicBezTo>
                  <a:cubicBezTo>
                    <a:pt x="555754" y="556787"/>
                    <a:pt x="558293" y="573287"/>
                    <a:pt x="559563" y="581536"/>
                  </a:cubicBezTo>
                  <a:cubicBezTo>
                    <a:pt x="541409" y="606031"/>
                    <a:pt x="521858" y="629511"/>
                    <a:pt x="501038" y="651976"/>
                  </a:cubicBezTo>
                  <a:cubicBezTo>
                    <a:pt x="450512" y="605650"/>
                    <a:pt x="380815" y="554756"/>
                    <a:pt x="389194" y="477591"/>
                  </a:cubicBezTo>
                  <a:cubicBezTo>
                    <a:pt x="383101" y="497897"/>
                    <a:pt x="368501" y="521377"/>
                    <a:pt x="385132" y="540796"/>
                  </a:cubicBezTo>
                  <a:cubicBezTo>
                    <a:pt x="418647" y="587628"/>
                    <a:pt x="457748" y="636492"/>
                    <a:pt x="511575" y="660479"/>
                  </a:cubicBezTo>
                  <a:cubicBezTo>
                    <a:pt x="544836" y="656798"/>
                    <a:pt x="558166" y="618723"/>
                    <a:pt x="585207" y="602731"/>
                  </a:cubicBezTo>
                  <a:cubicBezTo>
                    <a:pt x="605011" y="647279"/>
                    <a:pt x="565910" y="693350"/>
                    <a:pt x="524143" y="704011"/>
                  </a:cubicBezTo>
                  <a:cubicBezTo>
                    <a:pt x="485931" y="704011"/>
                    <a:pt x="457621" y="672155"/>
                    <a:pt x="431850" y="647787"/>
                  </a:cubicBezTo>
                  <a:cubicBezTo>
                    <a:pt x="386020" y="595624"/>
                    <a:pt x="337017" y="544857"/>
                    <a:pt x="303248" y="483556"/>
                  </a:cubicBezTo>
                  <a:cubicBezTo>
                    <a:pt x="223142" y="480510"/>
                    <a:pt x="143925" y="464645"/>
                    <a:pt x="67246" y="441800"/>
                  </a:cubicBezTo>
                  <a:cubicBezTo>
                    <a:pt x="33096" y="431774"/>
                    <a:pt x="-11590" y="405882"/>
                    <a:pt x="2755" y="363238"/>
                  </a:cubicBezTo>
                  <a:cubicBezTo>
                    <a:pt x="3136" y="324528"/>
                    <a:pt x="34493" y="301556"/>
                    <a:pt x="68897" y="292799"/>
                  </a:cubicBezTo>
                  <a:cubicBezTo>
                    <a:pt x="59121" y="320340"/>
                    <a:pt x="45030" y="347246"/>
                    <a:pt x="43506" y="377072"/>
                  </a:cubicBezTo>
                  <a:cubicBezTo>
                    <a:pt x="63184" y="406517"/>
                    <a:pt x="100127" y="415020"/>
                    <a:pt x="132118" y="424539"/>
                  </a:cubicBezTo>
                  <a:cubicBezTo>
                    <a:pt x="171346" y="433931"/>
                    <a:pt x="215271" y="444973"/>
                    <a:pt x="253103" y="425047"/>
                  </a:cubicBezTo>
                  <a:cubicBezTo>
                    <a:pt x="189754" y="425681"/>
                    <a:pt x="119550" y="426697"/>
                    <a:pt x="66231" y="387733"/>
                  </a:cubicBezTo>
                  <a:cubicBezTo>
                    <a:pt x="66485" y="349277"/>
                    <a:pt x="85527" y="308029"/>
                    <a:pt x="123486" y="293687"/>
                  </a:cubicBezTo>
                  <a:cubicBezTo>
                    <a:pt x="132118" y="222867"/>
                    <a:pt x="162714" y="157632"/>
                    <a:pt x="188231" y="91634"/>
                  </a:cubicBezTo>
                  <a:cubicBezTo>
                    <a:pt x="161825" y="80466"/>
                    <a:pt x="112187" y="61682"/>
                    <a:pt x="129833" y="24368"/>
                  </a:cubicBezTo>
                  <a:moveTo>
                    <a:pt x="189754" y="180477"/>
                  </a:moveTo>
                  <a:cubicBezTo>
                    <a:pt x="154208" y="226421"/>
                    <a:pt x="141005" y="290895"/>
                    <a:pt x="163729" y="345850"/>
                  </a:cubicBezTo>
                  <a:cubicBezTo>
                    <a:pt x="186961" y="340647"/>
                    <a:pt x="222507" y="354354"/>
                    <a:pt x="234060" y="327067"/>
                  </a:cubicBezTo>
                  <a:cubicBezTo>
                    <a:pt x="247644" y="297748"/>
                    <a:pt x="272145" y="250916"/>
                    <a:pt x="228601" y="236828"/>
                  </a:cubicBezTo>
                  <a:cubicBezTo>
                    <a:pt x="220984" y="252312"/>
                    <a:pt x="213367" y="267923"/>
                    <a:pt x="205877" y="283661"/>
                  </a:cubicBezTo>
                  <a:cubicBezTo>
                    <a:pt x="217049" y="283407"/>
                    <a:pt x="239392" y="283026"/>
                    <a:pt x="250564" y="282899"/>
                  </a:cubicBezTo>
                  <a:cubicBezTo>
                    <a:pt x="231013" y="311075"/>
                    <a:pt x="178963" y="339378"/>
                    <a:pt x="160175" y="294956"/>
                  </a:cubicBezTo>
                  <a:cubicBezTo>
                    <a:pt x="157889" y="253074"/>
                    <a:pt x="167792" y="197611"/>
                    <a:pt x="207654" y="176035"/>
                  </a:cubicBezTo>
                  <a:cubicBezTo>
                    <a:pt x="246120" y="174766"/>
                    <a:pt x="283317" y="186061"/>
                    <a:pt x="320768" y="193549"/>
                  </a:cubicBezTo>
                  <a:cubicBezTo>
                    <a:pt x="318990" y="204591"/>
                    <a:pt x="315563" y="226548"/>
                    <a:pt x="313785" y="237463"/>
                  </a:cubicBezTo>
                  <a:cubicBezTo>
                    <a:pt x="319625" y="222360"/>
                    <a:pt x="325338" y="207129"/>
                    <a:pt x="331051" y="192026"/>
                  </a:cubicBezTo>
                  <a:cubicBezTo>
                    <a:pt x="285856" y="181238"/>
                    <a:pt x="234822" y="157505"/>
                    <a:pt x="189754" y="18047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任意多边形: 形状 105"/>
            <p:cNvSpPr/>
            <p:nvPr/>
          </p:nvSpPr>
          <p:spPr>
            <a:xfrm>
              <a:off x="8306" y="5997"/>
              <a:ext cx="241" cy="349"/>
            </a:xfrm>
            <a:custGeom>
              <a:avLst/>
              <a:gdLst>
                <a:gd name="connsiteX0" fmla="*/ 15259 w 153309"/>
                <a:gd name="connsiteY0" fmla="*/ 82623 h 221424"/>
                <a:gd name="connsiteX1" fmla="*/ 145638 w 153309"/>
                <a:gd name="connsiteY1" fmla="*/ 0 h 221424"/>
                <a:gd name="connsiteX2" fmla="*/ 151224 w 153309"/>
                <a:gd name="connsiteY2" fmla="*/ 137832 h 221424"/>
                <a:gd name="connsiteX3" fmla="*/ 108695 w 153309"/>
                <a:gd name="connsiteY3" fmla="*/ 197611 h 221424"/>
                <a:gd name="connsiteX4" fmla="*/ 90541 w 153309"/>
                <a:gd name="connsiteY4" fmla="*/ 58382 h 221424"/>
                <a:gd name="connsiteX5" fmla="*/ 69340 w 153309"/>
                <a:gd name="connsiteY5" fmla="*/ 148493 h 221424"/>
                <a:gd name="connsiteX6" fmla="*/ 46997 w 153309"/>
                <a:gd name="connsiteY6" fmla="*/ 171085 h 221424"/>
                <a:gd name="connsiteX7" fmla="*/ 85590 w 153309"/>
                <a:gd name="connsiteY7" fmla="*/ 166008 h 221424"/>
                <a:gd name="connsiteX8" fmla="*/ 81655 w 153309"/>
                <a:gd name="connsiteY8" fmla="*/ 217791 h 221424"/>
                <a:gd name="connsiteX9" fmla="*/ 15259 w 153309"/>
                <a:gd name="connsiteY9" fmla="*/ 82623 h 2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09" h="221424">
                  <a:moveTo>
                    <a:pt x="15259" y="82623"/>
                  </a:moveTo>
                  <a:cubicBezTo>
                    <a:pt x="51186" y="44929"/>
                    <a:pt x="101459" y="26018"/>
                    <a:pt x="145638" y="0"/>
                  </a:cubicBezTo>
                  <a:cubicBezTo>
                    <a:pt x="133451" y="45944"/>
                    <a:pt x="140052" y="92523"/>
                    <a:pt x="151224" y="137832"/>
                  </a:cubicBezTo>
                  <a:cubicBezTo>
                    <a:pt x="162269" y="168293"/>
                    <a:pt x="126722" y="181619"/>
                    <a:pt x="108695" y="197611"/>
                  </a:cubicBezTo>
                  <a:cubicBezTo>
                    <a:pt x="84321" y="154839"/>
                    <a:pt x="76577" y="105849"/>
                    <a:pt x="90541" y="58382"/>
                  </a:cubicBezTo>
                  <a:cubicBezTo>
                    <a:pt x="66167" y="82623"/>
                    <a:pt x="67055" y="116383"/>
                    <a:pt x="69340" y="148493"/>
                  </a:cubicBezTo>
                  <a:cubicBezTo>
                    <a:pt x="61850" y="155982"/>
                    <a:pt x="54487" y="163597"/>
                    <a:pt x="46997" y="171085"/>
                  </a:cubicBezTo>
                  <a:cubicBezTo>
                    <a:pt x="56645" y="169816"/>
                    <a:pt x="75942" y="167277"/>
                    <a:pt x="85590" y="166008"/>
                  </a:cubicBezTo>
                  <a:cubicBezTo>
                    <a:pt x="84575" y="178954"/>
                    <a:pt x="82670" y="204845"/>
                    <a:pt x="81655" y="217791"/>
                  </a:cubicBezTo>
                  <a:cubicBezTo>
                    <a:pt x="3834" y="242793"/>
                    <a:pt x="-18510" y="132375"/>
                    <a:pt x="15259" y="826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任意多边形: 形状 106"/>
            <p:cNvSpPr/>
            <p:nvPr/>
          </p:nvSpPr>
          <p:spPr>
            <a:xfrm>
              <a:off x="9613" y="6016"/>
              <a:ext cx="1219" cy="1010"/>
            </a:xfrm>
            <a:custGeom>
              <a:avLst/>
              <a:gdLst>
                <a:gd name="connsiteX0" fmla="*/ 516691 w 773993"/>
                <a:gd name="connsiteY0" fmla="*/ 0 h 641273"/>
                <a:gd name="connsiteX1" fmla="*/ 584737 w 773993"/>
                <a:gd name="connsiteY1" fmla="*/ 26526 h 641273"/>
                <a:gd name="connsiteX2" fmla="*/ 652275 w 773993"/>
                <a:gd name="connsiteY2" fmla="*/ 220710 h 641273"/>
                <a:gd name="connsiteX3" fmla="*/ 637802 w 773993"/>
                <a:gd name="connsiteY3" fmla="*/ 227183 h 641273"/>
                <a:gd name="connsiteX4" fmla="*/ 589688 w 773993"/>
                <a:gd name="connsiteY4" fmla="*/ 105342 h 641273"/>
                <a:gd name="connsiteX5" fmla="*/ 456516 w 773993"/>
                <a:gd name="connsiteY5" fmla="*/ 122222 h 641273"/>
                <a:gd name="connsiteX6" fmla="*/ 582832 w 773993"/>
                <a:gd name="connsiteY6" fmla="*/ 116510 h 641273"/>
                <a:gd name="connsiteX7" fmla="*/ 623838 w 773993"/>
                <a:gd name="connsiteY7" fmla="*/ 231117 h 641273"/>
                <a:gd name="connsiteX8" fmla="*/ 528751 w 773993"/>
                <a:gd name="connsiteY8" fmla="*/ 231498 h 641273"/>
                <a:gd name="connsiteX9" fmla="*/ 549444 w 773993"/>
                <a:gd name="connsiteY9" fmla="*/ 281122 h 641273"/>
                <a:gd name="connsiteX10" fmla="*/ 611904 w 773993"/>
                <a:gd name="connsiteY10" fmla="*/ 279853 h 641273"/>
                <a:gd name="connsiteX11" fmla="*/ 627265 w 773993"/>
                <a:gd name="connsiteY11" fmla="*/ 238986 h 641273"/>
                <a:gd name="connsiteX12" fmla="*/ 676395 w 773993"/>
                <a:gd name="connsiteY12" fmla="*/ 236194 h 641273"/>
                <a:gd name="connsiteX13" fmla="*/ 709656 w 773993"/>
                <a:gd name="connsiteY13" fmla="*/ 328589 h 641273"/>
                <a:gd name="connsiteX14" fmla="*/ 518595 w 773993"/>
                <a:gd name="connsiteY14" fmla="*/ 347500 h 641273"/>
                <a:gd name="connsiteX15" fmla="*/ 625615 w 773993"/>
                <a:gd name="connsiteY15" fmla="*/ 364888 h 641273"/>
                <a:gd name="connsiteX16" fmla="*/ 730730 w 773993"/>
                <a:gd name="connsiteY16" fmla="*/ 318309 h 641273"/>
                <a:gd name="connsiteX17" fmla="*/ 711434 w 773993"/>
                <a:gd name="connsiteY17" fmla="*/ 227944 h 641273"/>
                <a:gd name="connsiteX18" fmla="*/ 738220 w 773993"/>
                <a:gd name="connsiteY18" fmla="*/ 362096 h 641273"/>
                <a:gd name="connsiteX19" fmla="*/ 474162 w 773993"/>
                <a:gd name="connsiteY19" fmla="*/ 414767 h 641273"/>
                <a:gd name="connsiteX20" fmla="*/ 334008 w 773993"/>
                <a:gd name="connsiteY20" fmla="*/ 594989 h 641273"/>
                <a:gd name="connsiteX21" fmla="*/ 245523 w 773993"/>
                <a:gd name="connsiteY21" fmla="*/ 640426 h 641273"/>
                <a:gd name="connsiteX22" fmla="*/ 192331 w 773993"/>
                <a:gd name="connsiteY22" fmla="*/ 540542 h 641273"/>
                <a:gd name="connsiteX23" fmla="*/ 257584 w 773993"/>
                <a:gd name="connsiteY23" fmla="*/ 604127 h 641273"/>
                <a:gd name="connsiteX24" fmla="*/ 394183 w 773993"/>
                <a:gd name="connsiteY24" fmla="*/ 477971 h 641273"/>
                <a:gd name="connsiteX25" fmla="*/ 393929 w 773993"/>
                <a:gd name="connsiteY25" fmla="*/ 416290 h 641273"/>
                <a:gd name="connsiteX26" fmla="*/ 281831 w 773993"/>
                <a:gd name="connsiteY26" fmla="*/ 577856 h 641273"/>
                <a:gd name="connsiteX27" fmla="*/ 222672 w 773993"/>
                <a:gd name="connsiteY27" fmla="*/ 484571 h 641273"/>
                <a:gd name="connsiteX28" fmla="*/ 79852 w 773993"/>
                <a:gd name="connsiteY28" fmla="*/ 318690 h 641273"/>
                <a:gd name="connsiteX29" fmla="*/ 1143 w 773993"/>
                <a:gd name="connsiteY29" fmla="*/ 368822 h 641273"/>
                <a:gd name="connsiteX30" fmla="*/ 0 w 773993"/>
                <a:gd name="connsiteY30" fmla="*/ 51528 h 641273"/>
                <a:gd name="connsiteX31" fmla="*/ 29453 w 773993"/>
                <a:gd name="connsiteY31" fmla="*/ 61301 h 641273"/>
                <a:gd name="connsiteX32" fmla="*/ 18027 w 773993"/>
                <a:gd name="connsiteY32" fmla="*/ 173877 h 641273"/>
                <a:gd name="connsiteX33" fmla="*/ 47480 w 773993"/>
                <a:gd name="connsiteY33" fmla="*/ 182634 h 641273"/>
                <a:gd name="connsiteX34" fmla="*/ 44306 w 773993"/>
                <a:gd name="connsiteY34" fmla="*/ 129964 h 641273"/>
                <a:gd name="connsiteX35" fmla="*/ 71346 w 773993"/>
                <a:gd name="connsiteY35" fmla="*/ 175527 h 641273"/>
                <a:gd name="connsiteX36" fmla="*/ 43036 w 773993"/>
                <a:gd name="connsiteY36" fmla="*/ 232767 h 641273"/>
                <a:gd name="connsiteX37" fmla="*/ 14092 w 773993"/>
                <a:gd name="connsiteY37" fmla="*/ 226167 h 641273"/>
                <a:gd name="connsiteX38" fmla="*/ 14346 w 773993"/>
                <a:gd name="connsiteY38" fmla="*/ 331509 h 641273"/>
                <a:gd name="connsiteX39" fmla="*/ 52812 w 773993"/>
                <a:gd name="connsiteY39" fmla="*/ 330239 h 641273"/>
                <a:gd name="connsiteX40" fmla="*/ 44433 w 773993"/>
                <a:gd name="connsiteY40" fmla="*/ 293306 h 641273"/>
                <a:gd name="connsiteX41" fmla="*/ 68554 w 773993"/>
                <a:gd name="connsiteY41" fmla="*/ 311075 h 641273"/>
                <a:gd name="connsiteX42" fmla="*/ 96864 w 773993"/>
                <a:gd name="connsiteY42" fmla="*/ 247235 h 641273"/>
                <a:gd name="connsiteX43" fmla="*/ 133426 w 773993"/>
                <a:gd name="connsiteY43" fmla="*/ 302191 h 641273"/>
                <a:gd name="connsiteX44" fmla="*/ 172400 w 773993"/>
                <a:gd name="connsiteY44" fmla="*/ 251170 h 641273"/>
                <a:gd name="connsiteX45" fmla="*/ 130633 w 773993"/>
                <a:gd name="connsiteY45" fmla="*/ 243047 h 641273"/>
                <a:gd name="connsiteX46" fmla="*/ 159451 w 773993"/>
                <a:gd name="connsiteY46" fmla="*/ 202560 h 641273"/>
                <a:gd name="connsiteX47" fmla="*/ 191569 w 773993"/>
                <a:gd name="connsiteY47" fmla="*/ 231244 h 641273"/>
                <a:gd name="connsiteX48" fmla="*/ 255299 w 773993"/>
                <a:gd name="connsiteY48" fmla="*/ 122856 h 641273"/>
                <a:gd name="connsiteX49" fmla="*/ 278531 w 773993"/>
                <a:gd name="connsiteY49" fmla="*/ 171593 h 641273"/>
                <a:gd name="connsiteX50" fmla="*/ 267613 w 773993"/>
                <a:gd name="connsiteY50" fmla="*/ 240509 h 641273"/>
                <a:gd name="connsiteX51" fmla="*/ 294907 w 773993"/>
                <a:gd name="connsiteY51" fmla="*/ 200657 h 641273"/>
                <a:gd name="connsiteX52" fmla="*/ 327788 w 773993"/>
                <a:gd name="connsiteY52" fmla="*/ 247870 h 641273"/>
                <a:gd name="connsiteX53" fmla="*/ 320805 w 773993"/>
                <a:gd name="connsiteY53" fmla="*/ 302318 h 641273"/>
                <a:gd name="connsiteX54" fmla="*/ 357875 w 773993"/>
                <a:gd name="connsiteY54" fmla="*/ 276680 h 641273"/>
                <a:gd name="connsiteX55" fmla="*/ 396849 w 773993"/>
                <a:gd name="connsiteY55" fmla="*/ 341281 h 641273"/>
                <a:gd name="connsiteX56" fmla="*/ 353813 w 773993"/>
                <a:gd name="connsiteY56" fmla="*/ 319705 h 641273"/>
                <a:gd name="connsiteX57" fmla="*/ 399388 w 773993"/>
                <a:gd name="connsiteY57" fmla="*/ 389637 h 641273"/>
                <a:gd name="connsiteX58" fmla="*/ 434300 w 773993"/>
                <a:gd name="connsiteY58" fmla="*/ 345343 h 641273"/>
                <a:gd name="connsiteX59" fmla="*/ 483176 w 773993"/>
                <a:gd name="connsiteY59" fmla="*/ 341535 h 641273"/>
                <a:gd name="connsiteX60" fmla="*/ 450930 w 773993"/>
                <a:gd name="connsiteY60" fmla="*/ 259039 h 641273"/>
                <a:gd name="connsiteX61" fmla="*/ 455247 w 773993"/>
                <a:gd name="connsiteY61" fmla="*/ 310186 h 641273"/>
                <a:gd name="connsiteX62" fmla="*/ 410052 w 773993"/>
                <a:gd name="connsiteY62" fmla="*/ 248505 h 641273"/>
                <a:gd name="connsiteX63" fmla="*/ 454993 w 773993"/>
                <a:gd name="connsiteY63" fmla="*/ 217917 h 641273"/>
                <a:gd name="connsiteX64" fmla="*/ 379203 w 773993"/>
                <a:gd name="connsiteY64" fmla="*/ 150270 h 641273"/>
                <a:gd name="connsiteX65" fmla="*/ 428079 w 773993"/>
                <a:gd name="connsiteY65" fmla="*/ 141894 h 641273"/>
                <a:gd name="connsiteX66" fmla="*/ 328549 w 773993"/>
                <a:gd name="connsiteY66" fmla="*/ 78562 h 641273"/>
                <a:gd name="connsiteX67" fmla="*/ 423890 w 773993"/>
                <a:gd name="connsiteY67" fmla="*/ 66124 h 641273"/>
                <a:gd name="connsiteX68" fmla="*/ 455754 w 773993"/>
                <a:gd name="connsiteY68" fmla="*/ 75389 h 641273"/>
                <a:gd name="connsiteX69" fmla="*/ 449280 w 773993"/>
                <a:gd name="connsiteY69" fmla="*/ 29191 h 641273"/>
                <a:gd name="connsiteX70" fmla="*/ 492316 w 773993"/>
                <a:gd name="connsiteY70" fmla="*/ 28049 h 641273"/>
                <a:gd name="connsiteX71" fmla="*/ 486604 w 773993"/>
                <a:gd name="connsiteY71" fmla="*/ 73231 h 641273"/>
                <a:gd name="connsiteX72" fmla="*/ 545382 w 773993"/>
                <a:gd name="connsiteY72" fmla="*/ 62570 h 641273"/>
                <a:gd name="connsiteX73" fmla="*/ 516691 w 773993"/>
                <a:gd name="connsiteY73" fmla="*/ 0 h 641273"/>
                <a:gd name="connsiteX74" fmla="*/ 516437 w 773993"/>
                <a:gd name="connsiteY74" fmla="*/ 183396 h 641273"/>
                <a:gd name="connsiteX75" fmla="*/ 522912 w 773993"/>
                <a:gd name="connsiteY75" fmla="*/ 221471 h 641273"/>
                <a:gd name="connsiteX76" fmla="*/ 570137 w 773993"/>
                <a:gd name="connsiteY76" fmla="*/ 219060 h 641273"/>
                <a:gd name="connsiteX77" fmla="*/ 558077 w 773993"/>
                <a:gd name="connsiteY77" fmla="*/ 177177 h 641273"/>
                <a:gd name="connsiteX78" fmla="*/ 516437 w 773993"/>
                <a:gd name="connsiteY78" fmla="*/ 183396 h 641273"/>
                <a:gd name="connsiteX79" fmla="*/ 236764 w 773993"/>
                <a:gd name="connsiteY79" fmla="*/ 340774 h 641273"/>
                <a:gd name="connsiteX80" fmla="*/ 253775 w 773993"/>
                <a:gd name="connsiteY80" fmla="*/ 405629 h 641273"/>
                <a:gd name="connsiteX81" fmla="*/ 286656 w 773993"/>
                <a:gd name="connsiteY81" fmla="*/ 374153 h 641273"/>
                <a:gd name="connsiteX82" fmla="*/ 267740 w 773993"/>
                <a:gd name="connsiteY82" fmla="*/ 442181 h 641273"/>
                <a:gd name="connsiteX83" fmla="*/ 216706 w 773993"/>
                <a:gd name="connsiteY83" fmla="*/ 451827 h 641273"/>
                <a:gd name="connsiteX84" fmla="*/ 289702 w 773993"/>
                <a:gd name="connsiteY84" fmla="*/ 476956 h 641273"/>
                <a:gd name="connsiteX85" fmla="*/ 317632 w 773993"/>
                <a:gd name="connsiteY85" fmla="*/ 416797 h 641273"/>
                <a:gd name="connsiteX86" fmla="*/ 236764 w 773993"/>
                <a:gd name="connsiteY86" fmla="*/ 340774 h 641273"/>
                <a:gd name="connsiteX87" fmla="*/ 351147 w 773993"/>
                <a:gd name="connsiteY87" fmla="*/ 422762 h 641273"/>
                <a:gd name="connsiteX88" fmla="*/ 337944 w 773993"/>
                <a:gd name="connsiteY88" fmla="*/ 475560 h 641273"/>
                <a:gd name="connsiteX89" fmla="*/ 351147 w 773993"/>
                <a:gd name="connsiteY89" fmla="*/ 422762 h 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73993" h="641273">
                  <a:moveTo>
                    <a:pt x="516691" y="0"/>
                  </a:moveTo>
                  <a:cubicBezTo>
                    <a:pt x="540558" y="3300"/>
                    <a:pt x="575596" y="-3300"/>
                    <a:pt x="584737" y="26526"/>
                  </a:cubicBezTo>
                  <a:cubicBezTo>
                    <a:pt x="613047" y="88842"/>
                    <a:pt x="638183" y="153443"/>
                    <a:pt x="652275" y="220710"/>
                  </a:cubicBezTo>
                  <a:cubicBezTo>
                    <a:pt x="648720" y="222233"/>
                    <a:pt x="641357" y="225533"/>
                    <a:pt x="637802" y="227183"/>
                  </a:cubicBezTo>
                  <a:cubicBezTo>
                    <a:pt x="611396" y="194818"/>
                    <a:pt x="611777" y="143036"/>
                    <a:pt x="589688" y="105342"/>
                  </a:cubicBezTo>
                  <a:cubicBezTo>
                    <a:pt x="544747" y="103565"/>
                    <a:pt x="498791" y="104707"/>
                    <a:pt x="456516" y="122222"/>
                  </a:cubicBezTo>
                  <a:cubicBezTo>
                    <a:pt x="498537" y="122729"/>
                    <a:pt x="541573" y="107118"/>
                    <a:pt x="582832" y="116510"/>
                  </a:cubicBezTo>
                  <a:cubicBezTo>
                    <a:pt x="606065" y="150524"/>
                    <a:pt x="612412" y="192280"/>
                    <a:pt x="623838" y="231117"/>
                  </a:cubicBezTo>
                  <a:cubicBezTo>
                    <a:pt x="594385" y="255485"/>
                    <a:pt x="560108" y="246093"/>
                    <a:pt x="528751" y="231498"/>
                  </a:cubicBezTo>
                  <a:cubicBezTo>
                    <a:pt x="535607" y="247997"/>
                    <a:pt x="542589" y="264496"/>
                    <a:pt x="549444" y="281122"/>
                  </a:cubicBezTo>
                  <a:cubicBezTo>
                    <a:pt x="570137" y="280742"/>
                    <a:pt x="591084" y="280361"/>
                    <a:pt x="611904" y="279853"/>
                  </a:cubicBezTo>
                  <a:cubicBezTo>
                    <a:pt x="614570" y="265004"/>
                    <a:pt x="619648" y="251424"/>
                    <a:pt x="627265" y="238986"/>
                  </a:cubicBezTo>
                  <a:cubicBezTo>
                    <a:pt x="643388" y="234924"/>
                    <a:pt x="659765" y="234036"/>
                    <a:pt x="676395" y="236194"/>
                  </a:cubicBezTo>
                  <a:cubicBezTo>
                    <a:pt x="700135" y="261069"/>
                    <a:pt x="705975" y="295718"/>
                    <a:pt x="709656" y="328589"/>
                  </a:cubicBezTo>
                  <a:cubicBezTo>
                    <a:pt x="648466" y="349404"/>
                    <a:pt x="582452" y="372122"/>
                    <a:pt x="518595" y="347500"/>
                  </a:cubicBezTo>
                  <a:cubicBezTo>
                    <a:pt x="541065" y="386845"/>
                    <a:pt x="589561" y="372757"/>
                    <a:pt x="625615" y="364888"/>
                  </a:cubicBezTo>
                  <a:cubicBezTo>
                    <a:pt x="662177" y="354227"/>
                    <a:pt x="702801" y="346104"/>
                    <a:pt x="730730" y="318309"/>
                  </a:cubicBezTo>
                  <a:cubicBezTo>
                    <a:pt x="742029" y="287214"/>
                    <a:pt x="719051" y="257008"/>
                    <a:pt x="711434" y="227944"/>
                  </a:cubicBezTo>
                  <a:cubicBezTo>
                    <a:pt x="772370" y="235178"/>
                    <a:pt x="802204" y="338743"/>
                    <a:pt x="738220" y="362096"/>
                  </a:cubicBezTo>
                  <a:cubicBezTo>
                    <a:pt x="654560" y="395094"/>
                    <a:pt x="564044" y="412228"/>
                    <a:pt x="474162" y="414767"/>
                  </a:cubicBezTo>
                  <a:cubicBezTo>
                    <a:pt x="437981" y="482287"/>
                    <a:pt x="386439" y="539907"/>
                    <a:pt x="334008" y="594989"/>
                  </a:cubicBezTo>
                  <a:cubicBezTo>
                    <a:pt x="309761" y="617327"/>
                    <a:pt x="281704" y="646645"/>
                    <a:pt x="245523" y="640426"/>
                  </a:cubicBezTo>
                  <a:cubicBezTo>
                    <a:pt x="210358" y="620373"/>
                    <a:pt x="175700" y="584328"/>
                    <a:pt x="192331" y="540542"/>
                  </a:cubicBezTo>
                  <a:cubicBezTo>
                    <a:pt x="217086" y="558437"/>
                    <a:pt x="237145" y="581663"/>
                    <a:pt x="257584" y="604127"/>
                  </a:cubicBezTo>
                  <a:cubicBezTo>
                    <a:pt x="312046" y="573287"/>
                    <a:pt x="356352" y="527089"/>
                    <a:pt x="394183" y="477971"/>
                  </a:cubicBezTo>
                  <a:cubicBezTo>
                    <a:pt x="412083" y="460076"/>
                    <a:pt x="398626" y="436469"/>
                    <a:pt x="393929" y="416290"/>
                  </a:cubicBezTo>
                  <a:cubicBezTo>
                    <a:pt x="388090" y="485333"/>
                    <a:pt x="335659" y="540034"/>
                    <a:pt x="281831" y="577856"/>
                  </a:cubicBezTo>
                  <a:cubicBezTo>
                    <a:pt x="241080" y="572525"/>
                    <a:pt x="222545" y="521377"/>
                    <a:pt x="222672" y="484571"/>
                  </a:cubicBezTo>
                  <a:cubicBezTo>
                    <a:pt x="168972" y="434693"/>
                    <a:pt x="124920" y="376184"/>
                    <a:pt x="79852" y="318690"/>
                  </a:cubicBezTo>
                  <a:cubicBezTo>
                    <a:pt x="75917" y="360700"/>
                    <a:pt x="33515" y="362984"/>
                    <a:pt x="1143" y="368822"/>
                  </a:cubicBezTo>
                  <a:cubicBezTo>
                    <a:pt x="1143" y="262973"/>
                    <a:pt x="1016" y="157251"/>
                    <a:pt x="0" y="51528"/>
                  </a:cubicBezTo>
                  <a:cubicBezTo>
                    <a:pt x="7363" y="53940"/>
                    <a:pt x="22090" y="58890"/>
                    <a:pt x="29453" y="61301"/>
                  </a:cubicBezTo>
                  <a:cubicBezTo>
                    <a:pt x="17392" y="97473"/>
                    <a:pt x="11299" y="135929"/>
                    <a:pt x="18027" y="173877"/>
                  </a:cubicBezTo>
                  <a:cubicBezTo>
                    <a:pt x="25390" y="176035"/>
                    <a:pt x="40117" y="180477"/>
                    <a:pt x="47480" y="182634"/>
                  </a:cubicBezTo>
                  <a:cubicBezTo>
                    <a:pt x="46718" y="169435"/>
                    <a:pt x="45068" y="143163"/>
                    <a:pt x="44306" y="129964"/>
                  </a:cubicBezTo>
                  <a:cubicBezTo>
                    <a:pt x="54208" y="144305"/>
                    <a:pt x="69061" y="157124"/>
                    <a:pt x="71346" y="175527"/>
                  </a:cubicBezTo>
                  <a:cubicBezTo>
                    <a:pt x="58778" y="193169"/>
                    <a:pt x="41894" y="209033"/>
                    <a:pt x="43036" y="232767"/>
                  </a:cubicBezTo>
                  <a:cubicBezTo>
                    <a:pt x="35800" y="231117"/>
                    <a:pt x="21328" y="227817"/>
                    <a:pt x="14092" y="226167"/>
                  </a:cubicBezTo>
                  <a:cubicBezTo>
                    <a:pt x="13203" y="261323"/>
                    <a:pt x="13330" y="296353"/>
                    <a:pt x="14346" y="331509"/>
                  </a:cubicBezTo>
                  <a:cubicBezTo>
                    <a:pt x="23867" y="331255"/>
                    <a:pt x="43163" y="330620"/>
                    <a:pt x="52812" y="330239"/>
                  </a:cubicBezTo>
                  <a:cubicBezTo>
                    <a:pt x="50019" y="317928"/>
                    <a:pt x="47226" y="305617"/>
                    <a:pt x="44433" y="293306"/>
                  </a:cubicBezTo>
                  <a:cubicBezTo>
                    <a:pt x="50526" y="297749"/>
                    <a:pt x="62587" y="306633"/>
                    <a:pt x="68554" y="311075"/>
                  </a:cubicBezTo>
                  <a:cubicBezTo>
                    <a:pt x="77059" y="289372"/>
                    <a:pt x="86454" y="268050"/>
                    <a:pt x="96864" y="247235"/>
                  </a:cubicBezTo>
                  <a:cubicBezTo>
                    <a:pt x="108670" y="265639"/>
                    <a:pt x="119842" y="284676"/>
                    <a:pt x="133426" y="302191"/>
                  </a:cubicBezTo>
                  <a:cubicBezTo>
                    <a:pt x="161736" y="304348"/>
                    <a:pt x="161863" y="269319"/>
                    <a:pt x="172400" y="251170"/>
                  </a:cubicBezTo>
                  <a:cubicBezTo>
                    <a:pt x="161990" y="249139"/>
                    <a:pt x="141043" y="245078"/>
                    <a:pt x="130633" y="243047"/>
                  </a:cubicBezTo>
                  <a:cubicBezTo>
                    <a:pt x="140154" y="229467"/>
                    <a:pt x="149802" y="216014"/>
                    <a:pt x="159451" y="202560"/>
                  </a:cubicBezTo>
                  <a:cubicBezTo>
                    <a:pt x="170114" y="212079"/>
                    <a:pt x="180778" y="221725"/>
                    <a:pt x="191569" y="231244"/>
                  </a:cubicBezTo>
                  <a:cubicBezTo>
                    <a:pt x="204391" y="190630"/>
                    <a:pt x="233717" y="158774"/>
                    <a:pt x="255299" y="122856"/>
                  </a:cubicBezTo>
                  <a:cubicBezTo>
                    <a:pt x="263170" y="138975"/>
                    <a:pt x="270914" y="155220"/>
                    <a:pt x="278531" y="171593"/>
                  </a:cubicBezTo>
                  <a:cubicBezTo>
                    <a:pt x="266090" y="193169"/>
                    <a:pt x="248316" y="216394"/>
                    <a:pt x="267613" y="240509"/>
                  </a:cubicBezTo>
                  <a:cubicBezTo>
                    <a:pt x="274341" y="230609"/>
                    <a:pt x="288052" y="210683"/>
                    <a:pt x="294907" y="200657"/>
                  </a:cubicBezTo>
                  <a:cubicBezTo>
                    <a:pt x="305952" y="216394"/>
                    <a:pt x="316870" y="232005"/>
                    <a:pt x="327788" y="247870"/>
                  </a:cubicBezTo>
                  <a:cubicBezTo>
                    <a:pt x="324106" y="265511"/>
                    <a:pt x="304429" y="285564"/>
                    <a:pt x="320805" y="302318"/>
                  </a:cubicBezTo>
                  <a:cubicBezTo>
                    <a:pt x="333373" y="294195"/>
                    <a:pt x="345815" y="285564"/>
                    <a:pt x="357875" y="276680"/>
                  </a:cubicBezTo>
                  <a:cubicBezTo>
                    <a:pt x="377299" y="293941"/>
                    <a:pt x="391136" y="315517"/>
                    <a:pt x="396849" y="341281"/>
                  </a:cubicBezTo>
                  <a:cubicBezTo>
                    <a:pt x="386058" y="335824"/>
                    <a:pt x="364604" y="325163"/>
                    <a:pt x="353813" y="319705"/>
                  </a:cubicBezTo>
                  <a:cubicBezTo>
                    <a:pt x="366889" y="344327"/>
                    <a:pt x="382377" y="367553"/>
                    <a:pt x="399388" y="389637"/>
                  </a:cubicBezTo>
                  <a:cubicBezTo>
                    <a:pt x="411195" y="374915"/>
                    <a:pt x="422747" y="360192"/>
                    <a:pt x="434300" y="345343"/>
                  </a:cubicBezTo>
                  <a:cubicBezTo>
                    <a:pt x="450549" y="344073"/>
                    <a:pt x="466799" y="342804"/>
                    <a:pt x="483176" y="341535"/>
                  </a:cubicBezTo>
                  <a:cubicBezTo>
                    <a:pt x="478098" y="311963"/>
                    <a:pt x="469211" y="283153"/>
                    <a:pt x="450930" y="259039"/>
                  </a:cubicBezTo>
                  <a:cubicBezTo>
                    <a:pt x="452200" y="276046"/>
                    <a:pt x="453723" y="293053"/>
                    <a:pt x="455247" y="310186"/>
                  </a:cubicBezTo>
                  <a:cubicBezTo>
                    <a:pt x="433665" y="294829"/>
                    <a:pt x="418685" y="273253"/>
                    <a:pt x="410052" y="248505"/>
                  </a:cubicBezTo>
                  <a:cubicBezTo>
                    <a:pt x="425032" y="238224"/>
                    <a:pt x="440013" y="228071"/>
                    <a:pt x="454993" y="217917"/>
                  </a:cubicBezTo>
                  <a:cubicBezTo>
                    <a:pt x="418939" y="208272"/>
                    <a:pt x="386693" y="189869"/>
                    <a:pt x="379203" y="150270"/>
                  </a:cubicBezTo>
                  <a:cubicBezTo>
                    <a:pt x="391390" y="148240"/>
                    <a:pt x="415892" y="144051"/>
                    <a:pt x="428079" y="141894"/>
                  </a:cubicBezTo>
                  <a:cubicBezTo>
                    <a:pt x="394310" y="119683"/>
                    <a:pt x="347592" y="119937"/>
                    <a:pt x="328549" y="78562"/>
                  </a:cubicBezTo>
                  <a:cubicBezTo>
                    <a:pt x="360668" y="77420"/>
                    <a:pt x="392660" y="73739"/>
                    <a:pt x="423890" y="66124"/>
                  </a:cubicBezTo>
                  <a:cubicBezTo>
                    <a:pt x="434554" y="69170"/>
                    <a:pt x="445090" y="72216"/>
                    <a:pt x="455754" y="75389"/>
                  </a:cubicBezTo>
                  <a:cubicBezTo>
                    <a:pt x="453596" y="60032"/>
                    <a:pt x="451438" y="44548"/>
                    <a:pt x="449280" y="29191"/>
                  </a:cubicBezTo>
                  <a:cubicBezTo>
                    <a:pt x="463625" y="28810"/>
                    <a:pt x="477971" y="28430"/>
                    <a:pt x="492316" y="28049"/>
                  </a:cubicBezTo>
                  <a:cubicBezTo>
                    <a:pt x="490412" y="43025"/>
                    <a:pt x="488381" y="58128"/>
                    <a:pt x="486604" y="73231"/>
                  </a:cubicBezTo>
                  <a:cubicBezTo>
                    <a:pt x="505265" y="69043"/>
                    <a:pt x="537003" y="86939"/>
                    <a:pt x="545382" y="62570"/>
                  </a:cubicBezTo>
                  <a:cubicBezTo>
                    <a:pt x="537638" y="40867"/>
                    <a:pt x="526720" y="20561"/>
                    <a:pt x="516691" y="0"/>
                  </a:cubicBezTo>
                  <a:moveTo>
                    <a:pt x="516437" y="183396"/>
                  </a:moveTo>
                  <a:cubicBezTo>
                    <a:pt x="518087" y="192915"/>
                    <a:pt x="521261" y="211952"/>
                    <a:pt x="522912" y="221471"/>
                  </a:cubicBezTo>
                  <a:cubicBezTo>
                    <a:pt x="538526" y="220583"/>
                    <a:pt x="554268" y="219821"/>
                    <a:pt x="570137" y="219060"/>
                  </a:cubicBezTo>
                  <a:cubicBezTo>
                    <a:pt x="567090" y="208526"/>
                    <a:pt x="560997" y="187584"/>
                    <a:pt x="558077" y="177177"/>
                  </a:cubicBezTo>
                  <a:cubicBezTo>
                    <a:pt x="544112" y="179208"/>
                    <a:pt x="530275" y="181238"/>
                    <a:pt x="516437" y="183396"/>
                  </a:cubicBezTo>
                  <a:moveTo>
                    <a:pt x="236764" y="340774"/>
                  </a:moveTo>
                  <a:cubicBezTo>
                    <a:pt x="234479" y="364126"/>
                    <a:pt x="241842" y="385956"/>
                    <a:pt x="253775" y="405629"/>
                  </a:cubicBezTo>
                  <a:cubicBezTo>
                    <a:pt x="264693" y="395094"/>
                    <a:pt x="275611" y="384560"/>
                    <a:pt x="286656" y="374153"/>
                  </a:cubicBezTo>
                  <a:cubicBezTo>
                    <a:pt x="283990" y="396744"/>
                    <a:pt x="290845" y="427966"/>
                    <a:pt x="267740" y="442181"/>
                  </a:cubicBezTo>
                  <a:cubicBezTo>
                    <a:pt x="250855" y="446242"/>
                    <a:pt x="233844" y="449542"/>
                    <a:pt x="216706" y="451827"/>
                  </a:cubicBezTo>
                  <a:cubicBezTo>
                    <a:pt x="241080" y="459822"/>
                    <a:pt x="265455" y="468326"/>
                    <a:pt x="289702" y="476956"/>
                  </a:cubicBezTo>
                  <a:cubicBezTo>
                    <a:pt x="299732" y="457284"/>
                    <a:pt x="311157" y="438119"/>
                    <a:pt x="317632" y="416797"/>
                  </a:cubicBezTo>
                  <a:cubicBezTo>
                    <a:pt x="302271" y="382276"/>
                    <a:pt x="275230" y="349531"/>
                    <a:pt x="236764" y="340774"/>
                  </a:cubicBezTo>
                  <a:moveTo>
                    <a:pt x="351147" y="422762"/>
                  </a:moveTo>
                  <a:cubicBezTo>
                    <a:pt x="337309" y="434819"/>
                    <a:pt x="331596" y="458553"/>
                    <a:pt x="337944" y="475560"/>
                  </a:cubicBezTo>
                  <a:cubicBezTo>
                    <a:pt x="358256" y="476956"/>
                    <a:pt x="373617" y="428093"/>
                    <a:pt x="351147" y="42276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任意多边形: 形状 107"/>
            <p:cNvSpPr/>
            <p:nvPr/>
          </p:nvSpPr>
          <p:spPr>
            <a:xfrm>
              <a:off x="10665" y="5995"/>
              <a:ext cx="236" cy="342"/>
            </a:xfrm>
            <a:custGeom>
              <a:avLst/>
              <a:gdLst>
                <a:gd name="connsiteX0" fmla="*/ 9452 w 149892"/>
                <a:gd name="connsiteY0" fmla="*/ 0 h 217322"/>
                <a:gd name="connsiteX1" fmla="*/ 138434 w 149892"/>
                <a:gd name="connsiteY1" fmla="*/ 84781 h 217322"/>
                <a:gd name="connsiteX2" fmla="*/ 97048 w 149892"/>
                <a:gd name="connsiteY2" fmla="*/ 217283 h 217322"/>
                <a:gd name="connsiteX3" fmla="*/ 66707 w 149892"/>
                <a:gd name="connsiteY3" fmla="*/ 163216 h 217322"/>
                <a:gd name="connsiteX4" fmla="*/ 107839 w 149892"/>
                <a:gd name="connsiteY4" fmla="*/ 170704 h 217322"/>
                <a:gd name="connsiteX5" fmla="*/ 84353 w 149892"/>
                <a:gd name="connsiteY5" fmla="*/ 140498 h 217322"/>
                <a:gd name="connsiteX6" fmla="*/ 65691 w 149892"/>
                <a:gd name="connsiteY6" fmla="*/ 54955 h 217322"/>
                <a:gd name="connsiteX7" fmla="*/ 36619 w 149892"/>
                <a:gd name="connsiteY7" fmla="*/ 192915 h 217322"/>
                <a:gd name="connsiteX8" fmla="*/ 946 w 149892"/>
                <a:gd name="connsiteY8" fmla="*/ 138721 h 217322"/>
                <a:gd name="connsiteX9" fmla="*/ 9452 w 149892"/>
                <a:gd name="connsiteY9" fmla="*/ 0 h 21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892" h="217322">
                  <a:moveTo>
                    <a:pt x="9452" y="0"/>
                  </a:moveTo>
                  <a:cubicBezTo>
                    <a:pt x="53250" y="26272"/>
                    <a:pt x="105554" y="44167"/>
                    <a:pt x="138434" y="84781"/>
                  </a:cubicBezTo>
                  <a:cubicBezTo>
                    <a:pt x="159508" y="127171"/>
                    <a:pt x="154684" y="208399"/>
                    <a:pt x="97048" y="217283"/>
                  </a:cubicBezTo>
                  <a:cubicBezTo>
                    <a:pt x="68103" y="218679"/>
                    <a:pt x="68484" y="183142"/>
                    <a:pt x="66707" y="163216"/>
                  </a:cubicBezTo>
                  <a:cubicBezTo>
                    <a:pt x="80290" y="165627"/>
                    <a:pt x="94001" y="168166"/>
                    <a:pt x="107839" y="170704"/>
                  </a:cubicBezTo>
                  <a:cubicBezTo>
                    <a:pt x="99968" y="160677"/>
                    <a:pt x="92097" y="150524"/>
                    <a:pt x="84353" y="140498"/>
                  </a:cubicBezTo>
                  <a:cubicBezTo>
                    <a:pt x="86384" y="110291"/>
                    <a:pt x="85495" y="79323"/>
                    <a:pt x="65691" y="54955"/>
                  </a:cubicBezTo>
                  <a:cubicBezTo>
                    <a:pt x="70261" y="102930"/>
                    <a:pt x="68484" y="153570"/>
                    <a:pt x="36619" y="192915"/>
                  </a:cubicBezTo>
                  <a:cubicBezTo>
                    <a:pt x="25194" y="175908"/>
                    <a:pt x="-5782" y="163470"/>
                    <a:pt x="946" y="138721"/>
                  </a:cubicBezTo>
                  <a:cubicBezTo>
                    <a:pt x="10213" y="93030"/>
                    <a:pt x="15926" y="46579"/>
                    <a:pt x="9452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任意多边形: 形状 110"/>
            <p:cNvSpPr/>
            <p:nvPr/>
          </p:nvSpPr>
          <p:spPr>
            <a:xfrm>
              <a:off x="9348" y="6629"/>
              <a:ext cx="246" cy="330"/>
            </a:xfrm>
            <a:custGeom>
              <a:avLst/>
              <a:gdLst>
                <a:gd name="connsiteX0" fmla="*/ 16377 w 156223"/>
                <a:gd name="connsiteY0" fmla="*/ 65363 h 209441"/>
                <a:gd name="connsiteX1" fmla="*/ 155261 w 156223"/>
                <a:gd name="connsiteY1" fmla="*/ 0 h 209441"/>
                <a:gd name="connsiteX2" fmla="*/ 115779 w 156223"/>
                <a:gd name="connsiteY2" fmla="*/ 188219 h 209441"/>
                <a:gd name="connsiteX3" fmla="*/ 6728 w 156223"/>
                <a:gd name="connsiteY3" fmla="*/ 179969 h 209441"/>
                <a:gd name="connsiteX4" fmla="*/ 52939 w 156223"/>
                <a:gd name="connsiteY4" fmla="*/ 165627 h 209441"/>
                <a:gd name="connsiteX5" fmla="*/ 68935 w 156223"/>
                <a:gd name="connsiteY5" fmla="*/ 134533 h 209441"/>
                <a:gd name="connsiteX6" fmla="*/ 134949 w 156223"/>
                <a:gd name="connsiteY6" fmla="*/ 69424 h 209441"/>
                <a:gd name="connsiteX7" fmla="*/ 0 w 156223"/>
                <a:gd name="connsiteY7" fmla="*/ 123618 h 209441"/>
                <a:gd name="connsiteX8" fmla="*/ 16377 w 156223"/>
                <a:gd name="connsiteY8" fmla="*/ 65363 h 20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223" h="209441">
                  <a:moveTo>
                    <a:pt x="16377" y="65363"/>
                  </a:moveTo>
                  <a:cubicBezTo>
                    <a:pt x="63856" y="46325"/>
                    <a:pt x="113875" y="31729"/>
                    <a:pt x="155261" y="0"/>
                  </a:cubicBezTo>
                  <a:cubicBezTo>
                    <a:pt x="147517" y="61936"/>
                    <a:pt x="178366" y="147351"/>
                    <a:pt x="115779" y="188219"/>
                  </a:cubicBezTo>
                  <a:cubicBezTo>
                    <a:pt x="84676" y="207130"/>
                    <a:pt x="20439" y="228071"/>
                    <a:pt x="6728" y="179969"/>
                  </a:cubicBezTo>
                  <a:cubicBezTo>
                    <a:pt x="-10918" y="144051"/>
                    <a:pt x="53193" y="117399"/>
                    <a:pt x="52939" y="165627"/>
                  </a:cubicBezTo>
                  <a:cubicBezTo>
                    <a:pt x="58144" y="155220"/>
                    <a:pt x="63476" y="144813"/>
                    <a:pt x="68935" y="134533"/>
                  </a:cubicBezTo>
                  <a:cubicBezTo>
                    <a:pt x="99657" y="122348"/>
                    <a:pt x="126443" y="103057"/>
                    <a:pt x="134949" y="69424"/>
                  </a:cubicBezTo>
                  <a:cubicBezTo>
                    <a:pt x="98895" y="105468"/>
                    <a:pt x="51923" y="127679"/>
                    <a:pt x="0" y="123618"/>
                  </a:cubicBezTo>
                  <a:cubicBezTo>
                    <a:pt x="5840" y="104580"/>
                    <a:pt x="3682" y="81608"/>
                    <a:pt x="16377" y="653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任意多边形: 形状 111"/>
            <p:cNvSpPr/>
            <p:nvPr/>
          </p:nvSpPr>
          <p:spPr>
            <a:xfrm>
              <a:off x="9619" y="6630"/>
              <a:ext cx="246" cy="331"/>
            </a:xfrm>
            <a:custGeom>
              <a:avLst/>
              <a:gdLst>
                <a:gd name="connsiteX0" fmla="*/ 508 w 156149"/>
                <a:gd name="connsiteY0" fmla="*/ 0 h 210335"/>
                <a:gd name="connsiteX1" fmla="*/ 138631 w 156149"/>
                <a:gd name="connsiteY1" fmla="*/ 65616 h 210335"/>
                <a:gd name="connsiteX2" fmla="*/ 156150 w 156149"/>
                <a:gd name="connsiteY2" fmla="*/ 123364 h 210335"/>
                <a:gd name="connsiteX3" fmla="*/ 24121 w 156149"/>
                <a:gd name="connsiteY3" fmla="*/ 68282 h 210335"/>
                <a:gd name="connsiteX4" fmla="*/ 84422 w 156149"/>
                <a:gd name="connsiteY4" fmla="*/ 135421 h 210335"/>
                <a:gd name="connsiteX5" fmla="*/ 102576 w 156149"/>
                <a:gd name="connsiteY5" fmla="*/ 163597 h 210335"/>
                <a:gd name="connsiteX6" fmla="*/ 117684 w 156149"/>
                <a:gd name="connsiteY6" fmla="*/ 134406 h 210335"/>
                <a:gd name="connsiteX7" fmla="*/ 150437 w 156149"/>
                <a:gd name="connsiteY7" fmla="*/ 167277 h 210335"/>
                <a:gd name="connsiteX8" fmla="*/ 101434 w 156149"/>
                <a:gd name="connsiteY8" fmla="*/ 209541 h 210335"/>
                <a:gd name="connsiteX9" fmla="*/ 4062 w 156149"/>
                <a:gd name="connsiteY9" fmla="*/ 137198 h 210335"/>
                <a:gd name="connsiteX10" fmla="*/ 508 w 156149"/>
                <a:gd name="connsiteY10" fmla="*/ 0 h 21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149" h="210335">
                  <a:moveTo>
                    <a:pt x="508" y="0"/>
                  </a:moveTo>
                  <a:cubicBezTo>
                    <a:pt x="41005" y="32745"/>
                    <a:pt x="90643" y="47975"/>
                    <a:pt x="138631" y="65616"/>
                  </a:cubicBezTo>
                  <a:cubicBezTo>
                    <a:pt x="150564" y="82369"/>
                    <a:pt x="150183" y="104326"/>
                    <a:pt x="156150" y="123364"/>
                  </a:cubicBezTo>
                  <a:cubicBezTo>
                    <a:pt x="105623" y="127298"/>
                    <a:pt x="54716" y="110037"/>
                    <a:pt x="24121" y="68282"/>
                  </a:cubicBezTo>
                  <a:cubicBezTo>
                    <a:pt x="29326" y="101915"/>
                    <a:pt x="54081" y="123110"/>
                    <a:pt x="84422" y="135421"/>
                  </a:cubicBezTo>
                  <a:cubicBezTo>
                    <a:pt x="90262" y="144813"/>
                    <a:pt x="96356" y="154205"/>
                    <a:pt x="102576" y="163597"/>
                  </a:cubicBezTo>
                  <a:cubicBezTo>
                    <a:pt x="106385" y="156235"/>
                    <a:pt x="113875" y="141767"/>
                    <a:pt x="117684" y="134406"/>
                  </a:cubicBezTo>
                  <a:cubicBezTo>
                    <a:pt x="129490" y="143544"/>
                    <a:pt x="152087" y="147986"/>
                    <a:pt x="150437" y="167277"/>
                  </a:cubicBezTo>
                  <a:cubicBezTo>
                    <a:pt x="152976" y="193676"/>
                    <a:pt x="126697" y="214744"/>
                    <a:pt x="101434" y="209541"/>
                  </a:cubicBezTo>
                  <a:cubicBezTo>
                    <a:pt x="60429" y="204845"/>
                    <a:pt x="11553" y="182380"/>
                    <a:pt x="4062" y="137198"/>
                  </a:cubicBezTo>
                  <a:cubicBezTo>
                    <a:pt x="-2539" y="91761"/>
                    <a:pt x="1016" y="45690"/>
                    <a:pt x="508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985"/>
            <a:ext cx="7959090" cy="6863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5860" y="116840"/>
            <a:ext cx="4636135" cy="47872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88595" y="220345"/>
          <a:ext cx="11780520" cy="6417310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681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2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8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0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42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323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34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朝代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建立时间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建立者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都城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亡国之君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灭亡原因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启示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7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约前2070年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禹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阳城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夏桀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宋体" panose="02010600030101010101" pitchFamily="2" charset="-122"/>
                        </a:rPr>
                        <a:t>不修德行，统治残暴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buNone/>
                        <a:defRPr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7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商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约前1600年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汤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亳-殷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商纣王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宋体" panose="02010600030101010101" pitchFamily="2" charset="-122"/>
                        </a:rPr>
                        <a:t>对外征伐，耗费国力，赋税繁重，施用酷刑，残害人民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4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西周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endParaRPr kumimoji="1" lang="zh-CN" altLang="en-US" sz="2000" noProof="0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华文楷体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34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东周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前770年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周平王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洛邑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周赧王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 flipV="1">
            <a:off x="5781675" y="5324475"/>
            <a:ext cx="3638550" cy="1313180"/>
          </a:xfrm>
          <a:prstGeom prst="line">
            <a:avLst/>
          </a:prstGeom>
          <a:ln w="28575" cmpd="sng">
            <a:solidFill>
              <a:srgbClr val="07072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118870" y="1180465"/>
            <a:ext cx="2528570" cy="544195"/>
            <a:chOff x="13450" y="3987"/>
            <a:chExt cx="3982" cy="857"/>
          </a:xfrm>
        </p:grpSpPr>
        <p:sp>
          <p:nvSpPr>
            <p:cNvPr id="3" name="圆角矩形标注 2"/>
            <p:cNvSpPr/>
            <p:nvPr/>
          </p:nvSpPr>
          <p:spPr>
            <a:xfrm>
              <a:off x="13450" y="3987"/>
              <a:ext cx="3982" cy="857"/>
            </a:xfrm>
            <a:prstGeom prst="wedgeRoundRectCallout">
              <a:avLst>
                <a:gd name="adj1" fmla="val -70266"/>
                <a:gd name="adj2" fmla="val 84889"/>
                <a:gd name="adj3" fmla="val 16667"/>
              </a:avLst>
            </a:prstGeom>
            <a:solidFill>
              <a:srgbClr val="4A5440"/>
            </a:solidFill>
            <a:ln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577" y="4105"/>
              <a:ext cx="372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世袭制代替禅让制</a:t>
              </a:r>
              <a:endPara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A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7525" y="538163"/>
            <a:ext cx="4404360" cy="4354195"/>
            <a:chOff x="7953" y="3772"/>
            <a:chExt cx="3294" cy="3256"/>
          </a:xfrm>
          <a:solidFill>
            <a:schemeClr val="bg1">
              <a:alpha val="64000"/>
            </a:schemeClr>
          </a:solidFill>
        </p:grpSpPr>
        <p:sp>
          <p:nvSpPr>
            <p:cNvPr id="55" name="任意多边形: 形状 54"/>
            <p:cNvSpPr/>
            <p:nvPr/>
          </p:nvSpPr>
          <p:spPr>
            <a:xfrm>
              <a:off x="7953" y="3772"/>
              <a:ext cx="2833" cy="2094"/>
            </a:xfrm>
            <a:custGeom>
              <a:avLst/>
              <a:gdLst>
                <a:gd name="connsiteX0" fmla="*/ 727294 w 1799168"/>
                <a:gd name="connsiteY0" fmla="*/ 40102 h 1329860"/>
                <a:gd name="connsiteX1" fmla="*/ 811590 w 1799168"/>
                <a:gd name="connsiteY1" fmla="*/ 5580 h 1329860"/>
                <a:gd name="connsiteX2" fmla="*/ 862116 w 1799168"/>
                <a:gd name="connsiteY2" fmla="*/ 49494 h 1329860"/>
                <a:gd name="connsiteX3" fmla="*/ 855261 w 1799168"/>
                <a:gd name="connsiteY3" fmla="*/ 99372 h 1329860"/>
                <a:gd name="connsiteX4" fmla="*/ 799529 w 1799168"/>
                <a:gd name="connsiteY4" fmla="*/ 43275 h 1329860"/>
                <a:gd name="connsiteX5" fmla="*/ 733007 w 1799168"/>
                <a:gd name="connsiteY5" fmla="*/ 71577 h 1329860"/>
                <a:gd name="connsiteX6" fmla="*/ 779344 w 1799168"/>
                <a:gd name="connsiteY6" fmla="*/ 58124 h 1329860"/>
                <a:gd name="connsiteX7" fmla="*/ 824031 w 1799168"/>
                <a:gd name="connsiteY7" fmla="*/ 146332 h 1329860"/>
                <a:gd name="connsiteX8" fmla="*/ 958726 w 1799168"/>
                <a:gd name="connsiteY8" fmla="*/ 301171 h 1329860"/>
                <a:gd name="connsiteX9" fmla="*/ 1082249 w 1799168"/>
                <a:gd name="connsiteY9" fmla="*/ 266396 h 1329860"/>
                <a:gd name="connsiteX10" fmla="*/ 1131252 w 1799168"/>
                <a:gd name="connsiteY10" fmla="*/ 291398 h 1329860"/>
                <a:gd name="connsiteX11" fmla="*/ 1267217 w 1799168"/>
                <a:gd name="connsiteY11" fmla="*/ 139732 h 1329860"/>
                <a:gd name="connsiteX12" fmla="*/ 1255411 w 1799168"/>
                <a:gd name="connsiteY12" fmla="*/ 114729 h 1329860"/>
                <a:gd name="connsiteX13" fmla="*/ 1324218 w 1799168"/>
                <a:gd name="connsiteY13" fmla="*/ 58124 h 1329860"/>
                <a:gd name="connsiteX14" fmla="*/ 1423748 w 1799168"/>
                <a:gd name="connsiteY14" fmla="*/ 206237 h 1329860"/>
                <a:gd name="connsiteX15" fmla="*/ 1422224 w 1799168"/>
                <a:gd name="connsiteY15" fmla="*/ 142651 h 1329860"/>
                <a:gd name="connsiteX16" fmla="*/ 1318251 w 1799168"/>
                <a:gd name="connsiteY16" fmla="*/ 47717 h 1329860"/>
                <a:gd name="connsiteX17" fmla="*/ 1230020 w 1799168"/>
                <a:gd name="connsiteY17" fmla="*/ 93407 h 1329860"/>
                <a:gd name="connsiteX18" fmla="*/ 1227989 w 1799168"/>
                <a:gd name="connsiteY18" fmla="*/ 44036 h 1329860"/>
                <a:gd name="connsiteX19" fmla="*/ 1318505 w 1799168"/>
                <a:gd name="connsiteY19" fmla="*/ 7991 h 1329860"/>
                <a:gd name="connsiteX20" fmla="*/ 1502584 w 1799168"/>
                <a:gd name="connsiteY20" fmla="*/ 196337 h 1329860"/>
                <a:gd name="connsiteX21" fmla="*/ 1732874 w 1799168"/>
                <a:gd name="connsiteY21" fmla="*/ 228193 h 1329860"/>
                <a:gd name="connsiteX22" fmla="*/ 1795587 w 1799168"/>
                <a:gd name="connsiteY22" fmla="*/ 306375 h 1329860"/>
                <a:gd name="connsiteX23" fmla="*/ 1744172 w 1799168"/>
                <a:gd name="connsiteY23" fmla="*/ 362091 h 1329860"/>
                <a:gd name="connsiteX24" fmla="*/ 1759406 w 1799168"/>
                <a:gd name="connsiteY24" fmla="*/ 280991 h 1329860"/>
                <a:gd name="connsiteX25" fmla="*/ 1588911 w 1799168"/>
                <a:gd name="connsiteY25" fmla="*/ 232128 h 1329860"/>
                <a:gd name="connsiteX26" fmla="*/ 1546382 w 1799168"/>
                <a:gd name="connsiteY26" fmla="*/ 263730 h 1329860"/>
                <a:gd name="connsiteX27" fmla="*/ 1739983 w 1799168"/>
                <a:gd name="connsiteY27" fmla="*/ 276930 h 1329860"/>
                <a:gd name="connsiteX28" fmla="*/ 1686663 w 1799168"/>
                <a:gd name="connsiteY28" fmla="*/ 363488 h 1329860"/>
                <a:gd name="connsiteX29" fmla="*/ 1626742 w 1799168"/>
                <a:gd name="connsiteY29" fmla="*/ 569855 h 1329860"/>
                <a:gd name="connsiteX30" fmla="*/ 1692884 w 1799168"/>
                <a:gd name="connsiteY30" fmla="*/ 629126 h 1329860"/>
                <a:gd name="connsiteX31" fmla="*/ 1711927 w 1799168"/>
                <a:gd name="connsiteY31" fmla="*/ 706292 h 1329860"/>
                <a:gd name="connsiteX32" fmla="*/ 1666859 w 1799168"/>
                <a:gd name="connsiteY32" fmla="*/ 715938 h 1329860"/>
                <a:gd name="connsiteX33" fmla="*/ 1689329 w 1799168"/>
                <a:gd name="connsiteY33" fmla="*/ 664536 h 1329860"/>
                <a:gd name="connsiteX34" fmla="*/ 1587641 w 1799168"/>
                <a:gd name="connsiteY34" fmla="*/ 713653 h 1329860"/>
                <a:gd name="connsiteX35" fmla="*/ 1610112 w 1799168"/>
                <a:gd name="connsiteY35" fmla="*/ 727995 h 1329860"/>
                <a:gd name="connsiteX36" fmla="*/ 1578501 w 1799168"/>
                <a:gd name="connsiteY36" fmla="*/ 779777 h 1329860"/>
                <a:gd name="connsiteX37" fmla="*/ 1534449 w 1799168"/>
                <a:gd name="connsiteY37" fmla="*/ 786377 h 1329860"/>
                <a:gd name="connsiteX38" fmla="*/ 1570122 w 1799168"/>
                <a:gd name="connsiteY38" fmla="*/ 757313 h 1329860"/>
                <a:gd name="connsiteX39" fmla="*/ 1557427 w 1799168"/>
                <a:gd name="connsiteY39" fmla="*/ 738529 h 1329860"/>
                <a:gd name="connsiteX40" fmla="*/ 1464118 w 1799168"/>
                <a:gd name="connsiteY40" fmla="*/ 801099 h 1329860"/>
                <a:gd name="connsiteX41" fmla="*/ 1425271 w 1799168"/>
                <a:gd name="connsiteY41" fmla="*/ 745255 h 1329860"/>
                <a:gd name="connsiteX42" fmla="*/ 1528228 w 1799168"/>
                <a:gd name="connsiteY42" fmla="*/ 698296 h 1329860"/>
                <a:gd name="connsiteX43" fmla="*/ 1519977 w 1799168"/>
                <a:gd name="connsiteY43" fmla="*/ 668851 h 1329860"/>
                <a:gd name="connsiteX44" fmla="*/ 1478083 w 1799168"/>
                <a:gd name="connsiteY44" fmla="*/ 693346 h 1329860"/>
                <a:gd name="connsiteX45" fmla="*/ 1496491 w 1799168"/>
                <a:gd name="connsiteY45" fmla="*/ 655905 h 1329860"/>
                <a:gd name="connsiteX46" fmla="*/ 1541050 w 1799168"/>
                <a:gd name="connsiteY46" fmla="*/ 659332 h 1329860"/>
                <a:gd name="connsiteX47" fmla="*/ 1564156 w 1799168"/>
                <a:gd name="connsiteY47" fmla="*/ 647402 h 1329860"/>
                <a:gd name="connsiteX48" fmla="*/ 1567202 w 1799168"/>
                <a:gd name="connsiteY48" fmla="*/ 677101 h 1329860"/>
                <a:gd name="connsiteX49" fmla="*/ 1653529 w 1799168"/>
                <a:gd name="connsiteY49" fmla="*/ 601712 h 1329860"/>
                <a:gd name="connsiteX50" fmla="*/ 1611635 w 1799168"/>
                <a:gd name="connsiteY50" fmla="*/ 607042 h 1329860"/>
                <a:gd name="connsiteX51" fmla="*/ 1623949 w 1799168"/>
                <a:gd name="connsiteY51" fmla="*/ 575948 h 1329860"/>
                <a:gd name="connsiteX52" fmla="*/ 1566949 w 1799168"/>
                <a:gd name="connsiteY52" fmla="*/ 583309 h 1329860"/>
                <a:gd name="connsiteX53" fmla="*/ 1591831 w 1799168"/>
                <a:gd name="connsiteY53" fmla="*/ 514392 h 1329860"/>
                <a:gd name="connsiteX54" fmla="*/ 1535846 w 1799168"/>
                <a:gd name="connsiteY54" fmla="*/ 511854 h 1329860"/>
                <a:gd name="connsiteX55" fmla="*/ 1534322 w 1799168"/>
                <a:gd name="connsiteY55" fmla="*/ 558560 h 1329860"/>
                <a:gd name="connsiteX56" fmla="*/ 1497252 w 1799168"/>
                <a:gd name="connsiteY56" fmla="*/ 550437 h 1329860"/>
                <a:gd name="connsiteX57" fmla="*/ 1502077 w 1799168"/>
                <a:gd name="connsiteY57" fmla="*/ 509697 h 1329860"/>
                <a:gd name="connsiteX58" fmla="*/ 1475417 w 1799168"/>
                <a:gd name="connsiteY58" fmla="*/ 519850 h 1329860"/>
                <a:gd name="connsiteX59" fmla="*/ 1378807 w 1799168"/>
                <a:gd name="connsiteY59" fmla="*/ 512108 h 1329860"/>
                <a:gd name="connsiteX60" fmla="*/ 1468054 w 1799168"/>
                <a:gd name="connsiteY60" fmla="*/ 462610 h 1329860"/>
                <a:gd name="connsiteX61" fmla="*/ 1424509 w 1799168"/>
                <a:gd name="connsiteY61" fmla="*/ 436846 h 1329860"/>
                <a:gd name="connsiteX62" fmla="*/ 1489127 w 1799168"/>
                <a:gd name="connsiteY62" fmla="*/ 372245 h 1329860"/>
                <a:gd name="connsiteX63" fmla="*/ 1453581 w 1799168"/>
                <a:gd name="connsiteY63" fmla="*/ 353080 h 1329860"/>
                <a:gd name="connsiteX64" fmla="*/ 1486208 w 1799168"/>
                <a:gd name="connsiteY64" fmla="*/ 293175 h 1329860"/>
                <a:gd name="connsiteX65" fmla="*/ 1495348 w 1799168"/>
                <a:gd name="connsiteY65" fmla="*/ 339246 h 1329860"/>
                <a:gd name="connsiteX66" fmla="*/ 1521119 w 1799168"/>
                <a:gd name="connsiteY66" fmla="*/ 264746 h 1329860"/>
                <a:gd name="connsiteX67" fmla="*/ 1469704 w 1799168"/>
                <a:gd name="connsiteY67" fmla="*/ 261700 h 1329860"/>
                <a:gd name="connsiteX68" fmla="*/ 1438982 w 1799168"/>
                <a:gd name="connsiteY68" fmla="*/ 231366 h 1329860"/>
                <a:gd name="connsiteX69" fmla="*/ 1392137 w 1799168"/>
                <a:gd name="connsiteY69" fmla="*/ 280103 h 1329860"/>
                <a:gd name="connsiteX70" fmla="*/ 1433269 w 1799168"/>
                <a:gd name="connsiteY70" fmla="*/ 269695 h 1329860"/>
                <a:gd name="connsiteX71" fmla="*/ 1403943 w 1799168"/>
                <a:gd name="connsiteY71" fmla="*/ 329981 h 1329860"/>
                <a:gd name="connsiteX72" fmla="*/ 1357733 w 1799168"/>
                <a:gd name="connsiteY72" fmla="*/ 304471 h 1329860"/>
                <a:gd name="connsiteX73" fmla="*/ 1368270 w 1799168"/>
                <a:gd name="connsiteY73" fmla="*/ 358792 h 1329860"/>
                <a:gd name="connsiteX74" fmla="*/ 1346561 w 1799168"/>
                <a:gd name="connsiteY74" fmla="*/ 396613 h 1329860"/>
                <a:gd name="connsiteX75" fmla="*/ 1304922 w 1799168"/>
                <a:gd name="connsiteY75" fmla="*/ 367295 h 1329860"/>
                <a:gd name="connsiteX76" fmla="*/ 1309746 w 1799168"/>
                <a:gd name="connsiteY76" fmla="*/ 476952 h 1329860"/>
                <a:gd name="connsiteX77" fmla="*/ 1248936 w 1799168"/>
                <a:gd name="connsiteY77" fmla="*/ 403594 h 1329860"/>
                <a:gd name="connsiteX78" fmla="*/ 1243223 w 1799168"/>
                <a:gd name="connsiteY78" fmla="*/ 372245 h 1329860"/>
                <a:gd name="connsiteX79" fmla="*/ 1207169 w 1799168"/>
                <a:gd name="connsiteY79" fmla="*/ 405624 h 1329860"/>
                <a:gd name="connsiteX80" fmla="*/ 1188634 w 1799168"/>
                <a:gd name="connsiteY80" fmla="*/ 377575 h 1329860"/>
                <a:gd name="connsiteX81" fmla="*/ 1219991 w 1799168"/>
                <a:gd name="connsiteY81" fmla="*/ 347369 h 1329860"/>
                <a:gd name="connsiteX82" fmla="*/ 1187111 w 1799168"/>
                <a:gd name="connsiteY82" fmla="*/ 303202 h 1329860"/>
                <a:gd name="connsiteX83" fmla="*/ 1150041 w 1799168"/>
                <a:gd name="connsiteY83" fmla="*/ 360822 h 1329860"/>
                <a:gd name="connsiteX84" fmla="*/ 1119446 w 1799168"/>
                <a:gd name="connsiteY84" fmla="*/ 309548 h 1329860"/>
                <a:gd name="connsiteX85" fmla="*/ 1099261 w 1799168"/>
                <a:gd name="connsiteY85" fmla="*/ 330870 h 1329860"/>
                <a:gd name="connsiteX86" fmla="*/ 1099261 w 1799168"/>
                <a:gd name="connsiteY86" fmla="*/ 289495 h 1329860"/>
                <a:gd name="connsiteX87" fmla="*/ 1068158 w 1799168"/>
                <a:gd name="connsiteY87" fmla="*/ 297998 h 1329860"/>
                <a:gd name="connsiteX88" fmla="*/ 1067269 w 1799168"/>
                <a:gd name="connsiteY88" fmla="*/ 396994 h 1329860"/>
                <a:gd name="connsiteX89" fmla="*/ 1096595 w 1799168"/>
                <a:gd name="connsiteY89" fmla="*/ 382271 h 1329860"/>
                <a:gd name="connsiteX90" fmla="*/ 1092786 w 1799168"/>
                <a:gd name="connsiteY90" fmla="*/ 413366 h 1329860"/>
                <a:gd name="connsiteX91" fmla="*/ 1124270 w 1799168"/>
                <a:gd name="connsiteY91" fmla="*/ 435069 h 1329860"/>
                <a:gd name="connsiteX92" fmla="*/ 1095325 w 1799168"/>
                <a:gd name="connsiteY92" fmla="*/ 482155 h 1329860"/>
                <a:gd name="connsiteX93" fmla="*/ 1091644 w 1799168"/>
                <a:gd name="connsiteY93" fmla="*/ 427073 h 1329860"/>
                <a:gd name="connsiteX94" fmla="*/ 1081234 w 1799168"/>
                <a:gd name="connsiteY94" fmla="*/ 551326 h 1329860"/>
                <a:gd name="connsiteX95" fmla="*/ 1011030 w 1799168"/>
                <a:gd name="connsiteY95" fmla="*/ 547518 h 1329860"/>
                <a:gd name="connsiteX96" fmla="*/ 996303 w 1799168"/>
                <a:gd name="connsiteY96" fmla="*/ 430119 h 1329860"/>
                <a:gd name="connsiteX97" fmla="*/ 1002143 w 1799168"/>
                <a:gd name="connsiteY97" fmla="*/ 485836 h 1329860"/>
                <a:gd name="connsiteX98" fmla="*/ 967612 w 1799168"/>
                <a:gd name="connsiteY98" fmla="*/ 434942 h 1329860"/>
                <a:gd name="connsiteX99" fmla="*/ 999731 w 1799168"/>
                <a:gd name="connsiteY99" fmla="*/ 414128 h 1329860"/>
                <a:gd name="connsiteX100" fmla="*/ 994907 w 1799168"/>
                <a:gd name="connsiteY100" fmla="*/ 385952 h 1329860"/>
                <a:gd name="connsiteX101" fmla="*/ 1025756 w 1799168"/>
                <a:gd name="connsiteY101" fmla="*/ 395978 h 1329860"/>
                <a:gd name="connsiteX102" fmla="*/ 1023471 w 1799168"/>
                <a:gd name="connsiteY102" fmla="*/ 297617 h 1329860"/>
                <a:gd name="connsiteX103" fmla="*/ 990844 w 1799168"/>
                <a:gd name="connsiteY103" fmla="*/ 290256 h 1329860"/>
                <a:gd name="connsiteX104" fmla="*/ 1000239 w 1799168"/>
                <a:gd name="connsiteY104" fmla="*/ 330108 h 1329860"/>
                <a:gd name="connsiteX105" fmla="*/ 965327 w 1799168"/>
                <a:gd name="connsiteY105" fmla="*/ 307136 h 1329860"/>
                <a:gd name="connsiteX106" fmla="*/ 957203 w 1799168"/>
                <a:gd name="connsiteY106" fmla="*/ 347750 h 1329860"/>
                <a:gd name="connsiteX107" fmla="*/ 935113 w 1799168"/>
                <a:gd name="connsiteY107" fmla="*/ 356507 h 1329860"/>
                <a:gd name="connsiteX108" fmla="*/ 902740 w 1799168"/>
                <a:gd name="connsiteY108" fmla="*/ 304217 h 1329860"/>
                <a:gd name="connsiteX109" fmla="*/ 870495 w 1799168"/>
                <a:gd name="connsiteY109" fmla="*/ 345465 h 1329860"/>
                <a:gd name="connsiteX110" fmla="*/ 903629 w 1799168"/>
                <a:gd name="connsiteY110" fmla="*/ 369580 h 1329860"/>
                <a:gd name="connsiteX111" fmla="*/ 881032 w 1799168"/>
                <a:gd name="connsiteY111" fmla="*/ 406386 h 1329860"/>
                <a:gd name="connsiteX112" fmla="*/ 844978 w 1799168"/>
                <a:gd name="connsiteY112" fmla="*/ 372372 h 1329860"/>
                <a:gd name="connsiteX113" fmla="*/ 843708 w 1799168"/>
                <a:gd name="connsiteY113" fmla="*/ 403720 h 1329860"/>
                <a:gd name="connsiteX114" fmla="*/ 777059 w 1799168"/>
                <a:gd name="connsiteY114" fmla="*/ 477713 h 1329860"/>
                <a:gd name="connsiteX115" fmla="*/ 786707 w 1799168"/>
                <a:gd name="connsiteY115" fmla="*/ 387094 h 1329860"/>
                <a:gd name="connsiteX116" fmla="*/ 770203 w 1799168"/>
                <a:gd name="connsiteY116" fmla="*/ 371103 h 1329860"/>
                <a:gd name="connsiteX117" fmla="*/ 747860 w 1799168"/>
                <a:gd name="connsiteY117" fmla="*/ 406893 h 1329860"/>
                <a:gd name="connsiteX118" fmla="*/ 729452 w 1799168"/>
                <a:gd name="connsiteY118" fmla="*/ 309167 h 1329860"/>
                <a:gd name="connsiteX119" fmla="*/ 689590 w 1799168"/>
                <a:gd name="connsiteY119" fmla="*/ 329093 h 1329860"/>
                <a:gd name="connsiteX120" fmla="*/ 656075 w 1799168"/>
                <a:gd name="connsiteY120" fmla="*/ 269695 h 1329860"/>
                <a:gd name="connsiteX121" fmla="*/ 694160 w 1799168"/>
                <a:gd name="connsiteY121" fmla="*/ 290764 h 1329860"/>
                <a:gd name="connsiteX122" fmla="*/ 658487 w 1799168"/>
                <a:gd name="connsiteY122" fmla="*/ 234159 h 1329860"/>
                <a:gd name="connsiteX123" fmla="*/ 620274 w 1799168"/>
                <a:gd name="connsiteY123" fmla="*/ 265253 h 1329860"/>
                <a:gd name="connsiteX124" fmla="*/ 571398 w 1799168"/>
                <a:gd name="connsiteY124" fmla="*/ 272741 h 1329860"/>
                <a:gd name="connsiteX125" fmla="*/ 593234 w 1799168"/>
                <a:gd name="connsiteY125" fmla="*/ 340388 h 1329860"/>
                <a:gd name="connsiteX126" fmla="*/ 599200 w 1799168"/>
                <a:gd name="connsiteY126" fmla="*/ 294698 h 1329860"/>
                <a:gd name="connsiteX127" fmla="*/ 638301 w 1799168"/>
                <a:gd name="connsiteY127" fmla="*/ 359299 h 1329860"/>
                <a:gd name="connsiteX128" fmla="*/ 593488 w 1799168"/>
                <a:gd name="connsiteY128" fmla="*/ 383033 h 1329860"/>
                <a:gd name="connsiteX129" fmla="*/ 648203 w 1799168"/>
                <a:gd name="connsiteY129" fmla="*/ 400547 h 1329860"/>
                <a:gd name="connsiteX130" fmla="*/ 667246 w 1799168"/>
                <a:gd name="connsiteY130" fmla="*/ 449411 h 1329860"/>
                <a:gd name="connsiteX131" fmla="*/ 627383 w 1799168"/>
                <a:gd name="connsiteY131" fmla="*/ 449157 h 1329860"/>
                <a:gd name="connsiteX132" fmla="*/ 626876 w 1799168"/>
                <a:gd name="connsiteY132" fmla="*/ 466672 h 1329860"/>
                <a:gd name="connsiteX133" fmla="*/ 716630 w 1799168"/>
                <a:gd name="connsiteY133" fmla="*/ 518073 h 1329860"/>
                <a:gd name="connsiteX134" fmla="*/ 611515 w 1799168"/>
                <a:gd name="connsiteY134" fmla="*/ 526830 h 1329860"/>
                <a:gd name="connsiteX135" fmla="*/ 588029 w 1799168"/>
                <a:gd name="connsiteY135" fmla="*/ 508935 h 1329860"/>
                <a:gd name="connsiteX136" fmla="*/ 593361 w 1799168"/>
                <a:gd name="connsiteY136" fmla="*/ 562875 h 1329860"/>
                <a:gd name="connsiteX137" fmla="*/ 550705 w 1799168"/>
                <a:gd name="connsiteY137" fmla="*/ 562240 h 1329860"/>
                <a:gd name="connsiteX138" fmla="*/ 559719 w 1799168"/>
                <a:gd name="connsiteY138" fmla="*/ 520484 h 1329860"/>
                <a:gd name="connsiteX139" fmla="*/ 497513 w 1799168"/>
                <a:gd name="connsiteY139" fmla="*/ 518708 h 1329860"/>
                <a:gd name="connsiteX140" fmla="*/ 525315 w 1799168"/>
                <a:gd name="connsiteY140" fmla="*/ 589274 h 1329860"/>
                <a:gd name="connsiteX141" fmla="*/ 463871 w 1799168"/>
                <a:gd name="connsiteY141" fmla="*/ 578105 h 1329860"/>
                <a:gd name="connsiteX142" fmla="*/ 475804 w 1799168"/>
                <a:gd name="connsiteY142" fmla="*/ 621638 h 1329860"/>
                <a:gd name="connsiteX143" fmla="*/ 442797 w 1799168"/>
                <a:gd name="connsiteY143" fmla="*/ 598920 h 1329860"/>
                <a:gd name="connsiteX144" fmla="*/ 519983 w 1799168"/>
                <a:gd name="connsiteY144" fmla="*/ 677735 h 1329860"/>
                <a:gd name="connsiteX145" fmla="*/ 524934 w 1799168"/>
                <a:gd name="connsiteY145" fmla="*/ 649813 h 1329860"/>
                <a:gd name="connsiteX146" fmla="*/ 546516 w 1799168"/>
                <a:gd name="connsiteY146" fmla="*/ 661617 h 1329860"/>
                <a:gd name="connsiteX147" fmla="*/ 583966 w 1799168"/>
                <a:gd name="connsiteY147" fmla="*/ 652733 h 1329860"/>
                <a:gd name="connsiteX148" fmla="*/ 612784 w 1799168"/>
                <a:gd name="connsiteY148" fmla="*/ 699184 h 1329860"/>
                <a:gd name="connsiteX149" fmla="*/ 561242 w 1799168"/>
                <a:gd name="connsiteY149" fmla="*/ 673674 h 1329860"/>
                <a:gd name="connsiteX150" fmla="*/ 657217 w 1799168"/>
                <a:gd name="connsiteY150" fmla="*/ 744113 h 1329860"/>
                <a:gd name="connsiteX151" fmla="*/ 656963 w 1799168"/>
                <a:gd name="connsiteY151" fmla="*/ 776096 h 1329860"/>
                <a:gd name="connsiteX152" fmla="*/ 593361 w 1799168"/>
                <a:gd name="connsiteY152" fmla="*/ 744113 h 1329860"/>
                <a:gd name="connsiteX153" fmla="*/ 509446 w 1799168"/>
                <a:gd name="connsiteY153" fmla="*/ 699692 h 1329860"/>
                <a:gd name="connsiteX154" fmla="*/ 547024 w 1799168"/>
                <a:gd name="connsiteY154" fmla="*/ 720126 h 1329860"/>
                <a:gd name="connsiteX155" fmla="*/ 552228 w 1799168"/>
                <a:gd name="connsiteY155" fmla="*/ 745255 h 1329860"/>
                <a:gd name="connsiteX156" fmla="*/ 517825 w 1799168"/>
                <a:gd name="connsiteY156" fmla="*/ 743352 h 1329860"/>
                <a:gd name="connsiteX157" fmla="*/ 549816 w 1799168"/>
                <a:gd name="connsiteY157" fmla="*/ 790565 h 1329860"/>
                <a:gd name="connsiteX158" fmla="*/ 506653 w 1799168"/>
                <a:gd name="connsiteY158" fmla="*/ 786504 h 1329860"/>
                <a:gd name="connsiteX159" fmla="*/ 497132 w 1799168"/>
                <a:gd name="connsiteY159" fmla="*/ 715811 h 1329860"/>
                <a:gd name="connsiteX160" fmla="*/ 411186 w 1799168"/>
                <a:gd name="connsiteY160" fmla="*/ 667328 h 1329860"/>
                <a:gd name="connsiteX161" fmla="*/ 390747 w 1799168"/>
                <a:gd name="connsiteY161" fmla="*/ 695250 h 1329860"/>
                <a:gd name="connsiteX162" fmla="*/ 424389 w 1799168"/>
                <a:gd name="connsiteY162" fmla="*/ 703246 h 1329860"/>
                <a:gd name="connsiteX163" fmla="*/ 400522 w 1799168"/>
                <a:gd name="connsiteY163" fmla="*/ 722030 h 1329860"/>
                <a:gd name="connsiteX164" fmla="*/ 437211 w 1799168"/>
                <a:gd name="connsiteY164" fmla="*/ 767720 h 1329860"/>
                <a:gd name="connsiteX165" fmla="*/ 356978 w 1799168"/>
                <a:gd name="connsiteY165" fmla="*/ 784473 h 1329860"/>
                <a:gd name="connsiteX166" fmla="*/ 394301 w 1799168"/>
                <a:gd name="connsiteY166" fmla="*/ 831559 h 1329860"/>
                <a:gd name="connsiteX167" fmla="*/ 419691 w 1799168"/>
                <a:gd name="connsiteY167" fmla="*/ 801988 h 1329860"/>
                <a:gd name="connsiteX168" fmla="*/ 441527 w 1799168"/>
                <a:gd name="connsiteY168" fmla="*/ 841586 h 1329860"/>
                <a:gd name="connsiteX169" fmla="*/ 394428 w 1799168"/>
                <a:gd name="connsiteY169" fmla="*/ 864685 h 1329860"/>
                <a:gd name="connsiteX170" fmla="*/ 418803 w 1799168"/>
                <a:gd name="connsiteY170" fmla="*/ 876869 h 1329860"/>
                <a:gd name="connsiteX171" fmla="*/ 459046 w 1799168"/>
                <a:gd name="connsiteY171" fmla="*/ 972311 h 1329860"/>
                <a:gd name="connsiteX172" fmla="*/ 356089 w 1799168"/>
                <a:gd name="connsiteY172" fmla="*/ 916848 h 1329860"/>
                <a:gd name="connsiteX173" fmla="*/ 370181 w 1799168"/>
                <a:gd name="connsiteY173" fmla="*/ 964569 h 1329860"/>
                <a:gd name="connsiteX174" fmla="*/ 277253 w 1799168"/>
                <a:gd name="connsiteY174" fmla="*/ 932713 h 1329860"/>
                <a:gd name="connsiteX175" fmla="*/ 274967 w 1799168"/>
                <a:gd name="connsiteY175" fmla="*/ 983607 h 1329860"/>
                <a:gd name="connsiteX176" fmla="*/ 199939 w 1799168"/>
                <a:gd name="connsiteY176" fmla="*/ 972184 h 1329860"/>
                <a:gd name="connsiteX177" fmla="*/ 234724 w 1799168"/>
                <a:gd name="connsiteY177" fmla="*/ 946420 h 1329860"/>
                <a:gd name="connsiteX178" fmla="*/ 167948 w 1799168"/>
                <a:gd name="connsiteY178" fmla="*/ 957716 h 1329860"/>
                <a:gd name="connsiteX179" fmla="*/ 178358 w 1799168"/>
                <a:gd name="connsiteY179" fmla="*/ 1005563 h 1329860"/>
                <a:gd name="connsiteX180" fmla="*/ 159696 w 1799168"/>
                <a:gd name="connsiteY180" fmla="*/ 1056711 h 1329860"/>
                <a:gd name="connsiteX181" fmla="*/ 232058 w 1799168"/>
                <a:gd name="connsiteY181" fmla="*/ 1065722 h 1329860"/>
                <a:gd name="connsiteX182" fmla="*/ 195242 w 1799168"/>
                <a:gd name="connsiteY182" fmla="*/ 1039197 h 1329860"/>
                <a:gd name="connsiteX183" fmla="*/ 264811 w 1799168"/>
                <a:gd name="connsiteY183" fmla="*/ 1033231 h 1329860"/>
                <a:gd name="connsiteX184" fmla="*/ 272555 w 1799168"/>
                <a:gd name="connsiteY184" fmla="*/ 1083871 h 1329860"/>
                <a:gd name="connsiteX185" fmla="*/ 309752 w 1799168"/>
                <a:gd name="connsiteY185" fmla="*/ 1049731 h 1329860"/>
                <a:gd name="connsiteX186" fmla="*/ 367007 w 1799168"/>
                <a:gd name="connsiteY186" fmla="*/ 1053411 h 1329860"/>
                <a:gd name="connsiteX187" fmla="*/ 345425 w 1799168"/>
                <a:gd name="connsiteY187" fmla="*/ 1101386 h 1329860"/>
                <a:gd name="connsiteX188" fmla="*/ 451175 w 1799168"/>
                <a:gd name="connsiteY188" fmla="*/ 1049604 h 1329860"/>
                <a:gd name="connsiteX189" fmla="*/ 384907 w 1799168"/>
                <a:gd name="connsiteY189" fmla="*/ 1163322 h 1329860"/>
                <a:gd name="connsiteX190" fmla="*/ 425785 w 1799168"/>
                <a:gd name="connsiteY190" fmla="*/ 1171445 h 1329860"/>
                <a:gd name="connsiteX191" fmla="*/ 400268 w 1799168"/>
                <a:gd name="connsiteY191" fmla="*/ 1218785 h 1329860"/>
                <a:gd name="connsiteX192" fmla="*/ 375640 w 1799168"/>
                <a:gd name="connsiteY192" fmla="*/ 1191371 h 1329860"/>
                <a:gd name="connsiteX193" fmla="*/ 342505 w 1799168"/>
                <a:gd name="connsiteY193" fmla="*/ 1241249 h 1329860"/>
                <a:gd name="connsiteX194" fmla="*/ 416137 w 1799168"/>
                <a:gd name="connsiteY194" fmla="*/ 1251276 h 1329860"/>
                <a:gd name="connsiteX195" fmla="*/ 360786 w 1799168"/>
                <a:gd name="connsiteY195" fmla="*/ 1300012 h 1329860"/>
                <a:gd name="connsiteX196" fmla="*/ 155379 w 1799168"/>
                <a:gd name="connsiteY196" fmla="*/ 1252672 h 1329860"/>
                <a:gd name="connsiteX197" fmla="*/ 48867 w 1799168"/>
                <a:gd name="connsiteY197" fmla="*/ 1258002 h 1329860"/>
                <a:gd name="connsiteX198" fmla="*/ 116913 w 1799168"/>
                <a:gd name="connsiteY198" fmla="*/ 1074226 h 1329860"/>
                <a:gd name="connsiteX199" fmla="*/ 43662 w 1799168"/>
                <a:gd name="connsiteY199" fmla="*/ 1256225 h 1329860"/>
                <a:gd name="connsiteX200" fmla="*/ 126942 w 1799168"/>
                <a:gd name="connsiteY200" fmla="*/ 1296839 h 1329860"/>
                <a:gd name="connsiteX201" fmla="*/ 33506 w 1799168"/>
                <a:gd name="connsiteY201" fmla="*/ 1317907 h 1329860"/>
                <a:gd name="connsiteX202" fmla="*/ 9513 w 1799168"/>
                <a:gd name="connsiteY202" fmla="*/ 1212058 h 1329860"/>
                <a:gd name="connsiteX203" fmla="*/ 99648 w 1799168"/>
                <a:gd name="connsiteY203" fmla="*/ 1004548 h 1329860"/>
                <a:gd name="connsiteX204" fmla="*/ 28936 w 1799168"/>
                <a:gd name="connsiteY204" fmla="*/ 776731 h 1329860"/>
                <a:gd name="connsiteX205" fmla="*/ 71465 w 1799168"/>
                <a:gd name="connsiteY205" fmla="*/ 692077 h 1329860"/>
                <a:gd name="connsiteX206" fmla="*/ 156268 w 1799168"/>
                <a:gd name="connsiteY206" fmla="*/ 714922 h 1329860"/>
                <a:gd name="connsiteX207" fmla="*/ 62959 w 1799168"/>
                <a:gd name="connsiteY207" fmla="*/ 765181 h 1329860"/>
                <a:gd name="connsiteX208" fmla="*/ 110185 w 1799168"/>
                <a:gd name="connsiteY208" fmla="*/ 924844 h 1329860"/>
                <a:gd name="connsiteX209" fmla="*/ 208572 w 1799168"/>
                <a:gd name="connsiteY209" fmla="*/ 926748 h 1329860"/>
                <a:gd name="connsiteX210" fmla="*/ 232439 w 1799168"/>
                <a:gd name="connsiteY210" fmla="*/ 915452 h 1329860"/>
                <a:gd name="connsiteX211" fmla="*/ 356089 w 1799168"/>
                <a:gd name="connsiteY211" fmla="*/ 893241 h 1329860"/>
                <a:gd name="connsiteX212" fmla="*/ 317115 w 1799168"/>
                <a:gd name="connsiteY212" fmla="*/ 766831 h 1329860"/>
                <a:gd name="connsiteX213" fmla="*/ 196892 w 1799168"/>
                <a:gd name="connsiteY213" fmla="*/ 781681 h 1329860"/>
                <a:gd name="connsiteX214" fmla="*/ 172264 w 1799168"/>
                <a:gd name="connsiteY214" fmla="*/ 759978 h 1329860"/>
                <a:gd name="connsiteX215" fmla="*/ 376909 w 1799168"/>
                <a:gd name="connsiteY215" fmla="*/ 722664 h 1329860"/>
                <a:gd name="connsiteX216" fmla="*/ 412201 w 1799168"/>
                <a:gd name="connsiteY216" fmla="*/ 600443 h 1329860"/>
                <a:gd name="connsiteX217" fmla="*/ 459681 w 1799168"/>
                <a:gd name="connsiteY217" fmla="*/ 570490 h 1329860"/>
                <a:gd name="connsiteX218" fmla="*/ 401664 w 1799168"/>
                <a:gd name="connsiteY218" fmla="*/ 368945 h 1329860"/>
                <a:gd name="connsiteX219" fmla="*/ 356724 w 1799168"/>
                <a:gd name="connsiteY219" fmla="*/ 280991 h 1329860"/>
                <a:gd name="connsiteX220" fmla="*/ 531408 w 1799168"/>
                <a:gd name="connsiteY220" fmla="*/ 247231 h 1329860"/>
                <a:gd name="connsiteX221" fmla="*/ 415883 w 1799168"/>
                <a:gd name="connsiteY221" fmla="*/ 250023 h 1329860"/>
                <a:gd name="connsiteX222" fmla="*/ 329302 w 1799168"/>
                <a:gd name="connsiteY222" fmla="*/ 292541 h 1329860"/>
                <a:gd name="connsiteX223" fmla="*/ 346568 w 1799168"/>
                <a:gd name="connsiteY223" fmla="*/ 369199 h 1329860"/>
                <a:gd name="connsiteX224" fmla="*/ 323970 w 1799168"/>
                <a:gd name="connsiteY224" fmla="*/ 246470 h 1329860"/>
                <a:gd name="connsiteX225" fmla="*/ 584220 w 1799168"/>
                <a:gd name="connsiteY225" fmla="*/ 199129 h 1329860"/>
                <a:gd name="connsiteX226" fmla="*/ 727294 w 1799168"/>
                <a:gd name="connsiteY226" fmla="*/ 40102 h 1329860"/>
                <a:gd name="connsiteX227" fmla="*/ 652774 w 1799168"/>
                <a:gd name="connsiteY227" fmla="*/ 193037 h 1329860"/>
                <a:gd name="connsiteX228" fmla="*/ 726151 w 1799168"/>
                <a:gd name="connsiteY228" fmla="*/ 85411 h 1329860"/>
                <a:gd name="connsiteX229" fmla="*/ 652774 w 1799168"/>
                <a:gd name="connsiteY229" fmla="*/ 193037 h 1329860"/>
                <a:gd name="connsiteX230" fmla="*/ 760174 w 1799168"/>
                <a:gd name="connsiteY230" fmla="*/ 160673 h 1329860"/>
                <a:gd name="connsiteX231" fmla="*/ 728691 w 1799168"/>
                <a:gd name="connsiteY231" fmla="*/ 203698 h 1329860"/>
                <a:gd name="connsiteX232" fmla="*/ 789881 w 1799168"/>
                <a:gd name="connsiteY232" fmla="*/ 274138 h 1329860"/>
                <a:gd name="connsiteX233" fmla="*/ 816668 w 1799168"/>
                <a:gd name="connsiteY233" fmla="*/ 252181 h 1329860"/>
                <a:gd name="connsiteX234" fmla="*/ 793563 w 1799168"/>
                <a:gd name="connsiteY234" fmla="*/ 217659 h 1329860"/>
                <a:gd name="connsiteX235" fmla="*/ 761952 w 1799168"/>
                <a:gd name="connsiteY235" fmla="*/ 241520 h 1329860"/>
                <a:gd name="connsiteX236" fmla="*/ 779725 w 1799168"/>
                <a:gd name="connsiteY236" fmla="*/ 179203 h 1329860"/>
                <a:gd name="connsiteX237" fmla="*/ 861989 w 1799168"/>
                <a:gd name="connsiteY237" fmla="*/ 223244 h 1329860"/>
                <a:gd name="connsiteX238" fmla="*/ 836980 w 1799168"/>
                <a:gd name="connsiteY238" fmla="*/ 226797 h 1329860"/>
                <a:gd name="connsiteX239" fmla="*/ 790516 w 1799168"/>
                <a:gd name="connsiteY239" fmla="*/ 319066 h 1329860"/>
                <a:gd name="connsiteX240" fmla="*/ 847771 w 1799168"/>
                <a:gd name="connsiteY240" fmla="*/ 284418 h 1329860"/>
                <a:gd name="connsiteX241" fmla="*/ 833552 w 1799168"/>
                <a:gd name="connsiteY241" fmla="*/ 332520 h 1329860"/>
                <a:gd name="connsiteX242" fmla="*/ 885983 w 1799168"/>
                <a:gd name="connsiteY242" fmla="*/ 258527 h 1329860"/>
                <a:gd name="connsiteX243" fmla="*/ 760174 w 1799168"/>
                <a:gd name="connsiteY243" fmla="*/ 160673 h 1329860"/>
                <a:gd name="connsiteX244" fmla="*/ 1257188 w 1799168"/>
                <a:gd name="connsiteY244" fmla="*/ 168923 h 1329860"/>
                <a:gd name="connsiteX245" fmla="*/ 1308222 w 1799168"/>
                <a:gd name="connsiteY245" fmla="*/ 180472 h 1329860"/>
                <a:gd name="connsiteX246" fmla="*/ 1328915 w 1799168"/>
                <a:gd name="connsiteY246" fmla="*/ 231747 h 1329860"/>
                <a:gd name="connsiteX247" fmla="*/ 1277373 w 1799168"/>
                <a:gd name="connsiteY247" fmla="*/ 244058 h 1329860"/>
                <a:gd name="connsiteX248" fmla="*/ 1312158 w 1799168"/>
                <a:gd name="connsiteY248" fmla="*/ 259415 h 1329860"/>
                <a:gd name="connsiteX249" fmla="*/ 1342118 w 1799168"/>
                <a:gd name="connsiteY249" fmla="*/ 172350 h 1329860"/>
                <a:gd name="connsiteX250" fmla="*/ 1257188 w 1799168"/>
                <a:gd name="connsiteY250" fmla="*/ 168923 h 1329860"/>
                <a:gd name="connsiteX251" fmla="*/ 444447 w 1799168"/>
                <a:gd name="connsiteY251" fmla="*/ 324651 h 1329860"/>
                <a:gd name="connsiteX252" fmla="*/ 453334 w 1799168"/>
                <a:gd name="connsiteY252" fmla="*/ 479744 h 1329860"/>
                <a:gd name="connsiteX253" fmla="*/ 595646 w 1799168"/>
                <a:gd name="connsiteY253" fmla="*/ 467560 h 1329860"/>
                <a:gd name="connsiteX254" fmla="*/ 578761 w 1799168"/>
                <a:gd name="connsiteY254" fmla="*/ 395217 h 1329860"/>
                <a:gd name="connsiteX255" fmla="*/ 586759 w 1799168"/>
                <a:gd name="connsiteY255" fmla="*/ 468956 h 1329860"/>
                <a:gd name="connsiteX256" fmla="*/ 462855 w 1799168"/>
                <a:gd name="connsiteY256" fmla="*/ 469464 h 1329860"/>
                <a:gd name="connsiteX257" fmla="*/ 436449 w 1799168"/>
                <a:gd name="connsiteY257" fmla="*/ 372245 h 1329860"/>
                <a:gd name="connsiteX258" fmla="*/ 519094 w 1799168"/>
                <a:gd name="connsiteY258" fmla="*/ 375418 h 1329860"/>
                <a:gd name="connsiteX259" fmla="*/ 483548 w 1799168"/>
                <a:gd name="connsiteY259" fmla="*/ 380621 h 1329860"/>
                <a:gd name="connsiteX260" fmla="*/ 498909 w 1799168"/>
                <a:gd name="connsiteY260" fmla="*/ 420600 h 1329860"/>
                <a:gd name="connsiteX261" fmla="*/ 531028 w 1799168"/>
                <a:gd name="connsiteY261" fmla="*/ 409685 h 1329860"/>
                <a:gd name="connsiteX262" fmla="*/ 504622 w 1799168"/>
                <a:gd name="connsiteY262" fmla="*/ 323382 h 1329860"/>
                <a:gd name="connsiteX263" fmla="*/ 444447 w 1799168"/>
                <a:gd name="connsiteY263" fmla="*/ 324651 h 1329860"/>
                <a:gd name="connsiteX264" fmla="*/ 1560347 w 1799168"/>
                <a:gd name="connsiteY264" fmla="*/ 410828 h 1329860"/>
                <a:gd name="connsiteX265" fmla="*/ 1609350 w 1799168"/>
                <a:gd name="connsiteY265" fmla="*/ 373133 h 1329860"/>
                <a:gd name="connsiteX266" fmla="*/ 1571773 w 1799168"/>
                <a:gd name="connsiteY266" fmla="*/ 376306 h 1329860"/>
                <a:gd name="connsiteX267" fmla="*/ 1642484 w 1799168"/>
                <a:gd name="connsiteY267" fmla="*/ 349780 h 1329860"/>
                <a:gd name="connsiteX268" fmla="*/ 1664574 w 1799168"/>
                <a:gd name="connsiteY268" fmla="*/ 399405 h 1329860"/>
                <a:gd name="connsiteX269" fmla="*/ 1616079 w 1799168"/>
                <a:gd name="connsiteY269" fmla="*/ 315005 h 1329860"/>
                <a:gd name="connsiteX270" fmla="*/ 1560347 w 1799168"/>
                <a:gd name="connsiteY270" fmla="*/ 410828 h 1329860"/>
                <a:gd name="connsiteX271" fmla="*/ 151063 w 1799168"/>
                <a:gd name="connsiteY271" fmla="*/ 1164464 h 1329860"/>
                <a:gd name="connsiteX272" fmla="*/ 160965 w 1799168"/>
                <a:gd name="connsiteY272" fmla="*/ 1228304 h 1329860"/>
                <a:gd name="connsiteX273" fmla="*/ 285504 w 1799168"/>
                <a:gd name="connsiteY273" fmla="*/ 1255210 h 1329860"/>
                <a:gd name="connsiteX274" fmla="*/ 161219 w 1799168"/>
                <a:gd name="connsiteY274" fmla="*/ 1222212 h 1329860"/>
                <a:gd name="connsiteX275" fmla="*/ 225837 w 1799168"/>
                <a:gd name="connsiteY275" fmla="*/ 1149742 h 1329860"/>
                <a:gd name="connsiteX276" fmla="*/ 207937 w 1799168"/>
                <a:gd name="connsiteY276" fmla="*/ 1184136 h 1329860"/>
                <a:gd name="connsiteX277" fmla="*/ 252116 w 1799168"/>
                <a:gd name="connsiteY277" fmla="*/ 1192259 h 1329860"/>
                <a:gd name="connsiteX278" fmla="*/ 257956 w 1799168"/>
                <a:gd name="connsiteY278" fmla="*/ 1155834 h 1329860"/>
                <a:gd name="connsiteX279" fmla="*/ 151063 w 1799168"/>
                <a:gd name="connsiteY279" fmla="*/ 1164464 h 1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799168" h="1329860">
                  <a:moveTo>
                    <a:pt x="727294" y="40102"/>
                  </a:moveTo>
                  <a:cubicBezTo>
                    <a:pt x="750780" y="21445"/>
                    <a:pt x="779217" y="-4446"/>
                    <a:pt x="811590" y="5580"/>
                  </a:cubicBezTo>
                  <a:cubicBezTo>
                    <a:pt x="830378" y="17764"/>
                    <a:pt x="845866" y="34263"/>
                    <a:pt x="862116" y="49494"/>
                  </a:cubicBezTo>
                  <a:cubicBezTo>
                    <a:pt x="860339" y="61931"/>
                    <a:pt x="856911" y="86934"/>
                    <a:pt x="855261" y="99372"/>
                  </a:cubicBezTo>
                  <a:cubicBezTo>
                    <a:pt x="837742" y="79954"/>
                    <a:pt x="823904" y="55078"/>
                    <a:pt x="799529" y="43275"/>
                  </a:cubicBezTo>
                  <a:cubicBezTo>
                    <a:pt x="774139" y="41752"/>
                    <a:pt x="754208" y="60408"/>
                    <a:pt x="733007" y="71577"/>
                  </a:cubicBezTo>
                  <a:cubicBezTo>
                    <a:pt x="748368" y="66754"/>
                    <a:pt x="763729" y="62185"/>
                    <a:pt x="779344" y="58124"/>
                  </a:cubicBezTo>
                  <a:cubicBezTo>
                    <a:pt x="811590" y="75131"/>
                    <a:pt x="833425" y="109525"/>
                    <a:pt x="824031" y="146332"/>
                  </a:cubicBezTo>
                  <a:cubicBezTo>
                    <a:pt x="879001" y="188087"/>
                    <a:pt x="921021" y="243931"/>
                    <a:pt x="958726" y="301171"/>
                  </a:cubicBezTo>
                  <a:cubicBezTo>
                    <a:pt x="982466" y="254465"/>
                    <a:pt x="1039213" y="266903"/>
                    <a:pt x="1082249" y="266396"/>
                  </a:cubicBezTo>
                  <a:cubicBezTo>
                    <a:pt x="1101800" y="265380"/>
                    <a:pt x="1115764" y="282006"/>
                    <a:pt x="1131252" y="291398"/>
                  </a:cubicBezTo>
                  <a:cubicBezTo>
                    <a:pt x="1174924" y="239362"/>
                    <a:pt x="1213771" y="182503"/>
                    <a:pt x="1267217" y="139732"/>
                  </a:cubicBezTo>
                  <a:cubicBezTo>
                    <a:pt x="1264170" y="133386"/>
                    <a:pt x="1258331" y="120948"/>
                    <a:pt x="1255411" y="114729"/>
                  </a:cubicBezTo>
                  <a:cubicBezTo>
                    <a:pt x="1275977" y="94549"/>
                    <a:pt x="1288545" y="49747"/>
                    <a:pt x="1324218" y="58124"/>
                  </a:cubicBezTo>
                  <a:cubicBezTo>
                    <a:pt x="1371317" y="95184"/>
                    <a:pt x="1424382" y="140747"/>
                    <a:pt x="1423748" y="206237"/>
                  </a:cubicBezTo>
                  <a:cubicBezTo>
                    <a:pt x="1428445" y="185295"/>
                    <a:pt x="1440759" y="160673"/>
                    <a:pt x="1422224" y="142651"/>
                  </a:cubicBezTo>
                  <a:cubicBezTo>
                    <a:pt x="1393533" y="105591"/>
                    <a:pt x="1359511" y="70562"/>
                    <a:pt x="1318251" y="47717"/>
                  </a:cubicBezTo>
                  <a:cubicBezTo>
                    <a:pt x="1279404" y="27029"/>
                    <a:pt x="1255411" y="72593"/>
                    <a:pt x="1230020" y="93407"/>
                  </a:cubicBezTo>
                  <a:cubicBezTo>
                    <a:pt x="1229259" y="76908"/>
                    <a:pt x="1228624" y="60408"/>
                    <a:pt x="1227989" y="44036"/>
                  </a:cubicBezTo>
                  <a:cubicBezTo>
                    <a:pt x="1254141" y="24491"/>
                    <a:pt x="1282578" y="-17519"/>
                    <a:pt x="1318505" y="7991"/>
                  </a:cubicBezTo>
                  <a:cubicBezTo>
                    <a:pt x="1391756" y="56728"/>
                    <a:pt x="1452566" y="124248"/>
                    <a:pt x="1502584" y="196337"/>
                  </a:cubicBezTo>
                  <a:cubicBezTo>
                    <a:pt x="1580278" y="196591"/>
                    <a:pt x="1657719" y="209156"/>
                    <a:pt x="1732874" y="228193"/>
                  </a:cubicBezTo>
                  <a:cubicBezTo>
                    <a:pt x="1768166" y="236570"/>
                    <a:pt x="1812091" y="263477"/>
                    <a:pt x="1795587" y="306375"/>
                  </a:cubicBezTo>
                  <a:cubicBezTo>
                    <a:pt x="1796857" y="338358"/>
                    <a:pt x="1770451" y="353207"/>
                    <a:pt x="1744172" y="362091"/>
                  </a:cubicBezTo>
                  <a:cubicBezTo>
                    <a:pt x="1750520" y="335312"/>
                    <a:pt x="1760041" y="308786"/>
                    <a:pt x="1759406" y="280991"/>
                  </a:cubicBezTo>
                  <a:cubicBezTo>
                    <a:pt x="1709515" y="247993"/>
                    <a:pt x="1648197" y="233778"/>
                    <a:pt x="1588911" y="232128"/>
                  </a:cubicBezTo>
                  <a:cubicBezTo>
                    <a:pt x="1568091" y="229843"/>
                    <a:pt x="1559077" y="251927"/>
                    <a:pt x="1546382" y="263730"/>
                  </a:cubicBezTo>
                  <a:cubicBezTo>
                    <a:pt x="1607573" y="228320"/>
                    <a:pt x="1679554" y="252942"/>
                    <a:pt x="1739983" y="276930"/>
                  </a:cubicBezTo>
                  <a:cubicBezTo>
                    <a:pt x="1730208" y="310182"/>
                    <a:pt x="1724241" y="350542"/>
                    <a:pt x="1686663" y="363488"/>
                  </a:cubicBezTo>
                  <a:cubicBezTo>
                    <a:pt x="1676634" y="434815"/>
                    <a:pt x="1652260" y="502843"/>
                    <a:pt x="1626742" y="569855"/>
                  </a:cubicBezTo>
                  <a:cubicBezTo>
                    <a:pt x="1660131" y="574932"/>
                    <a:pt x="1680443" y="599681"/>
                    <a:pt x="1692884" y="629126"/>
                  </a:cubicBezTo>
                  <a:cubicBezTo>
                    <a:pt x="1706849" y="650956"/>
                    <a:pt x="1729700" y="680274"/>
                    <a:pt x="1711927" y="706292"/>
                  </a:cubicBezTo>
                  <a:cubicBezTo>
                    <a:pt x="1696946" y="710099"/>
                    <a:pt x="1681966" y="713272"/>
                    <a:pt x="1666859" y="715938"/>
                  </a:cubicBezTo>
                  <a:cubicBezTo>
                    <a:pt x="1677650" y="700073"/>
                    <a:pt x="1700247" y="686366"/>
                    <a:pt x="1689329" y="664536"/>
                  </a:cubicBezTo>
                  <a:cubicBezTo>
                    <a:pt x="1648832" y="660855"/>
                    <a:pt x="1618745" y="693473"/>
                    <a:pt x="1587641" y="713653"/>
                  </a:cubicBezTo>
                  <a:cubicBezTo>
                    <a:pt x="1593227" y="717334"/>
                    <a:pt x="1604526" y="724441"/>
                    <a:pt x="1610112" y="727995"/>
                  </a:cubicBezTo>
                  <a:cubicBezTo>
                    <a:pt x="1594624" y="742083"/>
                    <a:pt x="1587769" y="761755"/>
                    <a:pt x="1578501" y="779777"/>
                  </a:cubicBezTo>
                  <a:cubicBezTo>
                    <a:pt x="1563902" y="782950"/>
                    <a:pt x="1549175" y="785234"/>
                    <a:pt x="1534449" y="786377"/>
                  </a:cubicBezTo>
                  <a:cubicBezTo>
                    <a:pt x="1546129" y="776477"/>
                    <a:pt x="1558062" y="766831"/>
                    <a:pt x="1570122" y="757313"/>
                  </a:cubicBezTo>
                  <a:cubicBezTo>
                    <a:pt x="1566949" y="752617"/>
                    <a:pt x="1560601" y="743225"/>
                    <a:pt x="1557427" y="738529"/>
                  </a:cubicBezTo>
                  <a:cubicBezTo>
                    <a:pt x="1518072" y="742590"/>
                    <a:pt x="1488747" y="772923"/>
                    <a:pt x="1464118" y="801099"/>
                  </a:cubicBezTo>
                  <a:cubicBezTo>
                    <a:pt x="1449265" y="783838"/>
                    <a:pt x="1436570" y="764928"/>
                    <a:pt x="1425271" y="745255"/>
                  </a:cubicBezTo>
                  <a:cubicBezTo>
                    <a:pt x="1461198" y="733960"/>
                    <a:pt x="1498776" y="723045"/>
                    <a:pt x="1528228" y="698296"/>
                  </a:cubicBezTo>
                  <a:cubicBezTo>
                    <a:pt x="1526197" y="690935"/>
                    <a:pt x="1522008" y="676212"/>
                    <a:pt x="1519977" y="668851"/>
                  </a:cubicBezTo>
                  <a:cubicBezTo>
                    <a:pt x="1509567" y="674943"/>
                    <a:pt x="1488493" y="687254"/>
                    <a:pt x="1478083" y="693346"/>
                  </a:cubicBezTo>
                  <a:cubicBezTo>
                    <a:pt x="1482653" y="683954"/>
                    <a:pt x="1491920" y="665171"/>
                    <a:pt x="1496491" y="655905"/>
                  </a:cubicBezTo>
                  <a:cubicBezTo>
                    <a:pt x="1508805" y="643975"/>
                    <a:pt x="1526705" y="658952"/>
                    <a:pt x="1541050" y="659332"/>
                  </a:cubicBezTo>
                  <a:cubicBezTo>
                    <a:pt x="1546890" y="656413"/>
                    <a:pt x="1558443" y="650448"/>
                    <a:pt x="1564156" y="647402"/>
                  </a:cubicBezTo>
                  <a:cubicBezTo>
                    <a:pt x="1564917" y="654890"/>
                    <a:pt x="1566441" y="669740"/>
                    <a:pt x="1567202" y="677101"/>
                  </a:cubicBezTo>
                  <a:cubicBezTo>
                    <a:pt x="1598305" y="657048"/>
                    <a:pt x="1656957" y="648544"/>
                    <a:pt x="1653529" y="601712"/>
                  </a:cubicBezTo>
                  <a:cubicBezTo>
                    <a:pt x="1639438" y="602981"/>
                    <a:pt x="1625600" y="604758"/>
                    <a:pt x="1611635" y="607042"/>
                  </a:cubicBezTo>
                  <a:cubicBezTo>
                    <a:pt x="1614682" y="599300"/>
                    <a:pt x="1620903" y="583690"/>
                    <a:pt x="1623949" y="575948"/>
                  </a:cubicBezTo>
                  <a:cubicBezTo>
                    <a:pt x="1604907" y="578486"/>
                    <a:pt x="1585864" y="580897"/>
                    <a:pt x="1566949" y="583309"/>
                  </a:cubicBezTo>
                  <a:cubicBezTo>
                    <a:pt x="1575454" y="560337"/>
                    <a:pt x="1583833" y="537492"/>
                    <a:pt x="1591831" y="514392"/>
                  </a:cubicBezTo>
                  <a:cubicBezTo>
                    <a:pt x="1573169" y="513504"/>
                    <a:pt x="1554380" y="512616"/>
                    <a:pt x="1535846" y="511854"/>
                  </a:cubicBezTo>
                  <a:cubicBezTo>
                    <a:pt x="1535211" y="527465"/>
                    <a:pt x="1534830" y="542949"/>
                    <a:pt x="1534322" y="558560"/>
                  </a:cubicBezTo>
                  <a:cubicBezTo>
                    <a:pt x="1522008" y="555768"/>
                    <a:pt x="1509567" y="553102"/>
                    <a:pt x="1497252" y="550437"/>
                  </a:cubicBezTo>
                  <a:cubicBezTo>
                    <a:pt x="1498395" y="540284"/>
                    <a:pt x="1500807" y="519850"/>
                    <a:pt x="1502077" y="509697"/>
                  </a:cubicBezTo>
                  <a:cubicBezTo>
                    <a:pt x="1495348" y="512235"/>
                    <a:pt x="1482018" y="517312"/>
                    <a:pt x="1475417" y="519850"/>
                  </a:cubicBezTo>
                  <a:cubicBezTo>
                    <a:pt x="1443298" y="516296"/>
                    <a:pt x="1410926" y="514139"/>
                    <a:pt x="1378807" y="512108"/>
                  </a:cubicBezTo>
                  <a:cubicBezTo>
                    <a:pt x="1395818" y="476571"/>
                    <a:pt x="1432253" y="467433"/>
                    <a:pt x="1468054" y="462610"/>
                  </a:cubicBezTo>
                  <a:cubicBezTo>
                    <a:pt x="1455486" y="451061"/>
                    <a:pt x="1440124" y="443319"/>
                    <a:pt x="1424509" y="436846"/>
                  </a:cubicBezTo>
                  <a:cubicBezTo>
                    <a:pt x="1431492" y="400674"/>
                    <a:pt x="1471862" y="397501"/>
                    <a:pt x="1489127" y="372245"/>
                  </a:cubicBezTo>
                  <a:cubicBezTo>
                    <a:pt x="1480241" y="367422"/>
                    <a:pt x="1462468" y="357903"/>
                    <a:pt x="1453581" y="353080"/>
                  </a:cubicBezTo>
                  <a:cubicBezTo>
                    <a:pt x="1459802" y="330743"/>
                    <a:pt x="1470720" y="310436"/>
                    <a:pt x="1486208" y="293175"/>
                  </a:cubicBezTo>
                  <a:cubicBezTo>
                    <a:pt x="1488493" y="304598"/>
                    <a:pt x="1493063" y="327697"/>
                    <a:pt x="1495348" y="339246"/>
                  </a:cubicBezTo>
                  <a:cubicBezTo>
                    <a:pt x="1505250" y="314878"/>
                    <a:pt x="1513375" y="289875"/>
                    <a:pt x="1521119" y="264746"/>
                  </a:cubicBezTo>
                  <a:cubicBezTo>
                    <a:pt x="1503981" y="263730"/>
                    <a:pt x="1486842" y="262715"/>
                    <a:pt x="1469704" y="261700"/>
                  </a:cubicBezTo>
                  <a:cubicBezTo>
                    <a:pt x="1459802" y="251166"/>
                    <a:pt x="1450280" y="240251"/>
                    <a:pt x="1438982" y="231366"/>
                  </a:cubicBezTo>
                  <a:cubicBezTo>
                    <a:pt x="1416131" y="236570"/>
                    <a:pt x="1407371" y="264365"/>
                    <a:pt x="1392137" y="280103"/>
                  </a:cubicBezTo>
                  <a:cubicBezTo>
                    <a:pt x="1402420" y="277564"/>
                    <a:pt x="1422986" y="272361"/>
                    <a:pt x="1433269" y="269695"/>
                  </a:cubicBezTo>
                  <a:cubicBezTo>
                    <a:pt x="1423875" y="290002"/>
                    <a:pt x="1414226" y="310055"/>
                    <a:pt x="1403943" y="329981"/>
                  </a:cubicBezTo>
                  <a:cubicBezTo>
                    <a:pt x="1388582" y="321351"/>
                    <a:pt x="1373094" y="312847"/>
                    <a:pt x="1357733" y="304471"/>
                  </a:cubicBezTo>
                  <a:cubicBezTo>
                    <a:pt x="1361161" y="322620"/>
                    <a:pt x="1364715" y="340642"/>
                    <a:pt x="1368270" y="358792"/>
                  </a:cubicBezTo>
                  <a:cubicBezTo>
                    <a:pt x="1361034" y="371356"/>
                    <a:pt x="1353798" y="383921"/>
                    <a:pt x="1346561" y="396613"/>
                  </a:cubicBezTo>
                  <a:cubicBezTo>
                    <a:pt x="1332724" y="386713"/>
                    <a:pt x="1318886" y="376941"/>
                    <a:pt x="1304922" y="367295"/>
                  </a:cubicBezTo>
                  <a:cubicBezTo>
                    <a:pt x="1312792" y="403594"/>
                    <a:pt x="1326249" y="440780"/>
                    <a:pt x="1309746" y="476952"/>
                  </a:cubicBezTo>
                  <a:cubicBezTo>
                    <a:pt x="1289560" y="452330"/>
                    <a:pt x="1269883" y="427454"/>
                    <a:pt x="1248936" y="403594"/>
                  </a:cubicBezTo>
                  <a:cubicBezTo>
                    <a:pt x="1247540" y="395724"/>
                    <a:pt x="1244620" y="380114"/>
                    <a:pt x="1243223" y="372245"/>
                  </a:cubicBezTo>
                  <a:cubicBezTo>
                    <a:pt x="1231290" y="383414"/>
                    <a:pt x="1219102" y="394455"/>
                    <a:pt x="1207169" y="405624"/>
                  </a:cubicBezTo>
                  <a:cubicBezTo>
                    <a:pt x="1202599" y="398517"/>
                    <a:pt x="1193331" y="384556"/>
                    <a:pt x="1188634" y="377575"/>
                  </a:cubicBezTo>
                  <a:cubicBezTo>
                    <a:pt x="1198663" y="367168"/>
                    <a:pt x="1209200" y="357015"/>
                    <a:pt x="1219991" y="347369"/>
                  </a:cubicBezTo>
                  <a:cubicBezTo>
                    <a:pt x="1209073" y="332520"/>
                    <a:pt x="1198156" y="317797"/>
                    <a:pt x="1187111" y="303202"/>
                  </a:cubicBezTo>
                  <a:cubicBezTo>
                    <a:pt x="1174670" y="322366"/>
                    <a:pt x="1162355" y="341531"/>
                    <a:pt x="1150041" y="360822"/>
                  </a:cubicBezTo>
                  <a:cubicBezTo>
                    <a:pt x="1139631" y="343815"/>
                    <a:pt x="1129475" y="326682"/>
                    <a:pt x="1119446" y="309548"/>
                  </a:cubicBezTo>
                  <a:cubicBezTo>
                    <a:pt x="1114368" y="314878"/>
                    <a:pt x="1104339" y="325539"/>
                    <a:pt x="1099261" y="330870"/>
                  </a:cubicBezTo>
                  <a:cubicBezTo>
                    <a:pt x="1099261" y="317036"/>
                    <a:pt x="1099261" y="303329"/>
                    <a:pt x="1099261" y="289495"/>
                  </a:cubicBezTo>
                  <a:cubicBezTo>
                    <a:pt x="1091517" y="291652"/>
                    <a:pt x="1075902" y="295840"/>
                    <a:pt x="1068158" y="297998"/>
                  </a:cubicBezTo>
                  <a:cubicBezTo>
                    <a:pt x="1063461" y="330743"/>
                    <a:pt x="1066127" y="363995"/>
                    <a:pt x="1067269" y="396994"/>
                  </a:cubicBezTo>
                  <a:cubicBezTo>
                    <a:pt x="1074632" y="393313"/>
                    <a:pt x="1089232" y="385952"/>
                    <a:pt x="1096595" y="382271"/>
                  </a:cubicBezTo>
                  <a:cubicBezTo>
                    <a:pt x="1095706" y="390140"/>
                    <a:pt x="1093675" y="405624"/>
                    <a:pt x="1092786" y="413366"/>
                  </a:cubicBezTo>
                  <a:cubicBezTo>
                    <a:pt x="1100657" y="418824"/>
                    <a:pt x="1116399" y="429612"/>
                    <a:pt x="1124270" y="435069"/>
                  </a:cubicBezTo>
                  <a:cubicBezTo>
                    <a:pt x="1121604" y="454107"/>
                    <a:pt x="1105354" y="467052"/>
                    <a:pt x="1095325" y="482155"/>
                  </a:cubicBezTo>
                  <a:cubicBezTo>
                    <a:pt x="1094437" y="468321"/>
                    <a:pt x="1092532" y="440780"/>
                    <a:pt x="1091644" y="427073"/>
                  </a:cubicBezTo>
                  <a:cubicBezTo>
                    <a:pt x="1047972" y="453599"/>
                    <a:pt x="1072347" y="511981"/>
                    <a:pt x="1081234" y="551326"/>
                  </a:cubicBezTo>
                  <a:cubicBezTo>
                    <a:pt x="1057748" y="552722"/>
                    <a:pt x="1034262" y="551452"/>
                    <a:pt x="1011030" y="547518"/>
                  </a:cubicBezTo>
                  <a:cubicBezTo>
                    <a:pt x="1022075" y="510966"/>
                    <a:pt x="1047719" y="445857"/>
                    <a:pt x="996303" y="430119"/>
                  </a:cubicBezTo>
                  <a:cubicBezTo>
                    <a:pt x="998208" y="448649"/>
                    <a:pt x="1000239" y="467306"/>
                    <a:pt x="1002143" y="485836"/>
                  </a:cubicBezTo>
                  <a:cubicBezTo>
                    <a:pt x="989067" y="470098"/>
                    <a:pt x="973833" y="455122"/>
                    <a:pt x="967612" y="434942"/>
                  </a:cubicBezTo>
                  <a:cubicBezTo>
                    <a:pt x="975610" y="429738"/>
                    <a:pt x="991733" y="419331"/>
                    <a:pt x="999731" y="414128"/>
                  </a:cubicBezTo>
                  <a:cubicBezTo>
                    <a:pt x="998588" y="407147"/>
                    <a:pt x="996050" y="393059"/>
                    <a:pt x="994907" y="385952"/>
                  </a:cubicBezTo>
                  <a:cubicBezTo>
                    <a:pt x="1002651" y="388490"/>
                    <a:pt x="1018012" y="393567"/>
                    <a:pt x="1025756" y="395978"/>
                  </a:cubicBezTo>
                  <a:cubicBezTo>
                    <a:pt x="1026899" y="363234"/>
                    <a:pt x="1030072" y="329981"/>
                    <a:pt x="1023471" y="297617"/>
                  </a:cubicBezTo>
                  <a:cubicBezTo>
                    <a:pt x="1015346" y="295714"/>
                    <a:pt x="999096" y="292160"/>
                    <a:pt x="990844" y="290256"/>
                  </a:cubicBezTo>
                  <a:cubicBezTo>
                    <a:pt x="993257" y="300283"/>
                    <a:pt x="997954" y="320209"/>
                    <a:pt x="1000239" y="330108"/>
                  </a:cubicBezTo>
                  <a:cubicBezTo>
                    <a:pt x="988686" y="322493"/>
                    <a:pt x="976880" y="314751"/>
                    <a:pt x="965327" y="307136"/>
                  </a:cubicBezTo>
                  <a:cubicBezTo>
                    <a:pt x="963296" y="317290"/>
                    <a:pt x="959234" y="337596"/>
                    <a:pt x="957203" y="347750"/>
                  </a:cubicBezTo>
                  <a:cubicBezTo>
                    <a:pt x="951744" y="349907"/>
                    <a:pt x="940572" y="354349"/>
                    <a:pt x="935113" y="356507"/>
                  </a:cubicBezTo>
                  <a:cubicBezTo>
                    <a:pt x="924322" y="338993"/>
                    <a:pt x="913531" y="321605"/>
                    <a:pt x="902740" y="304217"/>
                  </a:cubicBezTo>
                  <a:cubicBezTo>
                    <a:pt x="891569" y="317543"/>
                    <a:pt x="880778" y="331377"/>
                    <a:pt x="870495" y="345465"/>
                  </a:cubicBezTo>
                  <a:cubicBezTo>
                    <a:pt x="878747" y="351430"/>
                    <a:pt x="895377" y="363488"/>
                    <a:pt x="903629" y="369580"/>
                  </a:cubicBezTo>
                  <a:cubicBezTo>
                    <a:pt x="896139" y="381764"/>
                    <a:pt x="888522" y="394075"/>
                    <a:pt x="881032" y="406386"/>
                  </a:cubicBezTo>
                  <a:cubicBezTo>
                    <a:pt x="868971" y="394963"/>
                    <a:pt x="857038" y="383667"/>
                    <a:pt x="844978" y="372372"/>
                  </a:cubicBezTo>
                  <a:cubicBezTo>
                    <a:pt x="844724" y="380114"/>
                    <a:pt x="844089" y="395852"/>
                    <a:pt x="843708" y="403720"/>
                  </a:cubicBezTo>
                  <a:cubicBezTo>
                    <a:pt x="820603" y="427581"/>
                    <a:pt x="798641" y="452584"/>
                    <a:pt x="777059" y="477713"/>
                  </a:cubicBezTo>
                  <a:cubicBezTo>
                    <a:pt x="764999" y="446872"/>
                    <a:pt x="767538" y="414508"/>
                    <a:pt x="786707" y="387094"/>
                  </a:cubicBezTo>
                  <a:cubicBezTo>
                    <a:pt x="781121" y="381764"/>
                    <a:pt x="775662" y="376433"/>
                    <a:pt x="770203" y="371103"/>
                  </a:cubicBezTo>
                  <a:cubicBezTo>
                    <a:pt x="764618" y="380114"/>
                    <a:pt x="753446" y="398009"/>
                    <a:pt x="747860" y="406893"/>
                  </a:cubicBezTo>
                  <a:cubicBezTo>
                    <a:pt x="720566" y="379860"/>
                    <a:pt x="719931" y="344196"/>
                    <a:pt x="729452" y="309167"/>
                  </a:cubicBezTo>
                  <a:cubicBezTo>
                    <a:pt x="716249" y="316020"/>
                    <a:pt x="703300" y="323382"/>
                    <a:pt x="689590" y="329093"/>
                  </a:cubicBezTo>
                  <a:cubicBezTo>
                    <a:pt x="665469" y="319066"/>
                    <a:pt x="663438" y="291145"/>
                    <a:pt x="656075" y="269695"/>
                  </a:cubicBezTo>
                  <a:cubicBezTo>
                    <a:pt x="665596" y="274899"/>
                    <a:pt x="684639" y="285560"/>
                    <a:pt x="694160" y="290764"/>
                  </a:cubicBezTo>
                  <a:cubicBezTo>
                    <a:pt x="683496" y="271219"/>
                    <a:pt x="673340" y="251039"/>
                    <a:pt x="658487" y="234159"/>
                  </a:cubicBezTo>
                  <a:cubicBezTo>
                    <a:pt x="639444" y="232636"/>
                    <a:pt x="632462" y="254719"/>
                    <a:pt x="620274" y="265253"/>
                  </a:cubicBezTo>
                  <a:cubicBezTo>
                    <a:pt x="603898" y="267792"/>
                    <a:pt x="587648" y="270330"/>
                    <a:pt x="571398" y="272741"/>
                  </a:cubicBezTo>
                  <a:cubicBezTo>
                    <a:pt x="578380" y="295333"/>
                    <a:pt x="585617" y="318051"/>
                    <a:pt x="593234" y="340388"/>
                  </a:cubicBezTo>
                  <a:cubicBezTo>
                    <a:pt x="594757" y="328966"/>
                    <a:pt x="597677" y="306121"/>
                    <a:pt x="599200" y="294698"/>
                  </a:cubicBezTo>
                  <a:cubicBezTo>
                    <a:pt x="620909" y="310436"/>
                    <a:pt x="632081" y="334043"/>
                    <a:pt x="638301" y="359299"/>
                  </a:cubicBezTo>
                  <a:cubicBezTo>
                    <a:pt x="623321" y="367168"/>
                    <a:pt x="608341" y="375037"/>
                    <a:pt x="593488" y="383033"/>
                  </a:cubicBezTo>
                  <a:cubicBezTo>
                    <a:pt x="611769" y="388998"/>
                    <a:pt x="629923" y="394709"/>
                    <a:pt x="648203" y="400547"/>
                  </a:cubicBezTo>
                  <a:cubicBezTo>
                    <a:pt x="654551" y="416793"/>
                    <a:pt x="660899" y="433038"/>
                    <a:pt x="667246" y="449411"/>
                  </a:cubicBezTo>
                  <a:cubicBezTo>
                    <a:pt x="657217" y="449284"/>
                    <a:pt x="637286" y="449157"/>
                    <a:pt x="627383" y="449157"/>
                  </a:cubicBezTo>
                  <a:cubicBezTo>
                    <a:pt x="627257" y="453599"/>
                    <a:pt x="627003" y="462356"/>
                    <a:pt x="626876" y="466672"/>
                  </a:cubicBezTo>
                  <a:cubicBezTo>
                    <a:pt x="664707" y="468702"/>
                    <a:pt x="696572" y="485709"/>
                    <a:pt x="716630" y="518073"/>
                  </a:cubicBezTo>
                  <a:cubicBezTo>
                    <a:pt x="681211" y="516677"/>
                    <a:pt x="646045" y="519342"/>
                    <a:pt x="611515" y="526830"/>
                  </a:cubicBezTo>
                  <a:cubicBezTo>
                    <a:pt x="605675" y="522388"/>
                    <a:pt x="593868" y="513377"/>
                    <a:pt x="588029" y="508935"/>
                  </a:cubicBezTo>
                  <a:cubicBezTo>
                    <a:pt x="589806" y="526830"/>
                    <a:pt x="591583" y="544853"/>
                    <a:pt x="593361" y="562875"/>
                  </a:cubicBezTo>
                  <a:cubicBezTo>
                    <a:pt x="582697" y="562748"/>
                    <a:pt x="561369" y="562367"/>
                    <a:pt x="550705" y="562240"/>
                  </a:cubicBezTo>
                  <a:cubicBezTo>
                    <a:pt x="553752" y="548279"/>
                    <a:pt x="556672" y="534445"/>
                    <a:pt x="559719" y="520484"/>
                  </a:cubicBezTo>
                  <a:cubicBezTo>
                    <a:pt x="538899" y="519723"/>
                    <a:pt x="518206" y="519088"/>
                    <a:pt x="497513" y="518708"/>
                  </a:cubicBezTo>
                  <a:cubicBezTo>
                    <a:pt x="506526" y="542187"/>
                    <a:pt x="516048" y="565667"/>
                    <a:pt x="525315" y="589274"/>
                  </a:cubicBezTo>
                  <a:cubicBezTo>
                    <a:pt x="504876" y="585593"/>
                    <a:pt x="484310" y="581913"/>
                    <a:pt x="463871" y="578105"/>
                  </a:cubicBezTo>
                  <a:cubicBezTo>
                    <a:pt x="466917" y="589020"/>
                    <a:pt x="472884" y="610723"/>
                    <a:pt x="475804" y="621638"/>
                  </a:cubicBezTo>
                  <a:cubicBezTo>
                    <a:pt x="467552" y="615926"/>
                    <a:pt x="451048" y="604631"/>
                    <a:pt x="442797" y="598920"/>
                  </a:cubicBezTo>
                  <a:cubicBezTo>
                    <a:pt x="420326" y="649306"/>
                    <a:pt x="488499" y="658952"/>
                    <a:pt x="519983" y="677735"/>
                  </a:cubicBezTo>
                  <a:cubicBezTo>
                    <a:pt x="521125" y="670755"/>
                    <a:pt x="523664" y="656794"/>
                    <a:pt x="524934" y="649813"/>
                  </a:cubicBezTo>
                  <a:cubicBezTo>
                    <a:pt x="530393" y="652733"/>
                    <a:pt x="541184" y="658698"/>
                    <a:pt x="546516" y="661617"/>
                  </a:cubicBezTo>
                  <a:cubicBezTo>
                    <a:pt x="558830" y="658063"/>
                    <a:pt x="571271" y="655144"/>
                    <a:pt x="583966" y="652733"/>
                  </a:cubicBezTo>
                  <a:cubicBezTo>
                    <a:pt x="600343" y="662759"/>
                    <a:pt x="604278" y="683320"/>
                    <a:pt x="612784" y="699184"/>
                  </a:cubicBezTo>
                  <a:cubicBezTo>
                    <a:pt x="595519" y="690808"/>
                    <a:pt x="578380" y="681924"/>
                    <a:pt x="561242" y="673674"/>
                  </a:cubicBezTo>
                  <a:cubicBezTo>
                    <a:pt x="556799" y="725583"/>
                    <a:pt x="621036" y="731294"/>
                    <a:pt x="657217" y="744113"/>
                  </a:cubicBezTo>
                  <a:cubicBezTo>
                    <a:pt x="657090" y="752109"/>
                    <a:pt x="656963" y="768101"/>
                    <a:pt x="656963" y="776096"/>
                  </a:cubicBezTo>
                  <a:cubicBezTo>
                    <a:pt x="635508" y="765816"/>
                    <a:pt x="614181" y="755155"/>
                    <a:pt x="593361" y="744113"/>
                  </a:cubicBezTo>
                  <a:cubicBezTo>
                    <a:pt x="565685" y="728756"/>
                    <a:pt x="538645" y="712003"/>
                    <a:pt x="509446" y="699692"/>
                  </a:cubicBezTo>
                  <a:cubicBezTo>
                    <a:pt x="521760" y="706799"/>
                    <a:pt x="534329" y="713526"/>
                    <a:pt x="547024" y="720126"/>
                  </a:cubicBezTo>
                  <a:cubicBezTo>
                    <a:pt x="548293" y="726345"/>
                    <a:pt x="550959" y="738910"/>
                    <a:pt x="552228" y="745255"/>
                  </a:cubicBezTo>
                  <a:lnTo>
                    <a:pt x="517825" y="743352"/>
                  </a:lnTo>
                  <a:cubicBezTo>
                    <a:pt x="528108" y="759343"/>
                    <a:pt x="538899" y="774954"/>
                    <a:pt x="549816" y="790565"/>
                  </a:cubicBezTo>
                  <a:cubicBezTo>
                    <a:pt x="535344" y="789169"/>
                    <a:pt x="520999" y="787773"/>
                    <a:pt x="506653" y="786504"/>
                  </a:cubicBezTo>
                  <a:cubicBezTo>
                    <a:pt x="500432" y="763024"/>
                    <a:pt x="459300" y="732691"/>
                    <a:pt x="497132" y="715811"/>
                  </a:cubicBezTo>
                  <a:cubicBezTo>
                    <a:pt x="469710" y="697535"/>
                    <a:pt x="442670" y="677735"/>
                    <a:pt x="411186" y="667328"/>
                  </a:cubicBezTo>
                  <a:cubicBezTo>
                    <a:pt x="406108" y="674309"/>
                    <a:pt x="395952" y="688269"/>
                    <a:pt x="390747" y="695250"/>
                  </a:cubicBezTo>
                  <a:cubicBezTo>
                    <a:pt x="399252" y="697281"/>
                    <a:pt x="416010" y="701342"/>
                    <a:pt x="424389" y="703246"/>
                  </a:cubicBezTo>
                  <a:cubicBezTo>
                    <a:pt x="418422" y="707942"/>
                    <a:pt x="406489" y="717334"/>
                    <a:pt x="400522" y="722030"/>
                  </a:cubicBezTo>
                  <a:cubicBezTo>
                    <a:pt x="412836" y="737133"/>
                    <a:pt x="425024" y="752490"/>
                    <a:pt x="437211" y="767720"/>
                  </a:cubicBezTo>
                  <a:cubicBezTo>
                    <a:pt x="410424" y="773177"/>
                    <a:pt x="383637" y="778508"/>
                    <a:pt x="356978" y="784473"/>
                  </a:cubicBezTo>
                  <a:cubicBezTo>
                    <a:pt x="369292" y="800211"/>
                    <a:pt x="381733" y="815948"/>
                    <a:pt x="394301" y="831559"/>
                  </a:cubicBezTo>
                  <a:cubicBezTo>
                    <a:pt x="402807" y="821660"/>
                    <a:pt x="411186" y="811760"/>
                    <a:pt x="419691" y="801988"/>
                  </a:cubicBezTo>
                  <a:cubicBezTo>
                    <a:pt x="426928" y="815187"/>
                    <a:pt x="434291" y="828387"/>
                    <a:pt x="441527" y="841586"/>
                  </a:cubicBezTo>
                  <a:cubicBezTo>
                    <a:pt x="425785" y="849328"/>
                    <a:pt x="410170" y="856943"/>
                    <a:pt x="394428" y="864685"/>
                  </a:cubicBezTo>
                  <a:cubicBezTo>
                    <a:pt x="400522" y="867731"/>
                    <a:pt x="412709" y="873823"/>
                    <a:pt x="418803" y="876869"/>
                  </a:cubicBezTo>
                  <a:cubicBezTo>
                    <a:pt x="427182" y="910629"/>
                    <a:pt x="441908" y="942232"/>
                    <a:pt x="459046" y="972311"/>
                  </a:cubicBezTo>
                  <a:cubicBezTo>
                    <a:pt x="414740" y="974595"/>
                    <a:pt x="387573" y="941851"/>
                    <a:pt x="356089" y="916848"/>
                  </a:cubicBezTo>
                  <a:cubicBezTo>
                    <a:pt x="360659" y="932840"/>
                    <a:pt x="365356" y="948704"/>
                    <a:pt x="370181" y="964569"/>
                  </a:cubicBezTo>
                  <a:cubicBezTo>
                    <a:pt x="333365" y="974215"/>
                    <a:pt x="301246" y="961523"/>
                    <a:pt x="277253" y="932713"/>
                  </a:cubicBezTo>
                  <a:cubicBezTo>
                    <a:pt x="276491" y="949593"/>
                    <a:pt x="275729" y="966600"/>
                    <a:pt x="274967" y="983607"/>
                  </a:cubicBezTo>
                  <a:cubicBezTo>
                    <a:pt x="249069" y="986780"/>
                    <a:pt x="222283" y="987414"/>
                    <a:pt x="199939" y="972184"/>
                  </a:cubicBezTo>
                  <a:cubicBezTo>
                    <a:pt x="211492" y="963554"/>
                    <a:pt x="223171" y="954923"/>
                    <a:pt x="234724" y="946420"/>
                  </a:cubicBezTo>
                  <a:cubicBezTo>
                    <a:pt x="212507" y="949974"/>
                    <a:pt x="190164" y="953781"/>
                    <a:pt x="167948" y="957716"/>
                  </a:cubicBezTo>
                  <a:cubicBezTo>
                    <a:pt x="171375" y="973580"/>
                    <a:pt x="174803" y="989572"/>
                    <a:pt x="178358" y="1005563"/>
                  </a:cubicBezTo>
                  <a:cubicBezTo>
                    <a:pt x="172010" y="1022570"/>
                    <a:pt x="165789" y="1039577"/>
                    <a:pt x="159696" y="1056711"/>
                  </a:cubicBezTo>
                  <a:cubicBezTo>
                    <a:pt x="183689" y="1059757"/>
                    <a:pt x="207810" y="1062676"/>
                    <a:pt x="232058" y="1065722"/>
                  </a:cubicBezTo>
                  <a:cubicBezTo>
                    <a:pt x="219744" y="1056838"/>
                    <a:pt x="207429" y="1048081"/>
                    <a:pt x="195242" y="1039197"/>
                  </a:cubicBezTo>
                  <a:cubicBezTo>
                    <a:pt x="217205" y="1029931"/>
                    <a:pt x="242341" y="1018382"/>
                    <a:pt x="264811" y="1033231"/>
                  </a:cubicBezTo>
                  <a:cubicBezTo>
                    <a:pt x="267985" y="1049984"/>
                    <a:pt x="270651" y="1066865"/>
                    <a:pt x="272555" y="1083871"/>
                  </a:cubicBezTo>
                  <a:cubicBezTo>
                    <a:pt x="284996" y="1072449"/>
                    <a:pt x="297311" y="1061026"/>
                    <a:pt x="309752" y="1049731"/>
                  </a:cubicBezTo>
                  <a:cubicBezTo>
                    <a:pt x="328795" y="1050873"/>
                    <a:pt x="347837" y="1052142"/>
                    <a:pt x="367007" y="1053411"/>
                  </a:cubicBezTo>
                  <a:cubicBezTo>
                    <a:pt x="359517" y="1069276"/>
                    <a:pt x="352280" y="1085268"/>
                    <a:pt x="345425" y="1101386"/>
                  </a:cubicBezTo>
                  <a:cubicBezTo>
                    <a:pt x="382241" y="1085014"/>
                    <a:pt x="405346" y="1044019"/>
                    <a:pt x="451175" y="1049604"/>
                  </a:cubicBezTo>
                  <a:cubicBezTo>
                    <a:pt x="430736" y="1088314"/>
                    <a:pt x="413725" y="1129689"/>
                    <a:pt x="384907" y="1163322"/>
                  </a:cubicBezTo>
                  <a:cubicBezTo>
                    <a:pt x="395063" y="1165352"/>
                    <a:pt x="415502" y="1169414"/>
                    <a:pt x="425785" y="1171445"/>
                  </a:cubicBezTo>
                  <a:cubicBezTo>
                    <a:pt x="418549" y="1187817"/>
                    <a:pt x="412582" y="1205332"/>
                    <a:pt x="400268" y="1218785"/>
                  </a:cubicBezTo>
                  <a:cubicBezTo>
                    <a:pt x="394174" y="1211931"/>
                    <a:pt x="381860" y="1198224"/>
                    <a:pt x="375640" y="1191371"/>
                  </a:cubicBezTo>
                  <a:cubicBezTo>
                    <a:pt x="362817" y="1206728"/>
                    <a:pt x="351773" y="1223481"/>
                    <a:pt x="342505" y="1241249"/>
                  </a:cubicBezTo>
                  <a:cubicBezTo>
                    <a:pt x="367007" y="1244803"/>
                    <a:pt x="391509" y="1247976"/>
                    <a:pt x="416137" y="1251276"/>
                  </a:cubicBezTo>
                  <a:cubicBezTo>
                    <a:pt x="401030" y="1269679"/>
                    <a:pt x="390747" y="1305470"/>
                    <a:pt x="360786" y="1300012"/>
                  </a:cubicBezTo>
                  <a:cubicBezTo>
                    <a:pt x="290836" y="1292397"/>
                    <a:pt x="220505" y="1279959"/>
                    <a:pt x="155379" y="1252672"/>
                  </a:cubicBezTo>
                  <a:cubicBezTo>
                    <a:pt x="124022" y="1280213"/>
                    <a:pt x="84795" y="1267394"/>
                    <a:pt x="48867" y="1258002"/>
                  </a:cubicBezTo>
                  <a:cubicBezTo>
                    <a:pt x="51026" y="1190482"/>
                    <a:pt x="79717" y="1129181"/>
                    <a:pt x="116913" y="1074226"/>
                  </a:cubicBezTo>
                  <a:cubicBezTo>
                    <a:pt x="60166" y="1114205"/>
                    <a:pt x="49883" y="1191878"/>
                    <a:pt x="43662" y="1256225"/>
                  </a:cubicBezTo>
                  <a:cubicBezTo>
                    <a:pt x="41250" y="1300012"/>
                    <a:pt x="99521" y="1288589"/>
                    <a:pt x="126942" y="1296839"/>
                  </a:cubicBezTo>
                  <a:cubicBezTo>
                    <a:pt x="104853" y="1327172"/>
                    <a:pt x="66133" y="1341895"/>
                    <a:pt x="33506" y="1317907"/>
                  </a:cubicBezTo>
                  <a:cubicBezTo>
                    <a:pt x="-13085" y="1303185"/>
                    <a:pt x="-643" y="1247595"/>
                    <a:pt x="9513" y="1212058"/>
                  </a:cubicBezTo>
                  <a:cubicBezTo>
                    <a:pt x="32364" y="1140223"/>
                    <a:pt x="57246" y="1067499"/>
                    <a:pt x="99648" y="1004548"/>
                  </a:cubicBezTo>
                  <a:cubicBezTo>
                    <a:pt x="63594" y="933347"/>
                    <a:pt x="42647" y="855039"/>
                    <a:pt x="28936" y="776731"/>
                  </a:cubicBezTo>
                  <a:cubicBezTo>
                    <a:pt x="21065" y="742336"/>
                    <a:pt x="31602" y="698804"/>
                    <a:pt x="71465" y="692077"/>
                  </a:cubicBezTo>
                  <a:cubicBezTo>
                    <a:pt x="102949" y="672151"/>
                    <a:pt x="133671" y="692077"/>
                    <a:pt x="156268" y="714922"/>
                  </a:cubicBezTo>
                  <a:cubicBezTo>
                    <a:pt x="122372" y="719364"/>
                    <a:pt x="64863" y="717714"/>
                    <a:pt x="62959" y="765181"/>
                  </a:cubicBezTo>
                  <a:cubicBezTo>
                    <a:pt x="69053" y="819883"/>
                    <a:pt x="77431" y="879280"/>
                    <a:pt x="110185" y="924844"/>
                  </a:cubicBezTo>
                  <a:cubicBezTo>
                    <a:pt x="141415" y="935632"/>
                    <a:pt x="176072" y="924082"/>
                    <a:pt x="208572" y="926748"/>
                  </a:cubicBezTo>
                  <a:cubicBezTo>
                    <a:pt x="214539" y="923828"/>
                    <a:pt x="226472" y="918244"/>
                    <a:pt x="232439" y="915452"/>
                  </a:cubicBezTo>
                  <a:cubicBezTo>
                    <a:pt x="274967" y="915960"/>
                    <a:pt x="316100" y="906821"/>
                    <a:pt x="356089" y="893241"/>
                  </a:cubicBezTo>
                  <a:cubicBezTo>
                    <a:pt x="352154" y="848820"/>
                    <a:pt x="337935" y="806176"/>
                    <a:pt x="317115" y="766831"/>
                  </a:cubicBezTo>
                  <a:cubicBezTo>
                    <a:pt x="276618" y="766578"/>
                    <a:pt x="235739" y="769116"/>
                    <a:pt x="196892" y="781681"/>
                  </a:cubicBezTo>
                  <a:cubicBezTo>
                    <a:pt x="188514" y="774573"/>
                    <a:pt x="180262" y="767339"/>
                    <a:pt x="172264" y="759978"/>
                  </a:cubicBezTo>
                  <a:cubicBezTo>
                    <a:pt x="239040" y="740686"/>
                    <a:pt x="308102" y="731675"/>
                    <a:pt x="376909" y="722664"/>
                  </a:cubicBezTo>
                  <a:cubicBezTo>
                    <a:pt x="355708" y="676974"/>
                    <a:pt x="387573" y="636360"/>
                    <a:pt x="412201" y="600443"/>
                  </a:cubicBezTo>
                  <a:cubicBezTo>
                    <a:pt x="422865" y="583943"/>
                    <a:pt x="443178" y="579120"/>
                    <a:pt x="459681" y="570490"/>
                  </a:cubicBezTo>
                  <a:cubicBezTo>
                    <a:pt x="438226" y="503985"/>
                    <a:pt x="409536" y="439130"/>
                    <a:pt x="401664" y="368945"/>
                  </a:cubicBezTo>
                  <a:cubicBezTo>
                    <a:pt x="367134" y="357522"/>
                    <a:pt x="344790" y="314370"/>
                    <a:pt x="356724" y="280991"/>
                  </a:cubicBezTo>
                  <a:cubicBezTo>
                    <a:pt x="407250" y="247358"/>
                    <a:pt x="473138" y="252942"/>
                    <a:pt x="531408" y="247231"/>
                  </a:cubicBezTo>
                  <a:cubicBezTo>
                    <a:pt x="494593" y="228067"/>
                    <a:pt x="453461" y="240758"/>
                    <a:pt x="415883" y="250023"/>
                  </a:cubicBezTo>
                  <a:cubicBezTo>
                    <a:pt x="384907" y="258527"/>
                    <a:pt x="350884" y="266523"/>
                    <a:pt x="329302" y="292541"/>
                  </a:cubicBezTo>
                  <a:cubicBezTo>
                    <a:pt x="331841" y="318686"/>
                    <a:pt x="340093" y="343815"/>
                    <a:pt x="346568" y="369199"/>
                  </a:cubicBezTo>
                  <a:cubicBezTo>
                    <a:pt x="287155" y="362726"/>
                    <a:pt x="264938" y="268172"/>
                    <a:pt x="323970" y="246470"/>
                  </a:cubicBezTo>
                  <a:cubicBezTo>
                    <a:pt x="405219" y="210933"/>
                    <a:pt x="496370" y="203064"/>
                    <a:pt x="584220" y="199129"/>
                  </a:cubicBezTo>
                  <a:cubicBezTo>
                    <a:pt x="624844" y="140366"/>
                    <a:pt x="674228" y="87823"/>
                    <a:pt x="727294" y="40102"/>
                  </a:cubicBezTo>
                  <a:moveTo>
                    <a:pt x="652774" y="193037"/>
                  </a:moveTo>
                  <a:cubicBezTo>
                    <a:pt x="674609" y="155470"/>
                    <a:pt x="698603" y="119171"/>
                    <a:pt x="726151" y="85411"/>
                  </a:cubicBezTo>
                  <a:cubicBezTo>
                    <a:pt x="690097" y="111556"/>
                    <a:pt x="654424" y="145316"/>
                    <a:pt x="652774" y="193037"/>
                  </a:cubicBezTo>
                  <a:moveTo>
                    <a:pt x="760174" y="160673"/>
                  </a:moveTo>
                  <a:cubicBezTo>
                    <a:pt x="748368" y="174000"/>
                    <a:pt x="738847" y="189103"/>
                    <a:pt x="728691" y="203698"/>
                  </a:cubicBezTo>
                  <a:cubicBezTo>
                    <a:pt x="748749" y="227559"/>
                    <a:pt x="769188" y="251039"/>
                    <a:pt x="789881" y="274138"/>
                  </a:cubicBezTo>
                  <a:cubicBezTo>
                    <a:pt x="796609" y="268680"/>
                    <a:pt x="809939" y="257638"/>
                    <a:pt x="816668" y="252181"/>
                  </a:cubicBezTo>
                  <a:cubicBezTo>
                    <a:pt x="808924" y="240631"/>
                    <a:pt x="801180" y="229209"/>
                    <a:pt x="793563" y="217659"/>
                  </a:cubicBezTo>
                  <a:cubicBezTo>
                    <a:pt x="785565" y="223624"/>
                    <a:pt x="769823" y="235555"/>
                    <a:pt x="761952" y="241520"/>
                  </a:cubicBezTo>
                  <a:cubicBezTo>
                    <a:pt x="767664" y="221086"/>
                    <a:pt x="764364" y="195956"/>
                    <a:pt x="779725" y="179203"/>
                  </a:cubicBezTo>
                  <a:cubicBezTo>
                    <a:pt x="816033" y="156612"/>
                    <a:pt x="839138" y="203698"/>
                    <a:pt x="861989" y="223244"/>
                  </a:cubicBezTo>
                  <a:cubicBezTo>
                    <a:pt x="855769" y="224132"/>
                    <a:pt x="843200" y="225909"/>
                    <a:pt x="836980" y="226797"/>
                  </a:cubicBezTo>
                  <a:cubicBezTo>
                    <a:pt x="870241" y="263223"/>
                    <a:pt x="809431" y="291525"/>
                    <a:pt x="790516" y="319066"/>
                  </a:cubicBezTo>
                  <a:cubicBezTo>
                    <a:pt x="809558" y="307517"/>
                    <a:pt x="828601" y="295967"/>
                    <a:pt x="847771" y="284418"/>
                  </a:cubicBezTo>
                  <a:cubicBezTo>
                    <a:pt x="844216" y="296475"/>
                    <a:pt x="837107" y="320589"/>
                    <a:pt x="833552" y="332520"/>
                  </a:cubicBezTo>
                  <a:cubicBezTo>
                    <a:pt x="850691" y="308151"/>
                    <a:pt x="879001" y="288098"/>
                    <a:pt x="885983" y="258527"/>
                  </a:cubicBezTo>
                  <a:cubicBezTo>
                    <a:pt x="862624" y="211821"/>
                    <a:pt x="822000" y="145062"/>
                    <a:pt x="760174" y="160673"/>
                  </a:cubicBezTo>
                  <a:moveTo>
                    <a:pt x="1257188" y="168923"/>
                  </a:moveTo>
                  <a:cubicBezTo>
                    <a:pt x="1274326" y="171715"/>
                    <a:pt x="1291338" y="175650"/>
                    <a:pt x="1308222" y="180472"/>
                  </a:cubicBezTo>
                  <a:cubicBezTo>
                    <a:pt x="1321171" y="194306"/>
                    <a:pt x="1321933" y="214740"/>
                    <a:pt x="1328915" y="231747"/>
                  </a:cubicBezTo>
                  <a:cubicBezTo>
                    <a:pt x="1311269" y="226797"/>
                    <a:pt x="1274326" y="210806"/>
                    <a:pt x="1277373" y="244058"/>
                  </a:cubicBezTo>
                  <a:cubicBezTo>
                    <a:pt x="1269121" y="262588"/>
                    <a:pt x="1302509" y="274645"/>
                    <a:pt x="1312158" y="259415"/>
                  </a:cubicBezTo>
                  <a:cubicBezTo>
                    <a:pt x="1333358" y="237458"/>
                    <a:pt x="1372333" y="203064"/>
                    <a:pt x="1342118" y="172350"/>
                  </a:cubicBezTo>
                  <a:cubicBezTo>
                    <a:pt x="1323583" y="139859"/>
                    <a:pt x="1284736" y="164735"/>
                    <a:pt x="1257188" y="168923"/>
                  </a:cubicBezTo>
                  <a:moveTo>
                    <a:pt x="444447" y="324651"/>
                  </a:moveTo>
                  <a:cubicBezTo>
                    <a:pt x="410170" y="372372"/>
                    <a:pt x="439115" y="430373"/>
                    <a:pt x="453334" y="479744"/>
                  </a:cubicBezTo>
                  <a:cubicBezTo>
                    <a:pt x="497639" y="497512"/>
                    <a:pt x="551975" y="484186"/>
                    <a:pt x="595646" y="467560"/>
                  </a:cubicBezTo>
                  <a:cubicBezTo>
                    <a:pt x="592345" y="442938"/>
                    <a:pt x="585363" y="419077"/>
                    <a:pt x="578761" y="395217"/>
                  </a:cubicBezTo>
                  <a:cubicBezTo>
                    <a:pt x="581300" y="419839"/>
                    <a:pt x="584093" y="444334"/>
                    <a:pt x="586759" y="468956"/>
                  </a:cubicBezTo>
                  <a:cubicBezTo>
                    <a:pt x="546262" y="473271"/>
                    <a:pt x="500813" y="492436"/>
                    <a:pt x="462855" y="469464"/>
                  </a:cubicBezTo>
                  <a:cubicBezTo>
                    <a:pt x="444701" y="441034"/>
                    <a:pt x="432387" y="406132"/>
                    <a:pt x="436449" y="372245"/>
                  </a:cubicBezTo>
                  <a:cubicBezTo>
                    <a:pt x="458412" y="338993"/>
                    <a:pt x="496624" y="349273"/>
                    <a:pt x="519094" y="375418"/>
                  </a:cubicBezTo>
                  <a:cubicBezTo>
                    <a:pt x="510208" y="376687"/>
                    <a:pt x="492435" y="379352"/>
                    <a:pt x="483548" y="380621"/>
                  </a:cubicBezTo>
                  <a:cubicBezTo>
                    <a:pt x="488626" y="393948"/>
                    <a:pt x="493704" y="407274"/>
                    <a:pt x="498909" y="420600"/>
                  </a:cubicBezTo>
                  <a:cubicBezTo>
                    <a:pt x="506907" y="417935"/>
                    <a:pt x="523030" y="412351"/>
                    <a:pt x="531028" y="409685"/>
                  </a:cubicBezTo>
                  <a:cubicBezTo>
                    <a:pt x="522395" y="380875"/>
                    <a:pt x="513762" y="352065"/>
                    <a:pt x="504622" y="323382"/>
                  </a:cubicBezTo>
                  <a:cubicBezTo>
                    <a:pt x="484563" y="323635"/>
                    <a:pt x="464505" y="324143"/>
                    <a:pt x="444447" y="324651"/>
                  </a:cubicBezTo>
                  <a:moveTo>
                    <a:pt x="1560347" y="410828"/>
                  </a:moveTo>
                  <a:cubicBezTo>
                    <a:pt x="1593608" y="428977"/>
                    <a:pt x="1600718" y="397755"/>
                    <a:pt x="1609350" y="373133"/>
                  </a:cubicBezTo>
                  <a:cubicBezTo>
                    <a:pt x="1599956" y="373895"/>
                    <a:pt x="1581167" y="375545"/>
                    <a:pt x="1571773" y="376306"/>
                  </a:cubicBezTo>
                  <a:cubicBezTo>
                    <a:pt x="1586372" y="348765"/>
                    <a:pt x="1614555" y="346861"/>
                    <a:pt x="1642484" y="349780"/>
                  </a:cubicBezTo>
                  <a:cubicBezTo>
                    <a:pt x="1649594" y="366407"/>
                    <a:pt x="1656830" y="383033"/>
                    <a:pt x="1664574" y="399405"/>
                  </a:cubicBezTo>
                  <a:cubicBezTo>
                    <a:pt x="1660257" y="368564"/>
                    <a:pt x="1662289" y="308151"/>
                    <a:pt x="1616079" y="315005"/>
                  </a:cubicBezTo>
                  <a:cubicBezTo>
                    <a:pt x="1567837" y="311578"/>
                    <a:pt x="1562632" y="376052"/>
                    <a:pt x="1560347" y="410828"/>
                  </a:cubicBezTo>
                  <a:moveTo>
                    <a:pt x="151063" y="1164464"/>
                  </a:moveTo>
                  <a:cubicBezTo>
                    <a:pt x="135956" y="1185532"/>
                    <a:pt x="154999" y="1207616"/>
                    <a:pt x="160965" y="1228304"/>
                  </a:cubicBezTo>
                  <a:cubicBezTo>
                    <a:pt x="201209" y="1242138"/>
                    <a:pt x="242595" y="1253560"/>
                    <a:pt x="285504" y="1255210"/>
                  </a:cubicBezTo>
                  <a:cubicBezTo>
                    <a:pt x="243230" y="1247595"/>
                    <a:pt x="201336" y="1237569"/>
                    <a:pt x="161219" y="1222212"/>
                  </a:cubicBezTo>
                  <a:cubicBezTo>
                    <a:pt x="164901" y="1184771"/>
                    <a:pt x="186102" y="1153803"/>
                    <a:pt x="225837" y="1149742"/>
                  </a:cubicBezTo>
                  <a:cubicBezTo>
                    <a:pt x="221394" y="1158372"/>
                    <a:pt x="212380" y="1175506"/>
                    <a:pt x="207937" y="1184136"/>
                  </a:cubicBezTo>
                  <a:cubicBezTo>
                    <a:pt x="222663" y="1186802"/>
                    <a:pt x="237390" y="1189467"/>
                    <a:pt x="252116" y="1192259"/>
                  </a:cubicBezTo>
                  <a:cubicBezTo>
                    <a:pt x="253640" y="1183121"/>
                    <a:pt x="256559" y="1164845"/>
                    <a:pt x="257956" y="1155834"/>
                  </a:cubicBezTo>
                  <a:cubicBezTo>
                    <a:pt x="223171" y="1150757"/>
                    <a:pt x="169344" y="1118520"/>
                    <a:pt x="151063" y="116446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9353" y="3847"/>
              <a:ext cx="231" cy="298"/>
            </a:xfrm>
            <a:custGeom>
              <a:avLst/>
              <a:gdLst>
                <a:gd name="connsiteX0" fmla="*/ 10410 w 146930"/>
                <a:gd name="connsiteY0" fmla="*/ 12227 h 189150"/>
                <a:gd name="connsiteX1" fmla="*/ 142185 w 146930"/>
                <a:gd name="connsiteY1" fmla="*/ 56268 h 189150"/>
                <a:gd name="connsiteX2" fmla="*/ 146629 w 146930"/>
                <a:gd name="connsiteY2" fmla="*/ 189150 h 189150"/>
                <a:gd name="connsiteX3" fmla="*/ 10156 w 146930"/>
                <a:gd name="connsiteY3" fmla="*/ 126326 h 189150"/>
                <a:gd name="connsiteX4" fmla="*/ 0 w 146930"/>
                <a:gd name="connsiteY4" fmla="*/ 76067 h 189150"/>
                <a:gd name="connsiteX5" fmla="*/ 129109 w 146930"/>
                <a:gd name="connsiteY5" fmla="*/ 128230 h 189150"/>
                <a:gd name="connsiteX6" fmla="*/ 50907 w 146930"/>
                <a:gd name="connsiteY6" fmla="*/ 50810 h 189150"/>
                <a:gd name="connsiteX7" fmla="*/ 22470 w 146930"/>
                <a:gd name="connsiteY7" fmla="*/ 67690 h 189150"/>
                <a:gd name="connsiteX8" fmla="*/ 10410 w 146930"/>
                <a:gd name="connsiteY8" fmla="*/ 12227 h 1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930" h="189150">
                  <a:moveTo>
                    <a:pt x="10410" y="12227"/>
                  </a:moveTo>
                  <a:cubicBezTo>
                    <a:pt x="53954" y="-17472"/>
                    <a:pt x="121492" y="10704"/>
                    <a:pt x="142185" y="56268"/>
                  </a:cubicBezTo>
                  <a:cubicBezTo>
                    <a:pt x="149929" y="100054"/>
                    <a:pt x="145613" y="144856"/>
                    <a:pt x="146629" y="189150"/>
                  </a:cubicBezTo>
                  <a:cubicBezTo>
                    <a:pt x="106258" y="157548"/>
                    <a:pt x="55985" y="146506"/>
                    <a:pt x="10156" y="126326"/>
                  </a:cubicBezTo>
                  <a:cubicBezTo>
                    <a:pt x="5840" y="109827"/>
                    <a:pt x="2539" y="93074"/>
                    <a:pt x="0" y="76067"/>
                  </a:cubicBezTo>
                  <a:cubicBezTo>
                    <a:pt x="49638" y="73782"/>
                    <a:pt x="94832" y="92693"/>
                    <a:pt x="129109" y="128230"/>
                  </a:cubicBezTo>
                  <a:cubicBezTo>
                    <a:pt x="115145" y="92185"/>
                    <a:pt x="83026" y="69594"/>
                    <a:pt x="50907" y="50810"/>
                  </a:cubicBezTo>
                  <a:cubicBezTo>
                    <a:pt x="43798" y="54998"/>
                    <a:pt x="29580" y="63502"/>
                    <a:pt x="22470" y="67690"/>
                  </a:cubicBezTo>
                  <a:cubicBezTo>
                    <a:pt x="11299" y="51572"/>
                    <a:pt x="-1270" y="31899"/>
                    <a:pt x="10410" y="1222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9610" y="3843"/>
              <a:ext cx="233" cy="297"/>
            </a:xfrm>
            <a:custGeom>
              <a:avLst/>
              <a:gdLst>
                <a:gd name="connsiteX0" fmla="*/ 4459 w 148167"/>
                <a:gd name="connsiteY0" fmla="*/ 59454 h 188910"/>
                <a:gd name="connsiteX1" fmla="*/ 136616 w 148167"/>
                <a:gd name="connsiteY1" fmla="*/ 15287 h 188910"/>
                <a:gd name="connsiteX2" fmla="*/ 99038 w 148167"/>
                <a:gd name="connsiteY2" fmla="*/ 37751 h 188910"/>
                <a:gd name="connsiteX3" fmla="*/ 23375 w 148167"/>
                <a:gd name="connsiteY3" fmla="*/ 118344 h 188910"/>
                <a:gd name="connsiteX4" fmla="*/ 148168 w 148167"/>
                <a:gd name="connsiteY4" fmla="*/ 76715 h 188910"/>
                <a:gd name="connsiteX5" fmla="*/ 135981 w 148167"/>
                <a:gd name="connsiteY5" fmla="*/ 125197 h 188910"/>
                <a:gd name="connsiteX6" fmla="*/ 397 w 148167"/>
                <a:gd name="connsiteY6" fmla="*/ 188910 h 188910"/>
                <a:gd name="connsiteX7" fmla="*/ 4459 w 148167"/>
                <a:gd name="connsiteY7" fmla="*/ 59454 h 18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67" h="188910">
                  <a:moveTo>
                    <a:pt x="4459" y="59454"/>
                  </a:moveTo>
                  <a:cubicBezTo>
                    <a:pt x="21090" y="10718"/>
                    <a:pt x="97515" y="-20123"/>
                    <a:pt x="136616" y="15287"/>
                  </a:cubicBezTo>
                  <a:cubicBezTo>
                    <a:pt x="163275" y="47270"/>
                    <a:pt x="105766" y="88011"/>
                    <a:pt x="99038" y="37751"/>
                  </a:cubicBezTo>
                  <a:cubicBezTo>
                    <a:pt x="82027" y="72527"/>
                    <a:pt x="38228" y="81792"/>
                    <a:pt x="23375" y="118344"/>
                  </a:cubicBezTo>
                  <a:cubicBezTo>
                    <a:pt x="59810" y="91183"/>
                    <a:pt x="101831" y="73542"/>
                    <a:pt x="148168" y="76715"/>
                  </a:cubicBezTo>
                  <a:cubicBezTo>
                    <a:pt x="144994" y="93087"/>
                    <a:pt x="140932" y="109333"/>
                    <a:pt x="135981" y="125197"/>
                  </a:cubicBezTo>
                  <a:cubicBezTo>
                    <a:pt x="90405" y="145885"/>
                    <a:pt x="41148" y="158831"/>
                    <a:pt x="397" y="188910"/>
                  </a:cubicBezTo>
                  <a:cubicBezTo>
                    <a:pt x="1286" y="145758"/>
                    <a:pt x="-2904" y="102098"/>
                    <a:pt x="4459" y="5945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9294" y="4143"/>
              <a:ext cx="40" cy="66"/>
            </a:xfrm>
            <a:custGeom>
              <a:avLst/>
              <a:gdLst>
                <a:gd name="connsiteX0" fmla="*/ 6025 w 25344"/>
                <a:gd name="connsiteY0" fmla="*/ 1014 h 42134"/>
                <a:gd name="connsiteX1" fmla="*/ 12373 w 25344"/>
                <a:gd name="connsiteY1" fmla="*/ 42135 h 42134"/>
                <a:gd name="connsiteX2" fmla="*/ 6025 w 25344"/>
                <a:gd name="connsiteY2" fmla="*/ 1014 h 4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44" h="42134">
                  <a:moveTo>
                    <a:pt x="6025" y="1014"/>
                  </a:moveTo>
                  <a:cubicBezTo>
                    <a:pt x="27226" y="-7363"/>
                    <a:pt x="33320" y="38835"/>
                    <a:pt x="12373" y="42135"/>
                  </a:cubicBezTo>
                  <a:cubicBezTo>
                    <a:pt x="-3496" y="36677"/>
                    <a:pt x="-2353" y="12436"/>
                    <a:pt x="6025" y="101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8827" y="4389"/>
              <a:ext cx="767" cy="718"/>
            </a:xfrm>
            <a:custGeom>
              <a:avLst/>
              <a:gdLst>
                <a:gd name="connsiteX0" fmla="*/ 325883 w 487089"/>
                <a:gd name="connsiteY0" fmla="*/ 205987 h 455620"/>
                <a:gd name="connsiteX1" fmla="*/ 413226 w 487089"/>
                <a:gd name="connsiteY1" fmla="*/ 0 h 455620"/>
                <a:gd name="connsiteX2" fmla="*/ 356987 w 487089"/>
                <a:gd name="connsiteY2" fmla="*/ 92523 h 455620"/>
                <a:gd name="connsiteX3" fmla="*/ 475813 w 487089"/>
                <a:gd name="connsiteY3" fmla="*/ 221979 h 455620"/>
                <a:gd name="connsiteX4" fmla="*/ 388343 w 487089"/>
                <a:gd name="connsiteY4" fmla="*/ 377580 h 455620"/>
                <a:gd name="connsiteX5" fmla="*/ 353432 w 487089"/>
                <a:gd name="connsiteY5" fmla="*/ 310567 h 455620"/>
                <a:gd name="connsiteX6" fmla="*/ 396595 w 487089"/>
                <a:gd name="connsiteY6" fmla="*/ 338743 h 455620"/>
                <a:gd name="connsiteX7" fmla="*/ 426556 w 487089"/>
                <a:gd name="connsiteY7" fmla="*/ 306633 h 455620"/>
                <a:gd name="connsiteX8" fmla="*/ 345053 w 487089"/>
                <a:gd name="connsiteY8" fmla="*/ 280361 h 455620"/>
                <a:gd name="connsiteX9" fmla="*/ 266343 w 487089"/>
                <a:gd name="connsiteY9" fmla="*/ 325163 h 455620"/>
                <a:gd name="connsiteX10" fmla="*/ 262281 w 487089"/>
                <a:gd name="connsiteY10" fmla="*/ 405121 h 455620"/>
                <a:gd name="connsiteX11" fmla="*/ 300493 w 487089"/>
                <a:gd name="connsiteY11" fmla="*/ 399537 h 455620"/>
                <a:gd name="connsiteX12" fmla="*/ 283101 w 487089"/>
                <a:gd name="connsiteY12" fmla="*/ 344454 h 455620"/>
                <a:gd name="connsiteX13" fmla="*/ 341245 w 487089"/>
                <a:gd name="connsiteY13" fmla="*/ 396744 h 455620"/>
                <a:gd name="connsiteX14" fmla="*/ 165290 w 487089"/>
                <a:gd name="connsiteY14" fmla="*/ 416036 h 455620"/>
                <a:gd name="connsiteX15" fmla="*/ 109178 w 487089"/>
                <a:gd name="connsiteY15" fmla="*/ 243428 h 455620"/>
                <a:gd name="connsiteX16" fmla="*/ 0 w 487089"/>
                <a:gd name="connsiteY16" fmla="*/ 239366 h 455620"/>
                <a:gd name="connsiteX17" fmla="*/ 222926 w 487089"/>
                <a:gd name="connsiteY17" fmla="*/ 272111 h 455620"/>
                <a:gd name="connsiteX18" fmla="*/ 180905 w 487089"/>
                <a:gd name="connsiteY18" fmla="*/ 319578 h 455620"/>
                <a:gd name="connsiteX19" fmla="*/ 182302 w 487089"/>
                <a:gd name="connsiteY19" fmla="*/ 262592 h 455620"/>
                <a:gd name="connsiteX20" fmla="*/ 183317 w 487089"/>
                <a:gd name="connsiteY20" fmla="*/ 321863 h 455620"/>
                <a:gd name="connsiteX21" fmla="*/ 246666 w 487089"/>
                <a:gd name="connsiteY21" fmla="*/ 295591 h 455620"/>
                <a:gd name="connsiteX22" fmla="*/ 222291 w 487089"/>
                <a:gd name="connsiteY22" fmla="*/ 187711 h 455620"/>
                <a:gd name="connsiteX23" fmla="*/ 298208 w 487089"/>
                <a:gd name="connsiteY23" fmla="*/ 284295 h 455620"/>
                <a:gd name="connsiteX24" fmla="*/ 253267 w 487089"/>
                <a:gd name="connsiteY24" fmla="*/ 168546 h 455620"/>
                <a:gd name="connsiteX25" fmla="*/ 350004 w 487089"/>
                <a:gd name="connsiteY25" fmla="*/ 249393 h 455620"/>
                <a:gd name="connsiteX26" fmla="*/ 393294 w 487089"/>
                <a:gd name="connsiteY26" fmla="*/ 203195 h 455620"/>
                <a:gd name="connsiteX27" fmla="*/ 349750 w 487089"/>
                <a:gd name="connsiteY27" fmla="*/ 153443 h 455620"/>
                <a:gd name="connsiteX28" fmla="*/ 390502 w 487089"/>
                <a:gd name="connsiteY28" fmla="*/ 206495 h 455620"/>
                <a:gd name="connsiteX29" fmla="*/ 325883 w 487089"/>
                <a:gd name="connsiteY29" fmla="*/ 205987 h 45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089" h="455620">
                  <a:moveTo>
                    <a:pt x="325883" y="205987"/>
                  </a:moveTo>
                  <a:cubicBezTo>
                    <a:pt x="260631" y="134787"/>
                    <a:pt x="328930" y="17515"/>
                    <a:pt x="413226" y="0"/>
                  </a:cubicBezTo>
                  <a:cubicBezTo>
                    <a:pt x="391771" y="28049"/>
                    <a:pt x="352035" y="53052"/>
                    <a:pt x="356987" y="92523"/>
                  </a:cubicBezTo>
                  <a:cubicBezTo>
                    <a:pt x="387201" y="143671"/>
                    <a:pt x="441155" y="174258"/>
                    <a:pt x="475813" y="221979"/>
                  </a:cubicBezTo>
                  <a:cubicBezTo>
                    <a:pt x="508820" y="283026"/>
                    <a:pt x="466291" y="386972"/>
                    <a:pt x="388343" y="377580"/>
                  </a:cubicBezTo>
                  <a:cubicBezTo>
                    <a:pt x="355717" y="378976"/>
                    <a:pt x="327026" y="335062"/>
                    <a:pt x="353432" y="310567"/>
                  </a:cubicBezTo>
                  <a:cubicBezTo>
                    <a:pt x="377553" y="282138"/>
                    <a:pt x="384916" y="322117"/>
                    <a:pt x="396595" y="338743"/>
                  </a:cubicBezTo>
                  <a:cubicBezTo>
                    <a:pt x="406751" y="328463"/>
                    <a:pt x="425667" y="323513"/>
                    <a:pt x="426556" y="306633"/>
                  </a:cubicBezTo>
                  <a:cubicBezTo>
                    <a:pt x="427444" y="268304"/>
                    <a:pt x="368793" y="255993"/>
                    <a:pt x="345053" y="280361"/>
                  </a:cubicBezTo>
                  <a:cubicBezTo>
                    <a:pt x="321948" y="300795"/>
                    <a:pt x="294146" y="312852"/>
                    <a:pt x="266343" y="325163"/>
                  </a:cubicBezTo>
                  <a:cubicBezTo>
                    <a:pt x="237526" y="338616"/>
                    <a:pt x="225973" y="393698"/>
                    <a:pt x="262281" y="405121"/>
                  </a:cubicBezTo>
                  <a:cubicBezTo>
                    <a:pt x="275103" y="403852"/>
                    <a:pt x="287798" y="401948"/>
                    <a:pt x="300493" y="399537"/>
                  </a:cubicBezTo>
                  <a:cubicBezTo>
                    <a:pt x="294907" y="381387"/>
                    <a:pt x="278785" y="364507"/>
                    <a:pt x="283101" y="344454"/>
                  </a:cubicBezTo>
                  <a:cubicBezTo>
                    <a:pt x="316997" y="327828"/>
                    <a:pt x="353559" y="361842"/>
                    <a:pt x="341245" y="396744"/>
                  </a:cubicBezTo>
                  <a:cubicBezTo>
                    <a:pt x="321694" y="472895"/>
                    <a:pt x="206803" y="470610"/>
                    <a:pt x="165290" y="416036"/>
                  </a:cubicBezTo>
                  <a:cubicBezTo>
                    <a:pt x="133172" y="363492"/>
                    <a:pt x="136346" y="298003"/>
                    <a:pt x="109178" y="243428"/>
                  </a:cubicBezTo>
                  <a:cubicBezTo>
                    <a:pt x="82899" y="207383"/>
                    <a:pt x="35039" y="235432"/>
                    <a:pt x="0" y="239366"/>
                  </a:cubicBezTo>
                  <a:cubicBezTo>
                    <a:pt x="55478" y="169943"/>
                    <a:pt x="196647" y="178573"/>
                    <a:pt x="222926" y="272111"/>
                  </a:cubicBezTo>
                  <a:cubicBezTo>
                    <a:pt x="235748" y="299652"/>
                    <a:pt x="199440" y="311329"/>
                    <a:pt x="180905" y="319578"/>
                  </a:cubicBezTo>
                  <a:cubicBezTo>
                    <a:pt x="181286" y="305237"/>
                    <a:pt x="182048" y="276807"/>
                    <a:pt x="182302" y="262592"/>
                  </a:cubicBezTo>
                  <a:cubicBezTo>
                    <a:pt x="153484" y="272492"/>
                    <a:pt x="159070" y="310314"/>
                    <a:pt x="183317" y="321863"/>
                  </a:cubicBezTo>
                  <a:cubicBezTo>
                    <a:pt x="203883" y="338108"/>
                    <a:pt x="247682" y="324528"/>
                    <a:pt x="246666" y="295591"/>
                  </a:cubicBezTo>
                  <a:cubicBezTo>
                    <a:pt x="241207" y="259039"/>
                    <a:pt x="227877" y="224263"/>
                    <a:pt x="222291" y="187711"/>
                  </a:cubicBezTo>
                  <a:cubicBezTo>
                    <a:pt x="257711" y="210810"/>
                    <a:pt x="271168" y="253327"/>
                    <a:pt x="298208" y="284295"/>
                  </a:cubicBezTo>
                  <a:cubicBezTo>
                    <a:pt x="287290" y="244063"/>
                    <a:pt x="264820" y="208399"/>
                    <a:pt x="253267" y="168546"/>
                  </a:cubicBezTo>
                  <a:cubicBezTo>
                    <a:pt x="289829" y="190376"/>
                    <a:pt x="311919" y="230228"/>
                    <a:pt x="350004" y="249393"/>
                  </a:cubicBezTo>
                  <a:cubicBezTo>
                    <a:pt x="371713" y="243809"/>
                    <a:pt x="392406" y="227055"/>
                    <a:pt x="393294" y="203195"/>
                  </a:cubicBezTo>
                  <a:cubicBezTo>
                    <a:pt x="395707" y="177050"/>
                    <a:pt x="366635" y="166389"/>
                    <a:pt x="349750" y="153443"/>
                  </a:cubicBezTo>
                  <a:cubicBezTo>
                    <a:pt x="349369" y="179842"/>
                    <a:pt x="373744" y="191138"/>
                    <a:pt x="390502" y="206495"/>
                  </a:cubicBezTo>
                  <a:cubicBezTo>
                    <a:pt x="368920" y="215633"/>
                    <a:pt x="342768" y="230863"/>
                    <a:pt x="325883" y="20598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9604" y="4391"/>
              <a:ext cx="296" cy="592"/>
            </a:xfrm>
            <a:custGeom>
              <a:avLst/>
              <a:gdLst>
                <a:gd name="connsiteX0" fmla="*/ 73454 w 187723"/>
                <a:gd name="connsiteY0" fmla="*/ 0 h 376057"/>
                <a:gd name="connsiteX1" fmla="*/ 154576 w 187723"/>
                <a:gd name="connsiteY1" fmla="*/ 210175 h 376057"/>
                <a:gd name="connsiteX2" fmla="*/ 98971 w 187723"/>
                <a:gd name="connsiteY2" fmla="*/ 195961 h 376057"/>
                <a:gd name="connsiteX3" fmla="*/ 149752 w 187723"/>
                <a:gd name="connsiteY3" fmla="*/ 166008 h 376057"/>
                <a:gd name="connsiteX4" fmla="*/ 108746 w 187723"/>
                <a:gd name="connsiteY4" fmla="*/ 164485 h 376057"/>
                <a:gd name="connsiteX5" fmla="*/ 130836 w 187723"/>
                <a:gd name="connsiteY5" fmla="*/ 244443 h 376057"/>
                <a:gd name="connsiteX6" fmla="*/ 65329 w 187723"/>
                <a:gd name="connsiteY6" fmla="*/ 287595 h 376057"/>
                <a:gd name="connsiteX7" fmla="*/ 87419 w 187723"/>
                <a:gd name="connsiteY7" fmla="*/ 336585 h 376057"/>
                <a:gd name="connsiteX8" fmla="*/ 124488 w 187723"/>
                <a:gd name="connsiteY8" fmla="*/ 292545 h 376057"/>
                <a:gd name="connsiteX9" fmla="*/ 120299 w 187723"/>
                <a:gd name="connsiteY9" fmla="*/ 369711 h 376057"/>
                <a:gd name="connsiteX10" fmla="*/ 12391 w 187723"/>
                <a:gd name="connsiteY10" fmla="*/ 221217 h 376057"/>
                <a:gd name="connsiteX11" fmla="*/ 131852 w 187723"/>
                <a:gd name="connsiteY11" fmla="*/ 88969 h 376057"/>
                <a:gd name="connsiteX12" fmla="*/ 73454 w 187723"/>
                <a:gd name="connsiteY12" fmla="*/ 0 h 37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723" h="376057">
                  <a:moveTo>
                    <a:pt x="73454" y="0"/>
                  </a:moveTo>
                  <a:cubicBezTo>
                    <a:pt x="162320" y="13326"/>
                    <a:pt x="231381" y="144432"/>
                    <a:pt x="154576" y="210175"/>
                  </a:cubicBezTo>
                  <a:cubicBezTo>
                    <a:pt x="135152" y="232640"/>
                    <a:pt x="116490" y="205987"/>
                    <a:pt x="98971" y="195961"/>
                  </a:cubicBezTo>
                  <a:cubicBezTo>
                    <a:pt x="115983" y="186061"/>
                    <a:pt x="132867" y="176035"/>
                    <a:pt x="149752" y="166008"/>
                  </a:cubicBezTo>
                  <a:cubicBezTo>
                    <a:pt x="136168" y="164612"/>
                    <a:pt x="122203" y="161058"/>
                    <a:pt x="108746" y="164485"/>
                  </a:cubicBezTo>
                  <a:cubicBezTo>
                    <a:pt x="89704" y="191645"/>
                    <a:pt x="93132" y="235305"/>
                    <a:pt x="130836" y="244443"/>
                  </a:cubicBezTo>
                  <a:cubicBezTo>
                    <a:pt x="109254" y="259292"/>
                    <a:pt x="85768" y="271223"/>
                    <a:pt x="65329" y="287595"/>
                  </a:cubicBezTo>
                  <a:cubicBezTo>
                    <a:pt x="55935" y="307775"/>
                    <a:pt x="69773" y="327066"/>
                    <a:pt x="87419" y="336585"/>
                  </a:cubicBezTo>
                  <a:cubicBezTo>
                    <a:pt x="102399" y="324401"/>
                    <a:pt x="112428" y="307394"/>
                    <a:pt x="124488" y="292545"/>
                  </a:cubicBezTo>
                  <a:cubicBezTo>
                    <a:pt x="144039" y="315390"/>
                    <a:pt x="155591" y="354988"/>
                    <a:pt x="120299" y="369711"/>
                  </a:cubicBezTo>
                  <a:cubicBezTo>
                    <a:pt x="38543" y="404613"/>
                    <a:pt x="-28615" y="287214"/>
                    <a:pt x="12391" y="221217"/>
                  </a:cubicBezTo>
                  <a:cubicBezTo>
                    <a:pt x="45398" y="171339"/>
                    <a:pt x="102780" y="142021"/>
                    <a:pt x="131852" y="88969"/>
                  </a:cubicBezTo>
                  <a:cubicBezTo>
                    <a:pt x="135152" y="49244"/>
                    <a:pt x="95670" y="27160"/>
                    <a:pt x="73454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8344" y="4410"/>
              <a:ext cx="234" cy="326"/>
            </a:xfrm>
            <a:custGeom>
              <a:avLst/>
              <a:gdLst>
                <a:gd name="connsiteX0" fmla="*/ 16422 w 148384"/>
                <a:gd name="connsiteY0" fmla="*/ 21685 h 207238"/>
                <a:gd name="connsiteX1" fmla="*/ 86118 w 148384"/>
                <a:gd name="connsiteY1" fmla="*/ 29681 h 207238"/>
                <a:gd name="connsiteX2" fmla="*/ 49938 w 148384"/>
                <a:gd name="connsiteY2" fmla="*/ 52145 h 207238"/>
                <a:gd name="connsiteX3" fmla="*/ 71011 w 148384"/>
                <a:gd name="connsiteY3" fmla="*/ 74102 h 207238"/>
                <a:gd name="connsiteX4" fmla="*/ 57682 w 148384"/>
                <a:gd name="connsiteY4" fmla="*/ 119538 h 207238"/>
                <a:gd name="connsiteX5" fmla="*/ 89419 w 148384"/>
                <a:gd name="connsiteY5" fmla="*/ 156217 h 207238"/>
                <a:gd name="connsiteX6" fmla="*/ 102114 w 148384"/>
                <a:gd name="connsiteY6" fmla="*/ 24858 h 207238"/>
                <a:gd name="connsiteX7" fmla="*/ 146674 w 148384"/>
                <a:gd name="connsiteY7" fmla="*/ 76260 h 207238"/>
                <a:gd name="connsiteX8" fmla="*/ 133217 w 148384"/>
                <a:gd name="connsiteY8" fmla="*/ 207238 h 207238"/>
                <a:gd name="connsiteX9" fmla="*/ 22897 w 148384"/>
                <a:gd name="connsiteY9" fmla="*/ 142257 h 207238"/>
                <a:gd name="connsiteX10" fmla="*/ 16422 w 148384"/>
                <a:gd name="connsiteY10" fmla="*/ 21685 h 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84" h="207238">
                  <a:moveTo>
                    <a:pt x="16422" y="21685"/>
                  </a:moveTo>
                  <a:cubicBezTo>
                    <a:pt x="30006" y="-9156"/>
                    <a:pt x="83833" y="-7633"/>
                    <a:pt x="86118" y="29681"/>
                  </a:cubicBezTo>
                  <a:cubicBezTo>
                    <a:pt x="95767" y="52526"/>
                    <a:pt x="61617" y="44784"/>
                    <a:pt x="49938" y="52145"/>
                  </a:cubicBezTo>
                  <a:cubicBezTo>
                    <a:pt x="55269" y="57603"/>
                    <a:pt x="65806" y="68644"/>
                    <a:pt x="71011" y="74102"/>
                  </a:cubicBezTo>
                  <a:cubicBezTo>
                    <a:pt x="67711" y="85524"/>
                    <a:pt x="60982" y="108116"/>
                    <a:pt x="57682" y="119538"/>
                  </a:cubicBezTo>
                  <a:cubicBezTo>
                    <a:pt x="68218" y="131722"/>
                    <a:pt x="78882" y="143906"/>
                    <a:pt x="89419" y="156217"/>
                  </a:cubicBezTo>
                  <a:cubicBezTo>
                    <a:pt x="68726" y="112304"/>
                    <a:pt x="84722" y="66614"/>
                    <a:pt x="102114" y="24858"/>
                  </a:cubicBezTo>
                  <a:cubicBezTo>
                    <a:pt x="122934" y="34123"/>
                    <a:pt x="156322" y="46688"/>
                    <a:pt x="146674" y="76260"/>
                  </a:cubicBezTo>
                  <a:cubicBezTo>
                    <a:pt x="135248" y="119031"/>
                    <a:pt x="128647" y="162944"/>
                    <a:pt x="133217" y="207238"/>
                  </a:cubicBezTo>
                  <a:cubicBezTo>
                    <a:pt x="96021" y="186424"/>
                    <a:pt x="56285" y="169036"/>
                    <a:pt x="22897" y="142257"/>
                  </a:cubicBezTo>
                  <a:cubicBezTo>
                    <a:pt x="-12269" y="111923"/>
                    <a:pt x="-716" y="58364"/>
                    <a:pt x="16422" y="2168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10628" y="4401"/>
              <a:ext cx="230" cy="328"/>
            </a:xfrm>
            <a:custGeom>
              <a:avLst/>
              <a:gdLst>
                <a:gd name="connsiteX0" fmla="*/ 89120 w 146111"/>
                <a:gd name="connsiteY0" fmla="*/ 52100 h 208208"/>
                <a:gd name="connsiteX1" fmla="*/ 94706 w 146111"/>
                <a:gd name="connsiteY1" fmla="*/ 191 h 208208"/>
                <a:gd name="connsiteX2" fmla="*/ 111082 w 146111"/>
                <a:gd name="connsiteY2" fmla="*/ 150969 h 208208"/>
                <a:gd name="connsiteX3" fmla="*/ 15107 w 146111"/>
                <a:gd name="connsiteY3" fmla="*/ 208209 h 208208"/>
                <a:gd name="connsiteX4" fmla="*/ 0 w 146111"/>
                <a:gd name="connsiteY4" fmla="*/ 58192 h 208208"/>
                <a:gd name="connsiteX5" fmla="*/ 42275 w 146111"/>
                <a:gd name="connsiteY5" fmla="*/ 25067 h 208208"/>
                <a:gd name="connsiteX6" fmla="*/ 63857 w 146111"/>
                <a:gd name="connsiteY6" fmla="*/ 161376 h 208208"/>
                <a:gd name="connsiteX7" fmla="*/ 89120 w 146111"/>
                <a:gd name="connsiteY7" fmla="*/ 52100 h 20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111" h="208208">
                  <a:moveTo>
                    <a:pt x="89120" y="52100"/>
                  </a:moveTo>
                  <a:cubicBezTo>
                    <a:pt x="48622" y="54511"/>
                    <a:pt x="58144" y="-3744"/>
                    <a:pt x="94706" y="191"/>
                  </a:cubicBezTo>
                  <a:cubicBezTo>
                    <a:pt x="153103" y="19482"/>
                    <a:pt x="166052" y="119112"/>
                    <a:pt x="111082" y="150969"/>
                  </a:cubicBezTo>
                  <a:cubicBezTo>
                    <a:pt x="80106" y="171783"/>
                    <a:pt x="46972" y="188917"/>
                    <a:pt x="15107" y="208209"/>
                  </a:cubicBezTo>
                  <a:cubicBezTo>
                    <a:pt x="20312" y="157315"/>
                    <a:pt x="7617" y="107944"/>
                    <a:pt x="0" y="58192"/>
                  </a:cubicBezTo>
                  <a:cubicBezTo>
                    <a:pt x="10283" y="42962"/>
                    <a:pt x="27802" y="35474"/>
                    <a:pt x="42275" y="25067"/>
                  </a:cubicBezTo>
                  <a:cubicBezTo>
                    <a:pt x="63476" y="67584"/>
                    <a:pt x="70204" y="114417"/>
                    <a:pt x="63857" y="161376"/>
                  </a:cubicBezTo>
                  <a:cubicBezTo>
                    <a:pt x="83280" y="128124"/>
                    <a:pt x="83915" y="89160"/>
                    <a:pt x="89120" y="521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8180" y="4660"/>
              <a:ext cx="362" cy="239"/>
            </a:xfrm>
            <a:custGeom>
              <a:avLst/>
              <a:gdLst>
                <a:gd name="connsiteX0" fmla="*/ 67655 w 229771"/>
                <a:gd name="connsiteY0" fmla="*/ 3863 h 151947"/>
                <a:gd name="connsiteX1" fmla="*/ 229771 w 229771"/>
                <a:gd name="connsiteY1" fmla="*/ 65419 h 151947"/>
                <a:gd name="connsiteX2" fmla="*/ 118308 w 229771"/>
                <a:gd name="connsiteY2" fmla="*/ 141696 h 151947"/>
                <a:gd name="connsiteX3" fmla="*/ 54960 w 229771"/>
                <a:gd name="connsiteY3" fmla="*/ 125323 h 151947"/>
                <a:gd name="connsiteX4" fmla="*/ 163249 w 229771"/>
                <a:gd name="connsiteY4" fmla="*/ 47269 h 151947"/>
                <a:gd name="connsiteX5" fmla="*/ 71590 w 229771"/>
                <a:gd name="connsiteY5" fmla="*/ 75191 h 151947"/>
                <a:gd name="connsiteX6" fmla="*/ 40741 w 229771"/>
                <a:gd name="connsiteY6" fmla="*/ 66688 h 151947"/>
                <a:gd name="connsiteX7" fmla="*/ 63719 w 229771"/>
                <a:gd name="connsiteY7" fmla="*/ 98163 h 151947"/>
                <a:gd name="connsiteX8" fmla="*/ 5703 w 229771"/>
                <a:gd name="connsiteY8" fmla="*/ 102732 h 151947"/>
                <a:gd name="connsiteX9" fmla="*/ 67655 w 229771"/>
                <a:gd name="connsiteY9" fmla="*/ 3863 h 1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71" h="151947">
                  <a:moveTo>
                    <a:pt x="67655" y="3863"/>
                  </a:moveTo>
                  <a:cubicBezTo>
                    <a:pt x="129226" y="-14920"/>
                    <a:pt x="179118" y="39527"/>
                    <a:pt x="229771" y="65419"/>
                  </a:cubicBezTo>
                  <a:cubicBezTo>
                    <a:pt x="187623" y="82933"/>
                    <a:pt x="151189" y="110347"/>
                    <a:pt x="118308" y="141696"/>
                  </a:cubicBezTo>
                  <a:cubicBezTo>
                    <a:pt x="99520" y="161876"/>
                    <a:pt x="63211" y="150072"/>
                    <a:pt x="54960" y="125323"/>
                  </a:cubicBezTo>
                  <a:cubicBezTo>
                    <a:pt x="76922" y="83187"/>
                    <a:pt x="119451" y="60215"/>
                    <a:pt x="163249" y="47269"/>
                  </a:cubicBezTo>
                  <a:cubicBezTo>
                    <a:pt x="129988" y="46127"/>
                    <a:pt x="98123" y="54504"/>
                    <a:pt x="71590" y="75191"/>
                  </a:cubicBezTo>
                  <a:cubicBezTo>
                    <a:pt x="61307" y="72399"/>
                    <a:pt x="51024" y="69480"/>
                    <a:pt x="40741" y="66688"/>
                  </a:cubicBezTo>
                  <a:cubicBezTo>
                    <a:pt x="48612" y="76968"/>
                    <a:pt x="56483" y="87248"/>
                    <a:pt x="63719" y="98163"/>
                  </a:cubicBezTo>
                  <a:cubicBezTo>
                    <a:pt x="47977" y="113774"/>
                    <a:pt x="20937" y="126593"/>
                    <a:pt x="5703" y="102732"/>
                  </a:cubicBezTo>
                  <a:cubicBezTo>
                    <a:pt x="-16895" y="58184"/>
                    <a:pt x="32616" y="20997"/>
                    <a:pt x="67655" y="38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10675" y="4652"/>
              <a:ext cx="350" cy="234"/>
            </a:xfrm>
            <a:custGeom>
              <a:avLst/>
              <a:gdLst>
                <a:gd name="connsiteX0" fmla="*/ 0 w 222164"/>
                <a:gd name="connsiteY0" fmla="*/ 61125 h 148530"/>
                <a:gd name="connsiteX1" fmla="*/ 115906 w 222164"/>
                <a:gd name="connsiteY1" fmla="*/ 331 h 148530"/>
                <a:gd name="connsiteX2" fmla="*/ 222165 w 222164"/>
                <a:gd name="connsiteY2" fmla="*/ 78259 h 148530"/>
                <a:gd name="connsiteX3" fmla="*/ 153738 w 222164"/>
                <a:gd name="connsiteY3" fmla="*/ 96789 h 148530"/>
                <a:gd name="connsiteX4" fmla="*/ 179128 w 222164"/>
                <a:gd name="connsiteY4" fmla="*/ 66709 h 148530"/>
                <a:gd name="connsiteX5" fmla="*/ 144216 w 222164"/>
                <a:gd name="connsiteY5" fmla="*/ 71025 h 148530"/>
                <a:gd name="connsiteX6" fmla="*/ 61825 w 222164"/>
                <a:gd name="connsiteY6" fmla="*/ 44499 h 148530"/>
                <a:gd name="connsiteX7" fmla="*/ 170368 w 222164"/>
                <a:gd name="connsiteY7" fmla="*/ 130930 h 148530"/>
                <a:gd name="connsiteX8" fmla="*/ 106385 w 222164"/>
                <a:gd name="connsiteY8" fmla="*/ 140449 h 148530"/>
                <a:gd name="connsiteX9" fmla="*/ 0 w 222164"/>
                <a:gd name="connsiteY9" fmla="*/ 61125 h 14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164" h="148530">
                  <a:moveTo>
                    <a:pt x="0" y="61125"/>
                  </a:moveTo>
                  <a:cubicBezTo>
                    <a:pt x="36689" y="37645"/>
                    <a:pt x="73886" y="12896"/>
                    <a:pt x="115906" y="331"/>
                  </a:cubicBezTo>
                  <a:cubicBezTo>
                    <a:pt x="163259" y="-3984"/>
                    <a:pt x="208327" y="34472"/>
                    <a:pt x="222165" y="78259"/>
                  </a:cubicBezTo>
                  <a:cubicBezTo>
                    <a:pt x="218610" y="117096"/>
                    <a:pt x="178113" y="116461"/>
                    <a:pt x="153738" y="96789"/>
                  </a:cubicBezTo>
                  <a:cubicBezTo>
                    <a:pt x="160085" y="89301"/>
                    <a:pt x="172780" y="74198"/>
                    <a:pt x="179128" y="66709"/>
                  </a:cubicBezTo>
                  <a:cubicBezTo>
                    <a:pt x="170368" y="67852"/>
                    <a:pt x="152849" y="70009"/>
                    <a:pt x="144216" y="71025"/>
                  </a:cubicBezTo>
                  <a:cubicBezTo>
                    <a:pt x="119842" y="53764"/>
                    <a:pt x="92293" y="41580"/>
                    <a:pt x="61825" y="44499"/>
                  </a:cubicBezTo>
                  <a:cubicBezTo>
                    <a:pt x="104227" y="64679"/>
                    <a:pt x="144089" y="90824"/>
                    <a:pt x="170368" y="130930"/>
                  </a:cubicBezTo>
                  <a:cubicBezTo>
                    <a:pt x="150437" y="135880"/>
                    <a:pt x="125555" y="161263"/>
                    <a:pt x="106385" y="140449"/>
                  </a:cubicBezTo>
                  <a:cubicBezTo>
                    <a:pt x="73378" y="110750"/>
                    <a:pt x="34404" y="88920"/>
                    <a:pt x="0" y="6112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9809" y="4654"/>
              <a:ext cx="564" cy="448"/>
            </a:xfrm>
            <a:custGeom>
              <a:avLst/>
              <a:gdLst>
                <a:gd name="connsiteX0" fmla="*/ 0 w 357875"/>
                <a:gd name="connsiteY0" fmla="*/ 102042 h 284433"/>
                <a:gd name="connsiteX1" fmla="*/ 106004 w 357875"/>
                <a:gd name="connsiteY1" fmla="*/ 0 h 284433"/>
                <a:gd name="connsiteX2" fmla="*/ 59540 w 357875"/>
                <a:gd name="connsiteY2" fmla="*/ 114099 h 284433"/>
                <a:gd name="connsiteX3" fmla="*/ 135711 w 357875"/>
                <a:gd name="connsiteY3" fmla="*/ 17768 h 284433"/>
                <a:gd name="connsiteX4" fmla="*/ 113494 w 357875"/>
                <a:gd name="connsiteY4" fmla="*/ 116510 h 284433"/>
                <a:gd name="connsiteX5" fmla="*/ 182175 w 357875"/>
                <a:gd name="connsiteY5" fmla="*/ 148113 h 284433"/>
                <a:gd name="connsiteX6" fmla="*/ 177859 w 357875"/>
                <a:gd name="connsiteY6" fmla="*/ 93792 h 284433"/>
                <a:gd name="connsiteX7" fmla="*/ 175193 w 357875"/>
                <a:gd name="connsiteY7" fmla="*/ 150143 h 284433"/>
                <a:gd name="connsiteX8" fmla="*/ 184714 w 357875"/>
                <a:gd name="connsiteY8" fmla="*/ 38964 h 284433"/>
                <a:gd name="connsiteX9" fmla="*/ 357875 w 357875"/>
                <a:gd name="connsiteY9" fmla="*/ 63332 h 284433"/>
                <a:gd name="connsiteX10" fmla="*/ 252125 w 357875"/>
                <a:gd name="connsiteY10" fmla="*/ 67012 h 284433"/>
                <a:gd name="connsiteX11" fmla="*/ 191569 w 357875"/>
                <a:gd name="connsiteY11" fmla="*/ 246981 h 284433"/>
                <a:gd name="connsiteX12" fmla="*/ 16377 w 357875"/>
                <a:gd name="connsiteY12" fmla="*/ 214744 h 284433"/>
                <a:gd name="connsiteX13" fmla="*/ 84930 w 357875"/>
                <a:gd name="connsiteY13" fmla="*/ 175654 h 284433"/>
                <a:gd name="connsiteX14" fmla="*/ 56493 w 357875"/>
                <a:gd name="connsiteY14" fmla="*/ 222359 h 284433"/>
                <a:gd name="connsiteX15" fmla="*/ 117684 w 357875"/>
                <a:gd name="connsiteY15" fmla="*/ 214871 h 284433"/>
                <a:gd name="connsiteX16" fmla="*/ 45449 w 357875"/>
                <a:gd name="connsiteY16" fmla="*/ 137452 h 284433"/>
                <a:gd name="connsiteX17" fmla="*/ 0 w 357875"/>
                <a:gd name="connsiteY17" fmla="*/ 102042 h 28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7875" h="284433">
                  <a:moveTo>
                    <a:pt x="0" y="102042"/>
                  </a:moveTo>
                  <a:cubicBezTo>
                    <a:pt x="33134" y="65870"/>
                    <a:pt x="63222" y="25510"/>
                    <a:pt x="106004" y="0"/>
                  </a:cubicBezTo>
                  <a:cubicBezTo>
                    <a:pt x="93182" y="39091"/>
                    <a:pt x="69061" y="73739"/>
                    <a:pt x="59540" y="114099"/>
                  </a:cubicBezTo>
                  <a:cubicBezTo>
                    <a:pt x="86581" y="83131"/>
                    <a:pt x="103338" y="43913"/>
                    <a:pt x="135711" y="17768"/>
                  </a:cubicBezTo>
                  <a:cubicBezTo>
                    <a:pt x="130506" y="51148"/>
                    <a:pt x="119842" y="83258"/>
                    <a:pt x="113494" y="116510"/>
                  </a:cubicBezTo>
                  <a:cubicBezTo>
                    <a:pt x="103465" y="152301"/>
                    <a:pt x="159197" y="175527"/>
                    <a:pt x="182175" y="148113"/>
                  </a:cubicBezTo>
                  <a:cubicBezTo>
                    <a:pt x="200456" y="138975"/>
                    <a:pt x="202487" y="92015"/>
                    <a:pt x="177859" y="93792"/>
                  </a:cubicBezTo>
                  <a:cubicBezTo>
                    <a:pt x="176462" y="112449"/>
                    <a:pt x="175573" y="131360"/>
                    <a:pt x="175193" y="150143"/>
                  </a:cubicBezTo>
                  <a:cubicBezTo>
                    <a:pt x="111082" y="135040"/>
                    <a:pt x="142947" y="60413"/>
                    <a:pt x="184714" y="38964"/>
                  </a:cubicBezTo>
                  <a:cubicBezTo>
                    <a:pt x="240191" y="11549"/>
                    <a:pt x="312554" y="20053"/>
                    <a:pt x="357875" y="63332"/>
                  </a:cubicBezTo>
                  <a:cubicBezTo>
                    <a:pt x="323725" y="62190"/>
                    <a:pt x="281324" y="40360"/>
                    <a:pt x="252125" y="67012"/>
                  </a:cubicBezTo>
                  <a:cubicBezTo>
                    <a:pt x="218610" y="122221"/>
                    <a:pt x="229401" y="194057"/>
                    <a:pt x="191569" y="246981"/>
                  </a:cubicBezTo>
                  <a:cubicBezTo>
                    <a:pt x="147771" y="304348"/>
                    <a:pt x="24375" y="297495"/>
                    <a:pt x="16377" y="214744"/>
                  </a:cubicBezTo>
                  <a:cubicBezTo>
                    <a:pt x="11933" y="174765"/>
                    <a:pt x="55859" y="169816"/>
                    <a:pt x="84930" y="175654"/>
                  </a:cubicBezTo>
                  <a:cubicBezTo>
                    <a:pt x="75663" y="191265"/>
                    <a:pt x="66142" y="206876"/>
                    <a:pt x="56493" y="222359"/>
                  </a:cubicBezTo>
                  <a:cubicBezTo>
                    <a:pt x="75155" y="235432"/>
                    <a:pt x="110701" y="245966"/>
                    <a:pt x="117684" y="214871"/>
                  </a:cubicBezTo>
                  <a:cubicBezTo>
                    <a:pt x="129744" y="168927"/>
                    <a:pt x="86200" y="139229"/>
                    <a:pt x="45449" y="137452"/>
                  </a:cubicBezTo>
                  <a:cubicBezTo>
                    <a:pt x="30468" y="125521"/>
                    <a:pt x="15361" y="113591"/>
                    <a:pt x="0" y="10204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0213" y="4846"/>
              <a:ext cx="1035" cy="1198"/>
            </a:xfrm>
            <a:custGeom>
              <a:avLst/>
              <a:gdLst>
                <a:gd name="connsiteX0" fmla="*/ 503996 w 656924"/>
                <a:gd name="connsiteY0" fmla="*/ 23283 h 760673"/>
                <a:gd name="connsiteX1" fmla="*/ 617363 w 656924"/>
                <a:gd name="connsiteY1" fmla="*/ 14526 h 760673"/>
                <a:gd name="connsiteX2" fmla="*/ 555919 w 656924"/>
                <a:gd name="connsiteY2" fmla="*/ 317605 h 760673"/>
                <a:gd name="connsiteX3" fmla="*/ 655575 w 656924"/>
                <a:gd name="connsiteY3" fmla="*/ 577024 h 760673"/>
                <a:gd name="connsiteX4" fmla="*/ 596035 w 656924"/>
                <a:gd name="connsiteY4" fmla="*/ 635787 h 760673"/>
                <a:gd name="connsiteX5" fmla="*/ 534972 w 656924"/>
                <a:gd name="connsiteY5" fmla="*/ 614211 h 760673"/>
                <a:gd name="connsiteX6" fmla="*/ 606572 w 656924"/>
                <a:gd name="connsiteY6" fmla="*/ 594539 h 760673"/>
                <a:gd name="connsiteX7" fmla="*/ 611015 w 656924"/>
                <a:gd name="connsiteY7" fmla="*/ 512423 h 760673"/>
                <a:gd name="connsiteX8" fmla="*/ 562774 w 656924"/>
                <a:gd name="connsiteY8" fmla="*/ 397182 h 760673"/>
                <a:gd name="connsiteX9" fmla="*/ 513136 w 656924"/>
                <a:gd name="connsiteY9" fmla="*/ 386013 h 760673"/>
                <a:gd name="connsiteX10" fmla="*/ 610127 w 656924"/>
                <a:gd name="connsiteY10" fmla="*/ 567125 h 760673"/>
                <a:gd name="connsiteX11" fmla="*/ 524181 w 656924"/>
                <a:gd name="connsiteY11" fmla="*/ 580832 h 760673"/>
                <a:gd name="connsiteX12" fmla="*/ 508947 w 656924"/>
                <a:gd name="connsiteY12" fmla="*/ 557606 h 760673"/>
                <a:gd name="connsiteX13" fmla="*/ 291480 w 656924"/>
                <a:gd name="connsiteY13" fmla="*/ 612054 h 760673"/>
                <a:gd name="connsiteX14" fmla="*/ 274976 w 656924"/>
                <a:gd name="connsiteY14" fmla="*/ 697088 h 760673"/>
                <a:gd name="connsiteX15" fmla="*/ 229147 w 656924"/>
                <a:gd name="connsiteY15" fmla="*/ 676020 h 760673"/>
                <a:gd name="connsiteX16" fmla="*/ 269771 w 656924"/>
                <a:gd name="connsiteY16" fmla="*/ 715491 h 760673"/>
                <a:gd name="connsiteX17" fmla="*/ 218991 w 656924"/>
                <a:gd name="connsiteY17" fmla="*/ 760674 h 760673"/>
                <a:gd name="connsiteX18" fmla="*/ 181032 w 656924"/>
                <a:gd name="connsiteY18" fmla="*/ 717649 h 760673"/>
                <a:gd name="connsiteX19" fmla="*/ 223815 w 656924"/>
                <a:gd name="connsiteY19" fmla="*/ 733640 h 760673"/>
                <a:gd name="connsiteX20" fmla="*/ 230035 w 656924"/>
                <a:gd name="connsiteY20" fmla="*/ 704576 h 760673"/>
                <a:gd name="connsiteX21" fmla="*/ 140535 w 656924"/>
                <a:gd name="connsiteY21" fmla="*/ 650763 h 760673"/>
                <a:gd name="connsiteX22" fmla="*/ 137742 w 656924"/>
                <a:gd name="connsiteY22" fmla="*/ 688458 h 760673"/>
                <a:gd name="connsiteX23" fmla="*/ 115906 w 656924"/>
                <a:gd name="connsiteY23" fmla="*/ 665740 h 760673"/>
                <a:gd name="connsiteX24" fmla="*/ 68934 w 656924"/>
                <a:gd name="connsiteY24" fmla="*/ 676274 h 760673"/>
                <a:gd name="connsiteX25" fmla="*/ 47607 w 656924"/>
                <a:gd name="connsiteY25" fmla="*/ 627284 h 760673"/>
                <a:gd name="connsiteX26" fmla="*/ 98387 w 656924"/>
                <a:gd name="connsiteY26" fmla="*/ 659521 h 760673"/>
                <a:gd name="connsiteX27" fmla="*/ 381 w 656924"/>
                <a:gd name="connsiteY27" fmla="*/ 588320 h 760673"/>
                <a:gd name="connsiteX28" fmla="*/ 0 w 656924"/>
                <a:gd name="connsiteY28" fmla="*/ 552910 h 760673"/>
                <a:gd name="connsiteX29" fmla="*/ 44052 w 656924"/>
                <a:gd name="connsiteY29" fmla="*/ 573344 h 760673"/>
                <a:gd name="connsiteX30" fmla="*/ 6474 w 656924"/>
                <a:gd name="connsiteY30" fmla="*/ 536791 h 760673"/>
                <a:gd name="connsiteX31" fmla="*/ 53193 w 656924"/>
                <a:gd name="connsiteY31" fmla="*/ 550499 h 760673"/>
                <a:gd name="connsiteX32" fmla="*/ 138631 w 656924"/>
                <a:gd name="connsiteY32" fmla="*/ 573471 h 760673"/>
                <a:gd name="connsiteX33" fmla="*/ 107020 w 656924"/>
                <a:gd name="connsiteY33" fmla="*/ 537426 h 760673"/>
                <a:gd name="connsiteX34" fmla="*/ 149675 w 656924"/>
                <a:gd name="connsiteY34" fmla="*/ 541234 h 760673"/>
                <a:gd name="connsiteX35" fmla="*/ 181032 w 656924"/>
                <a:gd name="connsiteY35" fmla="*/ 595554 h 760673"/>
                <a:gd name="connsiteX36" fmla="*/ 162878 w 656924"/>
                <a:gd name="connsiteY36" fmla="*/ 615100 h 760673"/>
                <a:gd name="connsiteX37" fmla="*/ 265455 w 656924"/>
                <a:gd name="connsiteY37" fmla="*/ 660282 h 760673"/>
                <a:gd name="connsiteX38" fmla="*/ 243873 w 656924"/>
                <a:gd name="connsiteY38" fmla="*/ 614592 h 760673"/>
                <a:gd name="connsiteX39" fmla="*/ 278277 w 656924"/>
                <a:gd name="connsiteY39" fmla="*/ 613703 h 760673"/>
                <a:gd name="connsiteX40" fmla="*/ 245143 w 656924"/>
                <a:gd name="connsiteY40" fmla="*/ 566617 h 760673"/>
                <a:gd name="connsiteX41" fmla="*/ 322075 w 656924"/>
                <a:gd name="connsiteY41" fmla="*/ 555321 h 760673"/>
                <a:gd name="connsiteX42" fmla="*/ 288687 w 656924"/>
                <a:gd name="connsiteY42" fmla="*/ 506077 h 760673"/>
                <a:gd name="connsiteX43" fmla="*/ 230289 w 656924"/>
                <a:gd name="connsiteY43" fmla="*/ 497828 h 760673"/>
                <a:gd name="connsiteX44" fmla="*/ 274341 w 656924"/>
                <a:gd name="connsiteY44" fmla="*/ 471429 h 760673"/>
                <a:gd name="connsiteX45" fmla="*/ 209215 w 656924"/>
                <a:gd name="connsiteY45" fmla="*/ 364564 h 760673"/>
                <a:gd name="connsiteX46" fmla="*/ 244381 w 656924"/>
                <a:gd name="connsiteY46" fmla="*/ 371545 h 760673"/>
                <a:gd name="connsiteX47" fmla="*/ 310649 w 656924"/>
                <a:gd name="connsiteY47" fmla="*/ 414443 h 760673"/>
                <a:gd name="connsiteX48" fmla="*/ 299478 w 656924"/>
                <a:gd name="connsiteY48" fmla="*/ 366595 h 760673"/>
                <a:gd name="connsiteX49" fmla="*/ 348608 w 656924"/>
                <a:gd name="connsiteY49" fmla="*/ 365833 h 760673"/>
                <a:gd name="connsiteX50" fmla="*/ 392660 w 656924"/>
                <a:gd name="connsiteY50" fmla="*/ 400355 h 760673"/>
                <a:gd name="connsiteX51" fmla="*/ 387455 w 656924"/>
                <a:gd name="connsiteY51" fmla="*/ 345908 h 760673"/>
                <a:gd name="connsiteX52" fmla="*/ 460578 w 656924"/>
                <a:gd name="connsiteY52" fmla="*/ 346415 h 760673"/>
                <a:gd name="connsiteX53" fmla="*/ 420335 w 656924"/>
                <a:gd name="connsiteY53" fmla="*/ 381064 h 760673"/>
                <a:gd name="connsiteX54" fmla="*/ 494982 w 656924"/>
                <a:gd name="connsiteY54" fmla="*/ 367737 h 760673"/>
                <a:gd name="connsiteX55" fmla="*/ 493840 w 656924"/>
                <a:gd name="connsiteY55" fmla="*/ 267346 h 760673"/>
                <a:gd name="connsiteX56" fmla="*/ 421604 w 656924"/>
                <a:gd name="connsiteY56" fmla="*/ 259350 h 760673"/>
                <a:gd name="connsiteX57" fmla="*/ 437600 w 656924"/>
                <a:gd name="connsiteY57" fmla="*/ 296283 h 760673"/>
                <a:gd name="connsiteX58" fmla="*/ 387836 w 656924"/>
                <a:gd name="connsiteY58" fmla="*/ 292856 h 760673"/>
                <a:gd name="connsiteX59" fmla="*/ 384027 w 656924"/>
                <a:gd name="connsiteY59" fmla="*/ 240185 h 760673"/>
                <a:gd name="connsiteX60" fmla="*/ 342006 w 656924"/>
                <a:gd name="connsiteY60" fmla="*/ 275088 h 760673"/>
                <a:gd name="connsiteX61" fmla="*/ 297446 w 656924"/>
                <a:gd name="connsiteY61" fmla="*/ 276864 h 760673"/>
                <a:gd name="connsiteX62" fmla="*/ 298970 w 656924"/>
                <a:gd name="connsiteY62" fmla="*/ 222163 h 760673"/>
                <a:gd name="connsiteX63" fmla="*/ 252887 w 656924"/>
                <a:gd name="connsiteY63" fmla="*/ 274326 h 760673"/>
                <a:gd name="connsiteX64" fmla="*/ 198805 w 656924"/>
                <a:gd name="connsiteY64" fmla="*/ 283083 h 760673"/>
                <a:gd name="connsiteX65" fmla="*/ 256060 w 656924"/>
                <a:gd name="connsiteY65" fmla="*/ 176092 h 760673"/>
                <a:gd name="connsiteX66" fmla="*/ 218356 w 656924"/>
                <a:gd name="connsiteY66" fmla="*/ 154389 h 760673"/>
                <a:gd name="connsiteX67" fmla="*/ 236891 w 656924"/>
                <a:gd name="connsiteY67" fmla="*/ 121010 h 760673"/>
                <a:gd name="connsiteX68" fmla="*/ 270660 w 656924"/>
                <a:gd name="connsiteY68" fmla="*/ 148805 h 760673"/>
                <a:gd name="connsiteX69" fmla="*/ 295161 w 656924"/>
                <a:gd name="connsiteY69" fmla="*/ 87884 h 760673"/>
                <a:gd name="connsiteX70" fmla="*/ 220768 w 656924"/>
                <a:gd name="connsiteY70" fmla="*/ 85092 h 760673"/>
                <a:gd name="connsiteX71" fmla="*/ 282085 w 656924"/>
                <a:gd name="connsiteY71" fmla="*/ 38640 h 760673"/>
                <a:gd name="connsiteX72" fmla="*/ 472766 w 656924"/>
                <a:gd name="connsiteY72" fmla="*/ 75319 h 760673"/>
                <a:gd name="connsiteX73" fmla="*/ 469719 w 656924"/>
                <a:gd name="connsiteY73" fmla="*/ 91057 h 760673"/>
                <a:gd name="connsiteX74" fmla="*/ 351908 w 656924"/>
                <a:gd name="connsiteY74" fmla="*/ 75192 h 760673"/>
                <a:gd name="connsiteX75" fmla="*/ 296939 w 656924"/>
                <a:gd name="connsiteY75" fmla="*/ 203252 h 760673"/>
                <a:gd name="connsiteX76" fmla="*/ 311157 w 656924"/>
                <a:gd name="connsiteY76" fmla="*/ 206806 h 760673"/>
                <a:gd name="connsiteX77" fmla="*/ 350766 w 656924"/>
                <a:gd name="connsiteY77" fmla="*/ 86488 h 760673"/>
                <a:gd name="connsiteX78" fmla="*/ 468830 w 656924"/>
                <a:gd name="connsiteY78" fmla="*/ 102226 h 760673"/>
                <a:gd name="connsiteX79" fmla="*/ 430110 w 656924"/>
                <a:gd name="connsiteY79" fmla="*/ 173553 h 760673"/>
                <a:gd name="connsiteX80" fmla="*/ 428587 w 656924"/>
                <a:gd name="connsiteY80" fmla="*/ 138270 h 760673"/>
                <a:gd name="connsiteX81" fmla="*/ 386185 w 656924"/>
                <a:gd name="connsiteY81" fmla="*/ 137128 h 760673"/>
                <a:gd name="connsiteX82" fmla="*/ 378187 w 656924"/>
                <a:gd name="connsiteY82" fmla="*/ 172538 h 760673"/>
                <a:gd name="connsiteX83" fmla="*/ 473273 w 656924"/>
                <a:gd name="connsiteY83" fmla="*/ 187387 h 760673"/>
                <a:gd name="connsiteX84" fmla="*/ 505519 w 656924"/>
                <a:gd name="connsiteY84" fmla="*/ 133447 h 760673"/>
                <a:gd name="connsiteX85" fmla="*/ 475940 w 656924"/>
                <a:gd name="connsiteY85" fmla="*/ 106668 h 760673"/>
                <a:gd name="connsiteX86" fmla="*/ 508566 w 656924"/>
                <a:gd name="connsiteY86" fmla="*/ 54378 h 760673"/>
                <a:gd name="connsiteX87" fmla="*/ 583086 w 656924"/>
                <a:gd name="connsiteY87" fmla="*/ 65039 h 760673"/>
                <a:gd name="connsiteX88" fmla="*/ 524308 w 656924"/>
                <a:gd name="connsiteY88" fmla="*/ 247166 h 760673"/>
                <a:gd name="connsiteX89" fmla="*/ 553253 w 656924"/>
                <a:gd name="connsiteY89" fmla="*/ 237647 h 760673"/>
                <a:gd name="connsiteX90" fmla="*/ 590830 w 656924"/>
                <a:gd name="connsiteY90" fmla="*/ 61739 h 760673"/>
                <a:gd name="connsiteX91" fmla="*/ 503996 w 656924"/>
                <a:gd name="connsiteY91" fmla="*/ 23283 h 760673"/>
                <a:gd name="connsiteX92" fmla="*/ 353686 w 656924"/>
                <a:gd name="connsiteY92" fmla="*/ 111872 h 760673"/>
                <a:gd name="connsiteX93" fmla="*/ 345815 w 656924"/>
                <a:gd name="connsiteY93" fmla="*/ 165684 h 760673"/>
                <a:gd name="connsiteX94" fmla="*/ 370062 w 656924"/>
                <a:gd name="connsiteY94" fmla="*/ 117837 h 760673"/>
                <a:gd name="connsiteX95" fmla="*/ 422493 w 656924"/>
                <a:gd name="connsiteY95" fmla="*/ 111364 h 760673"/>
                <a:gd name="connsiteX96" fmla="*/ 353686 w 656924"/>
                <a:gd name="connsiteY96" fmla="*/ 111872 h 760673"/>
                <a:gd name="connsiteX97" fmla="*/ 351654 w 656924"/>
                <a:gd name="connsiteY97" fmla="*/ 463941 h 760673"/>
                <a:gd name="connsiteX98" fmla="*/ 375902 w 656924"/>
                <a:gd name="connsiteY98" fmla="*/ 530953 h 760673"/>
                <a:gd name="connsiteX99" fmla="*/ 444075 w 656924"/>
                <a:gd name="connsiteY99" fmla="*/ 540853 h 760673"/>
                <a:gd name="connsiteX100" fmla="*/ 445217 w 656924"/>
                <a:gd name="connsiteY100" fmla="*/ 555194 h 760673"/>
                <a:gd name="connsiteX101" fmla="*/ 339848 w 656924"/>
                <a:gd name="connsiteY101" fmla="*/ 544026 h 760673"/>
                <a:gd name="connsiteX102" fmla="*/ 524181 w 656924"/>
                <a:gd name="connsiteY102" fmla="*/ 506585 h 760673"/>
                <a:gd name="connsiteX103" fmla="*/ 493840 w 656924"/>
                <a:gd name="connsiteY103" fmla="*/ 454676 h 760673"/>
                <a:gd name="connsiteX104" fmla="*/ 439251 w 656924"/>
                <a:gd name="connsiteY104" fmla="*/ 451503 h 760673"/>
                <a:gd name="connsiteX105" fmla="*/ 484953 w 656924"/>
                <a:gd name="connsiteY105" fmla="*/ 492878 h 760673"/>
                <a:gd name="connsiteX106" fmla="*/ 476066 w 656924"/>
                <a:gd name="connsiteY106" fmla="*/ 541107 h 760673"/>
                <a:gd name="connsiteX107" fmla="*/ 386693 w 656924"/>
                <a:gd name="connsiteY107" fmla="*/ 522450 h 760673"/>
                <a:gd name="connsiteX108" fmla="*/ 360668 w 656924"/>
                <a:gd name="connsiteY108" fmla="*/ 450487 h 760673"/>
                <a:gd name="connsiteX109" fmla="*/ 351654 w 656924"/>
                <a:gd name="connsiteY109" fmla="*/ 463941 h 760673"/>
                <a:gd name="connsiteX110" fmla="*/ 396468 w 656924"/>
                <a:gd name="connsiteY110" fmla="*/ 465337 h 760673"/>
                <a:gd name="connsiteX111" fmla="*/ 404974 w 656924"/>
                <a:gd name="connsiteY111" fmla="*/ 506966 h 760673"/>
                <a:gd name="connsiteX112" fmla="*/ 446233 w 656924"/>
                <a:gd name="connsiteY112" fmla="*/ 501889 h 760673"/>
                <a:gd name="connsiteX113" fmla="*/ 438743 w 656924"/>
                <a:gd name="connsiteY113" fmla="*/ 455437 h 760673"/>
                <a:gd name="connsiteX114" fmla="*/ 396468 w 656924"/>
                <a:gd name="connsiteY114" fmla="*/ 465337 h 76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56924" h="760673">
                  <a:moveTo>
                    <a:pt x="503996" y="23283"/>
                  </a:moveTo>
                  <a:cubicBezTo>
                    <a:pt x="534337" y="-13396"/>
                    <a:pt x="579024" y="946"/>
                    <a:pt x="617363" y="14526"/>
                  </a:cubicBezTo>
                  <a:cubicBezTo>
                    <a:pt x="642119" y="118598"/>
                    <a:pt x="592354" y="222036"/>
                    <a:pt x="555919" y="317605"/>
                  </a:cubicBezTo>
                  <a:cubicBezTo>
                    <a:pt x="604795" y="396040"/>
                    <a:pt x="643388" y="484882"/>
                    <a:pt x="655575" y="577024"/>
                  </a:cubicBezTo>
                  <a:cubicBezTo>
                    <a:pt x="664843" y="613577"/>
                    <a:pt x="624346" y="629568"/>
                    <a:pt x="596035" y="635787"/>
                  </a:cubicBezTo>
                  <a:cubicBezTo>
                    <a:pt x="572676" y="643402"/>
                    <a:pt x="554142" y="623349"/>
                    <a:pt x="534972" y="614211"/>
                  </a:cubicBezTo>
                  <a:cubicBezTo>
                    <a:pt x="558839" y="607865"/>
                    <a:pt x="583467" y="603423"/>
                    <a:pt x="606572" y="594539"/>
                  </a:cubicBezTo>
                  <a:cubicBezTo>
                    <a:pt x="629677" y="572836"/>
                    <a:pt x="617109" y="538695"/>
                    <a:pt x="611015" y="512423"/>
                  </a:cubicBezTo>
                  <a:cubicBezTo>
                    <a:pt x="598828" y="472825"/>
                    <a:pt x="589053" y="430308"/>
                    <a:pt x="562774" y="397182"/>
                  </a:cubicBezTo>
                  <a:cubicBezTo>
                    <a:pt x="546524" y="392105"/>
                    <a:pt x="529640" y="389440"/>
                    <a:pt x="513136" y="386013"/>
                  </a:cubicBezTo>
                  <a:cubicBezTo>
                    <a:pt x="582959" y="416981"/>
                    <a:pt x="600225" y="499097"/>
                    <a:pt x="610127" y="567125"/>
                  </a:cubicBezTo>
                  <a:cubicBezTo>
                    <a:pt x="581563" y="572074"/>
                    <a:pt x="552872" y="576644"/>
                    <a:pt x="524181" y="580832"/>
                  </a:cubicBezTo>
                  <a:cubicBezTo>
                    <a:pt x="520373" y="574994"/>
                    <a:pt x="512755" y="563444"/>
                    <a:pt x="508947" y="557606"/>
                  </a:cubicBezTo>
                  <a:cubicBezTo>
                    <a:pt x="441282" y="591366"/>
                    <a:pt x="365365" y="601012"/>
                    <a:pt x="291480" y="612054"/>
                  </a:cubicBezTo>
                  <a:cubicBezTo>
                    <a:pt x="295542" y="641879"/>
                    <a:pt x="289575" y="670943"/>
                    <a:pt x="274976" y="697088"/>
                  </a:cubicBezTo>
                  <a:cubicBezTo>
                    <a:pt x="259742" y="689981"/>
                    <a:pt x="244508" y="682873"/>
                    <a:pt x="229147" y="676020"/>
                  </a:cubicBezTo>
                  <a:cubicBezTo>
                    <a:pt x="242604" y="689219"/>
                    <a:pt x="256187" y="702292"/>
                    <a:pt x="269771" y="715491"/>
                  </a:cubicBezTo>
                  <a:cubicBezTo>
                    <a:pt x="253648" y="731102"/>
                    <a:pt x="240191" y="751282"/>
                    <a:pt x="218991" y="760674"/>
                  </a:cubicBezTo>
                  <a:cubicBezTo>
                    <a:pt x="199821" y="753947"/>
                    <a:pt x="193092" y="732244"/>
                    <a:pt x="181032" y="717649"/>
                  </a:cubicBezTo>
                  <a:cubicBezTo>
                    <a:pt x="195251" y="722853"/>
                    <a:pt x="209469" y="728183"/>
                    <a:pt x="223815" y="733640"/>
                  </a:cubicBezTo>
                  <a:cubicBezTo>
                    <a:pt x="225338" y="726279"/>
                    <a:pt x="228385" y="711811"/>
                    <a:pt x="230035" y="704576"/>
                  </a:cubicBezTo>
                  <a:cubicBezTo>
                    <a:pt x="204772" y="679828"/>
                    <a:pt x="171511" y="666374"/>
                    <a:pt x="140535" y="650763"/>
                  </a:cubicBezTo>
                  <a:cubicBezTo>
                    <a:pt x="139900" y="660155"/>
                    <a:pt x="138503" y="679066"/>
                    <a:pt x="137742" y="688458"/>
                  </a:cubicBezTo>
                  <a:cubicBezTo>
                    <a:pt x="130379" y="680843"/>
                    <a:pt x="123143" y="673355"/>
                    <a:pt x="115906" y="665740"/>
                  </a:cubicBezTo>
                  <a:cubicBezTo>
                    <a:pt x="100418" y="669167"/>
                    <a:pt x="85057" y="683508"/>
                    <a:pt x="68934" y="676274"/>
                  </a:cubicBezTo>
                  <a:cubicBezTo>
                    <a:pt x="59413" y="661044"/>
                    <a:pt x="53954" y="643783"/>
                    <a:pt x="47607" y="627284"/>
                  </a:cubicBezTo>
                  <a:cubicBezTo>
                    <a:pt x="64491" y="638072"/>
                    <a:pt x="81249" y="648860"/>
                    <a:pt x="98387" y="659521"/>
                  </a:cubicBezTo>
                  <a:cubicBezTo>
                    <a:pt x="104227" y="607485"/>
                    <a:pt x="40370" y="592127"/>
                    <a:pt x="381" y="588320"/>
                  </a:cubicBezTo>
                  <a:cubicBezTo>
                    <a:pt x="254" y="579563"/>
                    <a:pt x="127" y="561794"/>
                    <a:pt x="0" y="552910"/>
                  </a:cubicBezTo>
                  <a:cubicBezTo>
                    <a:pt x="14599" y="559763"/>
                    <a:pt x="29326" y="566490"/>
                    <a:pt x="44052" y="573344"/>
                  </a:cubicBezTo>
                  <a:cubicBezTo>
                    <a:pt x="31484" y="561160"/>
                    <a:pt x="18789" y="548976"/>
                    <a:pt x="6474" y="536791"/>
                  </a:cubicBezTo>
                  <a:cubicBezTo>
                    <a:pt x="26914" y="527526"/>
                    <a:pt x="46464" y="524480"/>
                    <a:pt x="53193" y="550499"/>
                  </a:cubicBezTo>
                  <a:cubicBezTo>
                    <a:pt x="78075" y="560779"/>
                    <a:pt x="116922" y="607611"/>
                    <a:pt x="138631" y="573471"/>
                  </a:cubicBezTo>
                  <a:cubicBezTo>
                    <a:pt x="128982" y="560652"/>
                    <a:pt x="117557" y="549229"/>
                    <a:pt x="107020" y="537426"/>
                  </a:cubicBezTo>
                  <a:cubicBezTo>
                    <a:pt x="117684" y="538441"/>
                    <a:pt x="139011" y="540345"/>
                    <a:pt x="149675" y="541234"/>
                  </a:cubicBezTo>
                  <a:cubicBezTo>
                    <a:pt x="155388" y="562175"/>
                    <a:pt x="157038" y="587178"/>
                    <a:pt x="181032" y="595554"/>
                  </a:cubicBezTo>
                  <a:cubicBezTo>
                    <a:pt x="176462" y="600377"/>
                    <a:pt x="167449" y="610150"/>
                    <a:pt x="162878" y="615100"/>
                  </a:cubicBezTo>
                  <a:cubicBezTo>
                    <a:pt x="195251" y="631726"/>
                    <a:pt x="225846" y="671578"/>
                    <a:pt x="265455" y="660282"/>
                  </a:cubicBezTo>
                  <a:cubicBezTo>
                    <a:pt x="275357" y="639722"/>
                    <a:pt x="255172" y="627918"/>
                    <a:pt x="243873" y="614592"/>
                  </a:cubicBezTo>
                  <a:cubicBezTo>
                    <a:pt x="252506" y="614338"/>
                    <a:pt x="269644" y="613957"/>
                    <a:pt x="278277" y="613703"/>
                  </a:cubicBezTo>
                  <a:cubicBezTo>
                    <a:pt x="267232" y="597966"/>
                    <a:pt x="256187" y="582355"/>
                    <a:pt x="245143" y="566617"/>
                  </a:cubicBezTo>
                  <a:cubicBezTo>
                    <a:pt x="270787" y="562936"/>
                    <a:pt x="296431" y="559256"/>
                    <a:pt x="322075" y="555321"/>
                  </a:cubicBezTo>
                  <a:cubicBezTo>
                    <a:pt x="310903" y="538695"/>
                    <a:pt x="299858" y="522323"/>
                    <a:pt x="288687" y="506077"/>
                  </a:cubicBezTo>
                  <a:cubicBezTo>
                    <a:pt x="266216" y="521942"/>
                    <a:pt x="243873" y="527399"/>
                    <a:pt x="230289" y="497828"/>
                  </a:cubicBezTo>
                  <a:cubicBezTo>
                    <a:pt x="244762" y="488943"/>
                    <a:pt x="259488" y="480186"/>
                    <a:pt x="274341" y="471429"/>
                  </a:cubicBezTo>
                  <a:cubicBezTo>
                    <a:pt x="240953" y="444142"/>
                    <a:pt x="230416" y="400355"/>
                    <a:pt x="209215" y="364564"/>
                  </a:cubicBezTo>
                  <a:cubicBezTo>
                    <a:pt x="217975" y="366341"/>
                    <a:pt x="235621" y="369768"/>
                    <a:pt x="244381" y="371545"/>
                  </a:cubicBezTo>
                  <a:cubicBezTo>
                    <a:pt x="272310" y="375733"/>
                    <a:pt x="280562" y="416220"/>
                    <a:pt x="310649" y="414443"/>
                  </a:cubicBezTo>
                  <a:cubicBezTo>
                    <a:pt x="307348" y="398324"/>
                    <a:pt x="303413" y="382460"/>
                    <a:pt x="299478" y="366595"/>
                  </a:cubicBezTo>
                  <a:cubicBezTo>
                    <a:pt x="315727" y="366341"/>
                    <a:pt x="332104" y="365960"/>
                    <a:pt x="348608" y="365833"/>
                  </a:cubicBezTo>
                  <a:cubicBezTo>
                    <a:pt x="363080" y="377383"/>
                    <a:pt x="377806" y="388933"/>
                    <a:pt x="392660" y="400355"/>
                  </a:cubicBezTo>
                  <a:cubicBezTo>
                    <a:pt x="391390" y="386775"/>
                    <a:pt x="388724" y="359614"/>
                    <a:pt x="387455" y="345908"/>
                  </a:cubicBezTo>
                  <a:cubicBezTo>
                    <a:pt x="411702" y="345654"/>
                    <a:pt x="436077" y="345780"/>
                    <a:pt x="460578" y="346415"/>
                  </a:cubicBezTo>
                  <a:cubicBezTo>
                    <a:pt x="446995" y="357838"/>
                    <a:pt x="433538" y="369387"/>
                    <a:pt x="420335" y="381064"/>
                  </a:cubicBezTo>
                  <a:cubicBezTo>
                    <a:pt x="445471" y="378652"/>
                    <a:pt x="470861" y="375860"/>
                    <a:pt x="494982" y="367737"/>
                  </a:cubicBezTo>
                  <a:cubicBezTo>
                    <a:pt x="489142" y="333977"/>
                    <a:pt x="475940" y="301106"/>
                    <a:pt x="493840" y="267346"/>
                  </a:cubicBezTo>
                  <a:cubicBezTo>
                    <a:pt x="469719" y="264680"/>
                    <a:pt x="445598" y="262015"/>
                    <a:pt x="421604" y="259350"/>
                  </a:cubicBezTo>
                  <a:cubicBezTo>
                    <a:pt x="426810" y="271661"/>
                    <a:pt x="432141" y="283972"/>
                    <a:pt x="437600" y="296283"/>
                  </a:cubicBezTo>
                  <a:cubicBezTo>
                    <a:pt x="420970" y="295141"/>
                    <a:pt x="404466" y="293871"/>
                    <a:pt x="387836" y="292856"/>
                  </a:cubicBezTo>
                  <a:cubicBezTo>
                    <a:pt x="386566" y="275214"/>
                    <a:pt x="385296" y="257700"/>
                    <a:pt x="384027" y="240185"/>
                  </a:cubicBezTo>
                  <a:cubicBezTo>
                    <a:pt x="369808" y="251608"/>
                    <a:pt x="355844" y="263284"/>
                    <a:pt x="342006" y="275088"/>
                  </a:cubicBezTo>
                  <a:cubicBezTo>
                    <a:pt x="327153" y="275595"/>
                    <a:pt x="312300" y="276230"/>
                    <a:pt x="297446" y="276864"/>
                  </a:cubicBezTo>
                  <a:cubicBezTo>
                    <a:pt x="297827" y="263157"/>
                    <a:pt x="298589" y="235870"/>
                    <a:pt x="298970" y="222163"/>
                  </a:cubicBezTo>
                  <a:cubicBezTo>
                    <a:pt x="281451" y="237520"/>
                    <a:pt x="266343" y="255415"/>
                    <a:pt x="252887" y="274326"/>
                  </a:cubicBezTo>
                  <a:cubicBezTo>
                    <a:pt x="234860" y="277245"/>
                    <a:pt x="216705" y="280037"/>
                    <a:pt x="198805" y="283083"/>
                  </a:cubicBezTo>
                  <a:cubicBezTo>
                    <a:pt x="222672" y="249958"/>
                    <a:pt x="230670" y="208202"/>
                    <a:pt x="256060" y="176092"/>
                  </a:cubicBezTo>
                  <a:cubicBezTo>
                    <a:pt x="243492" y="168857"/>
                    <a:pt x="230797" y="161623"/>
                    <a:pt x="218356" y="154389"/>
                  </a:cubicBezTo>
                  <a:cubicBezTo>
                    <a:pt x="224449" y="143220"/>
                    <a:pt x="230670" y="132051"/>
                    <a:pt x="236891" y="121010"/>
                  </a:cubicBezTo>
                  <a:cubicBezTo>
                    <a:pt x="248062" y="130275"/>
                    <a:pt x="259361" y="139539"/>
                    <a:pt x="270660" y="148805"/>
                  </a:cubicBezTo>
                  <a:cubicBezTo>
                    <a:pt x="279546" y="128752"/>
                    <a:pt x="287925" y="108572"/>
                    <a:pt x="295161" y="87884"/>
                  </a:cubicBezTo>
                  <a:cubicBezTo>
                    <a:pt x="270406" y="86996"/>
                    <a:pt x="245523" y="86107"/>
                    <a:pt x="220768" y="85092"/>
                  </a:cubicBezTo>
                  <a:cubicBezTo>
                    <a:pt x="235875" y="64531"/>
                    <a:pt x="250094" y="30644"/>
                    <a:pt x="282085" y="38640"/>
                  </a:cubicBezTo>
                  <a:cubicBezTo>
                    <a:pt x="345307" y="48794"/>
                    <a:pt x="414876" y="46636"/>
                    <a:pt x="472766" y="75319"/>
                  </a:cubicBezTo>
                  <a:cubicBezTo>
                    <a:pt x="472004" y="79254"/>
                    <a:pt x="470480" y="87123"/>
                    <a:pt x="469719" y="91057"/>
                  </a:cubicBezTo>
                  <a:cubicBezTo>
                    <a:pt x="429983" y="90676"/>
                    <a:pt x="392152" y="70623"/>
                    <a:pt x="351908" y="75192"/>
                  </a:cubicBezTo>
                  <a:cubicBezTo>
                    <a:pt x="312934" y="105018"/>
                    <a:pt x="310395" y="159466"/>
                    <a:pt x="296939" y="203252"/>
                  </a:cubicBezTo>
                  <a:cubicBezTo>
                    <a:pt x="300493" y="204140"/>
                    <a:pt x="307602" y="205917"/>
                    <a:pt x="311157" y="206806"/>
                  </a:cubicBezTo>
                  <a:cubicBezTo>
                    <a:pt x="315473" y="165304"/>
                    <a:pt x="319536" y="116821"/>
                    <a:pt x="350766" y="86488"/>
                  </a:cubicBezTo>
                  <a:cubicBezTo>
                    <a:pt x="390755" y="78365"/>
                    <a:pt x="430110" y="94103"/>
                    <a:pt x="468830" y="102226"/>
                  </a:cubicBezTo>
                  <a:cubicBezTo>
                    <a:pt x="473020" y="133574"/>
                    <a:pt x="458293" y="159085"/>
                    <a:pt x="430110" y="173553"/>
                  </a:cubicBezTo>
                  <a:cubicBezTo>
                    <a:pt x="429729" y="164669"/>
                    <a:pt x="428968" y="147155"/>
                    <a:pt x="428587" y="138270"/>
                  </a:cubicBezTo>
                  <a:cubicBezTo>
                    <a:pt x="414495" y="137890"/>
                    <a:pt x="400277" y="137509"/>
                    <a:pt x="386185" y="137128"/>
                  </a:cubicBezTo>
                  <a:cubicBezTo>
                    <a:pt x="384281" y="145885"/>
                    <a:pt x="380218" y="163654"/>
                    <a:pt x="378187" y="172538"/>
                  </a:cubicBezTo>
                  <a:cubicBezTo>
                    <a:pt x="409671" y="178503"/>
                    <a:pt x="441028" y="186118"/>
                    <a:pt x="473273" y="187387"/>
                  </a:cubicBezTo>
                  <a:cubicBezTo>
                    <a:pt x="485969" y="170634"/>
                    <a:pt x="495363" y="151724"/>
                    <a:pt x="505519" y="133447"/>
                  </a:cubicBezTo>
                  <a:cubicBezTo>
                    <a:pt x="498156" y="126721"/>
                    <a:pt x="483430" y="113394"/>
                    <a:pt x="475940" y="106668"/>
                  </a:cubicBezTo>
                  <a:cubicBezTo>
                    <a:pt x="485842" y="89026"/>
                    <a:pt x="485334" y="60977"/>
                    <a:pt x="508566" y="54378"/>
                  </a:cubicBezTo>
                  <a:cubicBezTo>
                    <a:pt x="533575" y="56028"/>
                    <a:pt x="558204" y="60977"/>
                    <a:pt x="583086" y="65039"/>
                  </a:cubicBezTo>
                  <a:cubicBezTo>
                    <a:pt x="585625" y="130655"/>
                    <a:pt x="562139" y="194114"/>
                    <a:pt x="524308" y="247166"/>
                  </a:cubicBezTo>
                  <a:cubicBezTo>
                    <a:pt x="531544" y="244754"/>
                    <a:pt x="546017" y="239931"/>
                    <a:pt x="553253" y="237647"/>
                  </a:cubicBezTo>
                  <a:cubicBezTo>
                    <a:pt x="575088" y="181930"/>
                    <a:pt x="598955" y="122533"/>
                    <a:pt x="590830" y="61739"/>
                  </a:cubicBezTo>
                  <a:cubicBezTo>
                    <a:pt x="580928" y="24298"/>
                    <a:pt x="532306" y="34579"/>
                    <a:pt x="503996" y="23283"/>
                  </a:cubicBezTo>
                  <a:moveTo>
                    <a:pt x="353686" y="111872"/>
                  </a:moveTo>
                  <a:cubicBezTo>
                    <a:pt x="350893" y="129767"/>
                    <a:pt x="348227" y="147662"/>
                    <a:pt x="345815" y="165684"/>
                  </a:cubicBezTo>
                  <a:cubicBezTo>
                    <a:pt x="353939" y="149820"/>
                    <a:pt x="361937" y="133828"/>
                    <a:pt x="370062" y="117837"/>
                  </a:cubicBezTo>
                  <a:cubicBezTo>
                    <a:pt x="387455" y="115806"/>
                    <a:pt x="404974" y="113648"/>
                    <a:pt x="422493" y="111364"/>
                  </a:cubicBezTo>
                  <a:cubicBezTo>
                    <a:pt x="399515" y="111110"/>
                    <a:pt x="376537" y="111491"/>
                    <a:pt x="353686" y="111872"/>
                  </a:cubicBezTo>
                  <a:moveTo>
                    <a:pt x="351654" y="463941"/>
                  </a:moveTo>
                  <a:cubicBezTo>
                    <a:pt x="359652" y="486278"/>
                    <a:pt x="367650" y="508616"/>
                    <a:pt x="375902" y="530953"/>
                  </a:cubicBezTo>
                  <a:cubicBezTo>
                    <a:pt x="398626" y="533365"/>
                    <a:pt x="421985" y="533618"/>
                    <a:pt x="444075" y="540853"/>
                  </a:cubicBezTo>
                  <a:cubicBezTo>
                    <a:pt x="444329" y="544407"/>
                    <a:pt x="444964" y="551514"/>
                    <a:pt x="445217" y="555194"/>
                  </a:cubicBezTo>
                  <a:cubicBezTo>
                    <a:pt x="409544" y="565348"/>
                    <a:pt x="373236" y="557987"/>
                    <a:pt x="339848" y="544026"/>
                  </a:cubicBezTo>
                  <a:cubicBezTo>
                    <a:pt x="395960" y="594793"/>
                    <a:pt x="481526" y="557733"/>
                    <a:pt x="524181" y="506585"/>
                  </a:cubicBezTo>
                  <a:cubicBezTo>
                    <a:pt x="514787" y="488943"/>
                    <a:pt x="506916" y="470033"/>
                    <a:pt x="493840" y="454676"/>
                  </a:cubicBezTo>
                  <a:cubicBezTo>
                    <a:pt x="475686" y="452137"/>
                    <a:pt x="457532" y="451122"/>
                    <a:pt x="439251" y="451503"/>
                  </a:cubicBezTo>
                  <a:cubicBezTo>
                    <a:pt x="454231" y="465591"/>
                    <a:pt x="469465" y="479298"/>
                    <a:pt x="484953" y="492878"/>
                  </a:cubicBezTo>
                  <a:cubicBezTo>
                    <a:pt x="482160" y="508996"/>
                    <a:pt x="479240" y="525115"/>
                    <a:pt x="476066" y="541107"/>
                  </a:cubicBezTo>
                  <a:cubicBezTo>
                    <a:pt x="448137" y="527273"/>
                    <a:pt x="416146" y="530699"/>
                    <a:pt x="386693" y="522450"/>
                  </a:cubicBezTo>
                  <a:cubicBezTo>
                    <a:pt x="371205" y="501508"/>
                    <a:pt x="367904" y="474729"/>
                    <a:pt x="360668" y="450487"/>
                  </a:cubicBezTo>
                  <a:cubicBezTo>
                    <a:pt x="358383" y="453787"/>
                    <a:pt x="353939" y="460514"/>
                    <a:pt x="351654" y="463941"/>
                  </a:cubicBezTo>
                  <a:moveTo>
                    <a:pt x="396468" y="465337"/>
                  </a:moveTo>
                  <a:cubicBezTo>
                    <a:pt x="399261" y="479171"/>
                    <a:pt x="402054" y="493132"/>
                    <a:pt x="404974" y="506966"/>
                  </a:cubicBezTo>
                  <a:cubicBezTo>
                    <a:pt x="415257" y="505697"/>
                    <a:pt x="435950" y="503158"/>
                    <a:pt x="446233" y="501889"/>
                  </a:cubicBezTo>
                  <a:cubicBezTo>
                    <a:pt x="443694" y="486405"/>
                    <a:pt x="441155" y="470921"/>
                    <a:pt x="438743" y="455437"/>
                  </a:cubicBezTo>
                  <a:cubicBezTo>
                    <a:pt x="428206" y="457976"/>
                    <a:pt x="407005" y="462926"/>
                    <a:pt x="396468" y="46533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8066" y="4941"/>
              <a:ext cx="442" cy="285"/>
            </a:xfrm>
            <a:custGeom>
              <a:avLst/>
              <a:gdLst>
                <a:gd name="connsiteX0" fmla="*/ 0 w 280942"/>
                <a:gd name="connsiteY0" fmla="*/ 33506 h 180798"/>
                <a:gd name="connsiteX1" fmla="*/ 85692 w 280942"/>
                <a:gd name="connsiteY1" fmla="*/ 0 h 180798"/>
                <a:gd name="connsiteX2" fmla="*/ 105877 w 280942"/>
                <a:gd name="connsiteY2" fmla="*/ 62063 h 180798"/>
                <a:gd name="connsiteX3" fmla="*/ 82518 w 280942"/>
                <a:gd name="connsiteY3" fmla="*/ 76785 h 180798"/>
                <a:gd name="connsiteX4" fmla="*/ 114256 w 280942"/>
                <a:gd name="connsiteY4" fmla="*/ 130598 h 180798"/>
                <a:gd name="connsiteX5" fmla="*/ 205915 w 280942"/>
                <a:gd name="connsiteY5" fmla="*/ 110672 h 180798"/>
                <a:gd name="connsiteX6" fmla="*/ 162878 w 280942"/>
                <a:gd name="connsiteY6" fmla="*/ 80085 h 180798"/>
                <a:gd name="connsiteX7" fmla="*/ 165925 w 280942"/>
                <a:gd name="connsiteY7" fmla="*/ 123872 h 180798"/>
                <a:gd name="connsiteX8" fmla="*/ 113367 w 280942"/>
                <a:gd name="connsiteY8" fmla="*/ 42264 h 180798"/>
                <a:gd name="connsiteX9" fmla="*/ 237018 w 280942"/>
                <a:gd name="connsiteY9" fmla="*/ 31729 h 180798"/>
                <a:gd name="connsiteX10" fmla="*/ 280943 w 280942"/>
                <a:gd name="connsiteY10" fmla="*/ 149890 h 180798"/>
                <a:gd name="connsiteX11" fmla="*/ 219625 w 280942"/>
                <a:gd name="connsiteY11" fmla="*/ 157885 h 180798"/>
                <a:gd name="connsiteX12" fmla="*/ 198932 w 280942"/>
                <a:gd name="connsiteY12" fmla="*/ 139863 h 180798"/>
                <a:gd name="connsiteX13" fmla="*/ 193981 w 280942"/>
                <a:gd name="connsiteY13" fmla="*/ 157251 h 180798"/>
                <a:gd name="connsiteX14" fmla="*/ 161863 w 280942"/>
                <a:gd name="connsiteY14" fmla="*/ 159662 h 180798"/>
                <a:gd name="connsiteX15" fmla="*/ 151580 w 280942"/>
                <a:gd name="connsiteY15" fmla="*/ 156743 h 180798"/>
                <a:gd name="connsiteX16" fmla="*/ 85438 w 280942"/>
                <a:gd name="connsiteY16" fmla="*/ 150017 h 180798"/>
                <a:gd name="connsiteX17" fmla="*/ 38466 w 280942"/>
                <a:gd name="connsiteY17" fmla="*/ 59017 h 180798"/>
                <a:gd name="connsiteX18" fmla="*/ 74647 w 280942"/>
                <a:gd name="connsiteY18" fmla="*/ 26526 h 180798"/>
                <a:gd name="connsiteX19" fmla="*/ 66903 w 280942"/>
                <a:gd name="connsiteY19" fmla="*/ 61301 h 180798"/>
                <a:gd name="connsiteX20" fmla="*/ 82391 w 280942"/>
                <a:gd name="connsiteY20" fmla="*/ 26018 h 180798"/>
                <a:gd name="connsiteX21" fmla="*/ 34531 w 280942"/>
                <a:gd name="connsiteY21" fmla="*/ 25130 h 180798"/>
                <a:gd name="connsiteX22" fmla="*/ 66776 w 280942"/>
                <a:gd name="connsiteY22" fmla="*/ 152301 h 180798"/>
                <a:gd name="connsiteX23" fmla="*/ 131014 w 280942"/>
                <a:gd name="connsiteY23" fmla="*/ 169054 h 180798"/>
                <a:gd name="connsiteX24" fmla="*/ 47226 w 280942"/>
                <a:gd name="connsiteY24" fmla="*/ 175527 h 180798"/>
                <a:gd name="connsiteX25" fmla="*/ 0 w 280942"/>
                <a:gd name="connsiteY25" fmla="*/ 33506 h 18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0942" h="180798">
                  <a:moveTo>
                    <a:pt x="0" y="33506"/>
                  </a:moveTo>
                  <a:cubicBezTo>
                    <a:pt x="381" y="-7869"/>
                    <a:pt x="57382" y="2792"/>
                    <a:pt x="85692" y="0"/>
                  </a:cubicBezTo>
                  <a:cubicBezTo>
                    <a:pt x="95467" y="19418"/>
                    <a:pt x="99022" y="41375"/>
                    <a:pt x="105877" y="62063"/>
                  </a:cubicBezTo>
                  <a:cubicBezTo>
                    <a:pt x="100038" y="65743"/>
                    <a:pt x="88358" y="73105"/>
                    <a:pt x="82518" y="76785"/>
                  </a:cubicBezTo>
                  <a:cubicBezTo>
                    <a:pt x="91913" y="95188"/>
                    <a:pt x="98133" y="116510"/>
                    <a:pt x="114256" y="130598"/>
                  </a:cubicBezTo>
                  <a:cubicBezTo>
                    <a:pt x="145994" y="132121"/>
                    <a:pt x="177858" y="125268"/>
                    <a:pt x="205915" y="110672"/>
                  </a:cubicBezTo>
                  <a:cubicBezTo>
                    <a:pt x="204772" y="86304"/>
                    <a:pt x="180525" y="86050"/>
                    <a:pt x="162878" y="80085"/>
                  </a:cubicBezTo>
                  <a:cubicBezTo>
                    <a:pt x="163640" y="91000"/>
                    <a:pt x="165163" y="112830"/>
                    <a:pt x="165925" y="123872"/>
                  </a:cubicBezTo>
                  <a:cubicBezTo>
                    <a:pt x="126316" y="113337"/>
                    <a:pt x="110321" y="81100"/>
                    <a:pt x="113367" y="42264"/>
                  </a:cubicBezTo>
                  <a:cubicBezTo>
                    <a:pt x="154119" y="36045"/>
                    <a:pt x="195759" y="22591"/>
                    <a:pt x="237018" y="31729"/>
                  </a:cubicBezTo>
                  <a:cubicBezTo>
                    <a:pt x="267994" y="61682"/>
                    <a:pt x="270152" y="110037"/>
                    <a:pt x="280943" y="149890"/>
                  </a:cubicBezTo>
                  <a:cubicBezTo>
                    <a:pt x="260504" y="152555"/>
                    <a:pt x="240064" y="155220"/>
                    <a:pt x="219625" y="157885"/>
                  </a:cubicBezTo>
                  <a:cubicBezTo>
                    <a:pt x="212770" y="151793"/>
                    <a:pt x="205915" y="145828"/>
                    <a:pt x="198932" y="139863"/>
                  </a:cubicBezTo>
                  <a:cubicBezTo>
                    <a:pt x="197663" y="144178"/>
                    <a:pt x="195251" y="152936"/>
                    <a:pt x="193981" y="157251"/>
                  </a:cubicBezTo>
                  <a:cubicBezTo>
                    <a:pt x="185983" y="157885"/>
                    <a:pt x="169861" y="159028"/>
                    <a:pt x="161863" y="159662"/>
                  </a:cubicBezTo>
                  <a:lnTo>
                    <a:pt x="151580" y="156743"/>
                  </a:lnTo>
                  <a:cubicBezTo>
                    <a:pt x="130633" y="147605"/>
                    <a:pt x="107274" y="154332"/>
                    <a:pt x="85438" y="150017"/>
                  </a:cubicBezTo>
                  <a:cubicBezTo>
                    <a:pt x="58651" y="127552"/>
                    <a:pt x="45195" y="92523"/>
                    <a:pt x="38466" y="59017"/>
                  </a:cubicBezTo>
                  <a:cubicBezTo>
                    <a:pt x="34785" y="34775"/>
                    <a:pt x="46845" y="23987"/>
                    <a:pt x="74647" y="26526"/>
                  </a:cubicBezTo>
                  <a:cubicBezTo>
                    <a:pt x="72743" y="35283"/>
                    <a:pt x="68808" y="52671"/>
                    <a:pt x="66903" y="61301"/>
                  </a:cubicBezTo>
                  <a:cubicBezTo>
                    <a:pt x="72108" y="49498"/>
                    <a:pt x="77313" y="37822"/>
                    <a:pt x="82391" y="26018"/>
                  </a:cubicBezTo>
                  <a:cubicBezTo>
                    <a:pt x="66395" y="25637"/>
                    <a:pt x="50400" y="25384"/>
                    <a:pt x="34531" y="25130"/>
                  </a:cubicBezTo>
                  <a:cubicBezTo>
                    <a:pt x="25517" y="70312"/>
                    <a:pt x="51415" y="111561"/>
                    <a:pt x="66776" y="152301"/>
                  </a:cubicBezTo>
                  <a:cubicBezTo>
                    <a:pt x="86327" y="158393"/>
                    <a:pt x="120731" y="151667"/>
                    <a:pt x="131014" y="169054"/>
                  </a:cubicBezTo>
                  <a:cubicBezTo>
                    <a:pt x="104481" y="174131"/>
                    <a:pt x="72362" y="188473"/>
                    <a:pt x="47226" y="175527"/>
                  </a:cubicBezTo>
                  <a:cubicBezTo>
                    <a:pt x="17011" y="135167"/>
                    <a:pt x="3936" y="83131"/>
                    <a:pt x="0" y="33506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8848" y="4943"/>
              <a:ext cx="128" cy="87"/>
            </a:xfrm>
            <a:custGeom>
              <a:avLst/>
              <a:gdLst>
                <a:gd name="connsiteX0" fmla="*/ 0 w 80994"/>
                <a:gd name="connsiteY0" fmla="*/ 17768 h 55336"/>
                <a:gd name="connsiteX1" fmla="*/ 24755 w 80994"/>
                <a:gd name="connsiteY1" fmla="*/ 0 h 55336"/>
                <a:gd name="connsiteX2" fmla="*/ 80995 w 80994"/>
                <a:gd name="connsiteY2" fmla="*/ 44802 h 55336"/>
                <a:gd name="connsiteX3" fmla="*/ 53193 w 80994"/>
                <a:gd name="connsiteY3" fmla="*/ 55336 h 55336"/>
                <a:gd name="connsiteX4" fmla="*/ 0 w 80994"/>
                <a:gd name="connsiteY4" fmla="*/ 17768 h 5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4" h="55336">
                  <a:moveTo>
                    <a:pt x="0" y="17768"/>
                  </a:moveTo>
                  <a:cubicBezTo>
                    <a:pt x="8125" y="11676"/>
                    <a:pt x="16377" y="5838"/>
                    <a:pt x="24755" y="0"/>
                  </a:cubicBezTo>
                  <a:cubicBezTo>
                    <a:pt x="43036" y="15484"/>
                    <a:pt x="62079" y="30079"/>
                    <a:pt x="80995" y="44802"/>
                  </a:cubicBezTo>
                  <a:cubicBezTo>
                    <a:pt x="74013" y="47467"/>
                    <a:pt x="60175" y="52671"/>
                    <a:pt x="53193" y="55336"/>
                  </a:cubicBezTo>
                  <a:cubicBezTo>
                    <a:pt x="38212" y="39217"/>
                    <a:pt x="21074" y="25130"/>
                    <a:pt x="0" y="17768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8673" y="4984"/>
              <a:ext cx="545" cy="759"/>
            </a:xfrm>
            <a:custGeom>
              <a:avLst/>
              <a:gdLst>
                <a:gd name="connsiteX0" fmla="*/ 9427 w 346301"/>
                <a:gd name="connsiteY0" fmla="*/ 0 h 481905"/>
                <a:gd name="connsiteX1" fmla="*/ 67063 w 346301"/>
                <a:gd name="connsiteY1" fmla="*/ 91634 h 481905"/>
                <a:gd name="connsiteX2" fmla="*/ 244794 w 346301"/>
                <a:gd name="connsiteY2" fmla="*/ 54321 h 481905"/>
                <a:gd name="connsiteX3" fmla="*/ 317791 w 346301"/>
                <a:gd name="connsiteY3" fmla="*/ 221471 h 481905"/>
                <a:gd name="connsiteX4" fmla="*/ 250126 w 346301"/>
                <a:gd name="connsiteY4" fmla="*/ 183015 h 481905"/>
                <a:gd name="connsiteX5" fmla="*/ 308651 w 346301"/>
                <a:gd name="connsiteY5" fmla="*/ 180096 h 481905"/>
                <a:gd name="connsiteX6" fmla="*/ 260028 w 346301"/>
                <a:gd name="connsiteY6" fmla="*/ 136690 h 481905"/>
                <a:gd name="connsiteX7" fmla="*/ 230195 w 346301"/>
                <a:gd name="connsiteY7" fmla="*/ 237209 h 481905"/>
                <a:gd name="connsiteX8" fmla="*/ 255331 w 346301"/>
                <a:gd name="connsiteY8" fmla="*/ 340393 h 481905"/>
                <a:gd name="connsiteX9" fmla="*/ 302430 w 346301"/>
                <a:gd name="connsiteY9" fmla="*/ 291783 h 481905"/>
                <a:gd name="connsiteX10" fmla="*/ 251396 w 346301"/>
                <a:gd name="connsiteY10" fmla="*/ 297495 h 481905"/>
                <a:gd name="connsiteX11" fmla="*/ 314237 w 346301"/>
                <a:gd name="connsiteY11" fmla="*/ 252312 h 481905"/>
                <a:gd name="connsiteX12" fmla="*/ 243271 w 346301"/>
                <a:gd name="connsiteY12" fmla="*/ 424539 h 481905"/>
                <a:gd name="connsiteX13" fmla="*/ 55891 w 346301"/>
                <a:gd name="connsiteY13" fmla="*/ 389510 h 481905"/>
                <a:gd name="connsiteX14" fmla="*/ 5745 w 346301"/>
                <a:gd name="connsiteY14" fmla="*/ 481906 h 481905"/>
                <a:gd name="connsiteX15" fmla="*/ 155040 w 346301"/>
                <a:gd name="connsiteY15" fmla="*/ 302952 h 481905"/>
                <a:gd name="connsiteX16" fmla="*/ 178526 w 346301"/>
                <a:gd name="connsiteY16" fmla="*/ 356131 h 481905"/>
                <a:gd name="connsiteX17" fmla="*/ 116447 w 346301"/>
                <a:gd name="connsiteY17" fmla="*/ 339124 h 481905"/>
                <a:gd name="connsiteX18" fmla="*/ 200615 w 346301"/>
                <a:gd name="connsiteY18" fmla="*/ 312598 h 481905"/>
                <a:gd name="connsiteX19" fmla="*/ 81789 w 346301"/>
                <a:gd name="connsiteY19" fmla="*/ 248124 h 481905"/>
                <a:gd name="connsiteX20" fmla="*/ 199219 w 346301"/>
                <a:gd name="connsiteY20" fmla="*/ 241143 h 481905"/>
                <a:gd name="connsiteX21" fmla="*/ 82424 w 346301"/>
                <a:gd name="connsiteY21" fmla="*/ 213475 h 481905"/>
                <a:gd name="connsiteX22" fmla="*/ 192363 w 346301"/>
                <a:gd name="connsiteY22" fmla="*/ 184030 h 481905"/>
                <a:gd name="connsiteX23" fmla="*/ 147423 w 346301"/>
                <a:gd name="connsiteY23" fmla="*/ 111307 h 481905"/>
                <a:gd name="connsiteX24" fmla="*/ 115177 w 346301"/>
                <a:gd name="connsiteY24" fmla="*/ 143163 h 481905"/>
                <a:gd name="connsiteX25" fmla="*/ 174083 w 346301"/>
                <a:gd name="connsiteY25" fmla="*/ 120318 h 481905"/>
                <a:gd name="connsiteX26" fmla="*/ 154405 w 346301"/>
                <a:gd name="connsiteY26" fmla="*/ 176796 h 481905"/>
                <a:gd name="connsiteX27" fmla="*/ 9427 w 346301"/>
                <a:gd name="connsiteY27" fmla="*/ 0 h 4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6301" h="481905">
                  <a:moveTo>
                    <a:pt x="9427" y="0"/>
                  </a:moveTo>
                  <a:cubicBezTo>
                    <a:pt x="27835" y="30460"/>
                    <a:pt x="29739" y="78181"/>
                    <a:pt x="67063" y="91634"/>
                  </a:cubicBezTo>
                  <a:cubicBezTo>
                    <a:pt x="128507" y="91381"/>
                    <a:pt x="183985" y="58763"/>
                    <a:pt x="244794" y="54321"/>
                  </a:cubicBezTo>
                  <a:cubicBezTo>
                    <a:pt x="319949" y="56605"/>
                    <a:pt x="385964" y="167150"/>
                    <a:pt x="317791" y="221471"/>
                  </a:cubicBezTo>
                  <a:cubicBezTo>
                    <a:pt x="287577" y="250916"/>
                    <a:pt x="249491" y="218806"/>
                    <a:pt x="250126" y="183015"/>
                  </a:cubicBezTo>
                  <a:cubicBezTo>
                    <a:pt x="269550" y="182000"/>
                    <a:pt x="289100" y="181111"/>
                    <a:pt x="308651" y="180096"/>
                  </a:cubicBezTo>
                  <a:cubicBezTo>
                    <a:pt x="299003" y="160043"/>
                    <a:pt x="290370" y="123871"/>
                    <a:pt x="260028" y="136690"/>
                  </a:cubicBezTo>
                  <a:cubicBezTo>
                    <a:pt x="217373" y="151159"/>
                    <a:pt x="215723" y="201672"/>
                    <a:pt x="230195" y="237209"/>
                  </a:cubicBezTo>
                  <a:cubicBezTo>
                    <a:pt x="219912" y="273253"/>
                    <a:pt x="213184" y="322117"/>
                    <a:pt x="255331" y="340393"/>
                  </a:cubicBezTo>
                  <a:cubicBezTo>
                    <a:pt x="288212" y="357907"/>
                    <a:pt x="302049" y="316786"/>
                    <a:pt x="302430" y="291783"/>
                  </a:cubicBezTo>
                  <a:cubicBezTo>
                    <a:pt x="289735" y="293180"/>
                    <a:pt x="264218" y="295972"/>
                    <a:pt x="251396" y="297495"/>
                  </a:cubicBezTo>
                  <a:cubicBezTo>
                    <a:pt x="249111" y="264369"/>
                    <a:pt x="281991" y="224517"/>
                    <a:pt x="314237" y="252312"/>
                  </a:cubicBezTo>
                  <a:cubicBezTo>
                    <a:pt x="385202" y="305744"/>
                    <a:pt x="321219" y="422128"/>
                    <a:pt x="243271" y="424539"/>
                  </a:cubicBezTo>
                  <a:cubicBezTo>
                    <a:pt x="179034" y="423397"/>
                    <a:pt x="120763" y="382656"/>
                    <a:pt x="55891" y="389510"/>
                  </a:cubicBezTo>
                  <a:cubicBezTo>
                    <a:pt x="24661" y="409944"/>
                    <a:pt x="19710" y="450303"/>
                    <a:pt x="5745" y="481906"/>
                  </a:cubicBezTo>
                  <a:cubicBezTo>
                    <a:pt x="-22438" y="395602"/>
                    <a:pt x="57161" y="274015"/>
                    <a:pt x="155040" y="302952"/>
                  </a:cubicBezTo>
                  <a:cubicBezTo>
                    <a:pt x="179415" y="306760"/>
                    <a:pt x="172813" y="339124"/>
                    <a:pt x="178526" y="356131"/>
                  </a:cubicBezTo>
                  <a:cubicBezTo>
                    <a:pt x="158214" y="349150"/>
                    <a:pt x="138156" y="340774"/>
                    <a:pt x="116447" y="339124"/>
                  </a:cubicBezTo>
                  <a:cubicBezTo>
                    <a:pt x="133077" y="390145"/>
                    <a:pt x="215723" y="362730"/>
                    <a:pt x="200615" y="312598"/>
                  </a:cubicBezTo>
                  <a:cubicBezTo>
                    <a:pt x="179922" y="264496"/>
                    <a:pt x="105783" y="293306"/>
                    <a:pt x="81789" y="248124"/>
                  </a:cubicBezTo>
                  <a:cubicBezTo>
                    <a:pt x="120890" y="245712"/>
                    <a:pt x="160245" y="245839"/>
                    <a:pt x="199219" y="241143"/>
                  </a:cubicBezTo>
                  <a:cubicBezTo>
                    <a:pt x="161514" y="226548"/>
                    <a:pt x="110226" y="247870"/>
                    <a:pt x="82424" y="213475"/>
                  </a:cubicBezTo>
                  <a:cubicBezTo>
                    <a:pt x="118859" y="203449"/>
                    <a:pt x="157579" y="199641"/>
                    <a:pt x="192363" y="184030"/>
                  </a:cubicBezTo>
                  <a:cubicBezTo>
                    <a:pt x="222578" y="153190"/>
                    <a:pt x="185381" y="104072"/>
                    <a:pt x="147423" y="111307"/>
                  </a:cubicBezTo>
                  <a:cubicBezTo>
                    <a:pt x="135363" y="120572"/>
                    <a:pt x="125206" y="131867"/>
                    <a:pt x="115177" y="143163"/>
                  </a:cubicBezTo>
                  <a:cubicBezTo>
                    <a:pt x="135870" y="138340"/>
                    <a:pt x="155167" y="129710"/>
                    <a:pt x="174083" y="120318"/>
                  </a:cubicBezTo>
                  <a:cubicBezTo>
                    <a:pt x="180430" y="140879"/>
                    <a:pt x="182334" y="172100"/>
                    <a:pt x="154405" y="176796"/>
                  </a:cubicBezTo>
                  <a:cubicBezTo>
                    <a:pt x="58303" y="204210"/>
                    <a:pt x="-15963" y="84400"/>
                    <a:pt x="9427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9607" y="4983"/>
              <a:ext cx="925" cy="1376"/>
            </a:xfrm>
            <a:custGeom>
              <a:avLst/>
              <a:gdLst>
                <a:gd name="connsiteX0" fmla="*/ 525773 w 587364"/>
                <a:gd name="connsiteY0" fmla="*/ 89223 h 873700"/>
                <a:gd name="connsiteX1" fmla="*/ 577823 w 587364"/>
                <a:gd name="connsiteY1" fmla="*/ 0 h 873700"/>
                <a:gd name="connsiteX2" fmla="*/ 439192 w 587364"/>
                <a:gd name="connsiteY2" fmla="*/ 173496 h 873700"/>
                <a:gd name="connsiteX3" fmla="*/ 407328 w 587364"/>
                <a:gd name="connsiteY3" fmla="*/ 117018 h 873700"/>
                <a:gd name="connsiteX4" fmla="*/ 465217 w 587364"/>
                <a:gd name="connsiteY4" fmla="*/ 145067 h 873700"/>
                <a:gd name="connsiteX5" fmla="*/ 383461 w 587364"/>
                <a:gd name="connsiteY5" fmla="*/ 156870 h 873700"/>
                <a:gd name="connsiteX6" fmla="*/ 502795 w 587364"/>
                <a:gd name="connsiteY6" fmla="*/ 211572 h 873700"/>
                <a:gd name="connsiteX7" fmla="*/ 383334 w 587364"/>
                <a:gd name="connsiteY7" fmla="*/ 238351 h 873700"/>
                <a:gd name="connsiteX8" fmla="*/ 504064 w 587364"/>
                <a:gd name="connsiteY8" fmla="*/ 248631 h 873700"/>
                <a:gd name="connsiteX9" fmla="*/ 395394 w 587364"/>
                <a:gd name="connsiteY9" fmla="*/ 293053 h 873700"/>
                <a:gd name="connsiteX10" fmla="*/ 438558 w 587364"/>
                <a:gd name="connsiteY10" fmla="*/ 363619 h 873700"/>
                <a:gd name="connsiteX11" fmla="*/ 462043 w 587364"/>
                <a:gd name="connsiteY11" fmla="*/ 328209 h 873700"/>
                <a:gd name="connsiteX12" fmla="*/ 408851 w 587364"/>
                <a:gd name="connsiteY12" fmla="*/ 357654 h 873700"/>
                <a:gd name="connsiteX13" fmla="*/ 438558 w 587364"/>
                <a:gd name="connsiteY13" fmla="*/ 298891 h 873700"/>
                <a:gd name="connsiteX14" fmla="*/ 583663 w 587364"/>
                <a:gd name="connsiteY14" fmla="*/ 478733 h 873700"/>
                <a:gd name="connsiteX15" fmla="*/ 527296 w 587364"/>
                <a:gd name="connsiteY15" fmla="*/ 383799 h 873700"/>
                <a:gd name="connsiteX16" fmla="*/ 310083 w 587364"/>
                <a:gd name="connsiteY16" fmla="*/ 417813 h 873700"/>
                <a:gd name="connsiteX17" fmla="*/ 392220 w 587364"/>
                <a:gd name="connsiteY17" fmla="*/ 623927 h 873700"/>
                <a:gd name="connsiteX18" fmla="*/ 503049 w 587364"/>
                <a:gd name="connsiteY18" fmla="*/ 620500 h 873700"/>
                <a:gd name="connsiteX19" fmla="*/ 274537 w 587364"/>
                <a:gd name="connsiteY19" fmla="*/ 587882 h 873700"/>
                <a:gd name="connsiteX20" fmla="*/ 312876 w 587364"/>
                <a:gd name="connsiteY20" fmla="*/ 539146 h 873700"/>
                <a:gd name="connsiteX21" fmla="*/ 314653 w 587364"/>
                <a:gd name="connsiteY21" fmla="*/ 598162 h 873700"/>
                <a:gd name="connsiteX22" fmla="*/ 265396 w 587364"/>
                <a:gd name="connsiteY22" fmla="*/ 533942 h 873700"/>
                <a:gd name="connsiteX23" fmla="*/ 275045 w 587364"/>
                <a:gd name="connsiteY23" fmla="*/ 673805 h 873700"/>
                <a:gd name="connsiteX24" fmla="*/ 188718 w 587364"/>
                <a:gd name="connsiteY24" fmla="*/ 577348 h 873700"/>
                <a:gd name="connsiteX25" fmla="*/ 244830 w 587364"/>
                <a:gd name="connsiteY25" fmla="*/ 692208 h 873700"/>
                <a:gd name="connsiteX26" fmla="*/ 158630 w 587364"/>
                <a:gd name="connsiteY26" fmla="*/ 617708 h 873700"/>
                <a:gd name="connsiteX27" fmla="*/ 98456 w 587364"/>
                <a:gd name="connsiteY27" fmla="*/ 664667 h 873700"/>
                <a:gd name="connsiteX28" fmla="*/ 151521 w 587364"/>
                <a:gd name="connsiteY28" fmla="*/ 705915 h 873700"/>
                <a:gd name="connsiteX29" fmla="*/ 103026 w 587364"/>
                <a:gd name="connsiteY29" fmla="*/ 662510 h 873700"/>
                <a:gd name="connsiteX30" fmla="*/ 161423 w 587364"/>
                <a:gd name="connsiteY30" fmla="*/ 650706 h 873700"/>
                <a:gd name="connsiteX31" fmla="*/ 81190 w 587364"/>
                <a:gd name="connsiteY31" fmla="*/ 873700 h 873700"/>
                <a:gd name="connsiteX32" fmla="*/ 138826 w 587364"/>
                <a:gd name="connsiteY32" fmla="*/ 780035 h 873700"/>
                <a:gd name="connsiteX33" fmla="*/ 11748 w 587364"/>
                <a:gd name="connsiteY33" fmla="*/ 636238 h 873700"/>
                <a:gd name="connsiteX34" fmla="*/ 48564 w 587364"/>
                <a:gd name="connsiteY34" fmla="*/ 491805 h 873700"/>
                <a:gd name="connsiteX35" fmla="*/ 151521 w 587364"/>
                <a:gd name="connsiteY35" fmla="*/ 491552 h 873700"/>
                <a:gd name="connsiteX36" fmla="*/ 169040 w 587364"/>
                <a:gd name="connsiteY36" fmla="*/ 425301 h 873700"/>
                <a:gd name="connsiteX37" fmla="*/ 299419 w 587364"/>
                <a:gd name="connsiteY37" fmla="*/ 411847 h 873700"/>
                <a:gd name="connsiteX38" fmla="*/ 241529 w 587364"/>
                <a:gd name="connsiteY38" fmla="*/ 298764 h 873700"/>
                <a:gd name="connsiteX39" fmla="*/ 311733 w 587364"/>
                <a:gd name="connsiteY39" fmla="*/ 246728 h 873700"/>
                <a:gd name="connsiteX40" fmla="*/ 336743 w 587364"/>
                <a:gd name="connsiteY40" fmla="*/ 294322 h 873700"/>
                <a:gd name="connsiteX41" fmla="*/ 284058 w 587364"/>
                <a:gd name="connsiteY41" fmla="*/ 288864 h 873700"/>
                <a:gd name="connsiteX42" fmla="*/ 335092 w 587364"/>
                <a:gd name="connsiteY42" fmla="*/ 336078 h 873700"/>
                <a:gd name="connsiteX43" fmla="*/ 355024 w 587364"/>
                <a:gd name="connsiteY43" fmla="*/ 235813 h 873700"/>
                <a:gd name="connsiteX44" fmla="*/ 322778 w 587364"/>
                <a:gd name="connsiteY44" fmla="*/ 133898 h 873700"/>
                <a:gd name="connsiteX45" fmla="*/ 281011 w 587364"/>
                <a:gd name="connsiteY45" fmla="*/ 182000 h 873700"/>
                <a:gd name="connsiteX46" fmla="*/ 336616 w 587364"/>
                <a:gd name="connsiteY46" fmla="*/ 180223 h 873700"/>
                <a:gd name="connsiteX47" fmla="*/ 274664 w 587364"/>
                <a:gd name="connsiteY47" fmla="*/ 223502 h 873700"/>
                <a:gd name="connsiteX48" fmla="*/ 348930 w 587364"/>
                <a:gd name="connsiteY48" fmla="*/ 53559 h 873700"/>
                <a:gd name="connsiteX49" fmla="*/ 525773 w 587364"/>
                <a:gd name="connsiteY49" fmla="*/ 89223 h 873700"/>
                <a:gd name="connsiteX50" fmla="*/ 189226 w 587364"/>
                <a:gd name="connsiteY50" fmla="*/ 459061 h 873700"/>
                <a:gd name="connsiteX51" fmla="*/ 214362 w 587364"/>
                <a:gd name="connsiteY51" fmla="*/ 503482 h 873700"/>
                <a:gd name="connsiteX52" fmla="*/ 154441 w 587364"/>
                <a:gd name="connsiteY52" fmla="*/ 495359 h 873700"/>
                <a:gd name="connsiteX53" fmla="*/ 141238 w 587364"/>
                <a:gd name="connsiteY53" fmla="*/ 540288 h 873700"/>
                <a:gd name="connsiteX54" fmla="*/ 121053 w 587364"/>
                <a:gd name="connsiteY54" fmla="*/ 562118 h 873700"/>
                <a:gd name="connsiteX55" fmla="*/ 93378 w 587364"/>
                <a:gd name="connsiteY55" fmla="*/ 514143 h 873700"/>
                <a:gd name="connsiteX56" fmla="*/ 70907 w 587364"/>
                <a:gd name="connsiteY56" fmla="*/ 576586 h 873700"/>
                <a:gd name="connsiteX57" fmla="*/ 178181 w 587364"/>
                <a:gd name="connsiteY57" fmla="*/ 552853 h 873700"/>
                <a:gd name="connsiteX58" fmla="*/ 252701 w 587364"/>
                <a:gd name="connsiteY58" fmla="*/ 475941 h 873700"/>
                <a:gd name="connsiteX59" fmla="*/ 189226 w 587364"/>
                <a:gd name="connsiteY59" fmla="*/ 459061 h 87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7364" h="873700">
                  <a:moveTo>
                    <a:pt x="525773" y="89223"/>
                  </a:moveTo>
                  <a:cubicBezTo>
                    <a:pt x="554083" y="67266"/>
                    <a:pt x="562208" y="30460"/>
                    <a:pt x="577823" y="0"/>
                  </a:cubicBezTo>
                  <a:cubicBezTo>
                    <a:pt x="592549" y="80846"/>
                    <a:pt x="533898" y="193169"/>
                    <a:pt x="439192" y="173496"/>
                  </a:cubicBezTo>
                  <a:cubicBezTo>
                    <a:pt x="405677" y="176669"/>
                    <a:pt x="411644" y="138848"/>
                    <a:pt x="407328" y="117018"/>
                  </a:cubicBezTo>
                  <a:cubicBezTo>
                    <a:pt x="426497" y="126283"/>
                    <a:pt x="445794" y="135929"/>
                    <a:pt x="465217" y="145067"/>
                  </a:cubicBezTo>
                  <a:cubicBezTo>
                    <a:pt x="461663" y="88842"/>
                    <a:pt x="376098" y="105468"/>
                    <a:pt x="383461" y="156870"/>
                  </a:cubicBezTo>
                  <a:cubicBezTo>
                    <a:pt x="394886" y="207891"/>
                    <a:pt x="465471" y="192788"/>
                    <a:pt x="502795" y="211572"/>
                  </a:cubicBezTo>
                  <a:cubicBezTo>
                    <a:pt x="470295" y="240255"/>
                    <a:pt x="421292" y="219948"/>
                    <a:pt x="383334" y="238351"/>
                  </a:cubicBezTo>
                  <a:cubicBezTo>
                    <a:pt x="423323" y="243808"/>
                    <a:pt x="463821" y="244570"/>
                    <a:pt x="504064" y="248631"/>
                  </a:cubicBezTo>
                  <a:cubicBezTo>
                    <a:pt x="474104" y="277188"/>
                    <a:pt x="429036" y="272111"/>
                    <a:pt x="395394" y="293053"/>
                  </a:cubicBezTo>
                  <a:cubicBezTo>
                    <a:pt x="366576" y="320467"/>
                    <a:pt x="401488" y="374534"/>
                    <a:pt x="438558" y="363619"/>
                  </a:cubicBezTo>
                  <a:cubicBezTo>
                    <a:pt x="462424" y="366411"/>
                    <a:pt x="460647" y="344962"/>
                    <a:pt x="462043" y="328209"/>
                  </a:cubicBezTo>
                  <a:cubicBezTo>
                    <a:pt x="444270" y="337981"/>
                    <a:pt x="426624" y="347881"/>
                    <a:pt x="408851" y="357654"/>
                  </a:cubicBezTo>
                  <a:cubicBezTo>
                    <a:pt x="410247" y="333666"/>
                    <a:pt x="407455" y="302571"/>
                    <a:pt x="438558" y="298891"/>
                  </a:cubicBezTo>
                  <a:cubicBezTo>
                    <a:pt x="534025" y="277061"/>
                    <a:pt x="604610" y="394333"/>
                    <a:pt x="583663" y="478733"/>
                  </a:cubicBezTo>
                  <a:cubicBezTo>
                    <a:pt x="567794" y="445861"/>
                    <a:pt x="564747" y="400171"/>
                    <a:pt x="527296" y="383799"/>
                  </a:cubicBezTo>
                  <a:cubicBezTo>
                    <a:pt x="452776" y="382403"/>
                    <a:pt x="385619" y="433804"/>
                    <a:pt x="310083" y="417813"/>
                  </a:cubicBezTo>
                  <a:cubicBezTo>
                    <a:pt x="364037" y="474672"/>
                    <a:pt x="353246" y="559833"/>
                    <a:pt x="392220" y="623927"/>
                  </a:cubicBezTo>
                  <a:cubicBezTo>
                    <a:pt x="424085" y="652864"/>
                    <a:pt x="467502" y="628242"/>
                    <a:pt x="503049" y="620500"/>
                  </a:cubicBezTo>
                  <a:cubicBezTo>
                    <a:pt x="444778" y="693477"/>
                    <a:pt x="300435" y="686878"/>
                    <a:pt x="274537" y="587882"/>
                  </a:cubicBezTo>
                  <a:cubicBezTo>
                    <a:pt x="263492" y="560722"/>
                    <a:pt x="293579" y="548030"/>
                    <a:pt x="312876" y="539146"/>
                  </a:cubicBezTo>
                  <a:cubicBezTo>
                    <a:pt x="313257" y="553868"/>
                    <a:pt x="314145" y="583440"/>
                    <a:pt x="314653" y="598162"/>
                  </a:cubicBezTo>
                  <a:cubicBezTo>
                    <a:pt x="363275" y="571256"/>
                    <a:pt x="304751" y="505766"/>
                    <a:pt x="265396" y="533942"/>
                  </a:cubicBezTo>
                  <a:cubicBezTo>
                    <a:pt x="221090" y="570114"/>
                    <a:pt x="273394" y="628369"/>
                    <a:pt x="275045" y="673805"/>
                  </a:cubicBezTo>
                  <a:cubicBezTo>
                    <a:pt x="233278" y="654133"/>
                    <a:pt x="228834" y="599559"/>
                    <a:pt x="188718" y="577348"/>
                  </a:cubicBezTo>
                  <a:cubicBezTo>
                    <a:pt x="205856" y="616438"/>
                    <a:pt x="228580" y="652737"/>
                    <a:pt x="244830" y="692208"/>
                  </a:cubicBezTo>
                  <a:cubicBezTo>
                    <a:pt x="207760" y="677740"/>
                    <a:pt x="187956" y="642076"/>
                    <a:pt x="158630" y="617708"/>
                  </a:cubicBezTo>
                  <a:cubicBezTo>
                    <a:pt x="127273" y="605904"/>
                    <a:pt x="94520" y="631922"/>
                    <a:pt x="98456" y="664667"/>
                  </a:cubicBezTo>
                  <a:cubicBezTo>
                    <a:pt x="97186" y="693731"/>
                    <a:pt x="129686" y="700458"/>
                    <a:pt x="151521" y="705915"/>
                  </a:cubicBezTo>
                  <a:cubicBezTo>
                    <a:pt x="140730" y="685989"/>
                    <a:pt x="120418" y="675201"/>
                    <a:pt x="103026" y="662510"/>
                  </a:cubicBezTo>
                  <a:cubicBezTo>
                    <a:pt x="119529" y="651595"/>
                    <a:pt x="143142" y="629511"/>
                    <a:pt x="161423" y="650706"/>
                  </a:cubicBezTo>
                  <a:cubicBezTo>
                    <a:pt x="235182" y="723176"/>
                    <a:pt x="172595" y="852378"/>
                    <a:pt x="81190" y="873700"/>
                  </a:cubicBezTo>
                  <a:cubicBezTo>
                    <a:pt x="103534" y="844890"/>
                    <a:pt x="137937" y="819887"/>
                    <a:pt x="138826" y="780035"/>
                  </a:cubicBezTo>
                  <a:cubicBezTo>
                    <a:pt x="108992" y="722034"/>
                    <a:pt x="45136" y="691827"/>
                    <a:pt x="11748" y="636238"/>
                  </a:cubicBezTo>
                  <a:cubicBezTo>
                    <a:pt x="-16308" y="587755"/>
                    <a:pt x="9844" y="526200"/>
                    <a:pt x="48564" y="491805"/>
                  </a:cubicBezTo>
                  <a:cubicBezTo>
                    <a:pt x="78651" y="467310"/>
                    <a:pt x="118133" y="486221"/>
                    <a:pt x="151521" y="491552"/>
                  </a:cubicBezTo>
                  <a:cubicBezTo>
                    <a:pt x="152029" y="468960"/>
                    <a:pt x="148982" y="441292"/>
                    <a:pt x="169040" y="425301"/>
                  </a:cubicBezTo>
                  <a:cubicBezTo>
                    <a:pt x="203190" y="389129"/>
                    <a:pt x="257018" y="403217"/>
                    <a:pt x="299419" y="411847"/>
                  </a:cubicBezTo>
                  <a:cubicBezTo>
                    <a:pt x="269713" y="381387"/>
                    <a:pt x="234293" y="345343"/>
                    <a:pt x="241529" y="298764"/>
                  </a:cubicBezTo>
                  <a:cubicBezTo>
                    <a:pt x="248258" y="268684"/>
                    <a:pt x="276949" y="231371"/>
                    <a:pt x="311733" y="246728"/>
                  </a:cubicBezTo>
                  <a:cubicBezTo>
                    <a:pt x="332173" y="253581"/>
                    <a:pt x="330649" y="277569"/>
                    <a:pt x="336743" y="294322"/>
                  </a:cubicBezTo>
                  <a:cubicBezTo>
                    <a:pt x="319223" y="292545"/>
                    <a:pt x="301577" y="290641"/>
                    <a:pt x="284058" y="288864"/>
                  </a:cubicBezTo>
                  <a:cubicBezTo>
                    <a:pt x="284947" y="315263"/>
                    <a:pt x="301831" y="362476"/>
                    <a:pt x="335092" y="336078"/>
                  </a:cubicBezTo>
                  <a:cubicBezTo>
                    <a:pt x="373686" y="316278"/>
                    <a:pt x="369242" y="269827"/>
                    <a:pt x="355024" y="235813"/>
                  </a:cubicBezTo>
                  <a:cubicBezTo>
                    <a:pt x="372670" y="199895"/>
                    <a:pt x="368100" y="144686"/>
                    <a:pt x="322778" y="133898"/>
                  </a:cubicBezTo>
                  <a:cubicBezTo>
                    <a:pt x="290533" y="125268"/>
                    <a:pt x="285582" y="159282"/>
                    <a:pt x="281011" y="182000"/>
                  </a:cubicBezTo>
                  <a:cubicBezTo>
                    <a:pt x="294976" y="181619"/>
                    <a:pt x="322651" y="180731"/>
                    <a:pt x="336616" y="180223"/>
                  </a:cubicBezTo>
                  <a:cubicBezTo>
                    <a:pt x="333696" y="209922"/>
                    <a:pt x="306528" y="247489"/>
                    <a:pt x="274664" y="223502"/>
                  </a:cubicBezTo>
                  <a:cubicBezTo>
                    <a:pt x="196081" y="172354"/>
                    <a:pt x="266285" y="44802"/>
                    <a:pt x="348930" y="53559"/>
                  </a:cubicBezTo>
                  <a:cubicBezTo>
                    <a:pt x="408978" y="59651"/>
                    <a:pt x="464583" y="91381"/>
                    <a:pt x="525773" y="89223"/>
                  </a:cubicBezTo>
                  <a:moveTo>
                    <a:pt x="189226" y="459061"/>
                  </a:moveTo>
                  <a:cubicBezTo>
                    <a:pt x="197985" y="473656"/>
                    <a:pt x="206364" y="488379"/>
                    <a:pt x="214362" y="503482"/>
                  </a:cubicBezTo>
                  <a:cubicBezTo>
                    <a:pt x="193669" y="519854"/>
                    <a:pt x="171452" y="516174"/>
                    <a:pt x="154441" y="495359"/>
                  </a:cubicBezTo>
                  <a:cubicBezTo>
                    <a:pt x="149109" y="509955"/>
                    <a:pt x="144920" y="524931"/>
                    <a:pt x="141238" y="540288"/>
                  </a:cubicBezTo>
                  <a:cubicBezTo>
                    <a:pt x="136287" y="545745"/>
                    <a:pt x="126131" y="556660"/>
                    <a:pt x="121053" y="562118"/>
                  </a:cubicBezTo>
                  <a:cubicBezTo>
                    <a:pt x="111785" y="546126"/>
                    <a:pt x="102518" y="530135"/>
                    <a:pt x="93378" y="514143"/>
                  </a:cubicBezTo>
                  <a:cubicBezTo>
                    <a:pt x="76874" y="530769"/>
                    <a:pt x="49199" y="551964"/>
                    <a:pt x="70907" y="576586"/>
                  </a:cubicBezTo>
                  <a:cubicBezTo>
                    <a:pt x="105819" y="605904"/>
                    <a:pt x="154822" y="587374"/>
                    <a:pt x="178181" y="552853"/>
                  </a:cubicBezTo>
                  <a:cubicBezTo>
                    <a:pt x="216520" y="545492"/>
                    <a:pt x="260826" y="522900"/>
                    <a:pt x="252701" y="475941"/>
                  </a:cubicBezTo>
                  <a:cubicBezTo>
                    <a:pt x="248131" y="440023"/>
                    <a:pt x="212965" y="450811"/>
                    <a:pt x="189226" y="45906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9380" y="5001"/>
              <a:ext cx="579" cy="697"/>
            </a:xfrm>
            <a:custGeom>
              <a:avLst/>
              <a:gdLst>
                <a:gd name="connsiteX0" fmla="*/ 0 w 367904"/>
                <a:gd name="connsiteY0" fmla="*/ 54823 h 442852"/>
                <a:gd name="connsiteX1" fmla="*/ 262789 w 367904"/>
                <a:gd name="connsiteY1" fmla="*/ 90487 h 442852"/>
                <a:gd name="connsiteX2" fmla="*/ 212770 w 367904"/>
                <a:gd name="connsiteY2" fmla="*/ 197733 h 442852"/>
                <a:gd name="connsiteX3" fmla="*/ 206423 w 367904"/>
                <a:gd name="connsiteY3" fmla="*/ 131989 h 442852"/>
                <a:gd name="connsiteX4" fmla="*/ 214801 w 367904"/>
                <a:gd name="connsiteY4" fmla="*/ 213724 h 442852"/>
                <a:gd name="connsiteX5" fmla="*/ 266344 w 367904"/>
                <a:gd name="connsiteY5" fmla="*/ 185548 h 442852"/>
                <a:gd name="connsiteX6" fmla="*/ 267486 w 367904"/>
                <a:gd name="connsiteY6" fmla="*/ 50508 h 442852"/>
                <a:gd name="connsiteX7" fmla="*/ 367904 w 367904"/>
                <a:gd name="connsiteY7" fmla="*/ 198367 h 442852"/>
                <a:gd name="connsiteX8" fmla="*/ 260377 w 367904"/>
                <a:gd name="connsiteY8" fmla="*/ 345084 h 442852"/>
                <a:gd name="connsiteX9" fmla="*/ 205407 w 367904"/>
                <a:gd name="connsiteY9" fmla="*/ 333661 h 442852"/>
                <a:gd name="connsiteX10" fmla="*/ 224196 w 367904"/>
                <a:gd name="connsiteY10" fmla="*/ 269949 h 442852"/>
                <a:gd name="connsiteX11" fmla="*/ 180398 w 367904"/>
                <a:gd name="connsiteY11" fmla="*/ 315004 h 442852"/>
                <a:gd name="connsiteX12" fmla="*/ 226354 w 367904"/>
                <a:gd name="connsiteY12" fmla="*/ 362345 h 442852"/>
                <a:gd name="connsiteX13" fmla="*/ 363461 w 367904"/>
                <a:gd name="connsiteY13" fmla="*/ 287082 h 442852"/>
                <a:gd name="connsiteX14" fmla="*/ 283482 w 367904"/>
                <a:gd name="connsiteY14" fmla="*/ 419330 h 442852"/>
                <a:gd name="connsiteX15" fmla="*/ 61191 w 367904"/>
                <a:gd name="connsiteY15" fmla="*/ 326300 h 442852"/>
                <a:gd name="connsiteX16" fmla="*/ 105369 w 367904"/>
                <a:gd name="connsiteY16" fmla="*/ 294063 h 442852"/>
                <a:gd name="connsiteX17" fmla="*/ 136092 w 367904"/>
                <a:gd name="connsiteY17" fmla="*/ 356252 h 442852"/>
                <a:gd name="connsiteX18" fmla="*/ 119461 w 367904"/>
                <a:gd name="connsiteY18" fmla="*/ 297744 h 442852"/>
                <a:gd name="connsiteX19" fmla="*/ 187888 w 367904"/>
                <a:gd name="connsiteY19" fmla="*/ 247484 h 442852"/>
                <a:gd name="connsiteX20" fmla="*/ 128094 w 367904"/>
                <a:gd name="connsiteY20" fmla="*/ 172857 h 442852"/>
                <a:gd name="connsiteX21" fmla="*/ 152976 w 367904"/>
                <a:gd name="connsiteY21" fmla="*/ 96071 h 442852"/>
                <a:gd name="connsiteX22" fmla="*/ 0 w 367904"/>
                <a:gd name="connsiteY22" fmla="*/ 54823 h 44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7904" h="442852">
                  <a:moveTo>
                    <a:pt x="0" y="54823"/>
                  </a:moveTo>
                  <a:cubicBezTo>
                    <a:pt x="68554" y="-25896"/>
                    <a:pt x="228639" y="-20312"/>
                    <a:pt x="262789" y="90487"/>
                  </a:cubicBezTo>
                  <a:cubicBezTo>
                    <a:pt x="277261" y="127547"/>
                    <a:pt x="262916" y="206363"/>
                    <a:pt x="212770" y="197733"/>
                  </a:cubicBezTo>
                  <a:cubicBezTo>
                    <a:pt x="200583" y="177933"/>
                    <a:pt x="208327" y="153692"/>
                    <a:pt x="206423" y="131989"/>
                  </a:cubicBezTo>
                  <a:cubicBezTo>
                    <a:pt x="185476" y="155723"/>
                    <a:pt x="181413" y="198875"/>
                    <a:pt x="214801" y="213724"/>
                  </a:cubicBezTo>
                  <a:cubicBezTo>
                    <a:pt x="236764" y="227558"/>
                    <a:pt x="256314" y="202555"/>
                    <a:pt x="266344" y="185548"/>
                  </a:cubicBezTo>
                  <a:cubicBezTo>
                    <a:pt x="292876" y="144300"/>
                    <a:pt x="270914" y="94676"/>
                    <a:pt x="267486" y="50508"/>
                  </a:cubicBezTo>
                  <a:cubicBezTo>
                    <a:pt x="319155" y="82872"/>
                    <a:pt x="362572" y="135924"/>
                    <a:pt x="367904" y="198367"/>
                  </a:cubicBezTo>
                  <a:cubicBezTo>
                    <a:pt x="364350" y="263476"/>
                    <a:pt x="315093" y="315512"/>
                    <a:pt x="260377" y="345084"/>
                  </a:cubicBezTo>
                  <a:cubicBezTo>
                    <a:pt x="242604" y="354857"/>
                    <a:pt x="213024" y="357141"/>
                    <a:pt x="205407" y="333661"/>
                  </a:cubicBezTo>
                  <a:cubicBezTo>
                    <a:pt x="185476" y="310435"/>
                    <a:pt x="214293" y="290255"/>
                    <a:pt x="224196" y="269949"/>
                  </a:cubicBezTo>
                  <a:cubicBezTo>
                    <a:pt x="206169" y="280102"/>
                    <a:pt x="178620" y="289113"/>
                    <a:pt x="180398" y="315004"/>
                  </a:cubicBezTo>
                  <a:cubicBezTo>
                    <a:pt x="177351" y="340769"/>
                    <a:pt x="199948" y="364883"/>
                    <a:pt x="226354" y="362345"/>
                  </a:cubicBezTo>
                  <a:cubicBezTo>
                    <a:pt x="285132" y="371736"/>
                    <a:pt x="323725" y="320462"/>
                    <a:pt x="363461" y="287082"/>
                  </a:cubicBezTo>
                  <a:cubicBezTo>
                    <a:pt x="350766" y="337596"/>
                    <a:pt x="330327" y="390901"/>
                    <a:pt x="283482" y="419330"/>
                  </a:cubicBezTo>
                  <a:cubicBezTo>
                    <a:pt x="205407" y="476951"/>
                    <a:pt x="73886" y="422123"/>
                    <a:pt x="61191" y="326300"/>
                  </a:cubicBezTo>
                  <a:cubicBezTo>
                    <a:pt x="59286" y="299393"/>
                    <a:pt x="86454" y="299774"/>
                    <a:pt x="105369" y="294063"/>
                  </a:cubicBezTo>
                  <a:cubicBezTo>
                    <a:pt x="113113" y="315766"/>
                    <a:pt x="118445" y="339753"/>
                    <a:pt x="136092" y="356252"/>
                  </a:cubicBezTo>
                  <a:cubicBezTo>
                    <a:pt x="132537" y="336200"/>
                    <a:pt x="126951" y="316654"/>
                    <a:pt x="119461" y="297744"/>
                  </a:cubicBezTo>
                  <a:cubicBezTo>
                    <a:pt x="141931" y="281117"/>
                    <a:pt x="179636" y="277944"/>
                    <a:pt x="187888" y="247484"/>
                  </a:cubicBezTo>
                  <a:cubicBezTo>
                    <a:pt x="187380" y="212455"/>
                    <a:pt x="166179" y="176283"/>
                    <a:pt x="128094" y="172857"/>
                  </a:cubicBezTo>
                  <a:cubicBezTo>
                    <a:pt x="150183" y="154073"/>
                    <a:pt x="171511" y="124882"/>
                    <a:pt x="152976" y="96071"/>
                  </a:cubicBezTo>
                  <a:cubicBezTo>
                    <a:pt x="123904" y="38832"/>
                    <a:pt x="51415" y="54823"/>
                    <a:pt x="0" y="548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9243" y="5104"/>
              <a:ext cx="373" cy="617"/>
            </a:xfrm>
            <a:custGeom>
              <a:avLst/>
              <a:gdLst>
                <a:gd name="connsiteX0" fmla="*/ 9041 w 237171"/>
                <a:gd name="connsiteY0" fmla="*/ 94993 h 391725"/>
                <a:gd name="connsiteX1" fmla="*/ 137515 w 237171"/>
                <a:gd name="connsiteY1" fmla="*/ 947 h 391725"/>
                <a:gd name="connsiteX2" fmla="*/ 228539 w 237171"/>
                <a:gd name="connsiteY2" fmla="*/ 45749 h 391725"/>
                <a:gd name="connsiteX3" fmla="*/ 208735 w 237171"/>
                <a:gd name="connsiteY3" fmla="*/ 93850 h 391725"/>
                <a:gd name="connsiteX4" fmla="*/ 206450 w 237171"/>
                <a:gd name="connsiteY4" fmla="*/ 113396 h 391725"/>
                <a:gd name="connsiteX5" fmla="*/ 169253 w 237171"/>
                <a:gd name="connsiteY5" fmla="*/ 158578 h 391725"/>
                <a:gd name="connsiteX6" fmla="*/ 193374 w 237171"/>
                <a:gd name="connsiteY6" fmla="*/ 197542 h 391725"/>
                <a:gd name="connsiteX7" fmla="*/ 133326 w 237171"/>
                <a:gd name="connsiteY7" fmla="*/ 245771 h 391725"/>
                <a:gd name="connsiteX8" fmla="*/ 237172 w 237171"/>
                <a:gd name="connsiteY8" fmla="*/ 391726 h 391725"/>
                <a:gd name="connsiteX9" fmla="*/ 66930 w 237171"/>
                <a:gd name="connsiteY9" fmla="*/ 303391 h 391725"/>
                <a:gd name="connsiteX10" fmla="*/ 98414 w 237171"/>
                <a:gd name="connsiteY10" fmla="*/ 117584 h 391725"/>
                <a:gd name="connsiteX11" fmla="*/ 140181 w 237171"/>
                <a:gd name="connsiteY11" fmla="*/ 157563 h 391725"/>
                <a:gd name="connsiteX12" fmla="*/ 101461 w 237171"/>
                <a:gd name="connsiteY12" fmla="*/ 198303 h 391725"/>
                <a:gd name="connsiteX13" fmla="*/ 148433 w 237171"/>
                <a:gd name="connsiteY13" fmla="*/ 146267 h 391725"/>
                <a:gd name="connsiteX14" fmla="*/ 71120 w 237171"/>
                <a:gd name="connsiteY14" fmla="*/ 117203 h 391725"/>
                <a:gd name="connsiteX15" fmla="*/ 26433 w 237171"/>
                <a:gd name="connsiteY15" fmla="*/ 240186 h 391725"/>
                <a:gd name="connsiteX16" fmla="*/ 9041 w 237171"/>
                <a:gd name="connsiteY16" fmla="*/ 94993 h 3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171" h="391725">
                  <a:moveTo>
                    <a:pt x="9041" y="94993"/>
                  </a:moveTo>
                  <a:cubicBezTo>
                    <a:pt x="26179" y="40037"/>
                    <a:pt x="79879" y="439"/>
                    <a:pt x="137515" y="947"/>
                  </a:cubicBezTo>
                  <a:cubicBezTo>
                    <a:pt x="173569" y="-3749"/>
                    <a:pt x="214955" y="8689"/>
                    <a:pt x="228539" y="45749"/>
                  </a:cubicBezTo>
                  <a:cubicBezTo>
                    <a:pt x="242631" y="65929"/>
                    <a:pt x="220668" y="80651"/>
                    <a:pt x="208735" y="93850"/>
                  </a:cubicBezTo>
                  <a:cubicBezTo>
                    <a:pt x="208227" y="98800"/>
                    <a:pt x="207084" y="108573"/>
                    <a:pt x="206450" y="113396"/>
                  </a:cubicBezTo>
                  <a:cubicBezTo>
                    <a:pt x="192358" y="126595"/>
                    <a:pt x="172554" y="137510"/>
                    <a:pt x="169253" y="158578"/>
                  </a:cubicBezTo>
                  <a:cubicBezTo>
                    <a:pt x="175347" y="168351"/>
                    <a:pt x="187407" y="187896"/>
                    <a:pt x="193374" y="197542"/>
                  </a:cubicBezTo>
                  <a:cubicBezTo>
                    <a:pt x="173442" y="213661"/>
                    <a:pt x="146148" y="222418"/>
                    <a:pt x="133326" y="245771"/>
                  </a:cubicBezTo>
                  <a:cubicBezTo>
                    <a:pt x="130025" y="313799"/>
                    <a:pt x="191343" y="353270"/>
                    <a:pt x="237172" y="391726"/>
                  </a:cubicBezTo>
                  <a:cubicBezTo>
                    <a:pt x="171411" y="388553"/>
                    <a:pt x="102858" y="361266"/>
                    <a:pt x="66930" y="303391"/>
                  </a:cubicBezTo>
                  <a:cubicBezTo>
                    <a:pt x="28845" y="246659"/>
                    <a:pt x="34812" y="153629"/>
                    <a:pt x="98414" y="117584"/>
                  </a:cubicBezTo>
                  <a:cubicBezTo>
                    <a:pt x="124058" y="110350"/>
                    <a:pt x="137769" y="136114"/>
                    <a:pt x="140181" y="157563"/>
                  </a:cubicBezTo>
                  <a:cubicBezTo>
                    <a:pt x="127994" y="171778"/>
                    <a:pt x="114410" y="184850"/>
                    <a:pt x="101461" y="198303"/>
                  </a:cubicBezTo>
                  <a:cubicBezTo>
                    <a:pt x="121392" y="185358"/>
                    <a:pt x="153892" y="176855"/>
                    <a:pt x="148433" y="146267"/>
                  </a:cubicBezTo>
                  <a:cubicBezTo>
                    <a:pt x="153511" y="104511"/>
                    <a:pt x="97145" y="99942"/>
                    <a:pt x="71120" y="117203"/>
                  </a:cubicBezTo>
                  <a:cubicBezTo>
                    <a:pt x="31257" y="144871"/>
                    <a:pt x="35446" y="198050"/>
                    <a:pt x="26433" y="240186"/>
                  </a:cubicBezTo>
                  <a:cubicBezTo>
                    <a:pt x="4851" y="195638"/>
                    <a:pt x="-10637" y="143094"/>
                    <a:pt x="9041" y="9499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9544" y="5317"/>
              <a:ext cx="108" cy="103"/>
            </a:xfrm>
            <a:custGeom>
              <a:avLst/>
              <a:gdLst>
                <a:gd name="connsiteX0" fmla="*/ 2719 w 68733"/>
                <a:gd name="connsiteY0" fmla="*/ 6751 h 65640"/>
                <a:gd name="connsiteX1" fmla="*/ 68733 w 68733"/>
                <a:gd name="connsiteY1" fmla="*/ 6623 h 65640"/>
                <a:gd name="connsiteX2" fmla="*/ 62386 w 68733"/>
                <a:gd name="connsiteY2" fmla="*/ 65640 h 65640"/>
                <a:gd name="connsiteX3" fmla="*/ 2592 w 68733"/>
                <a:gd name="connsiteY3" fmla="*/ 65640 h 65640"/>
                <a:gd name="connsiteX4" fmla="*/ 2719 w 68733"/>
                <a:gd name="connsiteY4" fmla="*/ 6751 h 6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33" h="65640">
                  <a:moveTo>
                    <a:pt x="2719" y="6751"/>
                  </a:moveTo>
                  <a:cubicBezTo>
                    <a:pt x="23031" y="-7210"/>
                    <a:pt x="46898" y="4466"/>
                    <a:pt x="68733" y="6623"/>
                  </a:cubicBezTo>
                  <a:cubicBezTo>
                    <a:pt x="66575" y="26296"/>
                    <a:pt x="64544" y="45968"/>
                    <a:pt x="62386" y="65640"/>
                  </a:cubicBezTo>
                  <a:cubicBezTo>
                    <a:pt x="42327" y="65640"/>
                    <a:pt x="22396" y="65640"/>
                    <a:pt x="2592" y="65640"/>
                  </a:cubicBezTo>
                  <a:cubicBezTo>
                    <a:pt x="1322" y="46095"/>
                    <a:pt x="-2613" y="26042"/>
                    <a:pt x="2719" y="675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8811" y="5616"/>
              <a:ext cx="787" cy="744"/>
            </a:xfrm>
            <a:custGeom>
              <a:avLst/>
              <a:gdLst>
                <a:gd name="connsiteX0" fmla="*/ 180398 w 499960"/>
                <a:gd name="connsiteY0" fmla="*/ 31389 h 472681"/>
                <a:gd name="connsiteX1" fmla="*/ 352416 w 499960"/>
                <a:gd name="connsiteY1" fmla="*/ 75810 h 472681"/>
                <a:gd name="connsiteX2" fmla="*/ 280816 w 499960"/>
                <a:gd name="connsiteY2" fmla="*/ 105001 h 472681"/>
                <a:gd name="connsiteX3" fmla="*/ 312934 w 499960"/>
                <a:gd name="connsiteY3" fmla="*/ 59311 h 472681"/>
                <a:gd name="connsiteX4" fmla="*/ 248189 w 499960"/>
                <a:gd name="connsiteY4" fmla="*/ 76444 h 472681"/>
                <a:gd name="connsiteX5" fmla="*/ 320805 w 499960"/>
                <a:gd name="connsiteY5" fmla="*/ 152595 h 472681"/>
                <a:gd name="connsiteX6" fmla="*/ 430237 w 499960"/>
                <a:gd name="connsiteY6" fmla="*/ 172521 h 472681"/>
                <a:gd name="connsiteX7" fmla="*/ 400912 w 499960"/>
                <a:gd name="connsiteY7" fmla="*/ 117312 h 472681"/>
                <a:gd name="connsiteX8" fmla="*/ 384027 w 499960"/>
                <a:gd name="connsiteY8" fmla="*/ 162875 h 472681"/>
                <a:gd name="connsiteX9" fmla="*/ 381869 w 499960"/>
                <a:gd name="connsiteY9" fmla="*/ 83171 h 472681"/>
                <a:gd name="connsiteX10" fmla="*/ 492697 w 499960"/>
                <a:gd name="connsiteY10" fmla="*/ 226715 h 472681"/>
                <a:gd name="connsiteX11" fmla="*/ 364477 w 499960"/>
                <a:gd name="connsiteY11" fmla="*/ 381047 h 472681"/>
                <a:gd name="connsiteX12" fmla="*/ 418939 w 499960"/>
                <a:gd name="connsiteY12" fmla="*/ 472681 h 472681"/>
                <a:gd name="connsiteX13" fmla="*/ 336928 w 499960"/>
                <a:gd name="connsiteY13" fmla="*/ 253621 h 472681"/>
                <a:gd name="connsiteX14" fmla="*/ 386566 w 499960"/>
                <a:gd name="connsiteY14" fmla="*/ 265044 h 472681"/>
                <a:gd name="connsiteX15" fmla="*/ 349369 w 499960"/>
                <a:gd name="connsiteY15" fmla="*/ 299185 h 472681"/>
                <a:gd name="connsiteX16" fmla="*/ 399388 w 499960"/>
                <a:gd name="connsiteY16" fmla="*/ 292077 h 472681"/>
                <a:gd name="connsiteX17" fmla="*/ 347592 w 499960"/>
                <a:gd name="connsiteY17" fmla="*/ 215546 h 472681"/>
                <a:gd name="connsiteX18" fmla="*/ 256949 w 499960"/>
                <a:gd name="connsiteY18" fmla="*/ 295377 h 472681"/>
                <a:gd name="connsiteX19" fmla="*/ 309761 w 499960"/>
                <a:gd name="connsiteY19" fmla="*/ 175059 h 472681"/>
                <a:gd name="connsiteX20" fmla="*/ 229020 w 499960"/>
                <a:gd name="connsiteY20" fmla="*/ 277482 h 472681"/>
                <a:gd name="connsiteX21" fmla="*/ 253648 w 499960"/>
                <a:gd name="connsiteY21" fmla="*/ 164906 h 472681"/>
                <a:gd name="connsiteX22" fmla="*/ 190300 w 499960"/>
                <a:gd name="connsiteY22" fmla="*/ 134827 h 472681"/>
                <a:gd name="connsiteX23" fmla="*/ 166687 w 499960"/>
                <a:gd name="connsiteY23" fmla="*/ 191432 h 472681"/>
                <a:gd name="connsiteX24" fmla="*/ 191442 w 499960"/>
                <a:gd name="connsiteY24" fmla="*/ 188513 h 472681"/>
                <a:gd name="connsiteX25" fmla="*/ 184714 w 499960"/>
                <a:gd name="connsiteY25" fmla="*/ 141299 h 472681"/>
                <a:gd name="connsiteX26" fmla="*/ 227623 w 499960"/>
                <a:gd name="connsiteY26" fmla="*/ 188005 h 472681"/>
                <a:gd name="connsiteX27" fmla="*/ 0 w 499960"/>
                <a:gd name="connsiteY27" fmla="*/ 227349 h 472681"/>
                <a:gd name="connsiteX28" fmla="*/ 106258 w 499960"/>
                <a:gd name="connsiteY28" fmla="*/ 227857 h 472681"/>
                <a:gd name="connsiteX29" fmla="*/ 180398 w 499960"/>
                <a:gd name="connsiteY29" fmla="*/ 31389 h 47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9960" h="472681">
                  <a:moveTo>
                    <a:pt x="180398" y="31389"/>
                  </a:moveTo>
                  <a:cubicBezTo>
                    <a:pt x="229147" y="-20521"/>
                    <a:pt x="350639" y="-9606"/>
                    <a:pt x="352416" y="75810"/>
                  </a:cubicBezTo>
                  <a:cubicBezTo>
                    <a:pt x="354828" y="115408"/>
                    <a:pt x="307602" y="121500"/>
                    <a:pt x="280816" y="105001"/>
                  </a:cubicBezTo>
                  <a:cubicBezTo>
                    <a:pt x="291480" y="89771"/>
                    <a:pt x="302271" y="74541"/>
                    <a:pt x="312934" y="59311"/>
                  </a:cubicBezTo>
                  <a:cubicBezTo>
                    <a:pt x="290718" y="53726"/>
                    <a:pt x="249967" y="40908"/>
                    <a:pt x="248189" y="76444"/>
                  </a:cubicBezTo>
                  <a:cubicBezTo>
                    <a:pt x="240191" y="121881"/>
                    <a:pt x="282339" y="146376"/>
                    <a:pt x="320805" y="152595"/>
                  </a:cubicBezTo>
                  <a:cubicBezTo>
                    <a:pt x="345561" y="185467"/>
                    <a:pt x="398119" y="208439"/>
                    <a:pt x="430237" y="172521"/>
                  </a:cubicBezTo>
                  <a:cubicBezTo>
                    <a:pt x="450042" y="148153"/>
                    <a:pt x="424398" y="123277"/>
                    <a:pt x="400912" y="117312"/>
                  </a:cubicBezTo>
                  <a:cubicBezTo>
                    <a:pt x="396722" y="128734"/>
                    <a:pt x="388216" y="151453"/>
                    <a:pt x="384027" y="162875"/>
                  </a:cubicBezTo>
                  <a:cubicBezTo>
                    <a:pt x="347338" y="148914"/>
                    <a:pt x="340991" y="95990"/>
                    <a:pt x="381869" y="83171"/>
                  </a:cubicBezTo>
                  <a:cubicBezTo>
                    <a:pt x="461086" y="52838"/>
                    <a:pt x="521388" y="160210"/>
                    <a:pt x="492697" y="226715"/>
                  </a:cubicBezTo>
                  <a:cubicBezTo>
                    <a:pt x="462102" y="287508"/>
                    <a:pt x="391517" y="317715"/>
                    <a:pt x="364477" y="381047"/>
                  </a:cubicBezTo>
                  <a:cubicBezTo>
                    <a:pt x="363080" y="419249"/>
                    <a:pt x="400150" y="443363"/>
                    <a:pt x="418939" y="472681"/>
                  </a:cubicBezTo>
                  <a:cubicBezTo>
                    <a:pt x="331088" y="451740"/>
                    <a:pt x="265962" y="325076"/>
                    <a:pt x="336928" y="253621"/>
                  </a:cubicBezTo>
                  <a:cubicBezTo>
                    <a:pt x="350131" y="234838"/>
                    <a:pt x="393168" y="234584"/>
                    <a:pt x="386566" y="265044"/>
                  </a:cubicBezTo>
                  <a:cubicBezTo>
                    <a:pt x="377553" y="279513"/>
                    <a:pt x="365111" y="290808"/>
                    <a:pt x="349369" y="299185"/>
                  </a:cubicBezTo>
                  <a:cubicBezTo>
                    <a:pt x="366127" y="297281"/>
                    <a:pt x="382757" y="294870"/>
                    <a:pt x="399388" y="292077"/>
                  </a:cubicBezTo>
                  <a:cubicBezTo>
                    <a:pt x="401800" y="257810"/>
                    <a:pt x="396214" y="203362"/>
                    <a:pt x="347592" y="215546"/>
                  </a:cubicBezTo>
                  <a:cubicBezTo>
                    <a:pt x="315093" y="239660"/>
                    <a:pt x="293765" y="276594"/>
                    <a:pt x="256949" y="295377"/>
                  </a:cubicBezTo>
                  <a:cubicBezTo>
                    <a:pt x="270152" y="253368"/>
                    <a:pt x="295161" y="216435"/>
                    <a:pt x="309761" y="175059"/>
                  </a:cubicBezTo>
                  <a:cubicBezTo>
                    <a:pt x="277515" y="205139"/>
                    <a:pt x="263043" y="249052"/>
                    <a:pt x="229020" y="277482"/>
                  </a:cubicBezTo>
                  <a:cubicBezTo>
                    <a:pt x="233209" y="239026"/>
                    <a:pt x="247174" y="202727"/>
                    <a:pt x="253648" y="164906"/>
                  </a:cubicBezTo>
                  <a:cubicBezTo>
                    <a:pt x="251363" y="136857"/>
                    <a:pt x="214166" y="118962"/>
                    <a:pt x="190300" y="134827"/>
                  </a:cubicBezTo>
                  <a:cubicBezTo>
                    <a:pt x="167068" y="143203"/>
                    <a:pt x="173542" y="172648"/>
                    <a:pt x="166687" y="191432"/>
                  </a:cubicBezTo>
                  <a:cubicBezTo>
                    <a:pt x="172907" y="190797"/>
                    <a:pt x="185349" y="189274"/>
                    <a:pt x="191442" y="188513"/>
                  </a:cubicBezTo>
                  <a:cubicBezTo>
                    <a:pt x="189792" y="176709"/>
                    <a:pt x="186364" y="153103"/>
                    <a:pt x="184714" y="141299"/>
                  </a:cubicBezTo>
                  <a:cubicBezTo>
                    <a:pt x="210104" y="143584"/>
                    <a:pt x="237145" y="158560"/>
                    <a:pt x="227623" y="188005"/>
                  </a:cubicBezTo>
                  <a:cubicBezTo>
                    <a:pt x="202995" y="284970"/>
                    <a:pt x="60683" y="295885"/>
                    <a:pt x="0" y="227349"/>
                  </a:cubicBezTo>
                  <a:cubicBezTo>
                    <a:pt x="34404" y="228619"/>
                    <a:pt x="74901" y="248672"/>
                    <a:pt x="106258" y="227857"/>
                  </a:cubicBezTo>
                  <a:cubicBezTo>
                    <a:pt x="147390" y="169475"/>
                    <a:pt x="132029" y="86217"/>
                    <a:pt x="180398" y="3138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8744" y="5676"/>
              <a:ext cx="244" cy="256"/>
            </a:xfrm>
            <a:custGeom>
              <a:avLst/>
              <a:gdLst>
                <a:gd name="connsiteX0" fmla="*/ 120096 w 155007"/>
                <a:gd name="connsiteY0" fmla="*/ 0 h 162708"/>
                <a:gd name="connsiteX1" fmla="*/ 155007 w 155007"/>
                <a:gd name="connsiteY1" fmla="*/ 71709 h 162708"/>
                <a:gd name="connsiteX2" fmla="*/ 124920 w 155007"/>
                <a:gd name="connsiteY2" fmla="*/ 64728 h 162708"/>
                <a:gd name="connsiteX3" fmla="*/ 57509 w 155007"/>
                <a:gd name="connsiteY3" fmla="*/ 137706 h 162708"/>
                <a:gd name="connsiteX4" fmla="*/ 104989 w 155007"/>
                <a:gd name="connsiteY4" fmla="*/ 105469 h 162708"/>
                <a:gd name="connsiteX5" fmla="*/ 73885 w 155007"/>
                <a:gd name="connsiteY5" fmla="*/ 158520 h 162708"/>
                <a:gd name="connsiteX6" fmla="*/ 39228 w 155007"/>
                <a:gd name="connsiteY6" fmla="*/ 144305 h 162708"/>
                <a:gd name="connsiteX7" fmla="*/ 16631 w 155007"/>
                <a:gd name="connsiteY7" fmla="*/ 162708 h 162708"/>
                <a:gd name="connsiteX8" fmla="*/ 0 w 155007"/>
                <a:gd name="connsiteY8" fmla="*/ 117145 h 162708"/>
                <a:gd name="connsiteX9" fmla="*/ 81757 w 155007"/>
                <a:gd name="connsiteY9" fmla="*/ 70059 h 162708"/>
                <a:gd name="connsiteX10" fmla="*/ 52685 w 155007"/>
                <a:gd name="connsiteY10" fmla="*/ 49117 h 162708"/>
                <a:gd name="connsiteX11" fmla="*/ 120096 w 155007"/>
                <a:gd name="connsiteY11" fmla="*/ 0 h 16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7" h="162708">
                  <a:moveTo>
                    <a:pt x="120096" y="0"/>
                  </a:moveTo>
                  <a:cubicBezTo>
                    <a:pt x="142058" y="17895"/>
                    <a:pt x="151072" y="44294"/>
                    <a:pt x="155007" y="71709"/>
                  </a:cubicBezTo>
                  <a:cubicBezTo>
                    <a:pt x="147517" y="69932"/>
                    <a:pt x="132410" y="66505"/>
                    <a:pt x="124920" y="64728"/>
                  </a:cubicBezTo>
                  <a:cubicBezTo>
                    <a:pt x="98768" y="84654"/>
                    <a:pt x="39736" y="93919"/>
                    <a:pt x="57509" y="137706"/>
                  </a:cubicBezTo>
                  <a:cubicBezTo>
                    <a:pt x="73251" y="126918"/>
                    <a:pt x="88993" y="116003"/>
                    <a:pt x="104989" y="105469"/>
                  </a:cubicBezTo>
                  <a:cubicBezTo>
                    <a:pt x="97118" y="124125"/>
                    <a:pt x="95213" y="149382"/>
                    <a:pt x="73885" y="158520"/>
                  </a:cubicBezTo>
                  <a:cubicBezTo>
                    <a:pt x="62079" y="154205"/>
                    <a:pt x="50526" y="149509"/>
                    <a:pt x="39228" y="144305"/>
                  </a:cubicBezTo>
                  <a:cubicBezTo>
                    <a:pt x="33515" y="148874"/>
                    <a:pt x="22216" y="158012"/>
                    <a:pt x="16631" y="162708"/>
                  </a:cubicBezTo>
                  <a:cubicBezTo>
                    <a:pt x="8760" y="148113"/>
                    <a:pt x="3301" y="132883"/>
                    <a:pt x="0" y="117145"/>
                  </a:cubicBezTo>
                  <a:cubicBezTo>
                    <a:pt x="27802" y="102423"/>
                    <a:pt x="55351" y="87192"/>
                    <a:pt x="81757" y="70059"/>
                  </a:cubicBezTo>
                  <a:cubicBezTo>
                    <a:pt x="72362" y="62570"/>
                    <a:pt x="62206" y="56098"/>
                    <a:pt x="52685" y="49117"/>
                  </a:cubicBezTo>
                  <a:cubicBezTo>
                    <a:pt x="82645" y="44421"/>
                    <a:pt x="102449" y="22338"/>
                    <a:pt x="120096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8669" y="5705"/>
              <a:ext cx="170" cy="179"/>
            </a:xfrm>
            <a:custGeom>
              <a:avLst/>
              <a:gdLst>
                <a:gd name="connsiteX0" fmla="*/ 45829 w 107908"/>
                <a:gd name="connsiteY0" fmla="*/ 539 h 113495"/>
                <a:gd name="connsiteX1" fmla="*/ 107908 w 107908"/>
                <a:gd name="connsiteY1" fmla="*/ 10058 h 113495"/>
                <a:gd name="connsiteX2" fmla="*/ 62333 w 107908"/>
                <a:gd name="connsiteY2" fmla="*/ 20846 h 113495"/>
                <a:gd name="connsiteX3" fmla="*/ 77313 w 107908"/>
                <a:gd name="connsiteY3" fmla="*/ 65140 h 113495"/>
                <a:gd name="connsiteX4" fmla="*/ 55224 w 107908"/>
                <a:gd name="connsiteY4" fmla="*/ 77070 h 113495"/>
                <a:gd name="connsiteX5" fmla="*/ 0 w 107908"/>
                <a:gd name="connsiteY5" fmla="*/ 113496 h 113495"/>
                <a:gd name="connsiteX6" fmla="*/ 29960 w 107908"/>
                <a:gd name="connsiteY6" fmla="*/ 74659 h 113495"/>
                <a:gd name="connsiteX7" fmla="*/ 22470 w 107908"/>
                <a:gd name="connsiteY7" fmla="*/ 54860 h 113495"/>
                <a:gd name="connsiteX8" fmla="*/ 45829 w 107908"/>
                <a:gd name="connsiteY8" fmla="*/ 539 h 1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08" h="113495">
                  <a:moveTo>
                    <a:pt x="45829" y="539"/>
                  </a:moveTo>
                  <a:cubicBezTo>
                    <a:pt x="67030" y="-984"/>
                    <a:pt x="88485" y="285"/>
                    <a:pt x="107908" y="10058"/>
                  </a:cubicBezTo>
                  <a:cubicBezTo>
                    <a:pt x="96483" y="12723"/>
                    <a:pt x="73759" y="18180"/>
                    <a:pt x="62333" y="20846"/>
                  </a:cubicBezTo>
                  <a:cubicBezTo>
                    <a:pt x="67284" y="35568"/>
                    <a:pt x="73378" y="50037"/>
                    <a:pt x="77313" y="65140"/>
                  </a:cubicBezTo>
                  <a:cubicBezTo>
                    <a:pt x="71854" y="68186"/>
                    <a:pt x="60683" y="74151"/>
                    <a:pt x="55224" y="77070"/>
                  </a:cubicBezTo>
                  <a:cubicBezTo>
                    <a:pt x="40624" y="95220"/>
                    <a:pt x="22343" y="107277"/>
                    <a:pt x="0" y="113496"/>
                  </a:cubicBezTo>
                  <a:cubicBezTo>
                    <a:pt x="7490" y="103723"/>
                    <a:pt x="22470" y="84305"/>
                    <a:pt x="29960" y="74659"/>
                  </a:cubicBezTo>
                  <a:cubicBezTo>
                    <a:pt x="27548" y="67932"/>
                    <a:pt x="25009" y="61333"/>
                    <a:pt x="22470" y="54860"/>
                  </a:cubicBezTo>
                  <a:cubicBezTo>
                    <a:pt x="36816" y="40010"/>
                    <a:pt x="41767" y="20084"/>
                    <a:pt x="45829" y="53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8145" y="5835"/>
              <a:ext cx="370" cy="251"/>
            </a:xfrm>
            <a:custGeom>
              <a:avLst/>
              <a:gdLst>
                <a:gd name="connsiteX0" fmla="*/ 62302 w 235209"/>
                <a:gd name="connsiteY0" fmla="*/ 22909 h 159599"/>
                <a:gd name="connsiteX1" fmla="*/ 123238 w 235209"/>
                <a:gd name="connsiteY1" fmla="*/ 10979 h 159599"/>
                <a:gd name="connsiteX2" fmla="*/ 235209 w 235209"/>
                <a:gd name="connsiteY2" fmla="*/ 89922 h 159599"/>
                <a:gd name="connsiteX3" fmla="*/ 109020 w 235209"/>
                <a:gd name="connsiteY3" fmla="*/ 158838 h 159599"/>
                <a:gd name="connsiteX4" fmla="*/ 96 w 235209"/>
                <a:gd name="connsiteY4" fmla="*/ 76722 h 159599"/>
                <a:gd name="connsiteX5" fmla="*/ 64714 w 235209"/>
                <a:gd name="connsiteY5" fmla="*/ 60350 h 159599"/>
                <a:gd name="connsiteX6" fmla="*/ 49607 w 235209"/>
                <a:gd name="connsiteY6" fmla="*/ 83576 h 159599"/>
                <a:gd name="connsiteX7" fmla="*/ 169956 w 235209"/>
                <a:gd name="connsiteY7" fmla="*/ 100202 h 159599"/>
                <a:gd name="connsiteX8" fmla="*/ 62302 w 235209"/>
                <a:gd name="connsiteY8" fmla="*/ 22909 h 15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09" h="159599">
                  <a:moveTo>
                    <a:pt x="62302" y="22909"/>
                  </a:moveTo>
                  <a:cubicBezTo>
                    <a:pt x="75124" y="4125"/>
                    <a:pt x="106227" y="-11231"/>
                    <a:pt x="123238" y="10979"/>
                  </a:cubicBezTo>
                  <a:cubicBezTo>
                    <a:pt x="156626" y="42708"/>
                    <a:pt x="192427" y="71900"/>
                    <a:pt x="235209" y="89922"/>
                  </a:cubicBezTo>
                  <a:cubicBezTo>
                    <a:pt x="194331" y="114671"/>
                    <a:pt x="155230" y="144496"/>
                    <a:pt x="109020" y="158838"/>
                  </a:cubicBezTo>
                  <a:cubicBezTo>
                    <a:pt x="60397" y="165565"/>
                    <a:pt x="4285" y="126855"/>
                    <a:pt x="96" y="76722"/>
                  </a:cubicBezTo>
                  <a:cubicBezTo>
                    <a:pt x="-2570" y="40043"/>
                    <a:pt x="51257" y="21513"/>
                    <a:pt x="64714" y="60350"/>
                  </a:cubicBezTo>
                  <a:cubicBezTo>
                    <a:pt x="60905" y="66188"/>
                    <a:pt x="53415" y="77738"/>
                    <a:pt x="49607" y="83576"/>
                  </a:cubicBezTo>
                  <a:cubicBezTo>
                    <a:pt x="92770" y="80149"/>
                    <a:pt x="126412" y="124443"/>
                    <a:pt x="169956" y="100202"/>
                  </a:cubicBezTo>
                  <a:cubicBezTo>
                    <a:pt x="121461" y="104517"/>
                    <a:pt x="74489" y="68853"/>
                    <a:pt x="62302" y="2290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8513" y="5819"/>
              <a:ext cx="117" cy="141"/>
            </a:xfrm>
            <a:custGeom>
              <a:avLst/>
              <a:gdLst>
                <a:gd name="connsiteX0" fmla="*/ 0 w 74266"/>
                <a:gd name="connsiteY0" fmla="*/ 9900 h 89603"/>
                <a:gd name="connsiteX1" fmla="*/ 53192 w 74266"/>
                <a:gd name="connsiteY1" fmla="*/ 0 h 89603"/>
                <a:gd name="connsiteX2" fmla="*/ 30341 w 74266"/>
                <a:gd name="connsiteY2" fmla="*/ 37060 h 89603"/>
                <a:gd name="connsiteX3" fmla="*/ 74266 w 74266"/>
                <a:gd name="connsiteY3" fmla="*/ 57748 h 89603"/>
                <a:gd name="connsiteX4" fmla="*/ 22470 w 74266"/>
                <a:gd name="connsiteY4" fmla="*/ 89604 h 89603"/>
                <a:gd name="connsiteX5" fmla="*/ 0 w 74266"/>
                <a:gd name="connsiteY5" fmla="*/ 9900 h 8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66" h="89603">
                  <a:moveTo>
                    <a:pt x="0" y="9900"/>
                  </a:moveTo>
                  <a:cubicBezTo>
                    <a:pt x="13330" y="7361"/>
                    <a:pt x="39990" y="2411"/>
                    <a:pt x="53192" y="0"/>
                  </a:cubicBezTo>
                  <a:cubicBezTo>
                    <a:pt x="47480" y="9265"/>
                    <a:pt x="36054" y="27795"/>
                    <a:pt x="30341" y="37060"/>
                  </a:cubicBezTo>
                  <a:cubicBezTo>
                    <a:pt x="44687" y="44421"/>
                    <a:pt x="59286" y="51402"/>
                    <a:pt x="74266" y="57748"/>
                  </a:cubicBezTo>
                  <a:cubicBezTo>
                    <a:pt x="61317" y="65616"/>
                    <a:pt x="35419" y="81608"/>
                    <a:pt x="22470" y="89604"/>
                  </a:cubicBezTo>
                  <a:cubicBezTo>
                    <a:pt x="11806" y="63966"/>
                    <a:pt x="4062" y="37314"/>
                    <a:pt x="0" y="99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10697" y="5829"/>
              <a:ext cx="364" cy="247"/>
            </a:xfrm>
            <a:custGeom>
              <a:avLst/>
              <a:gdLst>
                <a:gd name="connsiteX0" fmla="*/ 109178 w 231389"/>
                <a:gd name="connsiteY0" fmla="*/ 10172 h 157142"/>
                <a:gd name="connsiteX1" fmla="*/ 170115 w 231389"/>
                <a:gd name="connsiteY1" fmla="*/ 15122 h 157142"/>
                <a:gd name="connsiteX2" fmla="*/ 64237 w 231389"/>
                <a:gd name="connsiteY2" fmla="*/ 102188 h 157142"/>
                <a:gd name="connsiteX3" fmla="*/ 117176 w 231389"/>
                <a:gd name="connsiteY3" fmla="*/ 111072 h 157142"/>
                <a:gd name="connsiteX4" fmla="*/ 153357 w 231389"/>
                <a:gd name="connsiteY4" fmla="*/ 77439 h 157142"/>
                <a:gd name="connsiteX5" fmla="*/ 188903 w 231389"/>
                <a:gd name="connsiteY5" fmla="*/ 86830 h 157142"/>
                <a:gd name="connsiteX6" fmla="*/ 165671 w 231389"/>
                <a:gd name="connsiteY6" fmla="*/ 50024 h 157142"/>
                <a:gd name="connsiteX7" fmla="*/ 229401 w 231389"/>
                <a:gd name="connsiteY7" fmla="*/ 54340 h 157142"/>
                <a:gd name="connsiteX8" fmla="*/ 140408 w 231389"/>
                <a:gd name="connsiteY8" fmla="*/ 157143 h 157142"/>
                <a:gd name="connsiteX9" fmla="*/ 0 w 231389"/>
                <a:gd name="connsiteY9" fmla="*/ 89877 h 157142"/>
                <a:gd name="connsiteX10" fmla="*/ 109178 w 231389"/>
                <a:gd name="connsiteY10" fmla="*/ 10172 h 15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389" h="157142">
                  <a:moveTo>
                    <a:pt x="109178" y="10172"/>
                  </a:moveTo>
                  <a:cubicBezTo>
                    <a:pt x="126063" y="-8992"/>
                    <a:pt x="153103" y="2557"/>
                    <a:pt x="170115" y="15122"/>
                  </a:cubicBezTo>
                  <a:cubicBezTo>
                    <a:pt x="160720" y="65382"/>
                    <a:pt x="111844" y="95334"/>
                    <a:pt x="64237" y="102188"/>
                  </a:cubicBezTo>
                  <a:cubicBezTo>
                    <a:pt x="81883" y="105107"/>
                    <a:pt x="99530" y="108026"/>
                    <a:pt x="117176" y="111072"/>
                  </a:cubicBezTo>
                  <a:cubicBezTo>
                    <a:pt x="129236" y="99776"/>
                    <a:pt x="141296" y="88607"/>
                    <a:pt x="153357" y="77439"/>
                  </a:cubicBezTo>
                  <a:cubicBezTo>
                    <a:pt x="165163" y="80485"/>
                    <a:pt x="176970" y="83658"/>
                    <a:pt x="188903" y="86830"/>
                  </a:cubicBezTo>
                  <a:cubicBezTo>
                    <a:pt x="181159" y="74519"/>
                    <a:pt x="173415" y="62209"/>
                    <a:pt x="165671" y="50024"/>
                  </a:cubicBezTo>
                  <a:cubicBezTo>
                    <a:pt x="186745" y="42029"/>
                    <a:pt x="213532" y="30860"/>
                    <a:pt x="229401" y="54340"/>
                  </a:cubicBezTo>
                  <a:cubicBezTo>
                    <a:pt x="242604" y="106503"/>
                    <a:pt x="187507" y="150797"/>
                    <a:pt x="140408" y="157143"/>
                  </a:cubicBezTo>
                  <a:cubicBezTo>
                    <a:pt x="87977" y="150289"/>
                    <a:pt x="46464" y="112214"/>
                    <a:pt x="0" y="89877"/>
                  </a:cubicBezTo>
                  <a:cubicBezTo>
                    <a:pt x="42275" y="71981"/>
                    <a:pt x="76551" y="41648"/>
                    <a:pt x="109178" y="1017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8370" y="5920"/>
              <a:ext cx="1233" cy="1109"/>
            </a:xfrm>
            <a:custGeom>
              <a:avLst/>
              <a:gdLst>
                <a:gd name="connsiteX0" fmla="*/ 129833 w 782674"/>
                <a:gd name="connsiteY0" fmla="*/ 24368 h 704011"/>
                <a:gd name="connsiteX1" fmla="*/ 166014 w 782674"/>
                <a:gd name="connsiteY1" fmla="*/ 0 h 704011"/>
                <a:gd name="connsiteX2" fmla="*/ 166903 w 782674"/>
                <a:gd name="connsiteY2" fmla="*/ 60667 h 704011"/>
                <a:gd name="connsiteX3" fmla="*/ 206766 w 782674"/>
                <a:gd name="connsiteY3" fmla="*/ 34902 h 704011"/>
                <a:gd name="connsiteX4" fmla="*/ 195340 w 782674"/>
                <a:gd name="connsiteY4" fmla="*/ 73993 h 704011"/>
                <a:gd name="connsiteX5" fmla="*/ 259450 w 782674"/>
                <a:gd name="connsiteY5" fmla="*/ 61174 h 704011"/>
                <a:gd name="connsiteX6" fmla="*/ 231775 w 782674"/>
                <a:gd name="connsiteY6" fmla="*/ 136563 h 704011"/>
                <a:gd name="connsiteX7" fmla="*/ 288649 w 782674"/>
                <a:gd name="connsiteY7" fmla="*/ 138086 h 704011"/>
                <a:gd name="connsiteX8" fmla="*/ 286618 w 782674"/>
                <a:gd name="connsiteY8" fmla="*/ 93538 h 704011"/>
                <a:gd name="connsiteX9" fmla="*/ 328639 w 782674"/>
                <a:gd name="connsiteY9" fmla="*/ 92650 h 704011"/>
                <a:gd name="connsiteX10" fmla="*/ 322291 w 782674"/>
                <a:gd name="connsiteY10" fmla="*/ 149001 h 704011"/>
                <a:gd name="connsiteX11" fmla="*/ 344888 w 782674"/>
                <a:gd name="connsiteY11" fmla="*/ 129456 h 704011"/>
                <a:gd name="connsiteX12" fmla="*/ 451654 w 782674"/>
                <a:gd name="connsiteY12" fmla="*/ 140498 h 704011"/>
                <a:gd name="connsiteX13" fmla="*/ 353140 w 782674"/>
                <a:gd name="connsiteY13" fmla="*/ 207002 h 704011"/>
                <a:gd name="connsiteX14" fmla="*/ 400874 w 782674"/>
                <a:gd name="connsiteY14" fmla="*/ 215887 h 704011"/>
                <a:gd name="connsiteX15" fmla="*/ 378022 w 782674"/>
                <a:gd name="connsiteY15" fmla="*/ 264369 h 704011"/>
                <a:gd name="connsiteX16" fmla="*/ 325592 w 782674"/>
                <a:gd name="connsiteY16" fmla="*/ 284042 h 704011"/>
                <a:gd name="connsiteX17" fmla="*/ 366597 w 782674"/>
                <a:gd name="connsiteY17" fmla="*/ 313740 h 704011"/>
                <a:gd name="connsiteX18" fmla="*/ 315309 w 782674"/>
                <a:gd name="connsiteY18" fmla="*/ 376057 h 704011"/>
                <a:gd name="connsiteX19" fmla="*/ 331178 w 782674"/>
                <a:gd name="connsiteY19" fmla="*/ 336839 h 704011"/>
                <a:gd name="connsiteX20" fmla="*/ 315436 w 782674"/>
                <a:gd name="connsiteY20" fmla="*/ 328843 h 704011"/>
                <a:gd name="connsiteX21" fmla="*/ 296266 w 782674"/>
                <a:gd name="connsiteY21" fmla="*/ 404359 h 704011"/>
                <a:gd name="connsiteX22" fmla="*/ 344507 w 782674"/>
                <a:gd name="connsiteY22" fmla="*/ 407024 h 704011"/>
                <a:gd name="connsiteX23" fmla="*/ 374341 w 782674"/>
                <a:gd name="connsiteY23" fmla="*/ 454111 h 704011"/>
                <a:gd name="connsiteX24" fmla="*/ 424741 w 782674"/>
                <a:gd name="connsiteY24" fmla="*/ 385576 h 704011"/>
                <a:gd name="connsiteX25" fmla="*/ 387290 w 782674"/>
                <a:gd name="connsiteY25" fmla="*/ 416670 h 704011"/>
                <a:gd name="connsiteX26" fmla="*/ 419789 w 782674"/>
                <a:gd name="connsiteY26" fmla="*/ 338362 h 704011"/>
                <a:gd name="connsiteX27" fmla="*/ 458890 w 782674"/>
                <a:gd name="connsiteY27" fmla="*/ 366665 h 704011"/>
                <a:gd name="connsiteX28" fmla="*/ 475267 w 782674"/>
                <a:gd name="connsiteY28" fmla="*/ 264115 h 704011"/>
                <a:gd name="connsiteX29" fmla="*/ 518684 w 782674"/>
                <a:gd name="connsiteY29" fmla="*/ 299652 h 704011"/>
                <a:gd name="connsiteX30" fmla="*/ 520589 w 782674"/>
                <a:gd name="connsiteY30" fmla="*/ 182380 h 704011"/>
                <a:gd name="connsiteX31" fmla="*/ 580129 w 782674"/>
                <a:gd name="connsiteY31" fmla="*/ 264877 h 704011"/>
                <a:gd name="connsiteX32" fmla="*/ 579494 w 782674"/>
                <a:gd name="connsiteY32" fmla="*/ 297875 h 704011"/>
                <a:gd name="connsiteX33" fmla="*/ 617579 w 782674"/>
                <a:gd name="connsiteY33" fmla="*/ 263989 h 704011"/>
                <a:gd name="connsiteX34" fmla="*/ 645381 w 782674"/>
                <a:gd name="connsiteY34" fmla="*/ 301175 h 704011"/>
                <a:gd name="connsiteX35" fmla="*/ 601330 w 782674"/>
                <a:gd name="connsiteY35" fmla="*/ 324655 h 704011"/>
                <a:gd name="connsiteX36" fmla="*/ 645762 w 782674"/>
                <a:gd name="connsiteY36" fmla="*/ 359304 h 704011"/>
                <a:gd name="connsiteX37" fmla="*/ 685371 w 782674"/>
                <a:gd name="connsiteY37" fmla="*/ 313106 h 704011"/>
                <a:gd name="connsiteX38" fmla="*/ 706191 w 782674"/>
                <a:gd name="connsiteY38" fmla="*/ 376564 h 704011"/>
                <a:gd name="connsiteX39" fmla="*/ 726503 w 782674"/>
                <a:gd name="connsiteY39" fmla="*/ 359430 h 704011"/>
                <a:gd name="connsiteX40" fmla="*/ 762303 w 782674"/>
                <a:gd name="connsiteY40" fmla="*/ 387352 h 704011"/>
                <a:gd name="connsiteX41" fmla="*/ 763954 w 782674"/>
                <a:gd name="connsiteY41" fmla="*/ 287722 h 704011"/>
                <a:gd name="connsiteX42" fmla="*/ 728154 w 782674"/>
                <a:gd name="connsiteY42" fmla="*/ 295591 h 704011"/>
                <a:gd name="connsiteX43" fmla="*/ 738564 w 782674"/>
                <a:gd name="connsiteY43" fmla="*/ 263354 h 704011"/>
                <a:gd name="connsiteX44" fmla="*/ 699463 w 782674"/>
                <a:gd name="connsiteY44" fmla="*/ 245458 h 704011"/>
                <a:gd name="connsiteX45" fmla="*/ 737294 w 782674"/>
                <a:gd name="connsiteY45" fmla="*/ 193422 h 704011"/>
                <a:gd name="connsiteX46" fmla="*/ 728662 w 782674"/>
                <a:gd name="connsiteY46" fmla="*/ 243808 h 704011"/>
                <a:gd name="connsiteX47" fmla="*/ 757860 w 782674"/>
                <a:gd name="connsiteY47" fmla="*/ 236067 h 704011"/>
                <a:gd name="connsiteX48" fmla="*/ 746308 w 782674"/>
                <a:gd name="connsiteY48" fmla="*/ 124125 h 704011"/>
                <a:gd name="connsiteX49" fmla="*/ 782235 w 782674"/>
                <a:gd name="connsiteY49" fmla="*/ 110799 h 704011"/>
                <a:gd name="connsiteX50" fmla="*/ 778426 w 782674"/>
                <a:gd name="connsiteY50" fmla="*/ 429235 h 704011"/>
                <a:gd name="connsiteX51" fmla="*/ 696289 w 782674"/>
                <a:gd name="connsiteY51" fmla="*/ 381387 h 704011"/>
                <a:gd name="connsiteX52" fmla="*/ 554611 w 782674"/>
                <a:gd name="connsiteY52" fmla="*/ 548538 h 704011"/>
                <a:gd name="connsiteX53" fmla="*/ 559563 w 782674"/>
                <a:gd name="connsiteY53" fmla="*/ 581536 h 704011"/>
                <a:gd name="connsiteX54" fmla="*/ 501038 w 782674"/>
                <a:gd name="connsiteY54" fmla="*/ 651976 h 704011"/>
                <a:gd name="connsiteX55" fmla="*/ 389194 w 782674"/>
                <a:gd name="connsiteY55" fmla="*/ 477591 h 704011"/>
                <a:gd name="connsiteX56" fmla="*/ 385132 w 782674"/>
                <a:gd name="connsiteY56" fmla="*/ 540796 h 704011"/>
                <a:gd name="connsiteX57" fmla="*/ 511575 w 782674"/>
                <a:gd name="connsiteY57" fmla="*/ 660479 h 704011"/>
                <a:gd name="connsiteX58" fmla="*/ 585207 w 782674"/>
                <a:gd name="connsiteY58" fmla="*/ 602731 h 704011"/>
                <a:gd name="connsiteX59" fmla="*/ 524143 w 782674"/>
                <a:gd name="connsiteY59" fmla="*/ 704011 h 704011"/>
                <a:gd name="connsiteX60" fmla="*/ 431850 w 782674"/>
                <a:gd name="connsiteY60" fmla="*/ 647787 h 704011"/>
                <a:gd name="connsiteX61" fmla="*/ 303248 w 782674"/>
                <a:gd name="connsiteY61" fmla="*/ 483556 h 704011"/>
                <a:gd name="connsiteX62" fmla="*/ 67246 w 782674"/>
                <a:gd name="connsiteY62" fmla="*/ 441800 h 704011"/>
                <a:gd name="connsiteX63" fmla="*/ 2755 w 782674"/>
                <a:gd name="connsiteY63" fmla="*/ 363238 h 704011"/>
                <a:gd name="connsiteX64" fmla="*/ 68897 w 782674"/>
                <a:gd name="connsiteY64" fmla="*/ 292799 h 704011"/>
                <a:gd name="connsiteX65" fmla="*/ 43506 w 782674"/>
                <a:gd name="connsiteY65" fmla="*/ 377072 h 704011"/>
                <a:gd name="connsiteX66" fmla="*/ 132118 w 782674"/>
                <a:gd name="connsiteY66" fmla="*/ 424539 h 704011"/>
                <a:gd name="connsiteX67" fmla="*/ 253103 w 782674"/>
                <a:gd name="connsiteY67" fmla="*/ 425047 h 704011"/>
                <a:gd name="connsiteX68" fmla="*/ 66231 w 782674"/>
                <a:gd name="connsiteY68" fmla="*/ 387733 h 704011"/>
                <a:gd name="connsiteX69" fmla="*/ 123486 w 782674"/>
                <a:gd name="connsiteY69" fmla="*/ 293687 h 704011"/>
                <a:gd name="connsiteX70" fmla="*/ 188231 w 782674"/>
                <a:gd name="connsiteY70" fmla="*/ 91634 h 704011"/>
                <a:gd name="connsiteX71" fmla="*/ 129833 w 782674"/>
                <a:gd name="connsiteY71" fmla="*/ 24368 h 704011"/>
                <a:gd name="connsiteX72" fmla="*/ 189754 w 782674"/>
                <a:gd name="connsiteY72" fmla="*/ 180477 h 704011"/>
                <a:gd name="connsiteX73" fmla="*/ 163729 w 782674"/>
                <a:gd name="connsiteY73" fmla="*/ 345850 h 704011"/>
                <a:gd name="connsiteX74" fmla="*/ 234060 w 782674"/>
                <a:gd name="connsiteY74" fmla="*/ 327067 h 704011"/>
                <a:gd name="connsiteX75" fmla="*/ 228601 w 782674"/>
                <a:gd name="connsiteY75" fmla="*/ 236828 h 704011"/>
                <a:gd name="connsiteX76" fmla="*/ 205877 w 782674"/>
                <a:gd name="connsiteY76" fmla="*/ 283661 h 704011"/>
                <a:gd name="connsiteX77" fmla="*/ 250564 w 782674"/>
                <a:gd name="connsiteY77" fmla="*/ 282899 h 704011"/>
                <a:gd name="connsiteX78" fmla="*/ 160175 w 782674"/>
                <a:gd name="connsiteY78" fmla="*/ 294956 h 704011"/>
                <a:gd name="connsiteX79" fmla="*/ 207654 w 782674"/>
                <a:gd name="connsiteY79" fmla="*/ 176035 h 704011"/>
                <a:gd name="connsiteX80" fmla="*/ 320768 w 782674"/>
                <a:gd name="connsiteY80" fmla="*/ 193549 h 704011"/>
                <a:gd name="connsiteX81" fmla="*/ 313785 w 782674"/>
                <a:gd name="connsiteY81" fmla="*/ 237463 h 704011"/>
                <a:gd name="connsiteX82" fmla="*/ 331051 w 782674"/>
                <a:gd name="connsiteY82" fmla="*/ 192026 h 704011"/>
                <a:gd name="connsiteX83" fmla="*/ 189754 w 782674"/>
                <a:gd name="connsiteY83" fmla="*/ 180477 h 70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2674" h="704011">
                  <a:moveTo>
                    <a:pt x="129833" y="24368"/>
                  </a:moveTo>
                  <a:cubicBezTo>
                    <a:pt x="138847" y="18276"/>
                    <a:pt x="157001" y="6092"/>
                    <a:pt x="166014" y="0"/>
                  </a:cubicBezTo>
                  <a:cubicBezTo>
                    <a:pt x="166141" y="20180"/>
                    <a:pt x="166522" y="40360"/>
                    <a:pt x="166903" y="60667"/>
                  </a:cubicBezTo>
                  <a:cubicBezTo>
                    <a:pt x="180233" y="52036"/>
                    <a:pt x="193563" y="43406"/>
                    <a:pt x="206766" y="34902"/>
                  </a:cubicBezTo>
                  <a:cubicBezTo>
                    <a:pt x="202957" y="47848"/>
                    <a:pt x="199148" y="60920"/>
                    <a:pt x="195340" y="73993"/>
                  </a:cubicBezTo>
                  <a:cubicBezTo>
                    <a:pt x="216668" y="69424"/>
                    <a:pt x="237995" y="65236"/>
                    <a:pt x="259450" y="61174"/>
                  </a:cubicBezTo>
                  <a:cubicBezTo>
                    <a:pt x="250183" y="86304"/>
                    <a:pt x="240662" y="111307"/>
                    <a:pt x="231775" y="136563"/>
                  </a:cubicBezTo>
                  <a:cubicBezTo>
                    <a:pt x="250818" y="137071"/>
                    <a:pt x="269733" y="137579"/>
                    <a:pt x="288649" y="138086"/>
                  </a:cubicBezTo>
                  <a:cubicBezTo>
                    <a:pt x="288141" y="126918"/>
                    <a:pt x="287126" y="104707"/>
                    <a:pt x="286618" y="93538"/>
                  </a:cubicBezTo>
                  <a:cubicBezTo>
                    <a:pt x="297155" y="93284"/>
                    <a:pt x="318102" y="92904"/>
                    <a:pt x="328639" y="92650"/>
                  </a:cubicBezTo>
                  <a:cubicBezTo>
                    <a:pt x="326480" y="111434"/>
                    <a:pt x="324449" y="130217"/>
                    <a:pt x="322291" y="149001"/>
                  </a:cubicBezTo>
                  <a:cubicBezTo>
                    <a:pt x="328004" y="144051"/>
                    <a:pt x="339303" y="134279"/>
                    <a:pt x="344888" y="129456"/>
                  </a:cubicBezTo>
                  <a:cubicBezTo>
                    <a:pt x="380054" y="136817"/>
                    <a:pt x="415854" y="139990"/>
                    <a:pt x="451654" y="140498"/>
                  </a:cubicBezTo>
                  <a:cubicBezTo>
                    <a:pt x="432611" y="182507"/>
                    <a:pt x="386147" y="183142"/>
                    <a:pt x="353140" y="207002"/>
                  </a:cubicBezTo>
                  <a:cubicBezTo>
                    <a:pt x="365074" y="209287"/>
                    <a:pt x="388940" y="213729"/>
                    <a:pt x="400874" y="215887"/>
                  </a:cubicBezTo>
                  <a:cubicBezTo>
                    <a:pt x="393130" y="232005"/>
                    <a:pt x="385513" y="248124"/>
                    <a:pt x="378022" y="264369"/>
                  </a:cubicBezTo>
                  <a:cubicBezTo>
                    <a:pt x="360503" y="270842"/>
                    <a:pt x="342984" y="277442"/>
                    <a:pt x="325592" y="284042"/>
                  </a:cubicBezTo>
                  <a:cubicBezTo>
                    <a:pt x="339556" y="293433"/>
                    <a:pt x="353140" y="303333"/>
                    <a:pt x="366597" y="313740"/>
                  </a:cubicBezTo>
                  <a:cubicBezTo>
                    <a:pt x="362662" y="343566"/>
                    <a:pt x="343492" y="365903"/>
                    <a:pt x="315309" y="376057"/>
                  </a:cubicBezTo>
                  <a:cubicBezTo>
                    <a:pt x="319244" y="366284"/>
                    <a:pt x="327242" y="346612"/>
                    <a:pt x="331178" y="336839"/>
                  </a:cubicBezTo>
                  <a:cubicBezTo>
                    <a:pt x="327242" y="334809"/>
                    <a:pt x="319371" y="330874"/>
                    <a:pt x="315436" y="328843"/>
                  </a:cubicBezTo>
                  <a:cubicBezTo>
                    <a:pt x="308834" y="353973"/>
                    <a:pt x="302360" y="379103"/>
                    <a:pt x="296266" y="404359"/>
                  </a:cubicBezTo>
                  <a:cubicBezTo>
                    <a:pt x="312389" y="405248"/>
                    <a:pt x="328512" y="406136"/>
                    <a:pt x="344507" y="407024"/>
                  </a:cubicBezTo>
                  <a:cubicBezTo>
                    <a:pt x="354410" y="422762"/>
                    <a:pt x="364312" y="438373"/>
                    <a:pt x="374341" y="454111"/>
                  </a:cubicBezTo>
                  <a:cubicBezTo>
                    <a:pt x="393130" y="432789"/>
                    <a:pt x="410268" y="410071"/>
                    <a:pt x="424741" y="385576"/>
                  </a:cubicBezTo>
                  <a:cubicBezTo>
                    <a:pt x="412172" y="395729"/>
                    <a:pt x="399731" y="406136"/>
                    <a:pt x="387290" y="416670"/>
                  </a:cubicBezTo>
                  <a:cubicBezTo>
                    <a:pt x="380435" y="384687"/>
                    <a:pt x="396684" y="358923"/>
                    <a:pt x="419789" y="338362"/>
                  </a:cubicBezTo>
                  <a:cubicBezTo>
                    <a:pt x="432738" y="347881"/>
                    <a:pt x="445815" y="357273"/>
                    <a:pt x="458890" y="366665"/>
                  </a:cubicBezTo>
                  <a:cubicBezTo>
                    <a:pt x="451527" y="331001"/>
                    <a:pt x="451273" y="293941"/>
                    <a:pt x="475267" y="264115"/>
                  </a:cubicBezTo>
                  <a:cubicBezTo>
                    <a:pt x="489739" y="276046"/>
                    <a:pt x="504085" y="287849"/>
                    <a:pt x="518684" y="299652"/>
                  </a:cubicBezTo>
                  <a:cubicBezTo>
                    <a:pt x="508401" y="260562"/>
                    <a:pt x="493675" y="218425"/>
                    <a:pt x="520589" y="182380"/>
                  </a:cubicBezTo>
                  <a:cubicBezTo>
                    <a:pt x="536838" y="212333"/>
                    <a:pt x="555881" y="240763"/>
                    <a:pt x="580129" y="264877"/>
                  </a:cubicBezTo>
                  <a:cubicBezTo>
                    <a:pt x="580002" y="273127"/>
                    <a:pt x="579621" y="289626"/>
                    <a:pt x="579494" y="297875"/>
                  </a:cubicBezTo>
                  <a:cubicBezTo>
                    <a:pt x="592189" y="286580"/>
                    <a:pt x="604757" y="275157"/>
                    <a:pt x="617579" y="263989"/>
                  </a:cubicBezTo>
                  <a:cubicBezTo>
                    <a:pt x="626847" y="276300"/>
                    <a:pt x="636114" y="288737"/>
                    <a:pt x="645381" y="301175"/>
                  </a:cubicBezTo>
                  <a:cubicBezTo>
                    <a:pt x="630655" y="308917"/>
                    <a:pt x="615929" y="316786"/>
                    <a:pt x="601330" y="324655"/>
                  </a:cubicBezTo>
                  <a:cubicBezTo>
                    <a:pt x="615548" y="335443"/>
                    <a:pt x="622403" y="370472"/>
                    <a:pt x="645762" y="359304"/>
                  </a:cubicBezTo>
                  <a:cubicBezTo>
                    <a:pt x="659219" y="344200"/>
                    <a:pt x="669502" y="326178"/>
                    <a:pt x="685371" y="313106"/>
                  </a:cubicBezTo>
                  <a:cubicBezTo>
                    <a:pt x="694131" y="333666"/>
                    <a:pt x="700224" y="355115"/>
                    <a:pt x="706191" y="376564"/>
                  </a:cubicBezTo>
                  <a:cubicBezTo>
                    <a:pt x="711269" y="372249"/>
                    <a:pt x="721425" y="363746"/>
                    <a:pt x="726503" y="359430"/>
                  </a:cubicBezTo>
                  <a:cubicBezTo>
                    <a:pt x="723203" y="383672"/>
                    <a:pt x="738691" y="408548"/>
                    <a:pt x="762303" y="387352"/>
                  </a:cubicBezTo>
                  <a:cubicBezTo>
                    <a:pt x="767001" y="354227"/>
                    <a:pt x="764716" y="320848"/>
                    <a:pt x="763954" y="287722"/>
                  </a:cubicBezTo>
                  <a:cubicBezTo>
                    <a:pt x="752020" y="290260"/>
                    <a:pt x="740087" y="292926"/>
                    <a:pt x="728154" y="295591"/>
                  </a:cubicBezTo>
                  <a:cubicBezTo>
                    <a:pt x="731581" y="284803"/>
                    <a:pt x="735009" y="274142"/>
                    <a:pt x="738564" y="263354"/>
                  </a:cubicBezTo>
                  <a:cubicBezTo>
                    <a:pt x="725488" y="257389"/>
                    <a:pt x="712412" y="251424"/>
                    <a:pt x="699463" y="245458"/>
                  </a:cubicBezTo>
                  <a:cubicBezTo>
                    <a:pt x="708095" y="225405"/>
                    <a:pt x="719140" y="206368"/>
                    <a:pt x="737294" y="193422"/>
                  </a:cubicBezTo>
                  <a:cubicBezTo>
                    <a:pt x="734501" y="210175"/>
                    <a:pt x="731581" y="227055"/>
                    <a:pt x="728662" y="243808"/>
                  </a:cubicBezTo>
                  <a:cubicBezTo>
                    <a:pt x="735898" y="241905"/>
                    <a:pt x="750497" y="237970"/>
                    <a:pt x="757860" y="236067"/>
                  </a:cubicBezTo>
                  <a:cubicBezTo>
                    <a:pt x="766239" y="198372"/>
                    <a:pt x="760907" y="159408"/>
                    <a:pt x="746308" y="124125"/>
                  </a:cubicBezTo>
                  <a:cubicBezTo>
                    <a:pt x="758241" y="119683"/>
                    <a:pt x="770174" y="115241"/>
                    <a:pt x="782235" y="110799"/>
                  </a:cubicBezTo>
                  <a:cubicBezTo>
                    <a:pt x="781092" y="216902"/>
                    <a:pt x="785789" y="323259"/>
                    <a:pt x="778426" y="429235"/>
                  </a:cubicBezTo>
                  <a:cubicBezTo>
                    <a:pt x="744657" y="426570"/>
                    <a:pt x="703906" y="422382"/>
                    <a:pt x="696289" y="381387"/>
                  </a:cubicBezTo>
                  <a:cubicBezTo>
                    <a:pt x="653253" y="440404"/>
                    <a:pt x="610470" y="500690"/>
                    <a:pt x="554611" y="548538"/>
                  </a:cubicBezTo>
                  <a:cubicBezTo>
                    <a:pt x="555754" y="556787"/>
                    <a:pt x="558293" y="573287"/>
                    <a:pt x="559563" y="581536"/>
                  </a:cubicBezTo>
                  <a:cubicBezTo>
                    <a:pt x="541409" y="606031"/>
                    <a:pt x="521858" y="629511"/>
                    <a:pt x="501038" y="651976"/>
                  </a:cubicBezTo>
                  <a:cubicBezTo>
                    <a:pt x="450512" y="605650"/>
                    <a:pt x="380815" y="554756"/>
                    <a:pt x="389194" y="477591"/>
                  </a:cubicBezTo>
                  <a:cubicBezTo>
                    <a:pt x="383101" y="497897"/>
                    <a:pt x="368501" y="521377"/>
                    <a:pt x="385132" y="540796"/>
                  </a:cubicBezTo>
                  <a:cubicBezTo>
                    <a:pt x="418647" y="587628"/>
                    <a:pt x="457748" y="636492"/>
                    <a:pt x="511575" y="660479"/>
                  </a:cubicBezTo>
                  <a:cubicBezTo>
                    <a:pt x="544836" y="656798"/>
                    <a:pt x="558166" y="618723"/>
                    <a:pt x="585207" y="602731"/>
                  </a:cubicBezTo>
                  <a:cubicBezTo>
                    <a:pt x="605011" y="647279"/>
                    <a:pt x="565910" y="693350"/>
                    <a:pt x="524143" y="704011"/>
                  </a:cubicBezTo>
                  <a:cubicBezTo>
                    <a:pt x="485931" y="704011"/>
                    <a:pt x="457621" y="672155"/>
                    <a:pt x="431850" y="647787"/>
                  </a:cubicBezTo>
                  <a:cubicBezTo>
                    <a:pt x="386020" y="595624"/>
                    <a:pt x="337017" y="544857"/>
                    <a:pt x="303248" y="483556"/>
                  </a:cubicBezTo>
                  <a:cubicBezTo>
                    <a:pt x="223142" y="480510"/>
                    <a:pt x="143925" y="464645"/>
                    <a:pt x="67246" y="441800"/>
                  </a:cubicBezTo>
                  <a:cubicBezTo>
                    <a:pt x="33096" y="431774"/>
                    <a:pt x="-11590" y="405882"/>
                    <a:pt x="2755" y="363238"/>
                  </a:cubicBezTo>
                  <a:cubicBezTo>
                    <a:pt x="3136" y="324528"/>
                    <a:pt x="34493" y="301556"/>
                    <a:pt x="68897" y="292799"/>
                  </a:cubicBezTo>
                  <a:cubicBezTo>
                    <a:pt x="59121" y="320340"/>
                    <a:pt x="45030" y="347246"/>
                    <a:pt x="43506" y="377072"/>
                  </a:cubicBezTo>
                  <a:cubicBezTo>
                    <a:pt x="63184" y="406517"/>
                    <a:pt x="100127" y="415020"/>
                    <a:pt x="132118" y="424539"/>
                  </a:cubicBezTo>
                  <a:cubicBezTo>
                    <a:pt x="171346" y="433931"/>
                    <a:pt x="215271" y="444973"/>
                    <a:pt x="253103" y="425047"/>
                  </a:cubicBezTo>
                  <a:cubicBezTo>
                    <a:pt x="189754" y="425681"/>
                    <a:pt x="119550" y="426697"/>
                    <a:pt x="66231" y="387733"/>
                  </a:cubicBezTo>
                  <a:cubicBezTo>
                    <a:pt x="66485" y="349277"/>
                    <a:pt x="85527" y="308029"/>
                    <a:pt x="123486" y="293687"/>
                  </a:cubicBezTo>
                  <a:cubicBezTo>
                    <a:pt x="132118" y="222867"/>
                    <a:pt x="162714" y="157632"/>
                    <a:pt x="188231" y="91634"/>
                  </a:cubicBezTo>
                  <a:cubicBezTo>
                    <a:pt x="161825" y="80466"/>
                    <a:pt x="112187" y="61682"/>
                    <a:pt x="129833" y="24368"/>
                  </a:cubicBezTo>
                  <a:moveTo>
                    <a:pt x="189754" y="180477"/>
                  </a:moveTo>
                  <a:cubicBezTo>
                    <a:pt x="154208" y="226421"/>
                    <a:pt x="141005" y="290895"/>
                    <a:pt x="163729" y="345850"/>
                  </a:cubicBezTo>
                  <a:cubicBezTo>
                    <a:pt x="186961" y="340647"/>
                    <a:pt x="222507" y="354354"/>
                    <a:pt x="234060" y="327067"/>
                  </a:cubicBezTo>
                  <a:cubicBezTo>
                    <a:pt x="247644" y="297748"/>
                    <a:pt x="272145" y="250916"/>
                    <a:pt x="228601" y="236828"/>
                  </a:cubicBezTo>
                  <a:cubicBezTo>
                    <a:pt x="220984" y="252312"/>
                    <a:pt x="213367" y="267923"/>
                    <a:pt x="205877" y="283661"/>
                  </a:cubicBezTo>
                  <a:cubicBezTo>
                    <a:pt x="217049" y="283407"/>
                    <a:pt x="239392" y="283026"/>
                    <a:pt x="250564" y="282899"/>
                  </a:cubicBezTo>
                  <a:cubicBezTo>
                    <a:pt x="231013" y="311075"/>
                    <a:pt x="178963" y="339378"/>
                    <a:pt x="160175" y="294956"/>
                  </a:cubicBezTo>
                  <a:cubicBezTo>
                    <a:pt x="157889" y="253074"/>
                    <a:pt x="167792" y="197611"/>
                    <a:pt x="207654" y="176035"/>
                  </a:cubicBezTo>
                  <a:cubicBezTo>
                    <a:pt x="246120" y="174766"/>
                    <a:pt x="283317" y="186061"/>
                    <a:pt x="320768" y="193549"/>
                  </a:cubicBezTo>
                  <a:cubicBezTo>
                    <a:pt x="318990" y="204591"/>
                    <a:pt x="315563" y="226548"/>
                    <a:pt x="313785" y="237463"/>
                  </a:cubicBezTo>
                  <a:cubicBezTo>
                    <a:pt x="319625" y="222360"/>
                    <a:pt x="325338" y="207129"/>
                    <a:pt x="331051" y="192026"/>
                  </a:cubicBezTo>
                  <a:cubicBezTo>
                    <a:pt x="285856" y="181238"/>
                    <a:pt x="234822" y="157505"/>
                    <a:pt x="189754" y="18047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8306" y="5997"/>
              <a:ext cx="241" cy="349"/>
            </a:xfrm>
            <a:custGeom>
              <a:avLst/>
              <a:gdLst>
                <a:gd name="connsiteX0" fmla="*/ 15259 w 153309"/>
                <a:gd name="connsiteY0" fmla="*/ 82623 h 221424"/>
                <a:gd name="connsiteX1" fmla="*/ 145638 w 153309"/>
                <a:gd name="connsiteY1" fmla="*/ 0 h 221424"/>
                <a:gd name="connsiteX2" fmla="*/ 151224 w 153309"/>
                <a:gd name="connsiteY2" fmla="*/ 137832 h 221424"/>
                <a:gd name="connsiteX3" fmla="*/ 108695 w 153309"/>
                <a:gd name="connsiteY3" fmla="*/ 197611 h 221424"/>
                <a:gd name="connsiteX4" fmla="*/ 90541 w 153309"/>
                <a:gd name="connsiteY4" fmla="*/ 58382 h 221424"/>
                <a:gd name="connsiteX5" fmla="*/ 69340 w 153309"/>
                <a:gd name="connsiteY5" fmla="*/ 148493 h 221424"/>
                <a:gd name="connsiteX6" fmla="*/ 46997 w 153309"/>
                <a:gd name="connsiteY6" fmla="*/ 171085 h 221424"/>
                <a:gd name="connsiteX7" fmla="*/ 85590 w 153309"/>
                <a:gd name="connsiteY7" fmla="*/ 166008 h 221424"/>
                <a:gd name="connsiteX8" fmla="*/ 81655 w 153309"/>
                <a:gd name="connsiteY8" fmla="*/ 217791 h 221424"/>
                <a:gd name="connsiteX9" fmla="*/ 15259 w 153309"/>
                <a:gd name="connsiteY9" fmla="*/ 82623 h 2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09" h="221424">
                  <a:moveTo>
                    <a:pt x="15259" y="82623"/>
                  </a:moveTo>
                  <a:cubicBezTo>
                    <a:pt x="51186" y="44929"/>
                    <a:pt x="101459" y="26018"/>
                    <a:pt x="145638" y="0"/>
                  </a:cubicBezTo>
                  <a:cubicBezTo>
                    <a:pt x="133451" y="45944"/>
                    <a:pt x="140052" y="92523"/>
                    <a:pt x="151224" y="137832"/>
                  </a:cubicBezTo>
                  <a:cubicBezTo>
                    <a:pt x="162269" y="168293"/>
                    <a:pt x="126722" y="181619"/>
                    <a:pt x="108695" y="197611"/>
                  </a:cubicBezTo>
                  <a:cubicBezTo>
                    <a:pt x="84321" y="154839"/>
                    <a:pt x="76577" y="105849"/>
                    <a:pt x="90541" y="58382"/>
                  </a:cubicBezTo>
                  <a:cubicBezTo>
                    <a:pt x="66167" y="82623"/>
                    <a:pt x="67055" y="116383"/>
                    <a:pt x="69340" y="148493"/>
                  </a:cubicBezTo>
                  <a:cubicBezTo>
                    <a:pt x="61850" y="155982"/>
                    <a:pt x="54487" y="163597"/>
                    <a:pt x="46997" y="171085"/>
                  </a:cubicBezTo>
                  <a:cubicBezTo>
                    <a:pt x="56645" y="169816"/>
                    <a:pt x="75942" y="167277"/>
                    <a:pt x="85590" y="166008"/>
                  </a:cubicBezTo>
                  <a:cubicBezTo>
                    <a:pt x="84575" y="178954"/>
                    <a:pt x="82670" y="204845"/>
                    <a:pt x="81655" y="217791"/>
                  </a:cubicBezTo>
                  <a:cubicBezTo>
                    <a:pt x="3834" y="242793"/>
                    <a:pt x="-18510" y="132375"/>
                    <a:pt x="15259" y="826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9613" y="6016"/>
              <a:ext cx="1219" cy="1010"/>
            </a:xfrm>
            <a:custGeom>
              <a:avLst/>
              <a:gdLst>
                <a:gd name="connsiteX0" fmla="*/ 516691 w 773993"/>
                <a:gd name="connsiteY0" fmla="*/ 0 h 641273"/>
                <a:gd name="connsiteX1" fmla="*/ 584737 w 773993"/>
                <a:gd name="connsiteY1" fmla="*/ 26526 h 641273"/>
                <a:gd name="connsiteX2" fmla="*/ 652275 w 773993"/>
                <a:gd name="connsiteY2" fmla="*/ 220710 h 641273"/>
                <a:gd name="connsiteX3" fmla="*/ 637802 w 773993"/>
                <a:gd name="connsiteY3" fmla="*/ 227183 h 641273"/>
                <a:gd name="connsiteX4" fmla="*/ 589688 w 773993"/>
                <a:gd name="connsiteY4" fmla="*/ 105342 h 641273"/>
                <a:gd name="connsiteX5" fmla="*/ 456516 w 773993"/>
                <a:gd name="connsiteY5" fmla="*/ 122222 h 641273"/>
                <a:gd name="connsiteX6" fmla="*/ 582832 w 773993"/>
                <a:gd name="connsiteY6" fmla="*/ 116510 h 641273"/>
                <a:gd name="connsiteX7" fmla="*/ 623838 w 773993"/>
                <a:gd name="connsiteY7" fmla="*/ 231117 h 641273"/>
                <a:gd name="connsiteX8" fmla="*/ 528751 w 773993"/>
                <a:gd name="connsiteY8" fmla="*/ 231498 h 641273"/>
                <a:gd name="connsiteX9" fmla="*/ 549444 w 773993"/>
                <a:gd name="connsiteY9" fmla="*/ 281122 h 641273"/>
                <a:gd name="connsiteX10" fmla="*/ 611904 w 773993"/>
                <a:gd name="connsiteY10" fmla="*/ 279853 h 641273"/>
                <a:gd name="connsiteX11" fmla="*/ 627265 w 773993"/>
                <a:gd name="connsiteY11" fmla="*/ 238986 h 641273"/>
                <a:gd name="connsiteX12" fmla="*/ 676395 w 773993"/>
                <a:gd name="connsiteY12" fmla="*/ 236194 h 641273"/>
                <a:gd name="connsiteX13" fmla="*/ 709656 w 773993"/>
                <a:gd name="connsiteY13" fmla="*/ 328589 h 641273"/>
                <a:gd name="connsiteX14" fmla="*/ 518595 w 773993"/>
                <a:gd name="connsiteY14" fmla="*/ 347500 h 641273"/>
                <a:gd name="connsiteX15" fmla="*/ 625615 w 773993"/>
                <a:gd name="connsiteY15" fmla="*/ 364888 h 641273"/>
                <a:gd name="connsiteX16" fmla="*/ 730730 w 773993"/>
                <a:gd name="connsiteY16" fmla="*/ 318309 h 641273"/>
                <a:gd name="connsiteX17" fmla="*/ 711434 w 773993"/>
                <a:gd name="connsiteY17" fmla="*/ 227944 h 641273"/>
                <a:gd name="connsiteX18" fmla="*/ 738220 w 773993"/>
                <a:gd name="connsiteY18" fmla="*/ 362096 h 641273"/>
                <a:gd name="connsiteX19" fmla="*/ 474162 w 773993"/>
                <a:gd name="connsiteY19" fmla="*/ 414767 h 641273"/>
                <a:gd name="connsiteX20" fmla="*/ 334008 w 773993"/>
                <a:gd name="connsiteY20" fmla="*/ 594989 h 641273"/>
                <a:gd name="connsiteX21" fmla="*/ 245523 w 773993"/>
                <a:gd name="connsiteY21" fmla="*/ 640426 h 641273"/>
                <a:gd name="connsiteX22" fmla="*/ 192331 w 773993"/>
                <a:gd name="connsiteY22" fmla="*/ 540542 h 641273"/>
                <a:gd name="connsiteX23" fmla="*/ 257584 w 773993"/>
                <a:gd name="connsiteY23" fmla="*/ 604127 h 641273"/>
                <a:gd name="connsiteX24" fmla="*/ 394183 w 773993"/>
                <a:gd name="connsiteY24" fmla="*/ 477971 h 641273"/>
                <a:gd name="connsiteX25" fmla="*/ 393929 w 773993"/>
                <a:gd name="connsiteY25" fmla="*/ 416290 h 641273"/>
                <a:gd name="connsiteX26" fmla="*/ 281831 w 773993"/>
                <a:gd name="connsiteY26" fmla="*/ 577856 h 641273"/>
                <a:gd name="connsiteX27" fmla="*/ 222672 w 773993"/>
                <a:gd name="connsiteY27" fmla="*/ 484571 h 641273"/>
                <a:gd name="connsiteX28" fmla="*/ 79852 w 773993"/>
                <a:gd name="connsiteY28" fmla="*/ 318690 h 641273"/>
                <a:gd name="connsiteX29" fmla="*/ 1143 w 773993"/>
                <a:gd name="connsiteY29" fmla="*/ 368822 h 641273"/>
                <a:gd name="connsiteX30" fmla="*/ 0 w 773993"/>
                <a:gd name="connsiteY30" fmla="*/ 51528 h 641273"/>
                <a:gd name="connsiteX31" fmla="*/ 29453 w 773993"/>
                <a:gd name="connsiteY31" fmla="*/ 61301 h 641273"/>
                <a:gd name="connsiteX32" fmla="*/ 18027 w 773993"/>
                <a:gd name="connsiteY32" fmla="*/ 173877 h 641273"/>
                <a:gd name="connsiteX33" fmla="*/ 47480 w 773993"/>
                <a:gd name="connsiteY33" fmla="*/ 182634 h 641273"/>
                <a:gd name="connsiteX34" fmla="*/ 44306 w 773993"/>
                <a:gd name="connsiteY34" fmla="*/ 129964 h 641273"/>
                <a:gd name="connsiteX35" fmla="*/ 71346 w 773993"/>
                <a:gd name="connsiteY35" fmla="*/ 175527 h 641273"/>
                <a:gd name="connsiteX36" fmla="*/ 43036 w 773993"/>
                <a:gd name="connsiteY36" fmla="*/ 232767 h 641273"/>
                <a:gd name="connsiteX37" fmla="*/ 14092 w 773993"/>
                <a:gd name="connsiteY37" fmla="*/ 226167 h 641273"/>
                <a:gd name="connsiteX38" fmla="*/ 14346 w 773993"/>
                <a:gd name="connsiteY38" fmla="*/ 331509 h 641273"/>
                <a:gd name="connsiteX39" fmla="*/ 52812 w 773993"/>
                <a:gd name="connsiteY39" fmla="*/ 330239 h 641273"/>
                <a:gd name="connsiteX40" fmla="*/ 44433 w 773993"/>
                <a:gd name="connsiteY40" fmla="*/ 293306 h 641273"/>
                <a:gd name="connsiteX41" fmla="*/ 68554 w 773993"/>
                <a:gd name="connsiteY41" fmla="*/ 311075 h 641273"/>
                <a:gd name="connsiteX42" fmla="*/ 96864 w 773993"/>
                <a:gd name="connsiteY42" fmla="*/ 247235 h 641273"/>
                <a:gd name="connsiteX43" fmla="*/ 133426 w 773993"/>
                <a:gd name="connsiteY43" fmla="*/ 302191 h 641273"/>
                <a:gd name="connsiteX44" fmla="*/ 172400 w 773993"/>
                <a:gd name="connsiteY44" fmla="*/ 251170 h 641273"/>
                <a:gd name="connsiteX45" fmla="*/ 130633 w 773993"/>
                <a:gd name="connsiteY45" fmla="*/ 243047 h 641273"/>
                <a:gd name="connsiteX46" fmla="*/ 159451 w 773993"/>
                <a:gd name="connsiteY46" fmla="*/ 202560 h 641273"/>
                <a:gd name="connsiteX47" fmla="*/ 191569 w 773993"/>
                <a:gd name="connsiteY47" fmla="*/ 231244 h 641273"/>
                <a:gd name="connsiteX48" fmla="*/ 255299 w 773993"/>
                <a:gd name="connsiteY48" fmla="*/ 122856 h 641273"/>
                <a:gd name="connsiteX49" fmla="*/ 278531 w 773993"/>
                <a:gd name="connsiteY49" fmla="*/ 171593 h 641273"/>
                <a:gd name="connsiteX50" fmla="*/ 267613 w 773993"/>
                <a:gd name="connsiteY50" fmla="*/ 240509 h 641273"/>
                <a:gd name="connsiteX51" fmla="*/ 294907 w 773993"/>
                <a:gd name="connsiteY51" fmla="*/ 200657 h 641273"/>
                <a:gd name="connsiteX52" fmla="*/ 327788 w 773993"/>
                <a:gd name="connsiteY52" fmla="*/ 247870 h 641273"/>
                <a:gd name="connsiteX53" fmla="*/ 320805 w 773993"/>
                <a:gd name="connsiteY53" fmla="*/ 302318 h 641273"/>
                <a:gd name="connsiteX54" fmla="*/ 357875 w 773993"/>
                <a:gd name="connsiteY54" fmla="*/ 276680 h 641273"/>
                <a:gd name="connsiteX55" fmla="*/ 396849 w 773993"/>
                <a:gd name="connsiteY55" fmla="*/ 341281 h 641273"/>
                <a:gd name="connsiteX56" fmla="*/ 353813 w 773993"/>
                <a:gd name="connsiteY56" fmla="*/ 319705 h 641273"/>
                <a:gd name="connsiteX57" fmla="*/ 399388 w 773993"/>
                <a:gd name="connsiteY57" fmla="*/ 389637 h 641273"/>
                <a:gd name="connsiteX58" fmla="*/ 434300 w 773993"/>
                <a:gd name="connsiteY58" fmla="*/ 345343 h 641273"/>
                <a:gd name="connsiteX59" fmla="*/ 483176 w 773993"/>
                <a:gd name="connsiteY59" fmla="*/ 341535 h 641273"/>
                <a:gd name="connsiteX60" fmla="*/ 450930 w 773993"/>
                <a:gd name="connsiteY60" fmla="*/ 259039 h 641273"/>
                <a:gd name="connsiteX61" fmla="*/ 455247 w 773993"/>
                <a:gd name="connsiteY61" fmla="*/ 310186 h 641273"/>
                <a:gd name="connsiteX62" fmla="*/ 410052 w 773993"/>
                <a:gd name="connsiteY62" fmla="*/ 248505 h 641273"/>
                <a:gd name="connsiteX63" fmla="*/ 454993 w 773993"/>
                <a:gd name="connsiteY63" fmla="*/ 217917 h 641273"/>
                <a:gd name="connsiteX64" fmla="*/ 379203 w 773993"/>
                <a:gd name="connsiteY64" fmla="*/ 150270 h 641273"/>
                <a:gd name="connsiteX65" fmla="*/ 428079 w 773993"/>
                <a:gd name="connsiteY65" fmla="*/ 141894 h 641273"/>
                <a:gd name="connsiteX66" fmla="*/ 328549 w 773993"/>
                <a:gd name="connsiteY66" fmla="*/ 78562 h 641273"/>
                <a:gd name="connsiteX67" fmla="*/ 423890 w 773993"/>
                <a:gd name="connsiteY67" fmla="*/ 66124 h 641273"/>
                <a:gd name="connsiteX68" fmla="*/ 455754 w 773993"/>
                <a:gd name="connsiteY68" fmla="*/ 75389 h 641273"/>
                <a:gd name="connsiteX69" fmla="*/ 449280 w 773993"/>
                <a:gd name="connsiteY69" fmla="*/ 29191 h 641273"/>
                <a:gd name="connsiteX70" fmla="*/ 492316 w 773993"/>
                <a:gd name="connsiteY70" fmla="*/ 28049 h 641273"/>
                <a:gd name="connsiteX71" fmla="*/ 486604 w 773993"/>
                <a:gd name="connsiteY71" fmla="*/ 73231 h 641273"/>
                <a:gd name="connsiteX72" fmla="*/ 545382 w 773993"/>
                <a:gd name="connsiteY72" fmla="*/ 62570 h 641273"/>
                <a:gd name="connsiteX73" fmla="*/ 516691 w 773993"/>
                <a:gd name="connsiteY73" fmla="*/ 0 h 641273"/>
                <a:gd name="connsiteX74" fmla="*/ 516437 w 773993"/>
                <a:gd name="connsiteY74" fmla="*/ 183396 h 641273"/>
                <a:gd name="connsiteX75" fmla="*/ 522912 w 773993"/>
                <a:gd name="connsiteY75" fmla="*/ 221471 h 641273"/>
                <a:gd name="connsiteX76" fmla="*/ 570137 w 773993"/>
                <a:gd name="connsiteY76" fmla="*/ 219060 h 641273"/>
                <a:gd name="connsiteX77" fmla="*/ 558077 w 773993"/>
                <a:gd name="connsiteY77" fmla="*/ 177177 h 641273"/>
                <a:gd name="connsiteX78" fmla="*/ 516437 w 773993"/>
                <a:gd name="connsiteY78" fmla="*/ 183396 h 641273"/>
                <a:gd name="connsiteX79" fmla="*/ 236764 w 773993"/>
                <a:gd name="connsiteY79" fmla="*/ 340774 h 641273"/>
                <a:gd name="connsiteX80" fmla="*/ 253775 w 773993"/>
                <a:gd name="connsiteY80" fmla="*/ 405629 h 641273"/>
                <a:gd name="connsiteX81" fmla="*/ 286656 w 773993"/>
                <a:gd name="connsiteY81" fmla="*/ 374153 h 641273"/>
                <a:gd name="connsiteX82" fmla="*/ 267740 w 773993"/>
                <a:gd name="connsiteY82" fmla="*/ 442181 h 641273"/>
                <a:gd name="connsiteX83" fmla="*/ 216706 w 773993"/>
                <a:gd name="connsiteY83" fmla="*/ 451827 h 641273"/>
                <a:gd name="connsiteX84" fmla="*/ 289702 w 773993"/>
                <a:gd name="connsiteY84" fmla="*/ 476956 h 641273"/>
                <a:gd name="connsiteX85" fmla="*/ 317632 w 773993"/>
                <a:gd name="connsiteY85" fmla="*/ 416797 h 641273"/>
                <a:gd name="connsiteX86" fmla="*/ 236764 w 773993"/>
                <a:gd name="connsiteY86" fmla="*/ 340774 h 641273"/>
                <a:gd name="connsiteX87" fmla="*/ 351147 w 773993"/>
                <a:gd name="connsiteY87" fmla="*/ 422762 h 641273"/>
                <a:gd name="connsiteX88" fmla="*/ 337944 w 773993"/>
                <a:gd name="connsiteY88" fmla="*/ 475560 h 641273"/>
                <a:gd name="connsiteX89" fmla="*/ 351147 w 773993"/>
                <a:gd name="connsiteY89" fmla="*/ 422762 h 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73993" h="641273">
                  <a:moveTo>
                    <a:pt x="516691" y="0"/>
                  </a:moveTo>
                  <a:cubicBezTo>
                    <a:pt x="540558" y="3300"/>
                    <a:pt x="575596" y="-3300"/>
                    <a:pt x="584737" y="26526"/>
                  </a:cubicBezTo>
                  <a:cubicBezTo>
                    <a:pt x="613047" y="88842"/>
                    <a:pt x="638183" y="153443"/>
                    <a:pt x="652275" y="220710"/>
                  </a:cubicBezTo>
                  <a:cubicBezTo>
                    <a:pt x="648720" y="222233"/>
                    <a:pt x="641357" y="225533"/>
                    <a:pt x="637802" y="227183"/>
                  </a:cubicBezTo>
                  <a:cubicBezTo>
                    <a:pt x="611396" y="194818"/>
                    <a:pt x="611777" y="143036"/>
                    <a:pt x="589688" y="105342"/>
                  </a:cubicBezTo>
                  <a:cubicBezTo>
                    <a:pt x="544747" y="103565"/>
                    <a:pt x="498791" y="104707"/>
                    <a:pt x="456516" y="122222"/>
                  </a:cubicBezTo>
                  <a:cubicBezTo>
                    <a:pt x="498537" y="122729"/>
                    <a:pt x="541573" y="107118"/>
                    <a:pt x="582832" y="116510"/>
                  </a:cubicBezTo>
                  <a:cubicBezTo>
                    <a:pt x="606065" y="150524"/>
                    <a:pt x="612412" y="192280"/>
                    <a:pt x="623838" y="231117"/>
                  </a:cubicBezTo>
                  <a:cubicBezTo>
                    <a:pt x="594385" y="255485"/>
                    <a:pt x="560108" y="246093"/>
                    <a:pt x="528751" y="231498"/>
                  </a:cubicBezTo>
                  <a:cubicBezTo>
                    <a:pt x="535607" y="247997"/>
                    <a:pt x="542589" y="264496"/>
                    <a:pt x="549444" y="281122"/>
                  </a:cubicBezTo>
                  <a:cubicBezTo>
                    <a:pt x="570137" y="280742"/>
                    <a:pt x="591084" y="280361"/>
                    <a:pt x="611904" y="279853"/>
                  </a:cubicBezTo>
                  <a:cubicBezTo>
                    <a:pt x="614570" y="265004"/>
                    <a:pt x="619648" y="251424"/>
                    <a:pt x="627265" y="238986"/>
                  </a:cubicBezTo>
                  <a:cubicBezTo>
                    <a:pt x="643388" y="234924"/>
                    <a:pt x="659765" y="234036"/>
                    <a:pt x="676395" y="236194"/>
                  </a:cubicBezTo>
                  <a:cubicBezTo>
                    <a:pt x="700135" y="261069"/>
                    <a:pt x="705975" y="295718"/>
                    <a:pt x="709656" y="328589"/>
                  </a:cubicBezTo>
                  <a:cubicBezTo>
                    <a:pt x="648466" y="349404"/>
                    <a:pt x="582452" y="372122"/>
                    <a:pt x="518595" y="347500"/>
                  </a:cubicBezTo>
                  <a:cubicBezTo>
                    <a:pt x="541065" y="386845"/>
                    <a:pt x="589561" y="372757"/>
                    <a:pt x="625615" y="364888"/>
                  </a:cubicBezTo>
                  <a:cubicBezTo>
                    <a:pt x="662177" y="354227"/>
                    <a:pt x="702801" y="346104"/>
                    <a:pt x="730730" y="318309"/>
                  </a:cubicBezTo>
                  <a:cubicBezTo>
                    <a:pt x="742029" y="287214"/>
                    <a:pt x="719051" y="257008"/>
                    <a:pt x="711434" y="227944"/>
                  </a:cubicBezTo>
                  <a:cubicBezTo>
                    <a:pt x="772370" y="235178"/>
                    <a:pt x="802204" y="338743"/>
                    <a:pt x="738220" y="362096"/>
                  </a:cubicBezTo>
                  <a:cubicBezTo>
                    <a:pt x="654560" y="395094"/>
                    <a:pt x="564044" y="412228"/>
                    <a:pt x="474162" y="414767"/>
                  </a:cubicBezTo>
                  <a:cubicBezTo>
                    <a:pt x="437981" y="482287"/>
                    <a:pt x="386439" y="539907"/>
                    <a:pt x="334008" y="594989"/>
                  </a:cubicBezTo>
                  <a:cubicBezTo>
                    <a:pt x="309761" y="617327"/>
                    <a:pt x="281704" y="646645"/>
                    <a:pt x="245523" y="640426"/>
                  </a:cubicBezTo>
                  <a:cubicBezTo>
                    <a:pt x="210358" y="620373"/>
                    <a:pt x="175700" y="584328"/>
                    <a:pt x="192331" y="540542"/>
                  </a:cubicBezTo>
                  <a:cubicBezTo>
                    <a:pt x="217086" y="558437"/>
                    <a:pt x="237145" y="581663"/>
                    <a:pt x="257584" y="604127"/>
                  </a:cubicBezTo>
                  <a:cubicBezTo>
                    <a:pt x="312046" y="573287"/>
                    <a:pt x="356352" y="527089"/>
                    <a:pt x="394183" y="477971"/>
                  </a:cubicBezTo>
                  <a:cubicBezTo>
                    <a:pt x="412083" y="460076"/>
                    <a:pt x="398626" y="436469"/>
                    <a:pt x="393929" y="416290"/>
                  </a:cubicBezTo>
                  <a:cubicBezTo>
                    <a:pt x="388090" y="485333"/>
                    <a:pt x="335659" y="540034"/>
                    <a:pt x="281831" y="577856"/>
                  </a:cubicBezTo>
                  <a:cubicBezTo>
                    <a:pt x="241080" y="572525"/>
                    <a:pt x="222545" y="521377"/>
                    <a:pt x="222672" y="484571"/>
                  </a:cubicBezTo>
                  <a:cubicBezTo>
                    <a:pt x="168972" y="434693"/>
                    <a:pt x="124920" y="376184"/>
                    <a:pt x="79852" y="318690"/>
                  </a:cubicBezTo>
                  <a:cubicBezTo>
                    <a:pt x="75917" y="360700"/>
                    <a:pt x="33515" y="362984"/>
                    <a:pt x="1143" y="368822"/>
                  </a:cubicBezTo>
                  <a:cubicBezTo>
                    <a:pt x="1143" y="262973"/>
                    <a:pt x="1016" y="157251"/>
                    <a:pt x="0" y="51528"/>
                  </a:cubicBezTo>
                  <a:cubicBezTo>
                    <a:pt x="7363" y="53940"/>
                    <a:pt x="22090" y="58890"/>
                    <a:pt x="29453" y="61301"/>
                  </a:cubicBezTo>
                  <a:cubicBezTo>
                    <a:pt x="17392" y="97473"/>
                    <a:pt x="11299" y="135929"/>
                    <a:pt x="18027" y="173877"/>
                  </a:cubicBezTo>
                  <a:cubicBezTo>
                    <a:pt x="25390" y="176035"/>
                    <a:pt x="40117" y="180477"/>
                    <a:pt x="47480" y="182634"/>
                  </a:cubicBezTo>
                  <a:cubicBezTo>
                    <a:pt x="46718" y="169435"/>
                    <a:pt x="45068" y="143163"/>
                    <a:pt x="44306" y="129964"/>
                  </a:cubicBezTo>
                  <a:cubicBezTo>
                    <a:pt x="54208" y="144305"/>
                    <a:pt x="69061" y="157124"/>
                    <a:pt x="71346" y="175527"/>
                  </a:cubicBezTo>
                  <a:cubicBezTo>
                    <a:pt x="58778" y="193169"/>
                    <a:pt x="41894" y="209033"/>
                    <a:pt x="43036" y="232767"/>
                  </a:cubicBezTo>
                  <a:cubicBezTo>
                    <a:pt x="35800" y="231117"/>
                    <a:pt x="21328" y="227817"/>
                    <a:pt x="14092" y="226167"/>
                  </a:cubicBezTo>
                  <a:cubicBezTo>
                    <a:pt x="13203" y="261323"/>
                    <a:pt x="13330" y="296353"/>
                    <a:pt x="14346" y="331509"/>
                  </a:cubicBezTo>
                  <a:cubicBezTo>
                    <a:pt x="23867" y="331255"/>
                    <a:pt x="43163" y="330620"/>
                    <a:pt x="52812" y="330239"/>
                  </a:cubicBezTo>
                  <a:cubicBezTo>
                    <a:pt x="50019" y="317928"/>
                    <a:pt x="47226" y="305617"/>
                    <a:pt x="44433" y="293306"/>
                  </a:cubicBezTo>
                  <a:cubicBezTo>
                    <a:pt x="50526" y="297749"/>
                    <a:pt x="62587" y="306633"/>
                    <a:pt x="68554" y="311075"/>
                  </a:cubicBezTo>
                  <a:cubicBezTo>
                    <a:pt x="77059" y="289372"/>
                    <a:pt x="86454" y="268050"/>
                    <a:pt x="96864" y="247235"/>
                  </a:cubicBezTo>
                  <a:cubicBezTo>
                    <a:pt x="108670" y="265639"/>
                    <a:pt x="119842" y="284676"/>
                    <a:pt x="133426" y="302191"/>
                  </a:cubicBezTo>
                  <a:cubicBezTo>
                    <a:pt x="161736" y="304348"/>
                    <a:pt x="161863" y="269319"/>
                    <a:pt x="172400" y="251170"/>
                  </a:cubicBezTo>
                  <a:cubicBezTo>
                    <a:pt x="161990" y="249139"/>
                    <a:pt x="141043" y="245078"/>
                    <a:pt x="130633" y="243047"/>
                  </a:cubicBezTo>
                  <a:cubicBezTo>
                    <a:pt x="140154" y="229467"/>
                    <a:pt x="149802" y="216014"/>
                    <a:pt x="159451" y="202560"/>
                  </a:cubicBezTo>
                  <a:cubicBezTo>
                    <a:pt x="170114" y="212079"/>
                    <a:pt x="180778" y="221725"/>
                    <a:pt x="191569" y="231244"/>
                  </a:cubicBezTo>
                  <a:cubicBezTo>
                    <a:pt x="204391" y="190630"/>
                    <a:pt x="233717" y="158774"/>
                    <a:pt x="255299" y="122856"/>
                  </a:cubicBezTo>
                  <a:cubicBezTo>
                    <a:pt x="263170" y="138975"/>
                    <a:pt x="270914" y="155220"/>
                    <a:pt x="278531" y="171593"/>
                  </a:cubicBezTo>
                  <a:cubicBezTo>
                    <a:pt x="266090" y="193169"/>
                    <a:pt x="248316" y="216394"/>
                    <a:pt x="267613" y="240509"/>
                  </a:cubicBezTo>
                  <a:cubicBezTo>
                    <a:pt x="274341" y="230609"/>
                    <a:pt x="288052" y="210683"/>
                    <a:pt x="294907" y="200657"/>
                  </a:cubicBezTo>
                  <a:cubicBezTo>
                    <a:pt x="305952" y="216394"/>
                    <a:pt x="316870" y="232005"/>
                    <a:pt x="327788" y="247870"/>
                  </a:cubicBezTo>
                  <a:cubicBezTo>
                    <a:pt x="324106" y="265511"/>
                    <a:pt x="304429" y="285564"/>
                    <a:pt x="320805" y="302318"/>
                  </a:cubicBezTo>
                  <a:cubicBezTo>
                    <a:pt x="333373" y="294195"/>
                    <a:pt x="345815" y="285564"/>
                    <a:pt x="357875" y="276680"/>
                  </a:cubicBezTo>
                  <a:cubicBezTo>
                    <a:pt x="377299" y="293941"/>
                    <a:pt x="391136" y="315517"/>
                    <a:pt x="396849" y="341281"/>
                  </a:cubicBezTo>
                  <a:cubicBezTo>
                    <a:pt x="386058" y="335824"/>
                    <a:pt x="364604" y="325163"/>
                    <a:pt x="353813" y="319705"/>
                  </a:cubicBezTo>
                  <a:cubicBezTo>
                    <a:pt x="366889" y="344327"/>
                    <a:pt x="382377" y="367553"/>
                    <a:pt x="399388" y="389637"/>
                  </a:cubicBezTo>
                  <a:cubicBezTo>
                    <a:pt x="411195" y="374915"/>
                    <a:pt x="422747" y="360192"/>
                    <a:pt x="434300" y="345343"/>
                  </a:cubicBezTo>
                  <a:cubicBezTo>
                    <a:pt x="450549" y="344073"/>
                    <a:pt x="466799" y="342804"/>
                    <a:pt x="483176" y="341535"/>
                  </a:cubicBezTo>
                  <a:cubicBezTo>
                    <a:pt x="478098" y="311963"/>
                    <a:pt x="469211" y="283153"/>
                    <a:pt x="450930" y="259039"/>
                  </a:cubicBezTo>
                  <a:cubicBezTo>
                    <a:pt x="452200" y="276046"/>
                    <a:pt x="453723" y="293053"/>
                    <a:pt x="455247" y="310186"/>
                  </a:cubicBezTo>
                  <a:cubicBezTo>
                    <a:pt x="433665" y="294829"/>
                    <a:pt x="418685" y="273253"/>
                    <a:pt x="410052" y="248505"/>
                  </a:cubicBezTo>
                  <a:cubicBezTo>
                    <a:pt x="425032" y="238224"/>
                    <a:pt x="440013" y="228071"/>
                    <a:pt x="454993" y="217917"/>
                  </a:cubicBezTo>
                  <a:cubicBezTo>
                    <a:pt x="418939" y="208272"/>
                    <a:pt x="386693" y="189869"/>
                    <a:pt x="379203" y="150270"/>
                  </a:cubicBezTo>
                  <a:cubicBezTo>
                    <a:pt x="391390" y="148240"/>
                    <a:pt x="415892" y="144051"/>
                    <a:pt x="428079" y="141894"/>
                  </a:cubicBezTo>
                  <a:cubicBezTo>
                    <a:pt x="394310" y="119683"/>
                    <a:pt x="347592" y="119937"/>
                    <a:pt x="328549" y="78562"/>
                  </a:cubicBezTo>
                  <a:cubicBezTo>
                    <a:pt x="360668" y="77420"/>
                    <a:pt x="392660" y="73739"/>
                    <a:pt x="423890" y="66124"/>
                  </a:cubicBezTo>
                  <a:cubicBezTo>
                    <a:pt x="434554" y="69170"/>
                    <a:pt x="445090" y="72216"/>
                    <a:pt x="455754" y="75389"/>
                  </a:cubicBezTo>
                  <a:cubicBezTo>
                    <a:pt x="453596" y="60032"/>
                    <a:pt x="451438" y="44548"/>
                    <a:pt x="449280" y="29191"/>
                  </a:cubicBezTo>
                  <a:cubicBezTo>
                    <a:pt x="463625" y="28810"/>
                    <a:pt x="477971" y="28430"/>
                    <a:pt x="492316" y="28049"/>
                  </a:cubicBezTo>
                  <a:cubicBezTo>
                    <a:pt x="490412" y="43025"/>
                    <a:pt x="488381" y="58128"/>
                    <a:pt x="486604" y="73231"/>
                  </a:cubicBezTo>
                  <a:cubicBezTo>
                    <a:pt x="505265" y="69043"/>
                    <a:pt x="537003" y="86939"/>
                    <a:pt x="545382" y="62570"/>
                  </a:cubicBezTo>
                  <a:cubicBezTo>
                    <a:pt x="537638" y="40867"/>
                    <a:pt x="526720" y="20561"/>
                    <a:pt x="516691" y="0"/>
                  </a:cubicBezTo>
                  <a:moveTo>
                    <a:pt x="516437" y="183396"/>
                  </a:moveTo>
                  <a:cubicBezTo>
                    <a:pt x="518087" y="192915"/>
                    <a:pt x="521261" y="211952"/>
                    <a:pt x="522912" y="221471"/>
                  </a:cubicBezTo>
                  <a:cubicBezTo>
                    <a:pt x="538526" y="220583"/>
                    <a:pt x="554268" y="219821"/>
                    <a:pt x="570137" y="219060"/>
                  </a:cubicBezTo>
                  <a:cubicBezTo>
                    <a:pt x="567090" y="208526"/>
                    <a:pt x="560997" y="187584"/>
                    <a:pt x="558077" y="177177"/>
                  </a:cubicBezTo>
                  <a:cubicBezTo>
                    <a:pt x="544112" y="179208"/>
                    <a:pt x="530275" y="181238"/>
                    <a:pt x="516437" y="183396"/>
                  </a:cubicBezTo>
                  <a:moveTo>
                    <a:pt x="236764" y="340774"/>
                  </a:moveTo>
                  <a:cubicBezTo>
                    <a:pt x="234479" y="364126"/>
                    <a:pt x="241842" y="385956"/>
                    <a:pt x="253775" y="405629"/>
                  </a:cubicBezTo>
                  <a:cubicBezTo>
                    <a:pt x="264693" y="395094"/>
                    <a:pt x="275611" y="384560"/>
                    <a:pt x="286656" y="374153"/>
                  </a:cubicBezTo>
                  <a:cubicBezTo>
                    <a:pt x="283990" y="396744"/>
                    <a:pt x="290845" y="427966"/>
                    <a:pt x="267740" y="442181"/>
                  </a:cubicBezTo>
                  <a:cubicBezTo>
                    <a:pt x="250855" y="446242"/>
                    <a:pt x="233844" y="449542"/>
                    <a:pt x="216706" y="451827"/>
                  </a:cubicBezTo>
                  <a:cubicBezTo>
                    <a:pt x="241080" y="459822"/>
                    <a:pt x="265455" y="468326"/>
                    <a:pt x="289702" y="476956"/>
                  </a:cubicBezTo>
                  <a:cubicBezTo>
                    <a:pt x="299732" y="457284"/>
                    <a:pt x="311157" y="438119"/>
                    <a:pt x="317632" y="416797"/>
                  </a:cubicBezTo>
                  <a:cubicBezTo>
                    <a:pt x="302271" y="382276"/>
                    <a:pt x="275230" y="349531"/>
                    <a:pt x="236764" y="340774"/>
                  </a:cubicBezTo>
                  <a:moveTo>
                    <a:pt x="351147" y="422762"/>
                  </a:moveTo>
                  <a:cubicBezTo>
                    <a:pt x="337309" y="434819"/>
                    <a:pt x="331596" y="458553"/>
                    <a:pt x="337944" y="475560"/>
                  </a:cubicBezTo>
                  <a:cubicBezTo>
                    <a:pt x="358256" y="476956"/>
                    <a:pt x="373617" y="428093"/>
                    <a:pt x="351147" y="42276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10665" y="5995"/>
              <a:ext cx="236" cy="342"/>
            </a:xfrm>
            <a:custGeom>
              <a:avLst/>
              <a:gdLst>
                <a:gd name="connsiteX0" fmla="*/ 9452 w 149892"/>
                <a:gd name="connsiteY0" fmla="*/ 0 h 217322"/>
                <a:gd name="connsiteX1" fmla="*/ 138434 w 149892"/>
                <a:gd name="connsiteY1" fmla="*/ 84781 h 217322"/>
                <a:gd name="connsiteX2" fmla="*/ 97048 w 149892"/>
                <a:gd name="connsiteY2" fmla="*/ 217283 h 217322"/>
                <a:gd name="connsiteX3" fmla="*/ 66707 w 149892"/>
                <a:gd name="connsiteY3" fmla="*/ 163216 h 217322"/>
                <a:gd name="connsiteX4" fmla="*/ 107839 w 149892"/>
                <a:gd name="connsiteY4" fmla="*/ 170704 h 217322"/>
                <a:gd name="connsiteX5" fmla="*/ 84353 w 149892"/>
                <a:gd name="connsiteY5" fmla="*/ 140498 h 217322"/>
                <a:gd name="connsiteX6" fmla="*/ 65691 w 149892"/>
                <a:gd name="connsiteY6" fmla="*/ 54955 h 217322"/>
                <a:gd name="connsiteX7" fmla="*/ 36619 w 149892"/>
                <a:gd name="connsiteY7" fmla="*/ 192915 h 217322"/>
                <a:gd name="connsiteX8" fmla="*/ 946 w 149892"/>
                <a:gd name="connsiteY8" fmla="*/ 138721 h 217322"/>
                <a:gd name="connsiteX9" fmla="*/ 9452 w 149892"/>
                <a:gd name="connsiteY9" fmla="*/ 0 h 21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892" h="217322">
                  <a:moveTo>
                    <a:pt x="9452" y="0"/>
                  </a:moveTo>
                  <a:cubicBezTo>
                    <a:pt x="53250" y="26272"/>
                    <a:pt x="105554" y="44167"/>
                    <a:pt x="138434" y="84781"/>
                  </a:cubicBezTo>
                  <a:cubicBezTo>
                    <a:pt x="159508" y="127171"/>
                    <a:pt x="154684" y="208399"/>
                    <a:pt x="97048" y="217283"/>
                  </a:cubicBezTo>
                  <a:cubicBezTo>
                    <a:pt x="68103" y="218679"/>
                    <a:pt x="68484" y="183142"/>
                    <a:pt x="66707" y="163216"/>
                  </a:cubicBezTo>
                  <a:cubicBezTo>
                    <a:pt x="80290" y="165627"/>
                    <a:pt x="94001" y="168166"/>
                    <a:pt x="107839" y="170704"/>
                  </a:cubicBezTo>
                  <a:cubicBezTo>
                    <a:pt x="99968" y="160677"/>
                    <a:pt x="92097" y="150524"/>
                    <a:pt x="84353" y="140498"/>
                  </a:cubicBezTo>
                  <a:cubicBezTo>
                    <a:pt x="86384" y="110291"/>
                    <a:pt x="85495" y="79323"/>
                    <a:pt x="65691" y="54955"/>
                  </a:cubicBezTo>
                  <a:cubicBezTo>
                    <a:pt x="70261" y="102930"/>
                    <a:pt x="68484" y="153570"/>
                    <a:pt x="36619" y="192915"/>
                  </a:cubicBezTo>
                  <a:cubicBezTo>
                    <a:pt x="25194" y="175908"/>
                    <a:pt x="-5782" y="163470"/>
                    <a:pt x="946" y="138721"/>
                  </a:cubicBezTo>
                  <a:cubicBezTo>
                    <a:pt x="10213" y="93030"/>
                    <a:pt x="15926" y="46579"/>
                    <a:pt x="9452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>
              <a:off x="9348" y="6629"/>
              <a:ext cx="246" cy="330"/>
            </a:xfrm>
            <a:custGeom>
              <a:avLst/>
              <a:gdLst>
                <a:gd name="connsiteX0" fmla="*/ 16377 w 156223"/>
                <a:gd name="connsiteY0" fmla="*/ 65363 h 209441"/>
                <a:gd name="connsiteX1" fmla="*/ 155261 w 156223"/>
                <a:gd name="connsiteY1" fmla="*/ 0 h 209441"/>
                <a:gd name="connsiteX2" fmla="*/ 115779 w 156223"/>
                <a:gd name="connsiteY2" fmla="*/ 188219 h 209441"/>
                <a:gd name="connsiteX3" fmla="*/ 6728 w 156223"/>
                <a:gd name="connsiteY3" fmla="*/ 179969 h 209441"/>
                <a:gd name="connsiteX4" fmla="*/ 52939 w 156223"/>
                <a:gd name="connsiteY4" fmla="*/ 165627 h 209441"/>
                <a:gd name="connsiteX5" fmla="*/ 68935 w 156223"/>
                <a:gd name="connsiteY5" fmla="*/ 134533 h 209441"/>
                <a:gd name="connsiteX6" fmla="*/ 134949 w 156223"/>
                <a:gd name="connsiteY6" fmla="*/ 69424 h 209441"/>
                <a:gd name="connsiteX7" fmla="*/ 0 w 156223"/>
                <a:gd name="connsiteY7" fmla="*/ 123618 h 209441"/>
                <a:gd name="connsiteX8" fmla="*/ 16377 w 156223"/>
                <a:gd name="connsiteY8" fmla="*/ 65363 h 20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223" h="209441">
                  <a:moveTo>
                    <a:pt x="16377" y="65363"/>
                  </a:moveTo>
                  <a:cubicBezTo>
                    <a:pt x="63856" y="46325"/>
                    <a:pt x="113875" y="31729"/>
                    <a:pt x="155261" y="0"/>
                  </a:cubicBezTo>
                  <a:cubicBezTo>
                    <a:pt x="147517" y="61936"/>
                    <a:pt x="178366" y="147351"/>
                    <a:pt x="115779" y="188219"/>
                  </a:cubicBezTo>
                  <a:cubicBezTo>
                    <a:pt x="84676" y="207130"/>
                    <a:pt x="20439" y="228071"/>
                    <a:pt x="6728" y="179969"/>
                  </a:cubicBezTo>
                  <a:cubicBezTo>
                    <a:pt x="-10918" y="144051"/>
                    <a:pt x="53193" y="117399"/>
                    <a:pt x="52939" y="165627"/>
                  </a:cubicBezTo>
                  <a:cubicBezTo>
                    <a:pt x="58144" y="155220"/>
                    <a:pt x="63476" y="144813"/>
                    <a:pt x="68935" y="134533"/>
                  </a:cubicBezTo>
                  <a:cubicBezTo>
                    <a:pt x="99657" y="122348"/>
                    <a:pt x="126443" y="103057"/>
                    <a:pt x="134949" y="69424"/>
                  </a:cubicBezTo>
                  <a:cubicBezTo>
                    <a:pt x="98895" y="105468"/>
                    <a:pt x="51923" y="127679"/>
                    <a:pt x="0" y="123618"/>
                  </a:cubicBezTo>
                  <a:cubicBezTo>
                    <a:pt x="5840" y="104580"/>
                    <a:pt x="3682" y="81608"/>
                    <a:pt x="16377" y="653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>
            <a:xfrm>
              <a:off x="9619" y="6630"/>
              <a:ext cx="246" cy="331"/>
            </a:xfrm>
            <a:custGeom>
              <a:avLst/>
              <a:gdLst>
                <a:gd name="connsiteX0" fmla="*/ 508 w 156149"/>
                <a:gd name="connsiteY0" fmla="*/ 0 h 210335"/>
                <a:gd name="connsiteX1" fmla="*/ 138631 w 156149"/>
                <a:gd name="connsiteY1" fmla="*/ 65616 h 210335"/>
                <a:gd name="connsiteX2" fmla="*/ 156150 w 156149"/>
                <a:gd name="connsiteY2" fmla="*/ 123364 h 210335"/>
                <a:gd name="connsiteX3" fmla="*/ 24121 w 156149"/>
                <a:gd name="connsiteY3" fmla="*/ 68282 h 210335"/>
                <a:gd name="connsiteX4" fmla="*/ 84422 w 156149"/>
                <a:gd name="connsiteY4" fmla="*/ 135421 h 210335"/>
                <a:gd name="connsiteX5" fmla="*/ 102576 w 156149"/>
                <a:gd name="connsiteY5" fmla="*/ 163597 h 210335"/>
                <a:gd name="connsiteX6" fmla="*/ 117684 w 156149"/>
                <a:gd name="connsiteY6" fmla="*/ 134406 h 210335"/>
                <a:gd name="connsiteX7" fmla="*/ 150437 w 156149"/>
                <a:gd name="connsiteY7" fmla="*/ 167277 h 210335"/>
                <a:gd name="connsiteX8" fmla="*/ 101434 w 156149"/>
                <a:gd name="connsiteY8" fmla="*/ 209541 h 210335"/>
                <a:gd name="connsiteX9" fmla="*/ 4062 w 156149"/>
                <a:gd name="connsiteY9" fmla="*/ 137198 h 210335"/>
                <a:gd name="connsiteX10" fmla="*/ 508 w 156149"/>
                <a:gd name="connsiteY10" fmla="*/ 0 h 21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149" h="210335">
                  <a:moveTo>
                    <a:pt x="508" y="0"/>
                  </a:moveTo>
                  <a:cubicBezTo>
                    <a:pt x="41005" y="32745"/>
                    <a:pt x="90643" y="47975"/>
                    <a:pt x="138631" y="65616"/>
                  </a:cubicBezTo>
                  <a:cubicBezTo>
                    <a:pt x="150564" y="82369"/>
                    <a:pt x="150183" y="104326"/>
                    <a:pt x="156150" y="123364"/>
                  </a:cubicBezTo>
                  <a:cubicBezTo>
                    <a:pt x="105623" y="127298"/>
                    <a:pt x="54716" y="110037"/>
                    <a:pt x="24121" y="68282"/>
                  </a:cubicBezTo>
                  <a:cubicBezTo>
                    <a:pt x="29326" y="101915"/>
                    <a:pt x="54081" y="123110"/>
                    <a:pt x="84422" y="135421"/>
                  </a:cubicBezTo>
                  <a:cubicBezTo>
                    <a:pt x="90262" y="144813"/>
                    <a:pt x="96356" y="154205"/>
                    <a:pt x="102576" y="163597"/>
                  </a:cubicBezTo>
                  <a:cubicBezTo>
                    <a:pt x="106385" y="156235"/>
                    <a:pt x="113875" y="141767"/>
                    <a:pt x="117684" y="134406"/>
                  </a:cubicBezTo>
                  <a:cubicBezTo>
                    <a:pt x="129490" y="143544"/>
                    <a:pt x="152087" y="147986"/>
                    <a:pt x="150437" y="167277"/>
                  </a:cubicBezTo>
                  <a:cubicBezTo>
                    <a:pt x="152976" y="193676"/>
                    <a:pt x="126697" y="214744"/>
                    <a:pt x="101434" y="209541"/>
                  </a:cubicBezTo>
                  <a:cubicBezTo>
                    <a:pt x="60429" y="204845"/>
                    <a:pt x="11553" y="182380"/>
                    <a:pt x="4062" y="137198"/>
                  </a:cubicBezTo>
                  <a:cubicBezTo>
                    <a:pt x="-2539" y="91761"/>
                    <a:pt x="1016" y="45690"/>
                    <a:pt x="508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-18415" y="515620"/>
            <a:ext cx="50749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-10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演示佛系体" panose="00000500000000000000" charset="-122"/>
                <a:ea typeface="演示佛系体" panose="00000500000000000000" charset="-122"/>
              </a:rPr>
              <a:t>西</a:t>
            </a:r>
            <a:r>
              <a:rPr lang="zh-CN" altLang="en-US" sz="23900" spc="-10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演示佛系体" panose="00000500000000000000" charset="-122"/>
                <a:ea typeface="演示佛系体" panose="00000500000000000000" charset="-122"/>
              </a:rPr>
              <a:t>周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04545" y="495300"/>
            <a:ext cx="4015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武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王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伐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纣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77875" y="4216400"/>
            <a:ext cx="4069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（公元前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1046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771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年）</a:t>
            </a:r>
          </a:p>
        </p:txBody>
      </p:sp>
      <p:pic>
        <p:nvPicPr>
          <p:cNvPr id="104" name="图片 103" descr="图片1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758" y="4885690"/>
            <a:ext cx="1631315" cy="2010410"/>
          </a:xfrm>
          <a:prstGeom prst="rect">
            <a:avLst/>
          </a:prstGeom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5870" y="146685"/>
            <a:ext cx="6981190" cy="2966720"/>
          </a:xfrm>
          <a:prstGeom prst="rect">
            <a:avLst/>
          </a:prstGeom>
        </p:spPr>
      </p:pic>
      <p:pic>
        <p:nvPicPr>
          <p:cNvPr id="110" name="图片 109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5056505" y="3084195"/>
            <a:ext cx="6980555" cy="3751580"/>
          </a:xfrm>
          <a:prstGeom prst="rect">
            <a:avLst/>
          </a:prstGeom>
          <a:noFill/>
          <a:ln w="9525">
            <a:noFill/>
          </a:ln>
          <a:effectLst/>
        </p:spPr>
      </p:pic>
      <p:pic>
        <p:nvPicPr>
          <p:cNvPr id="3076" name="图片 3075" descr="ls006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056505" y="3023870"/>
            <a:ext cx="1600200" cy="1600200"/>
          </a:xfrm>
          <a:prstGeom prst="ellipse">
            <a:avLst/>
          </a:prstGeom>
          <a:noFill/>
          <a:ln w="9525">
            <a:noFill/>
          </a:ln>
          <a:effectLst>
            <a:outerShdw blurRad="2159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866" name="图片 78857" descr="E:\电教馆\初一\人教课标版\3期\第4课 夏、商、西周的兴亡\媒体素材\图形图像类\牧野之战1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656705" y="3018790"/>
            <a:ext cx="1605280" cy="1605280"/>
          </a:xfrm>
          <a:prstGeom prst="ellipse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2159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45" name="组合 144"/>
          <p:cNvGrpSpPr/>
          <p:nvPr/>
        </p:nvGrpSpPr>
        <p:grpSpPr>
          <a:xfrm flipH="1">
            <a:off x="5847080" y="3117215"/>
            <a:ext cx="4191000" cy="410845"/>
            <a:chOff x="2546" y="9431"/>
            <a:chExt cx="6600" cy="647"/>
          </a:xfrm>
        </p:grpSpPr>
        <p:grpSp>
          <p:nvGrpSpPr>
            <p:cNvPr id="146" name="组合 145"/>
            <p:cNvGrpSpPr/>
            <p:nvPr/>
          </p:nvGrpSpPr>
          <p:grpSpPr>
            <a:xfrm>
              <a:off x="2546" y="9778"/>
              <a:ext cx="6600" cy="300"/>
              <a:chOff x="1646" y="8303"/>
              <a:chExt cx="6600" cy="300"/>
            </a:xfrm>
          </p:grpSpPr>
          <p:cxnSp>
            <p:nvCxnSpPr>
              <p:cNvPr id="147" name="直接连接符 146"/>
              <p:cNvCxnSpPr/>
              <p:nvPr/>
            </p:nvCxnSpPr>
            <p:spPr>
              <a:xfrm>
                <a:off x="1646" y="8603"/>
                <a:ext cx="6297" cy="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flipV="1">
                <a:off x="7946" y="8303"/>
                <a:ext cx="300" cy="30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9" name="直接连接符 148"/>
            <p:cNvCxnSpPr/>
            <p:nvPr/>
          </p:nvCxnSpPr>
          <p:spPr>
            <a:xfrm flipV="1">
              <a:off x="6260" y="9778"/>
              <a:ext cx="300" cy="3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文本框 149"/>
            <p:cNvSpPr txBox="1"/>
            <p:nvPr/>
          </p:nvSpPr>
          <p:spPr>
            <a:xfrm>
              <a:off x="2915" y="9431"/>
              <a:ext cx="227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</a:rPr>
                <a:t>牧野决战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A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7525" y="538163"/>
            <a:ext cx="4404360" cy="4354195"/>
            <a:chOff x="7953" y="3772"/>
            <a:chExt cx="3294" cy="3256"/>
          </a:xfrm>
          <a:solidFill>
            <a:schemeClr val="bg1">
              <a:alpha val="64000"/>
            </a:schemeClr>
          </a:solidFill>
        </p:grpSpPr>
        <p:sp>
          <p:nvSpPr>
            <p:cNvPr id="55" name="任意多边形: 形状 54"/>
            <p:cNvSpPr/>
            <p:nvPr/>
          </p:nvSpPr>
          <p:spPr>
            <a:xfrm>
              <a:off x="7953" y="3772"/>
              <a:ext cx="2833" cy="2094"/>
            </a:xfrm>
            <a:custGeom>
              <a:avLst/>
              <a:gdLst>
                <a:gd name="connsiteX0" fmla="*/ 727294 w 1799168"/>
                <a:gd name="connsiteY0" fmla="*/ 40102 h 1329860"/>
                <a:gd name="connsiteX1" fmla="*/ 811590 w 1799168"/>
                <a:gd name="connsiteY1" fmla="*/ 5580 h 1329860"/>
                <a:gd name="connsiteX2" fmla="*/ 862116 w 1799168"/>
                <a:gd name="connsiteY2" fmla="*/ 49494 h 1329860"/>
                <a:gd name="connsiteX3" fmla="*/ 855261 w 1799168"/>
                <a:gd name="connsiteY3" fmla="*/ 99372 h 1329860"/>
                <a:gd name="connsiteX4" fmla="*/ 799529 w 1799168"/>
                <a:gd name="connsiteY4" fmla="*/ 43275 h 1329860"/>
                <a:gd name="connsiteX5" fmla="*/ 733007 w 1799168"/>
                <a:gd name="connsiteY5" fmla="*/ 71577 h 1329860"/>
                <a:gd name="connsiteX6" fmla="*/ 779344 w 1799168"/>
                <a:gd name="connsiteY6" fmla="*/ 58124 h 1329860"/>
                <a:gd name="connsiteX7" fmla="*/ 824031 w 1799168"/>
                <a:gd name="connsiteY7" fmla="*/ 146332 h 1329860"/>
                <a:gd name="connsiteX8" fmla="*/ 958726 w 1799168"/>
                <a:gd name="connsiteY8" fmla="*/ 301171 h 1329860"/>
                <a:gd name="connsiteX9" fmla="*/ 1082249 w 1799168"/>
                <a:gd name="connsiteY9" fmla="*/ 266396 h 1329860"/>
                <a:gd name="connsiteX10" fmla="*/ 1131252 w 1799168"/>
                <a:gd name="connsiteY10" fmla="*/ 291398 h 1329860"/>
                <a:gd name="connsiteX11" fmla="*/ 1267217 w 1799168"/>
                <a:gd name="connsiteY11" fmla="*/ 139732 h 1329860"/>
                <a:gd name="connsiteX12" fmla="*/ 1255411 w 1799168"/>
                <a:gd name="connsiteY12" fmla="*/ 114729 h 1329860"/>
                <a:gd name="connsiteX13" fmla="*/ 1324218 w 1799168"/>
                <a:gd name="connsiteY13" fmla="*/ 58124 h 1329860"/>
                <a:gd name="connsiteX14" fmla="*/ 1423748 w 1799168"/>
                <a:gd name="connsiteY14" fmla="*/ 206237 h 1329860"/>
                <a:gd name="connsiteX15" fmla="*/ 1422224 w 1799168"/>
                <a:gd name="connsiteY15" fmla="*/ 142651 h 1329860"/>
                <a:gd name="connsiteX16" fmla="*/ 1318251 w 1799168"/>
                <a:gd name="connsiteY16" fmla="*/ 47717 h 1329860"/>
                <a:gd name="connsiteX17" fmla="*/ 1230020 w 1799168"/>
                <a:gd name="connsiteY17" fmla="*/ 93407 h 1329860"/>
                <a:gd name="connsiteX18" fmla="*/ 1227989 w 1799168"/>
                <a:gd name="connsiteY18" fmla="*/ 44036 h 1329860"/>
                <a:gd name="connsiteX19" fmla="*/ 1318505 w 1799168"/>
                <a:gd name="connsiteY19" fmla="*/ 7991 h 1329860"/>
                <a:gd name="connsiteX20" fmla="*/ 1502584 w 1799168"/>
                <a:gd name="connsiteY20" fmla="*/ 196337 h 1329860"/>
                <a:gd name="connsiteX21" fmla="*/ 1732874 w 1799168"/>
                <a:gd name="connsiteY21" fmla="*/ 228193 h 1329860"/>
                <a:gd name="connsiteX22" fmla="*/ 1795587 w 1799168"/>
                <a:gd name="connsiteY22" fmla="*/ 306375 h 1329860"/>
                <a:gd name="connsiteX23" fmla="*/ 1744172 w 1799168"/>
                <a:gd name="connsiteY23" fmla="*/ 362091 h 1329860"/>
                <a:gd name="connsiteX24" fmla="*/ 1759406 w 1799168"/>
                <a:gd name="connsiteY24" fmla="*/ 280991 h 1329860"/>
                <a:gd name="connsiteX25" fmla="*/ 1588911 w 1799168"/>
                <a:gd name="connsiteY25" fmla="*/ 232128 h 1329860"/>
                <a:gd name="connsiteX26" fmla="*/ 1546382 w 1799168"/>
                <a:gd name="connsiteY26" fmla="*/ 263730 h 1329860"/>
                <a:gd name="connsiteX27" fmla="*/ 1739983 w 1799168"/>
                <a:gd name="connsiteY27" fmla="*/ 276930 h 1329860"/>
                <a:gd name="connsiteX28" fmla="*/ 1686663 w 1799168"/>
                <a:gd name="connsiteY28" fmla="*/ 363488 h 1329860"/>
                <a:gd name="connsiteX29" fmla="*/ 1626742 w 1799168"/>
                <a:gd name="connsiteY29" fmla="*/ 569855 h 1329860"/>
                <a:gd name="connsiteX30" fmla="*/ 1692884 w 1799168"/>
                <a:gd name="connsiteY30" fmla="*/ 629126 h 1329860"/>
                <a:gd name="connsiteX31" fmla="*/ 1711927 w 1799168"/>
                <a:gd name="connsiteY31" fmla="*/ 706292 h 1329860"/>
                <a:gd name="connsiteX32" fmla="*/ 1666859 w 1799168"/>
                <a:gd name="connsiteY32" fmla="*/ 715938 h 1329860"/>
                <a:gd name="connsiteX33" fmla="*/ 1689329 w 1799168"/>
                <a:gd name="connsiteY33" fmla="*/ 664536 h 1329860"/>
                <a:gd name="connsiteX34" fmla="*/ 1587641 w 1799168"/>
                <a:gd name="connsiteY34" fmla="*/ 713653 h 1329860"/>
                <a:gd name="connsiteX35" fmla="*/ 1610112 w 1799168"/>
                <a:gd name="connsiteY35" fmla="*/ 727995 h 1329860"/>
                <a:gd name="connsiteX36" fmla="*/ 1578501 w 1799168"/>
                <a:gd name="connsiteY36" fmla="*/ 779777 h 1329860"/>
                <a:gd name="connsiteX37" fmla="*/ 1534449 w 1799168"/>
                <a:gd name="connsiteY37" fmla="*/ 786377 h 1329860"/>
                <a:gd name="connsiteX38" fmla="*/ 1570122 w 1799168"/>
                <a:gd name="connsiteY38" fmla="*/ 757313 h 1329860"/>
                <a:gd name="connsiteX39" fmla="*/ 1557427 w 1799168"/>
                <a:gd name="connsiteY39" fmla="*/ 738529 h 1329860"/>
                <a:gd name="connsiteX40" fmla="*/ 1464118 w 1799168"/>
                <a:gd name="connsiteY40" fmla="*/ 801099 h 1329860"/>
                <a:gd name="connsiteX41" fmla="*/ 1425271 w 1799168"/>
                <a:gd name="connsiteY41" fmla="*/ 745255 h 1329860"/>
                <a:gd name="connsiteX42" fmla="*/ 1528228 w 1799168"/>
                <a:gd name="connsiteY42" fmla="*/ 698296 h 1329860"/>
                <a:gd name="connsiteX43" fmla="*/ 1519977 w 1799168"/>
                <a:gd name="connsiteY43" fmla="*/ 668851 h 1329860"/>
                <a:gd name="connsiteX44" fmla="*/ 1478083 w 1799168"/>
                <a:gd name="connsiteY44" fmla="*/ 693346 h 1329860"/>
                <a:gd name="connsiteX45" fmla="*/ 1496491 w 1799168"/>
                <a:gd name="connsiteY45" fmla="*/ 655905 h 1329860"/>
                <a:gd name="connsiteX46" fmla="*/ 1541050 w 1799168"/>
                <a:gd name="connsiteY46" fmla="*/ 659332 h 1329860"/>
                <a:gd name="connsiteX47" fmla="*/ 1564156 w 1799168"/>
                <a:gd name="connsiteY47" fmla="*/ 647402 h 1329860"/>
                <a:gd name="connsiteX48" fmla="*/ 1567202 w 1799168"/>
                <a:gd name="connsiteY48" fmla="*/ 677101 h 1329860"/>
                <a:gd name="connsiteX49" fmla="*/ 1653529 w 1799168"/>
                <a:gd name="connsiteY49" fmla="*/ 601712 h 1329860"/>
                <a:gd name="connsiteX50" fmla="*/ 1611635 w 1799168"/>
                <a:gd name="connsiteY50" fmla="*/ 607042 h 1329860"/>
                <a:gd name="connsiteX51" fmla="*/ 1623949 w 1799168"/>
                <a:gd name="connsiteY51" fmla="*/ 575948 h 1329860"/>
                <a:gd name="connsiteX52" fmla="*/ 1566949 w 1799168"/>
                <a:gd name="connsiteY52" fmla="*/ 583309 h 1329860"/>
                <a:gd name="connsiteX53" fmla="*/ 1591831 w 1799168"/>
                <a:gd name="connsiteY53" fmla="*/ 514392 h 1329860"/>
                <a:gd name="connsiteX54" fmla="*/ 1535846 w 1799168"/>
                <a:gd name="connsiteY54" fmla="*/ 511854 h 1329860"/>
                <a:gd name="connsiteX55" fmla="*/ 1534322 w 1799168"/>
                <a:gd name="connsiteY55" fmla="*/ 558560 h 1329860"/>
                <a:gd name="connsiteX56" fmla="*/ 1497252 w 1799168"/>
                <a:gd name="connsiteY56" fmla="*/ 550437 h 1329860"/>
                <a:gd name="connsiteX57" fmla="*/ 1502077 w 1799168"/>
                <a:gd name="connsiteY57" fmla="*/ 509697 h 1329860"/>
                <a:gd name="connsiteX58" fmla="*/ 1475417 w 1799168"/>
                <a:gd name="connsiteY58" fmla="*/ 519850 h 1329860"/>
                <a:gd name="connsiteX59" fmla="*/ 1378807 w 1799168"/>
                <a:gd name="connsiteY59" fmla="*/ 512108 h 1329860"/>
                <a:gd name="connsiteX60" fmla="*/ 1468054 w 1799168"/>
                <a:gd name="connsiteY60" fmla="*/ 462610 h 1329860"/>
                <a:gd name="connsiteX61" fmla="*/ 1424509 w 1799168"/>
                <a:gd name="connsiteY61" fmla="*/ 436846 h 1329860"/>
                <a:gd name="connsiteX62" fmla="*/ 1489127 w 1799168"/>
                <a:gd name="connsiteY62" fmla="*/ 372245 h 1329860"/>
                <a:gd name="connsiteX63" fmla="*/ 1453581 w 1799168"/>
                <a:gd name="connsiteY63" fmla="*/ 353080 h 1329860"/>
                <a:gd name="connsiteX64" fmla="*/ 1486208 w 1799168"/>
                <a:gd name="connsiteY64" fmla="*/ 293175 h 1329860"/>
                <a:gd name="connsiteX65" fmla="*/ 1495348 w 1799168"/>
                <a:gd name="connsiteY65" fmla="*/ 339246 h 1329860"/>
                <a:gd name="connsiteX66" fmla="*/ 1521119 w 1799168"/>
                <a:gd name="connsiteY66" fmla="*/ 264746 h 1329860"/>
                <a:gd name="connsiteX67" fmla="*/ 1469704 w 1799168"/>
                <a:gd name="connsiteY67" fmla="*/ 261700 h 1329860"/>
                <a:gd name="connsiteX68" fmla="*/ 1438982 w 1799168"/>
                <a:gd name="connsiteY68" fmla="*/ 231366 h 1329860"/>
                <a:gd name="connsiteX69" fmla="*/ 1392137 w 1799168"/>
                <a:gd name="connsiteY69" fmla="*/ 280103 h 1329860"/>
                <a:gd name="connsiteX70" fmla="*/ 1433269 w 1799168"/>
                <a:gd name="connsiteY70" fmla="*/ 269695 h 1329860"/>
                <a:gd name="connsiteX71" fmla="*/ 1403943 w 1799168"/>
                <a:gd name="connsiteY71" fmla="*/ 329981 h 1329860"/>
                <a:gd name="connsiteX72" fmla="*/ 1357733 w 1799168"/>
                <a:gd name="connsiteY72" fmla="*/ 304471 h 1329860"/>
                <a:gd name="connsiteX73" fmla="*/ 1368270 w 1799168"/>
                <a:gd name="connsiteY73" fmla="*/ 358792 h 1329860"/>
                <a:gd name="connsiteX74" fmla="*/ 1346561 w 1799168"/>
                <a:gd name="connsiteY74" fmla="*/ 396613 h 1329860"/>
                <a:gd name="connsiteX75" fmla="*/ 1304922 w 1799168"/>
                <a:gd name="connsiteY75" fmla="*/ 367295 h 1329860"/>
                <a:gd name="connsiteX76" fmla="*/ 1309746 w 1799168"/>
                <a:gd name="connsiteY76" fmla="*/ 476952 h 1329860"/>
                <a:gd name="connsiteX77" fmla="*/ 1248936 w 1799168"/>
                <a:gd name="connsiteY77" fmla="*/ 403594 h 1329860"/>
                <a:gd name="connsiteX78" fmla="*/ 1243223 w 1799168"/>
                <a:gd name="connsiteY78" fmla="*/ 372245 h 1329860"/>
                <a:gd name="connsiteX79" fmla="*/ 1207169 w 1799168"/>
                <a:gd name="connsiteY79" fmla="*/ 405624 h 1329860"/>
                <a:gd name="connsiteX80" fmla="*/ 1188634 w 1799168"/>
                <a:gd name="connsiteY80" fmla="*/ 377575 h 1329860"/>
                <a:gd name="connsiteX81" fmla="*/ 1219991 w 1799168"/>
                <a:gd name="connsiteY81" fmla="*/ 347369 h 1329860"/>
                <a:gd name="connsiteX82" fmla="*/ 1187111 w 1799168"/>
                <a:gd name="connsiteY82" fmla="*/ 303202 h 1329860"/>
                <a:gd name="connsiteX83" fmla="*/ 1150041 w 1799168"/>
                <a:gd name="connsiteY83" fmla="*/ 360822 h 1329860"/>
                <a:gd name="connsiteX84" fmla="*/ 1119446 w 1799168"/>
                <a:gd name="connsiteY84" fmla="*/ 309548 h 1329860"/>
                <a:gd name="connsiteX85" fmla="*/ 1099261 w 1799168"/>
                <a:gd name="connsiteY85" fmla="*/ 330870 h 1329860"/>
                <a:gd name="connsiteX86" fmla="*/ 1099261 w 1799168"/>
                <a:gd name="connsiteY86" fmla="*/ 289495 h 1329860"/>
                <a:gd name="connsiteX87" fmla="*/ 1068158 w 1799168"/>
                <a:gd name="connsiteY87" fmla="*/ 297998 h 1329860"/>
                <a:gd name="connsiteX88" fmla="*/ 1067269 w 1799168"/>
                <a:gd name="connsiteY88" fmla="*/ 396994 h 1329860"/>
                <a:gd name="connsiteX89" fmla="*/ 1096595 w 1799168"/>
                <a:gd name="connsiteY89" fmla="*/ 382271 h 1329860"/>
                <a:gd name="connsiteX90" fmla="*/ 1092786 w 1799168"/>
                <a:gd name="connsiteY90" fmla="*/ 413366 h 1329860"/>
                <a:gd name="connsiteX91" fmla="*/ 1124270 w 1799168"/>
                <a:gd name="connsiteY91" fmla="*/ 435069 h 1329860"/>
                <a:gd name="connsiteX92" fmla="*/ 1095325 w 1799168"/>
                <a:gd name="connsiteY92" fmla="*/ 482155 h 1329860"/>
                <a:gd name="connsiteX93" fmla="*/ 1091644 w 1799168"/>
                <a:gd name="connsiteY93" fmla="*/ 427073 h 1329860"/>
                <a:gd name="connsiteX94" fmla="*/ 1081234 w 1799168"/>
                <a:gd name="connsiteY94" fmla="*/ 551326 h 1329860"/>
                <a:gd name="connsiteX95" fmla="*/ 1011030 w 1799168"/>
                <a:gd name="connsiteY95" fmla="*/ 547518 h 1329860"/>
                <a:gd name="connsiteX96" fmla="*/ 996303 w 1799168"/>
                <a:gd name="connsiteY96" fmla="*/ 430119 h 1329860"/>
                <a:gd name="connsiteX97" fmla="*/ 1002143 w 1799168"/>
                <a:gd name="connsiteY97" fmla="*/ 485836 h 1329860"/>
                <a:gd name="connsiteX98" fmla="*/ 967612 w 1799168"/>
                <a:gd name="connsiteY98" fmla="*/ 434942 h 1329860"/>
                <a:gd name="connsiteX99" fmla="*/ 999731 w 1799168"/>
                <a:gd name="connsiteY99" fmla="*/ 414128 h 1329860"/>
                <a:gd name="connsiteX100" fmla="*/ 994907 w 1799168"/>
                <a:gd name="connsiteY100" fmla="*/ 385952 h 1329860"/>
                <a:gd name="connsiteX101" fmla="*/ 1025756 w 1799168"/>
                <a:gd name="connsiteY101" fmla="*/ 395978 h 1329860"/>
                <a:gd name="connsiteX102" fmla="*/ 1023471 w 1799168"/>
                <a:gd name="connsiteY102" fmla="*/ 297617 h 1329860"/>
                <a:gd name="connsiteX103" fmla="*/ 990844 w 1799168"/>
                <a:gd name="connsiteY103" fmla="*/ 290256 h 1329860"/>
                <a:gd name="connsiteX104" fmla="*/ 1000239 w 1799168"/>
                <a:gd name="connsiteY104" fmla="*/ 330108 h 1329860"/>
                <a:gd name="connsiteX105" fmla="*/ 965327 w 1799168"/>
                <a:gd name="connsiteY105" fmla="*/ 307136 h 1329860"/>
                <a:gd name="connsiteX106" fmla="*/ 957203 w 1799168"/>
                <a:gd name="connsiteY106" fmla="*/ 347750 h 1329860"/>
                <a:gd name="connsiteX107" fmla="*/ 935113 w 1799168"/>
                <a:gd name="connsiteY107" fmla="*/ 356507 h 1329860"/>
                <a:gd name="connsiteX108" fmla="*/ 902740 w 1799168"/>
                <a:gd name="connsiteY108" fmla="*/ 304217 h 1329860"/>
                <a:gd name="connsiteX109" fmla="*/ 870495 w 1799168"/>
                <a:gd name="connsiteY109" fmla="*/ 345465 h 1329860"/>
                <a:gd name="connsiteX110" fmla="*/ 903629 w 1799168"/>
                <a:gd name="connsiteY110" fmla="*/ 369580 h 1329860"/>
                <a:gd name="connsiteX111" fmla="*/ 881032 w 1799168"/>
                <a:gd name="connsiteY111" fmla="*/ 406386 h 1329860"/>
                <a:gd name="connsiteX112" fmla="*/ 844978 w 1799168"/>
                <a:gd name="connsiteY112" fmla="*/ 372372 h 1329860"/>
                <a:gd name="connsiteX113" fmla="*/ 843708 w 1799168"/>
                <a:gd name="connsiteY113" fmla="*/ 403720 h 1329860"/>
                <a:gd name="connsiteX114" fmla="*/ 777059 w 1799168"/>
                <a:gd name="connsiteY114" fmla="*/ 477713 h 1329860"/>
                <a:gd name="connsiteX115" fmla="*/ 786707 w 1799168"/>
                <a:gd name="connsiteY115" fmla="*/ 387094 h 1329860"/>
                <a:gd name="connsiteX116" fmla="*/ 770203 w 1799168"/>
                <a:gd name="connsiteY116" fmla="*/ 371103 h 1329860"/>
                <a:gd name="connsiteX117" fmla="*/ 747860 w 1799168"/>
                <a:gd name="connsiteY117" fmla="*/ 406893 h 1329860"/>
                <a:gd name="connsiteX118" fmla="*/ 729452 w 1799168"/>
                <a:gd name="connsiteY118" fmla="*/ 309167 h 1329860"/>
                <a:gd name="connsiteX119" fmla="*/ 689590 w 1799168"/>
                <a:gd name="connsiteY119" fmla="*/ 329093 h 1329860"/>
                <a:gd name="connsiteX120" fmla="*/ 656075 w 1799168"/>
                <a:gd name="connsiteY120" fmla="*/ 269695 h 1329860"/>
                <a:gd name="connsiteX121" fmla="*/ 694160 w 1799168"/>
                <a:gd name="connsiteY121" fmla="*/ 290764 h 1329860"/>
                <a:gd name="connsiteX122" fmla="*/ 658487 w 1799168"/>
                <a:gd name="connsiteY122" fmla="*/ 234159 h 1329860"/>
                <a:gd name="connsiteX123" fmla="*/ 620274 w 1799168"/>
                <a:gd name="connsiteY123" fmla="*/ 265253 h 1329860"/>
                <a:gd name="connsiteX124" fmla="*/ 571398 w 1799168"/>
                <a:gd name="connsiteY124" fmla="*/ 272741 h 1329860"/>
                <a:gd name="connsiteX125" fmla="*/ 593234 w 1799168"/>
                <a:gd name="connsiteY125" fmla="*/ 340388 h 1329860"/>
                <a:gd name="connsiteX126" fmla="*/ 599200 w 1799168"/>
                <a:gd name="connsiteY126" fmla="*/ 294698 h 1329860"/>
                <a:gd name="connsiteX127" fmla="*/ 638301 w 1799168"/>
                <a:gd name="connsiteY127" fmla="*/ 359299 h 1329860"/>
                <a:gd name="connsiteX128" fmla="*/ 593488 w 1799168"/>
                <a:gd name="connsiteY128" fmla="*/ 383033 h 1329860"/>
                <a:gd name="connsiteX129" fmla="*/ 648203 w 1799168"/>
                <a:gd name="connsiteY129" fmla="*/ 400547 h 1329860"/>
                <a:gd name="connsiteX130" fmla="*/ 667246 w 1799168"/>
                <a:gd name="connsiteY130" fmla="*/ 449411 h 1329860"/>
                <a:gd name="connsiteX131" fmla="*/ 627383 w 1799168"/>
                <a:gd name="connsiteY131" fmla="*/ 449157 h 1329860"/>
                <a:gd name="connsiteX132" fmla="*/ 626876 w 1799168"/>
                <a:gd name="connsiteY132" fmla="*/ 466672 h 1329860"/>
                <a:gd name="connsiteX133" fmla="*/ 716630 w 1799168"/>
                <a:gd name="connsiteY133" fmla="*/ 518073 h 1329860"/>
                <a:gd name="connsiteX134" fmla="*/ 611515 w 1799168"/>
                <a:gd name="connsiteY134" fmla="*/ 526830 h 1329860"/>
                <a:gd name="connsiteX135" fmla="*/ 588029 w 1799168"/>
                <a:gd name="connsiteY135" fmla="*/ 508935 h 1329860"/>
                <a:gd name="connsiteX136" fmla="*/ 593361 w 1799168"/>
                <a:gd name="connsiteY136" fmla="*/ 562875 h 1329860"/>
                <a:gd name="connsiteX137" fmla="*/ 550705 w 1799168"/>
                <a:gd name="connsiteY137" fmla="*/ 562240 h 1329860"/>
                <a:gd name="connsiteX138" fmla="*/ 559719 w 1799168"/>
                <a:gd name="connsiteY138" fmla="*/ 520484 h 1329860"/>
                <a:gd name="connsiteX139" fmla="*/ 497513 w 1799168"/>
                <a:gd name="connsiteY139" fmla="*/ 518708 h 1329860"/>
                <a:gd name="connsiteX140" fmla="*/ 525315 w 1799168"/>
                <a:gd name="connsiteY140" fmla="*/ 589274 h 1329860"/>
                <a:gd name="connsiteX141" fmla="*/ 463871 w 1799168"/>
                <a:gd name="connsiteY141" fmla="*/ 578105 h 1329860"/>
                <a:gd name="connsiteX142" fmla="*/ 475804 w 1799168"/>
                <a:gd name="connsiteY142" fmla="*/ 621638 h 1329860"/>
                <a:gd name="connsiteX143" fmla="*/ 442797 w 1799168"/>
                <a:gd name="connsiteY143" fmla="*/ 598920 h 1329860"/>
                <a:gd name="connsiteX144" fmla="*/ 519983 w 1799168"/>
                <a:gd name="connsiteY144" fmla="*/ 677735 h 1329860"/>
                <a:gd name="connsiteX145" fmla="*/ 524934 w 1799168"/>
                <a:gd name="connsiteY145" fmla="*/ 649813 h 1329860"/>
                <a:gd name="connsiteX146" fmla="*/ 546516 w 1799168"/>
                <a:gd name="connsiteY146" fmla="*/ 661617 h 1329860"/>
                <a:gd name="connsiteX147" fmla="*/ 583966 w 1799168"/>
                <a:gd name="connsiteY147" fmla="*/ 652733 h 1329860"/>
                <a:gd name="connsiteX148" fmla="*/ 612784 w 1799168"/>
                <a:gd name="connsiteY148" fmla="*/ 699184 h 1329860"/>
                <a:gd name="connsiteX149" fmla="*/ 561242 w 1799168"/>
                <a:gd name="connsiteY149" fmla="*/ 673674 h 1329860"/>
                <a:gd name="connsiteX150" fmla="*/ 657217 w 1799168"/>
                <a:gd name="connsiteY150" fmla="*/ 744113 h 1329860"/>
                <a:gd name="connsiteX151" fmla="*/ 656963 w 1799168"/>
                <a:gd name="connsiteY151" fmla="*/ 776096 h 1329860"/>
                <a:gd name="connsiteX152" fmla="*/ 593361 w 1799168"/>
                <a:gd name="connsiteY152" fmla="*/ 744113 h 1329860"/>
                <a:gd name="connsiteX153" fmla="*/ 509446 w 1799168"/>
                <a:gd name="connsiteY153" fmla="*/ 699692 h 1329860"/>
                <a:gd name="connsiteX154" fmla="*/ 547024 w 1799168"/>
                <a:gd name="connsiteY154" fmla="*/ 720126 h 1329860"/>
                <a:gd name="connsiteX155" fmla="*/ 552228 w 1799168"/>
                <a:gd name="connsiteY155" fmla="*/ 745255 h 1329860"/>
                <a:gd name="connsiteX156" fmla="*/ 517825 w 1799168"/>
                <a:gd name="connsiteY156" fmla="*/ 743352 h 1329860"/>
                <a:gd name="connsiteX157" fmla="*/ 549816 w 1799168"/>
                <a:gd name="connsiteY157" fmla="*/ 790565 h 1329860"/>
                <a:gd name="connsiteX158" fmla="*/ 506653 w 1799168"/>
                <a:gd name="connsiteY158" fmla="*/ 786504 h 1329860"/>
                <a:gd name="connsiteX159" fmla="*/ 497132 w 1799168"/>
                <a:gd name="connsiteY159" fmla="*/ 715811 h 1329860"/>
                <a:gd name="connsiteX160" fmla="*/ 411186 w 1799168"/>
                <a:gd name="connsiteY160" fmla="*/ 667328 h 1329860"/>
                <a:gd name="connsiteX161" fmla="*/ 390747 w 1799168"/>
                <a:gd name="connsiteY161" fmla="*/ 695250 h 1329860"/>
                <a:gd name="connsiteX162" fmla="*/ 424389 w 1799168"/>
                <a:gd name="connsiteY162" fmla="*/ 703246 h 1329860"/>
                <a:gd name="connsiteX163" fmla="*/ 400522 w 1799168"/>
                <a:gd name="connsiteY163" fmla="*/ 722030 h 1329860"/>
                <a:gd name="connsiteX164" fmla="*/ 437211 w 1799168"/>
                <a:gd name="connsiteY164" fmla="*/ 767720 h 1329860"/>
                <a:gd name="connsiteX165" fmla="*/ 356978 w 1799168"/>
                <a:gd name="connsiteY165" fmla="*/ 784473 h 1329860"/>
                <a:gd name="connsiteX166" fmla="*/ 394301 w 1799168"/>
                <a:gd name="connsiteY166" fmla="*/ 831559 h 1329860"/>
                <a:gd name="connsiteX167" fmla="*/ 419691 w 1799168"/>
                <a:gd name="connsiteY167" fmla="*/ 801988 h 1329860"/>
                <a:gd name="connsiteX168" fmla="*/ 441527 w 1799168"/>
                <a:gd name="connsiteY168" fmla="*/ 841586 h 1329860"/>
                <a:gd name="connsiteX169" fmla="*/ 394428 w 1799168"/>
                <a:gd name="connsiteY169" fmla="*/ 864685 h 1329860"/>
                <a:gd name="connsiteX170" fmla="*/ 418803 w 1799168"/>
                <a:gd name="connsiteY170" fmla="*/ 876869 h 1329860"/>
                <a:gd name="connsiteX171" fmla="*/ 459046 w 1799168"/>
                <a:gd name="connsiteY171" fmla="*/ 972311 h 1329860"/>
                <a:gd name="connsiteX172" fmla="*/ 356089 w 1799168"/>
                <a:gd name="connsiteY172" fmla="*/ 916848 h 1329860"/>
                <a:gd name="connsiteX173" fmla="*/ 370181 w 1799168"/>
                <a:gd name="connsiteY173" fmla="*/ 964569 h 1329860"/>
                <a:gd name="connsiteX174" fmla="*/ 277253 w 1799168"/>
                <a:gd name="connsiteY174" fmla="*/ 932713 h 1329860"/>
                <a:gd name="connsiteX175" fmla="*/ 274967 w 1799168"/>
                <a:gd name="connsiteY175" fmla="*/ 983607 h 1329860"/>
                <a:gd name="connsiteX176" fmla="*/ 199939 w 1799168"/>
                <a:gd name="connsiteY176" fmla="*/ 972184 h 1329860"/>
                <a:gd name="connsiteX177" fmla="*/ 234724 w 1799168"/>
                <a:gd name="connsiteY177" fmla="*/ 946420 h 1329860"/>
                <a:gd name="connsiteX178" fmla="*/ 167948 w 1799168"/>
                <a:gd name="connsiteY178" fmla="*/ 957716 h 1329860"/>
                <a:gd name="connsiteX179" fmla="*/ 178358 w 1799168"/>
                <a:gd name="connsiteY179" fmla="*/ 1005563 h 1329860"/>
                <a:gd name="connsiteX180" fmla="*/ 159696 w 1799168"/>
                <a:gd name="connsiteY180" fmla="*/ 1056711 h 1329860"/>
                <a:gd name="connsiteX181" fmla="*/ 232058 w 1799168"/>
                <a:gd name="connsiteY181" fmla="*/ 1065722 h 1329860"/>
                <a:gd name="connsiteX182" fmla="*/ 195242 w 1799168"/>
                <a:gd name="connsiteY182" fmla="*/ 1039197 h 1329860"/>
                <a:gd name="connsiteX183" fmla="*/ 264811 w 1799168"/>
                <a:gd name="connsiteY183" fmla="*/ 1033231 h 1329860"/>
                <a:gd name="connsiteX184" fmla="*/ 272555 w 1799168"/>
                <a:gd name="connsiteY184" fmla="*/ 1083871 h 1329860"/>
                <a:gd name="connsiteX185" fmla="*/ 309752 w 1799168"/>
                <a:gd name="connsiteY185" fmla="*/ 1049731 h 1329860"/>
                <a:gd name="connsiteX186" fmla="*/ 367007 w 1799168"/>
                <a:gd name="connsiteY186" fmla="*/ 1053411 h 1329860"/>
                <a:gd name="connsiteX187" fmla="*/ 345425 w 1799168"/>
                <a:gd name="connsiteY187" fmla="*/ 1101386 h 1329860"/>
                <a:gd name="connsiteX188" fmla="*/ 451175 w 1799168"/>
                <a:gd name="connsiteY188" fmla="*/ 1049604 h 1329860"/>
                <a:gd name="connsiteX189" fmla="*/ 384907 w 1799168"/>
                <a:gd name="connsiteY189" fmla="*/ 1163322 h 1329860"/>
                <a:gd name="connsiteX190" fmla="*/ 425785 w 1799168"/>
                <a:gd name="connsiteY190" fmla="*/ 1171445 h 1329860"/>
                <a:gd name="connsiteX191" fmla="*/ 400268 w 1799168"/>
                <a:gd name="connsiteY191" fmla="*/ 1218785 h 1329860"/>
                <a:gd name="connsiteX192" fmla="*/ 375640 w 1799168"/>
                <a:gd name="connsiteY192" fmla="*/ 1191371 h 1329860"/>
                <a:gd name="connsiteX193" fmla="*/ 342505 w 1799168"/>
                <a:gd name="connsiteY193" fmla="*/ 1241249 h 1329860"/>
                <a:gd name="connsiteX194" fmla="*/ 416137 w 1799168"/>
                <a:gd name="connsiteY194" fmla="*/ 1251276 h 1329860"/>
                <a:gd name="connsiteX195" fmla="*/ 360786 w 1799168"/>
                <a:gd name="connsiteY195" fmla="*/ 1300012 h 1329860"/>
                <a:gd name="connsiteX196" fmla="*/ 155379 w 1799168"/>
                <a:gd name="connsiteY196" fmla="*/ 1252672 h 1329860"/>
                <a:gd name="connsiteX197" fmla="*/ 48867 w 1799168"/>
                <a:gd name="connsiteY197" fmla="*/ 1258002 h 1329860"/>
                <a:gd name="connsiteX198" fmla="*/ 116913 w 1799168"/>
                <a:gd name="connsiteY198" fmla="*/ 1074226 h 1329860"/>
                <a:gd name="connsiteX199" fmla="*/ 43662 w 1799168"/>
                <a:gd name="connsiteY199" fmla="*/ 1256225 h 1329860"/>
                <a:gd name="connsiteX200" fmla="*/ 126942 w 1799168"/>
                <a:gd name="connsiteY200" fmla="*/ 1296839 h 1329860"/>
                <a:gd name="connsiteX201" fmla="*/ 33506 w 1799168"/>
                <a:gd name="connsiteY201" fmla="*/ 1317907 h 1329860"/>
                <a:gd name="connsiteX202" fmla="*/ 9513 w 1799168"/>
                <a:gd name="connsiteY202" fmla="*/ 1212058 h 1329860"/>
                <a:gd name="connsiteX203" fmla="*/ 99648 w 1799168"/>
                <a:gd name="connsiteY203" fmla="*/ 1004548 h 1329860"/>
                <a:gd name="connsiteX204" fmla="*/ 28936 w 1799168"/>
                <a:gd name="connsiteY204" fmla="*/ 776731 h 1329860"/>
                <a:gd name="connsiteX205" fmla="*/ 71465 w 1799168"/>
                <a:gd name="connsiteY205" fmla="*/ 692077 h 1329860"/>
                <a:gd name="connsiteX206" fmla="*/ 156268 w 1799168"/>
                <a:gd name="connsiteY206" fmla="*/ 714922 h 1329860"/>
                <a:gd name="connsiteX207" fmla="*/ 62959 w 1799168"/>
                <a:gd name="connsiteY207" fmla="*/ 765181 h 1329860"/>
                <a:gd name="connsiteX208" fmla="*/ 110185 w 1799168"/>
                <a:gd name="connsiteY208" fmla="*/ 924844 h 1329860"/>
                <a:gd name="connsiteX209" fmla="*/ 208572 w 1799168"/>
                <a:gd name="connsiteY209" fmla="*/ 926748 h 1329860"/>
                <a:gd name="connsiteX210" fmla="*/ 232439 w 1799168"/>
                <a:gd name="connsiteY210" fmla="*/ 915452 h 1329860"/>
                <a:gd name="connsiteX211" fmla="*/ 356089 w 1799168"/>
                <a:gd name="connsiteY211" fmla="*/ 893241 h 1329860"/>
                <a:gd name="connsiteX212" fmla="*/ 317115 w 1799168"/>
                <a:gd name="connsiteY212" fmla="*/ 766831 h 1329860"/>
                <a:gd name="connsiteX213" fmla="*/ 196892 w 1799168"/>
                <a:gd name="connsiteY213" fmla="*/ 781681 h 1329860"/>
                <a:gd name="connsiteX214" fmla="*/ 172264 w 1799168"/>
                <a:gd name="connsiteY214" fmla="*/ 759978 h 1329860"/>
                <a:gd name="connsiteX215" fmla="*/ 376909 w 1799168"/>
                <a:gd name="connsiteY215" fmla="*/ 722664 h 1329860"/>
                <a:gd name="connsiteX216" fmla="*/ 412201 w 1799168"/>
                <a:gd name="connsiteY216" fmla="*/ 600443 h 1329860"/>
                <a:gd name="connsiteX217" fmla="*/ 459681 w 1799168"/>
                <a:gd name="connsiteY217" fmla="*/ 570490 h 1329860"/>
                <a:gd name="connsiteX218" fmla="*/ 401664 w 1799168"/>
                <a:gd name="connsiteY218" fmla="*/ 368945 h 1329860"/>
                <a:gd name="connsiteX219" fmla="*/ 356724 w 1799168"/>
                <a:gd name="connsiteY219" fmla="*/ 280991 h 1329860"/>
                <a:gd name="connsiteX220" fmla="*/ 531408 w 1799168"/>
                <a:gd name="connsiteY220" fmla="*/ 247231 h 1329860"/>
                <a:gd name="connsiteX221" fmla="*/ 415883 w 1799168"/>
                <a:gd name="connsiteY221" fmla="*/ 250023 h 1329860"/>
                <a:gd name="connsiteX222" fmla="*/ 329302 w 1799168"/>
                <a:gd name="connsiteY222" fmla="*/ 292541 h 1329860"/>
                <a:gd name="connsiteX223" fmla="*/ 346568 w 1799168"/>
                <a:gd name="connsiteY223" fmla="*/ 369199 h 1329860"/>
                <a:gd name="connsiteX224" fmla="*/ 323970 w 1799168"/>
                <a:gd name="connsiteY224" fmla="*/ 246470 h 1329860"/>
                <a:gd name="connsiteX225" fmla="*/ 584220 w 1799168"/>
                <a:gd name="connsiteY225" fmla="*/ 199129 h 1329860"/>
                <a:gd name="connsiteX226" fmla="*/ 727294 w 1799168"/>
                <a:gd name="connsiteY226" fmla="*/ 40102 h 1329860"/>
                <a:gd name="connsiteX227" fmla="*/ 652774 w 1799168"/>
                <a:gd name="connsiteY227" fmla="*/ 193037 h 1329860"/>
                <a:gd name="connsiteX228" fmla="*/ 726151 w 1799168"/>
                <a:gd name="connsiteY228" fmla="*/ 85411 h 1329860"/>
                <a:gd name="connsiteX229" fmla="*/ 652774 w 1799168"/>
                <a:gd name="connsiteY229" fmla="*/ 193037 h 1329860"/>
                <a:gd name="connsiteX230" fmla="*/ 760174 w 1799168"/>
                <a:gd name="connsiteY230" fmla="*/ 160673 h 1329860"/>
                <a:gd name="connsiteX231" fmla="*/ 728691 w 1799168"/>
                <a:gd name="connsiteY231" fmla="*/ 203698 h 1329860"/>
                <a:gd name="connsiteX232" fmla="*/ 789881 w 1799168"/>
                <a:gd name="connsiteY232" fmla="*/ 274138 h 1329860"/>
                <a:gd name="connsiteX233" fmla="*/ 816668 w 1799168"/>
                <a:gd name="connsiteY233" fmla="*/ 252181 h 1329860"/>
                <a:gd name="connsiteX234" fmla="*/ 793563 w 1799168"/>
                <a:gd name="connsiteY234" fmla="*/ 217659 h 1329860"/>
                <a:gd name="connsiteX235" fmla="*/ 761952 w 1799168"/>
                <a:gd name="connsiteY235" fmla="*/ 241520 h 1329860"/>
                <a:gd name="connsiteX236" fmla="*/ 779725 w 1799168"/>
                <a:gd name="connsiteY236" fmla="*/ 179203 h 1329860"/>
                <a:gd name="connsiteX237" fmla="*/ 861989 w 1799168"/>
                <a:gd name="connsiteY237" fmla="*/ 223244 h 1329860"/>
                <a:gd name="connsiteX238" fmla="*/ 836980 w 1799168"/>
                <a:gd name="connsiteY238" fmla="*/ 226797 h 1329860"/>
                <a:gd name="connsiteX239" fmla="*/ 790516 w 1799168"/>
                <a:gd name="connsiteY239" fmla="*/ 319066 h 1329860"/>
                <a:gd name="connsiteX240" fmla="*/ 847771 w 1799168"/>
                <a:gd name="connsiteY240" fmla="*/ 284418 h 1329860"/>
                <a:gd name="connsiteX241" fmla="*/ 833552 w 1799168"/>
                <a:gd name="connsiteY241" fmla="*/ 332520 h 1329860"/>
                <a:gd name="connsiteX242" fmla="*/ 885983 w 1799168"/>
                <a:gd name="connsiteY242" fmla="*/ 258527 h 1329860"/>
                <a:gd name="connsiteX243" fmla="*/ 760174 w 1799168"/>
                <a:gd name="connsiteY243" fmla="*/ 160673 h 1329860"/>
                <a:gd name="connsiteX244" fmla="*/ 1257188 w 1799168"/>
                <a:gd name="connsiteY244" fmla="*/ 168923 h 1329860"/>
                <a:gd name="connsiteX245" fmla="*/ 1308222 w 1799168"/>
                <a:gd name="connsiteY245" fmla="*/ 180472 h 1329860"/>
                <a:gd name="connsiteX246" fmla="*/ 1328915 w 1799168"/>
                <a:gd name="connsiteY246" fmla="*/ 231747 h 1329860"/>
                <a:gd name="connsiteX247" fmla="*/ 1277373 w 1799168"/>
                <a:gd name="connsiteY247" fmla="*/ 244058 h 1329860"/>
                <a:gd name="connsiteX248" fmla="*/ 1312158 w 1799168"/>
                <a:gd name="connsiteY248" fmla="*/ 259415 h 1329860"/>
                <a:gd name="connsiteX249" fmla="*/ 1342118 w 1799168"/>
                <a:gd name="connsiteY249" fmla="*/ 172350 h 1329860"/>
                <a:gd name="connsiteX250" fmla="*/ 1257188 w 1799168"/>
                <a:gd name="connsiteY250" fmla="*/ 168923 h 1329860"/>
                <a:gd name="connsiteX251" fmla="*/ 444447 w 1799168"/>
                <a:gd name="connsiteY251" fmla="*/ 324651 h 1329860"/>
                <a:gd name="connsiteX252" fmla="*/ 453334 w 1799168"/>
                <a:gd name="connsiteY252" fmla="*/ 479744 h 1329860"/>
                <a:gd name="connsiteX253" fmla="*/ 595646 w 1799168"/>
                <a:gd name="connsiteY253" fmla="*/ 467560 h 1329860"/>
                <a:gd name="connsiteX254" fmla="*/ 578761 w 1799168"/>
                <a:gd name="connsiteY254" fmla="*/ 395217 h 1329860"/>
                <a:gd name="connsiteX255" fmla="*/ 586759 w 1799168"/>
                <a:gd name="connsiteY255" fmla="*/ 468956 h 1329860"/>
                <a:gd name="connsiteX256" fmla="*/ 462855 w 1799168"/>
                <a:gd name="connsiteY256" fmla="*/ 469464 h 1329860"/>
                <a:gd name="connsiteX257" fmla="*/ 436449 w 1799168"/>
                <a:gd name="connsiteY257" fmla="*/ 372245 h 1329860"/>
                <a:gd name="connsiteX258" fmla="*/ 519094 w 1799168"/>
                <a:gd name="connsiteY258" fmla="*/ 375418 h 1329860"/>
                <a:gd name="connsiteX259" fmla="*/ 483548 w 1799168"/>
                <a:gd name="connsiteY259" fmla="*/ 380621 h 1329860"/>
                <a:gd name="connsiteX260" fmla="*/ 498909 w 1799168"/>
                <a:gd name="connsiteY260" fmla="*/ 420600 h 1329860"/>
                <a:gd name="connsiteX261" fmla="*/ 531028 w 1799168"/>
                <a:gd name="connsiteY261" fmla="*/ 409685 h 1329860"/>
                <a:gd name="connsiteX262" fmla="*/ 504622 w 1799168"/>
                <a:gd name="connsiteY262" fmla="*/ 323382 h 1329860"/>
                <a:gd name="connsiteX263" fmla="*/ 444447 w 1799168"/>
                <a:gd name="connsiteY263" fmla="*/ 324651 h 1329860"/>
                <a:gd name="connsiteX264" fmla="*/ 1560347 w 1799168"/>
                <a:gd name="connsiteY264" fmla="*/ 410828 h 1329860"/>
                <a:gd name="connsiteX265" fmla="*/ 1609350 w 1799168"/>
                <a:gd name="connsiteY265" fmla="*/ 373133 h 1329860"/>
                <a:gd name="connsiteX266" fmla="*/ 1571773 w 1799168"/>
                <a:gd name="connsiteY266" fmla="*/ 376306 h 1329860"/>
                <a:gd name="connsiteX267" fmla="*/ 1642484 w 1799168"/>
                <a:gd name="connsiteY267" fmla="*/ 349780 h 1329860"/>
                <a:gd name="connsiteX268" fmla="*/ 1664574 w 1799168"/>
                <a:gd name="connsiteY268" fmla="*/ 399405 h 1329860"/>
                <a:gd name="connsiteX269" fmla="*/ 1616079 w 1799168"/>
                <a:gd name="connsiteY269" fmla="*/ 315005 h 1329860"/>
                <a:gd name="connsiteX270" fmla="*/ 1560347 w 1799168"/>
                <a:gd name="connsiteY270" fmla="*/ 410828 h 1329860"/>
                <a:gd name="connsiteX271" fmla="*/ 151063 w 1799168"/>
                <a:gd name="connsiteY271" fmla="*/ 1164464 h 1329860"/>
                <a:gd name="connsiteX272" fmla="*/ 160965 w 1799168"/>
                <a:gd name="connsiteY272" fmla="*/ 1228304 h 1329860"/>
                <a:gd name="connsiteX273" fmla="*/ 285504 w 1799168"/>
                <a:gd name="connsiteY273" fmla="*/ 1255210 h 1329860"/>
                <a:gd name="connsiteX274" fmla="*/ 161219 w 1799168"/>
                <a:gd name="connsiteY274" fmla="*/ 1222212 h 1329860"/>
                <a:gd name="connsiteX275" fmla="*/ 225837 w 1799168"/>
                <a:gd name="connsiteY275" fmla="*/ 1149742 h 1329860"/>
                <a:gd name="connsiteX276" fmla="*/ 207937 w 1799168"/>
                <a:gd name="connsiteY276" fmla="*/ 1184136 h 1329860"/>
                <a:gd name="connsiteX277" fmla="*/ 252116 w 1799168"/>
                <a:gd name="connsiteY277" fmla="*/ 1192259 h 1329860"/>
                <a:gd name="connsiteX278" fmla="*/ 257956 w 1799168"/>
                <a:gd name="connsiteY278" fmla="*/ 1155834 h 1329860"/>
                <a:gd name="connsiteX279" fmla="*/ 151063 w 1799168"/>
                <a:gd name="connsiteY279" fmla="*/ 1164464 h 1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799168" h="1329860">
                  <a:moveTo>
                    <a:pt x="727294" y="40102"/>
                  </a:moveTo>
                  <a:cubicBezTo>
                    <a:pt x="750780" y="21445"/>
                    <a:pt x="779217" y="-4446"/>
                    <a:pt x="811590" y="5580"/>
                  </a:cubicBezTo>
                  <a:cubicBezTo>
                    <a:pt x="830378" y="17764"/>
                    <a:pt x="845866" y="34263"/>
                    <a:pt x="862116" y="49494"/>
                  </a:cubicBezTo>
                  <a:cubicBezTo>
                    <a:pt x="860339" y="61931"/>
                    <a:pt x="856911" y="86934"/>
                    <a:pt x="855261" y="99372"/>
                  </a:cubicBezTo>
                  <a:cubicBezTo>
                    <a:pt x="837742" y="79954"/>
                    <a:pt x="823904" y="55078"/>
                    <a:pt x="799529" y="43275"/>
                  </a:cubicBezTo>
                  <a:cubicBezTo>
                    <a:pt x="774139" y="41752"/>
                    <a:pt x="754208" y="60408"/>
                    <a:pt x="733007" y="71577"/>
                  </a:cubicBezTo>
                  <a:cubicBezTo>
                    <a:pt x="748368" y="66754"/>
                    <a:pt x="763729" y="62185"/>
                    <a:pt x="779344" y="58124"/>
                  </a:cubicBezTo>
                  <a:cubicBezTo>
                    <a:pt x="811590" y="75131"/>
                    <a:pt x="833425" y="109525"/>
                    <a:pt x="824031" y="146332"/>
                  </a:cubicBezTo>
                  <a:cubicBezTo>
                    <a:pt x="879001" y="188087"/>
                    <a:pt x="921021" y="243931"/>
                    <a:pt x="958726" y="301171"/>
                  </a:cubicBezTo>
                  <a:cubicBezTo>
                    <a:pt x="982466" y="254465"/>
                    <a:pt x="1039213" y="266903"/>
                    <a:pt x="1082249" y="266396"/>
                  </a:cubicBezTo>
                  <a:cubicBezTo>
                    <a:pt x="1101800" y="265380"/>
                    <a:pt x="1115764" y="282006"/>
                    <a:pt x="1131252" y="291398"/>
                  </a:cubicBezTo>
                  <a:cubicBezTo>
                    <a:pt x="1174924" y="239362"/>
                    <a:pt x="1213771" y="182503"/>
                    <a:pt x="1267217" y="139732"/>
                  </a:cubicBezTo>
                  <a:cubicBezTo>
                    <a:pt x="1264170" y="133386"/>
                    <a:pt x="1258331" y="120948"/>
                    <a:pt x="1255411" y="114729"/>
                  </a:cubicBezTo>
                  <a:cubicBezTo>
                    <a:pt x="1275977" y="94549"/>
                    <a:pt x="1288545" y="49747"/>
                    <a:pt x="1324218" y="58124"/>
                  </a:cubicBezTo>
                  <a:cubicBezTo>
                    <a:pt x="1371317" y="95184"/>
                    <a:pt x="1424382" y="140747"/>
                    <a:pt x="1423748" y="206237"/>
                  </a:cubicBezTo>
                  <a:cubicBezTo>
                    <a:pt x="1428445" y="185295"/>
                    <a:pt x="1440759" y="160673"/>
                    <a:pt x="1422224" y="142651"/>
                  </a:cubicBezTo>
                  <a:cubicBezTo>
                    <a:pt x="1393533" y="105591"/>
                    <a:pt x="1359511" y="70562"/>
                    <a:pt x="1318251" y="47717"/>
                  </a:cubicBezTo>
                  <a:cubicBezTo>
                    <a:pt x="1279404" y="27029"/>
                    <a:pt x="1255411" y="72593"/>
                    <a:pt x="1230020" y="93407"/>
                  </a:cubicBezTo>
                  <a:cubicBezTo>
                    <a:pt x="1229259" y="76908"/>
                    <a:pt x="1228624" y="60408"/>
                    <a:pt x="1227989" y="44036"/>
                  </a:cubicBezTo>
                  <a:cubicBezTo>
                    <a:pt x="1254141" y="24491"/>
                    <a:pt x="1282578" y="-17519"/>
                    <a:pt x="1318505" y="7991"/>
                  </a:cubicBezTo>
                  <a:cubicBezTo>
                    <a:pt x="1391756" y="56728"/>
                    <a:pt x="1452566" y="124248"/>
                    <a:pt x="1502584" y="196337"/>
                  </a:cubicBezTo>
                  <a:cubicBezTo>
                    <a:pt x="1580278" y="196591"/>
                    <a:pt x="1657719" y="209156"/>
                    <a:pt x="1732874" y="228193"/>
                  </a:cubicBezTo>
                  <a:cubicBezTo>
                    <a:pt x="1768166" y="236570"/>
                    <a:pt x="1812091" y="263477"/>
                    <a:pt x="1795587" y="306375"/>
                  </a:cubicBezTo>
                  <a:cubicBezTo>
                    <a:pt x="1796857" y="338358"/>
                    <a:pt x="1770451" y="353207"/>
                    <a:pt x="1744172" y="362091"/>
                  </a:cubicBezTo>
                  <a:cubicBezTo>
                    <a:pt x="1750520" y="335312"/>
                    <a:pt x="1760041" y="308786"/>
                    <a:pt x="1759406" y="280991"/>
                  </a:cubicBezTo>
                  <a:cubicBezTo>
                    <a:pt x="1709515" y="247993"/>
                    <a:pt x="1648197" y="233778"/>
                    <a:pt x="1588911" y="232128"/>
                  </a:cubicBezTo>
                  <a:cubicBezTo>
                    <a:pt x="1568091" y="229843"/>
                    <a:pt x="1559077" y="251927"/>
                    <a:pt x="1546382" y="263730"/>
                  </a:cubicBezTo>
                  <a:cubicBezTo>
                    <a:pt x="1607573" y="228320"/>
                    <a:pt x="1679554" y="252942"/>
                    <a:pt x="1739983" y="276930"/>
                  </a:cubicBezTo>
                  <a:cubicBezTo>
                    <a:pt x="1730208" y="310182"/>
                    <a:pt x="1724241" y="350542"/>
                    <a:pt x="1686663" y="363488"/>
                  </a:cubicBezTo>
                  <a:cubicBezTo>
                    <a:pt x="1676634" y="434815"/>
                    <a:pt x="1652260" y="502843"/>
                    <a:pt x="1626742" y="569855"/>
                  </a:cubicBezTo>
                  <a:cubicBezTo>
                    <a:pt x="1660131" y="574932"/>
                    <a:pt x="1680443" y="599681"/>
                    <a:pt x="1692884" y="629126"/>
                  </a:cubicBezTo>
                  <a:cubicBezTo>
                    <a:pt x="1706849" y="650956"/>
                    <a:pt x="1729700" y="680274"/>
                    <a:pt x="1711927" y="706292"/>
                  </a:cubicBezTo>
                  <a:cubicBezTo>
                    <a:pt x="1696946" y="710099"/>
                    <a:pt x="1681966" y="713272"/>
                    <a:pt x="1666859" y="715938"/>
                  </a:cubicBezTo>
                  <a:cubicBezTo>
                    <a:pt x="1677650" y="700073"/>
                    <a:pt x="1700247" y="686366"/>
                    <a:pt x="1689329" y="664536"/>
                  </a:cubicBezTo>
                  <a:cubicBezTo>
                    <a:pt x="1648832" y="660855"/>
                    <a:pt x="1618745" y="693473"/>
                    <a:pt x="1587641" y="713653"/>
                  </a:cubicBezTo>
                  <a:cubicBezTo>
                    <a:pt x="1593227" y="717334"/>
                    <a:pt x="1604526" y="724441"/>
                    <a:pt x="1610112" y="727995"/>
                  </a:cubicBezTo>
                  <a:cubicBezTo>
                    <a:pt x="1594624" y="742083"/>
                    <a:pt x="1587769" y="761755"/>
                    <a:pt x="1578501" y="779777"/>
                  </a:cubicBezTo>
                  <a:cubicBezTo>
                    <a:pt x="1563902" y="782950"/>
                    <a:pt x="1549175" y="785234"/>
                    <a:pt x="1534449" y="786377"/>
                  </a:cubicBezTo>
                  <a:cubicBezTo>
                    <a:pt x="1546129" y="776477"/>
                    <a:pt x="1558062" y="766831"/>
                    <a:pt x="1570122" y="757313"/>
                  </a:cubicBezTo>
                  <a:cubicBezTo>
                    <a:pt x="1566949" y="752617"/>
                    <a:pt x="1560601" y="743225"/>
                    <a:pt x="1557427" y="738529"/>
                  </a:cubicBezTo>
                  <a:cubicBezTo>
                    <a:pt x="1518072" y="742590"/>
                    <a:pt x="1488747" y="772923"/>
                    <a:pt x="1464118" y="801099"/>
                  </a:cubicBezTo>
                  <a:cubicBezTo>
                    <a:pt x="1449265" y="783838"/>
                    <a:pt x="1436570" y="764928"/>
                    <a:pt x="1425271" y="745255"/>
                  </a:cubicBezTo>
                  <a:cubicBezTo>
                    <a:pt x="1461198" y="733960"/>
                    <a:pt x="1498776" y="723045"/>
                    <a:pt x="1528228" y="698296"/>
                  </a:cubicBezTo>
                  <a:cubicBezTo>
                    <a:pt x="1526197" y="690935"/>
                    <a:pt x="1522008" y="676212"/>
                    <a:pt x="1519977" y="668851"/>
                  </a:cubicBezTo>
                  <a:cubicBezTo>
                    <a:pt x="1509567" y="674943"/>
                    <a:pt x="1488493" y="687254"/>
                    <a:pt x="1478083" y="693346"/>
                  </a:cubicBezTo>
                  <a:cubicBezTo>
                    <a:pt x="1482653" y="683954"/>
                    <a:pt x="1491920" y="665171"/>
                    <a:pt x="1496491" y="655905"/>
                  </a:cubicBezTo>
                  <a:cubicBezTo>
                    <a:pt x="1508805" y="643975"/>
                    <a:pt x="1526705" y="658952"/>
                    <a:pt x="1541050" y="659332"/>
                  </a:cubicBezTo>
                  <a:cubicBezTo>
                    <a:pt x="1546890" y="656413"/>
                    <a:pt x="1558443" y="650448"/>
                    <a:pt x="1564156" y="647402"/>
                  </a:cubicBezTo>
                  <a:cubicBezTo>
                    <a:pt x="1564917" y="654890"/>
                    <a:pt x="1566441" y="669740"/>
                    <a:pt x="1567202" y="677101"/>
                  </a:cubicBezTo>
                  <a:cubicBezTo>
                    <a:pt x="1598305" y="657048"/>
                    <a:pt x="1656957" y="648544"/>
                    <a:pt x="1653529" y="601712"/>
                  </a:cubicBezTo>
                  <a:cubicBezTo>
                    <a:pt x="1639438" y="602981"/>
                    <a:pt x="1625600" y="604758"/>
                    <a:pt x="1611635" y="607042"/>
                  </a:cubicBezTo>
                  <a:cubicBezTo>
                    <a:pt x="1614682" y="599300"/>
                    <a:pt x="1620903" y="583690"/>
                    <a:pt x="1623949" y="575948"/>
                  </a:cubicBezTo>
                  <a:cubicBezTo>
                    <a:pt x="1604907" y="578486"/>
                    <a:pt x="1585864" y="580897"/>
                    <a:pt x="1566949" y="583309"/>
                  </a:cubicBezTo>
                  <a:cubicBezTo>
                    <a:pt x="1575454" y="560337"/>
                    <a:pt x="1583833" y="537492"/>
                    <a:pt x="1591831" y="514392"/>
                  </a:cubicBezTo>
                  <a:cubicBezTo>
                    <a:pt x="1573169" y="513504"/>
                    <a:pt x="1554380" y="512616"/>
                    <a:pt x="1535846" y="511854"/>
                  </a:cubicBezTo>
                  <a:cubicBezTo>
                    <a:pt x="1535211" y="527465"/>
                    <a:pt x="1534830" y="542949"/>
                    <a:pt x="1534322" y="558560"/>
                  </a:cubicBezTo>
                  <a:cubicBezTo>
                    <a:pt x="1522008" y="555768"/>
                    <a:pt x="1509567" y="553102"/>
                    <a:pt x="1497252" y="550437"/>
                  </a:cubicBezTo>
                  <a:cubicBezTo>
                    <a:pt x="1498395" y="540284"/>
                    <a:pt x="1500807" y="519850"/>
                    <a:pt x="1502077" y="509697"/>
                  </a:cubicBezTo>
                  <a:cubicBezTo>
                    <a:pt x="1495348" y="512235"/>
                    <a:pt x="1482018" y="517312"/>
                    <a:pt x="1475417" y="519850"/>
                  </a:cubicBezTo>
                  <a:cubicBezTo>
                    <a:pt x="1443298" y="516296"/>
                    <a:pt x="1410926" y="514139"/>
                    <a:pt x="1378807" y="512108"/>
                  </a:cubicBezTo>
                  <a:cubicBezTo>
                    <a:pt x="1395818" y="476571"/>
                    <a:pt x="1432253" y="467433"/>
                    <a:pt x="1468054" y="462610"/>
                  </a:cubicBezTo>
                  <a:cubicBezTo>
                    <a:pt x="1455486" y="451061"/>
                    <a:pt x="1440124" y="443319"/>
                    <a:pt x="1424509" y="436846"/>
                  </a:cubicBezTo>
                  <a:cubicBezTo>
                    <a:pt x="1431492" y="400674"/>
                    <a:pt x="1471862" y="397501"/>
                    <a:pt x="1489127" y="372245"/>
                  </a:cubicBezTo>
                  <a:cubicBezTo>
                    <a:pt x="1480241" y="367422"/>
                    <a:pt x="1462468" y="357903"/>
                    <a:pt x="1453581" y="353080"/>
                  </a:cubicBezTo>
                  <a:cubicBezTo>
                    <a:pt x="1459802" y="330743"/>
                    <a:pt x="1470720" y="310436"/>
                    <a:pt x="1486208" y="293175"/>
                  </a:cubicBezTo>
                  <a:cubicBezTo>
                    <a:pt x="1488493" y="304598"/>
                    <a:pt x="1493063" y="327697"/>
                    <a:pt x="1495348" y="339246"/>
                  </a:cubicBezTo>
                  <a:cubicBezTo>
                    <a:pt x="1505250" y="314878"/>
                    <a:pt x="1513375" y="289875"/>
                    <a:pt x="1521119" y="264746"/>
                  </a:cubicBezTo>
                  <a:cubicBezTo>
                    <a:pt x="1503981" y="263730"/>
                    <a:pt x="1486842" y="262715"/>
                    <a:pt x="1469704" y="261700"/>
                  </a:cubicBezTo>
                  <a:cubicBezTo>
                    <a:pt x="1459802" y="251166"/>
                    <a:pt x="1450280" y="240251"/>
                    <a:pt x="1438982" y="231366"/>
                  </a:cubicBezTo>
                  <a:cubicBezTo>
                    <a:pt x="1416131" y="236570"/>
                    <a:pt x="1407371" y="264365"/>
                    <a:pt x="1392137" y="280103"/>
                  </a:cubicBezTo>
                  <a:cubicBezTo>
                    <a:pt x="1402420" y="277564"/>
                    <a:pt x="1422986" y="272361"/>
                    <a:pt x="1433269" y="269695"/>
                  </a:cubicBezTo>
                  <a:cubicBezTo>
                    <a:pt x="1423875" y="290002"/>
                    <a:pt x="1414226" y="310055"/>
                    <a:pt x="1403943" y="329981"/>
                  </a:cubicBezTo>
                  <a:cubicBezTo>
                    <a:pt x="1388582" y="321351"/>
                    <a:pt x="1373094" y="312847"/>
                    <a:pt x="1357733" y="304471"/>
                  </a:cubicBezTo>
                  <a:cubicBezTo>
                    <a:pt x="1361161" y="322620"/>
                    <a:pt x="1364715" y="340642"/>
                    <a:pt x="1368270" y="358792"/>
                  </a:cubicBezTo>
                  <a:cubicBezTo>
                    <a:pt x="1361034" y="371356"/>
                    <a:pt x="1353798" y="383921"/>
                    <a:pt x="1346561" y="396613"/>
                  </a:cubicBezTo>
                  <a:cubicBezTo>
                    <a:pt x="1332724" y="386713"/>
                    <a:pt x="1318886" y="376941"/>
                    <a:pt x="1304922" y="367295"/>
                  </a:cubicBezTo>
                  <a:cubicBezTo>
                    <a:pt x="1312792" y="403594"/>
                    <a:pt x="1326249" y="440780"/>
                    <a:pt x="1309746" y="476952"/>
                  </a:cubicBezTo>
                  <a:cubicBezTo>
                    <a:pt x="1289560" y="452330"/>
                    <a:pt x="1269883" y="427454"/>
                    <a:pt x="1248936" y="403594"/>
                  </a:cubicBezTo>
                  <a:cubicBezTo>
                    <a:pt x="1247540" y="395724"/>
                    <a:pt x="1244620" y="380114"/>
                    <a:pt x="1243223" y="372245"/>
                  </a:cubicBezTo>
                  <a:cubicBezTo>
                    <a:pt x="1231290" y="383414"/>
                    <a:pt x="1219102" y="394455"/>
                    <a:pt x="1207169" y="405624"/>
                  </a:cubicBezTo>
                  <a:cubicBezTo>
                    <a:pt x="1202599" y="398517"/>
                    <a:pt x="1193331" y="384556"/>
                    <a:pt x="1188634" y="377575"/>
                  </a:cubicBezTo>
                  <a:cubicBezTo>
                    <a:pt x="1198663" y="367168"/>
                    <a:pt x="1209200" y="357015"/>
                    <a:pt x="1219991" y="347369"/>
                  </a:cubicBezTo>
                  <a:cubicBezTo>
                    <a:pt x="1209073" y="332520"/>
                    <a:pt x="1198156" y="317797"/>
                    <a:pt x="1187111" y="303202"/>
                  </a:cubicBezTo>
                  <a:cubicBezTo>
                    <a:pt x="1174670" y="322366"/>
                    <a:pt x="1162355" y="341531"/>
                    <a:pt x="1150041" y="360822"/>
                  </a:cubicBezTo>
                  <a:cubicBezTo>
                    <a:pt x="1139631" y="343815"/>
                    <a:pt x="1129475" y="326682"/>
                    <a:pt x="1119446" y="309548"/>
                  </a:cubicBezTo>
                  <a:cubicBezTo>
                    <a:pt x="1114368" y="314878"/>
                    <a:pt x="1104339" y="325539"/>
                    <a:pt x="1099261" y="330870"/>
                  </a:cubicBezTo>
                  <a:cubicBezTo>
                    <a:pt x="1099261" y="317036"/>
                    <a:pt x="1099261" y="303329"/>
                    <a:pt x="1099261" y="289495"/>
                  </a:cubicBezTo>
                  <a:cubicBezTo>
                    <a:pt x="1091517" y="291652"/>
                    <a:pt x="1075902" y="295840"/>
                    <a:pt x="1068158" y="297998"/>
                  </a:cubicBezTo>
                  <a:cubicBezTo>
                    <a:pt x="1063461" y="330743"/>
                    <a:pt x="1066127" y="363995"/>
                    <a:pt x="1067269" y="396994"/>
                  </a:cubicBezTo>
                  <a:cubicBezTo>
                    <a:pt x="1074632" y="393313"/>
                    <a:pt x="1089232" y="385952"/>
                    <a:pt x="1096595" y="382271"/>
                  </a:cubicBezTo>
                  <a:cubicBezTo>
                    <a:pt x="1095706" y="390140"/>
                    <a:pt x="1093675" y="405624"/>
                    <a:pt x="1092786" y="413366"/>
                  </a:cubicBezTo>
                  <a:cubicBezTo>
                    <a:pt x="1100657" y="418824"/>
                    <a:pt x="1116399" y="429612"/>
                    <a:pt x="1124270" y="435069"/>
                  </a:cubicBezTo>
                  <a:cubicBezTo>
                    <a:pt x="1121604" y="454107"/>
                    <a:pt x="1105354" y="467052"/>
                    <a:pt x="1095325" y="482155"/>
                  </a:cubicBezTo>
                  <a:cubicBezTo>
                    <a:pt x="1094437" y="468321"/>
                    <a:pt x="1092532" y="440780"/>
                    <a:pt x="1091644" y="427073"/>
                  </a:cubicBezTo>
                  <a:cubicBezTo>
                    <a:pt x="1047972" y="453599"/>
                    <a:pt x="1072347" y="511981"/>
                    <a:pt x="1081234" y="551326"/>
                  </a:cubicBezTo>
                  <a:cubicBezTo>
                    <a:pt x="1057748" y="552722"/>
                    <a:pt x="1034262" y="551452"/>
                    <a:pt x="1011030" y="547518"/>
                  </a:cubicBezTo>
                  <a:cubicBezTo>
                    <a:pt x="1022075" y="510966"/>
                    <a:pt x="1047719" y="445857"/>
                    <a:pt x="996303" y="430119"/>
                  </a:cubicBezTo>
                  <a:cubicBezTo>
                    <a:pt x="998208" y="448649"/>
                    <a:pt x="1000239" y="467306"/>
                    <a:pt x="1002143" y="485836"/>
                  </a:cubicBezTo>
                  <a:cubicBezTo>
                    <a:pt x="989067" y="470098"/>
                    <a:pt x="973833" y="455122"/>
                    <a:pt x="967612" y="434942"/>
                  </a:cubicBezTo>
                  <a:cubicBezTo>
                    <a:pt x="975610" y="429738"/>
                    <a:pt x="991733" y="419331"/>
                    <a:pt x="999731" y="414128"/>
                  </a:cubicBezTo>
                  <a:cubicBezTo>
                    <a:pt x="998588" y="407147"/>
                    <a:pt x="996050" y="393059"/>
                    <a:pt x="994907" y="385952"/>
                  </a:cubicBezTo>
                  <a:cubicBezTo>
                    <a:pt x="1002651" y="388490"/>
                    <a:pt x="1018012" y="393567"/>
                    <a:pt x="1025756" y="395978"/>
                  </a:cubicBezTo>
                  <a:cubicBezTo>
                    <a:pt x="1026899" y="363234"/>
                    <a:pt x="1030072" y="329981"/>
                    <a:pt x="1023471" y="297617"/>
                  </a:cubicBezTo>
                  <a:cubicBezTo>
                    <a:pt x="1015346" y="295714"/>
                    <a:pt x="999096" y="292160"/>
                    <a:pt x="990844" y="290256"/>
                  </a:cubicBezTo>
                  <a:cubicBezTo>
                    <a:pt x="993257" y="300283"/>
                    <a:pt x="997954" y="320209"/>
                    <a:pt x="1000239" y="330108"/>
                  </a:cubicBezTo>
                  <a:cubicBezTo>
                    <a:pt x="988686" y="322493"/>
                    <a:pt x="976880" y="314751"/>
                    <a:pt x="965327" y="307136"/>
                  </a:cubicBezTo>
                  <a:cubicBezTo>
                    <a:pt x="963296" y="317290"/>
                    <a:pt x="959234" y="337596"/>
                    <a:pt x="957203" y="347750"/>
                  </a:cubicBezTo>
                  <a:cubicBezTo>
                    <a:pt x="951744" y="349907"/>
                    <a:pt x="940572" y="354349"/>
                    <a:pt x="935113" y="356507"/>
                  </a:cubicBezTo>
                  <a:cubicBezTo>
                    <a:pt x="924322" y="338993"/>
                    <a:pt x="913531" y="321605"/>
                    <a:pt x="902740" y="304217"/>
                  </a:cubicBezTo>
                  <a:cubicBezTo>
                    <a:pt x="891569" y="317543"/>
                    <a:pt x="880778" y="331377"/>
                    <a:pt x="870495" y="345465"/>
                  </a:cubicBezTo>
                  <a:cubicBezTo>
                    <a:pt x="878747" y="351430"/>
                    <a:pt x="895377" y="363488"/>
                    <a:pt x="903629" y="369580"/>
                  </a:cubicBezTo>
                  <a:cubicBezTo>
                    <a:pt x="896139" y="381764"/>
                    <a:pt x="888522" y="394075"/>
                    <a:pt x="881032" y="406386"/>
                  </a:cubicBezTo>
                  <a:cubicBezTo>
                    <a:pt x="868971" y="394963"/>
                    <a:pt x="857038" y="383667"/>
                    <a:pt x="844978" y="372372"/>
                  </a:cubicBezTo>
                  <a:cubicBezTo>
                    <a:pt x="844724" y="380114"/>
                    <a:pt x="844089" y="395852"/>
                    <a:pt x="843708" y="403720"/>
                  </a:cubicBezTo>
                  <a:cubicBezTo>
                    <a:pt x="820603" y="427581"/>
                    <a:pt x="798641" y="452584"/>
                    <a:pt x="777059" y="477713"/>
                  </a:cubicBezTo>
                  <a:cubicBezTo>
                    <a:pt x="764999" y="446872"/>
                    <a:pt x="767538" y="414508"/>
                    <a:pt x="786707" y="387094"/>
                  </a:cubicBezTo>
                  <a:cubicBezTo>
                    <a:pt x="781121" y="381764"/>
                    <a:pt x="775662" y="376433"/>
                    <a:pt x="770203" y="371103"/>
                  </a:cubicBezTo>
                  <a:cubicBezTo>
                    <a:pt x="764618" y="380114"/>
                    <a:pt x="753446" y="398009"/>
                    <a:pt x="747860" y="406893"/>
                  </a:cubicBezTo>
                  <a:cubicBezTo>
                    <a:pt x="720566" y="379860"/>
                    <a:pt x="719931" y="344196"/>
                    <a:pt x="729452" y="309167"/>
                  </a:cubicBezTo>
                  <a:cubicBezTo>
                    <a:pt x="716249" y="316020"/>
                    <a:pt x="703300" y="323382"/>
                    <a:pt x="689590" y="329093"/>
                  </a:cubicBezTo>
                  <a:cubicBezTo>
                    <a:pt x="665469" y="319066"/>
                    <a:pt x="663438" y="291145"/>
                    <a:pt x="656075" y="269695"/>
                  </a:cubicBezTo>
                  <a:cubicBezTo>
                    <a:pt x="665596" y="274899"/>
                    <a:pt x="684639" y="285560"/>
                    <a:pt x="694160" y="290764"/>
                  </a:cubicBezTo>
                  <a:cubicBezTo>
                    <a:pt x="683496" y="271219"/>
                    <a:pt x="673340" y="251039"/>
                    <a:pt x="658487" y="234159"/>
                  </a:cubicBezTo>
                  <a:cubicBezTo>
                    <a:pt x="639444" y="232636"/>
                    <a:pt x="632462" y="254719"/>
                    <a:pt x="620274" y="265253"/>
                  </a:cubicBezTo>
                  <a:cubicBezTo>
                    <a:pt x="603898" y="267792"/>
                    <a:pt x="587648" y="270330"/>
                    <a:pt x="571398" y="272741"/>
                  </a:cubicBezTo>
                  <a:cubicBezTo>
                    <a:pt x="578380" y="295333"/>
                    <a:pt x="585617" y="318051"/>
                    <a:pt x="593234" y="340388"/>
                  </a:cubicBezTo>
                  <a:cubicBezTo>
                    <a:pt x="594757" y="328966"/>
                    <a:pt x="597677" y="306121"/>
                    <a:pt x="599200" y="294698"/>
                  </a:cubicBezTo>
                  <a:cubicBezTo>
                    <a:pt x="620909" y="310436"/>
                    <a:pt x="632081" y="334043"/>
                    <a:pt x="638301" y="359299"/>
                  </a:cubicBezTo>
                  <a:cubicBezTo>
                    <a:pt x="623321" y="367168"/>
                    <a:pt x="608341" y="375037"/>
                    <a:pt x="593488" y="383033"/>
                  </a:cubicBezTo>
                  <a:cubicBezTo>
                    <a:pt x="611769" y="388998"/>
                    <a:pt x="629923" y="394709"/>
                    <a:pt x="648203" y="400547"/>
                  </a:cubicBezTo>
                  <a:cubicBezTo>
                    <a:pt x="654551" y="416793"/>
                    <a:pt x="660899" y="433038"/>
                    <a:pt x="667246" y="449411"/>
                  </a:cubicBezTo>
                  <a:cubicBezTo>
                    <a:pt x="657217" y="449284"/>
                    <a:pt x="637286" y="449157"/>
                    <a:pt x="627383" y="449157"/>
                  </a:cubicBezTo>
                  <a:cubicBezTo>
                    <a:pt x="627257" y="453599"/>
                    <a:pt x="627003" y="462356"/>
                    <a:pt x="626876" y="466672"/>
                  </a:cubicBezTo>
                  <a:cubicBezTo>
                    <a:pt x="664707" y="468702"/>
                    <a:pt x="696572" y="485709"/>
                    <a:pt x="716630" y="518073"/>
                  </a:cubicBezTo>
                  <a:cubicBezTo>
                    <a:pt x="681211" y="516677"/>
                    <a:pt x="646045" y="519342"/>
                    <a:pt x="611515" y="526830"/>
                  </a:cubicBezTo>
                  <a:cubicBezTo>
                    <a:pt x="605675" y="522388"/>
                    <a:pt x="593868" y="513377"/>
                    <a:pt x="588029" y="508935"/>
                  </a:cubicBezTo>
                  <a:cubicBezTo>
                    <a:pt x="589806" y="526830"/>
                    <a:pt x="591583" y="544853"/>
                    <a:pt x="593361" y="562875"/>
                  </a:cubicBezTo>
                  <a:cubicBezTo>
                    <a:pt x="582697" y="562748"/>
                    <a:pt x="561369" y="562367"/>
                    <a:pt x="550705" y="562240"/>
                  </a:cubicBezTo>
                  <a:cubicBezTo>
                    <a:pt x="553752" y="548279"/>
                    <a:pt x="556672" y="534445"/>
                    <a:pt x="559719" y="520484"/>
                  </a:cubicBezTo>
                  <a:cubicBezTo>
                    <a:pt x="538899" y="519723"/>
                    <a:pt x="518206" y="519088"/>
                    <a:pt x="497513" y="518708"/>
                  </a:cubicBezTo>
                  <a:cubicBezTo>
                    <a:pt x="506526" y="542187"/>
                    <a:pt x="516048" y="565667"/>
                    <a:pt x="525315" y="589274"/>
                  </a:cubicBezTo>
                  <a:cubicBezTo>
                    <a:pt x="504876" y="585593"/>
                    <a:pt x="484310" y="581913"/>
                    <a:pt x="463871" y="578105"/>
                  </a:cubicBezTo>
                  <a:cubicBezTo>
                    <a:pt x="466917" y="589020"/>
                    <a:pt x="472884" y="610723"/>
                    <a:pt x="475804" y="621638"/>
                  </a:cubicBezTo>
                  <a:cubicBezTo>
                    <a:pt x="467552" y="615926"/>
                    <a:pt x="451048" y="604631"/>
                    <a:pt x="442797" y="598920"/>
                  </a:cubicBezTo>
                  <a:cubicBezTo>
                    <a:pt x="420326" y="649306"/>
                    <a:pt x="488499" y="658952"/>
                    <a:pt x="519983" y="677735"/>
                  </a:cubicBezTo>
                  <a:cubicBezTo>
                    <a:pt x="521125" y="670755"/>
                    <a:pt x="523664" y="656794"/>
                    <a:pt x="524934" y="649813"/>
                  </a:cubicBezTo>
                  <a:cubicBezTo>
                    <a:pt x="530393" y="652733"/>
                    <a:pt x="541184" y="658698"/>
                    <a:pt x="546516" y="661617"/>
                  </a:cubicBezTo>
                  <a:cubicBezTo>
                    <a:pt x="558830" y="658063"/>
                    <a:pt x="571271" y="655144"/>
                    <a:pt x="583966" y="652733"/>
                  </a:cubicBezTo>
                  <a:cubicBezTo>
                    <a:pt x="600343" y="662759"/>
                    <a:pt x="604278" y="683320"/>
                    <a:pt x="612784" y="699184"/>
                  </a:cubicBezTo>
                  <a:cubicBezTo>
                    <a:pt x="595519" y="690808"/>
                    <a:pt x="578380" y="681924"/>
                    <a:pt x="561242" y="673674"/>
                  </a:cubicBezTo>
                  <a:cubicBezTo>
                    <a:pt x="556799" y="725583"/>
                    <a:pt x="621036" y="731294"/>
                    <a:pt x="657217" y="744113"/>
                  </a:cubicBezTo>
                  <a:cubicBezTo>
                    <a:pt x="657090" y="752109"/>
                    <a:pt x="656963" y="768101"/>
                    <a:pt x="656963" y="776096"/>
                  </a:cubicBezTo>
                  <a:cubicBezTo>
                    <a:pt x="635508" y="765816"/>
                    <a:pt x="614181" y="755155"/>
                    <a:pt x="593361" y="744113"/>
                  </a:cubicBezTo>
                  <a:cubicBezTo>
                    <a:pt x="565685" y="728756"/>
                    <a:pt x="538645" y="712003"/>
                    <a:pt x="509446" y="699692"/>
                  </a:cubicBezTo>
                  <a:cubicBezTo>
                    <a:pt x="521760" y="706799"/>
                    <a:pt x="534329" y="713526"/>
                    <a:pt x="547024" y="720126"/>
                  </a:cubicBezTo>
                  <a:cubicBezTo>
                    <a:pt x="548293" y="726345"/>
                    <a:pt x="550959" y="738910"/>
                    <a:pt x="552228" y="745255"/>
                  </a:cubicBezTo>
                  <a:lnTo>
                    <a:pt x="517825" y="743352"/>
                  </a:lnTo>
                  <a:cubicBezTo>
                    <a:pt x="528108" y="759343"/>
                    <a:pt x="538899" y="774954"/>
                    <a:pt x="549816" y="790565"/>
                  </a:cubicBezTo>
                  <a:cubicBezTo>
                    <a:pt x="535344" y="789169"/>
                    <a:pt x="520999" y="787773"/>
                    <a:pt x="506653" y="786504"/>
                  </a:cubicBezTo>
                  <a:cubicBezTo>
                    <a:pt x="500432" y="763024"/>
                    <a:pt x="459300" y="732691"/>
                    <a:pt x="497132" y="715811"/>
                  </a:cubicBezTo>
                  <a:cubicBezTo>
                    <a:pt x="469710" y="697535"/>
                    <a:pt x="442670" y="677735"/>
                    <a:pt x="411186" y="667328"/>
                  </a:cubicBezTo>
                  <a:cubicBezTo>
                    <a:pt x="406108" y="674309"/>
                    <a:pt x="395952" y="688269"/>
                    <a:pt x="390747" y="695250"/>
                  </a:cubicBezTo>
                  <a:cubicBezTo>
                    <a:pt x="399252" y="697281"/>
                    <a:pt x="416010" y="701342"/>
                    <a:pt x="424389" y="703246"/>
                  </a:cubicBezTo>
                  <a:cubicBezTo>
                    <a:pt x="418422" y="707942"/>
                    <a:pt x="406489" y="717334"/>
                    <a:pt x="400522" y="722030"/>
                  </a:cubicBezTo>
                  <a:cubicBezTo>
                    <a:pt x="412836" y="737133"/>
                    <a:pt x="425024" y="752490"/>
                    <a:pt x="437211" y="767720"/>
                  </a:cubicBezTo>
                  <a:cubicBezTo>
                    <a:pt x="410424" y="773177"/>
                    <a:pt x="383637" y="778508"/>
                    <a:pt x="356978" y="784473"/>
                  </a:cubicBezTo>
                  <a:cubicBezTo>
                    <a:pt x="369292" y="800211"/>
                    <a:pt x="381733" y="815948"/>
                    <a:pt x="394301" y="831559"/>
                  </a:cubicBezTo>
                  <a:cubicBezTo>
                    <a:pt x="402807" y="821660"/>
                    <a:pt x="411186" y="811760"/>
                    <a:pt x="419691" y="801988"/>
                  </a:cubicBezTo>
                  <a:cubicBezTo>
                    <a:pt x="426928" y="815187"/>
                    <a:pt x="434291" y="828387"/>
                    <a:pt x="441527" y="841586"/>
                  </a:cubicBezTo>
                  <a:cubicBezTo>
                    <a:pt x="425785" y="849328"/>
                    <a:pt x="410170" y="856943"/>
                    <a:pt x="394428" y="864685"/>
                  </a:cubicBezTo>
                  <a:cubicBezTo>
                    <a:pt x="400522" y="867731"/>
                    <a:pt x="412709" y="873823"/>
                    <a:pt x="418803" y="876869"/>
                  </a:cubicBezTo>
                  <a:cubicBezTo>
                    <a:pt x="427182" y="910629"/>
                    <a:pt x="441908" y="942232"/>
                    <a:pt x="459046" y="972311"/>
                  </a:cubicBezTo>
                  <a:cubicBezTo>
                    <a:pt x="414740" y="974595"/>
                    <a:pt x="387573" y="941851"/>
                    <a:pt x="356089" y="916848"/>
                  </a:cubicBezTo>
                  <a:cubicBezTo>
                    <a:pt x="360659" y="932840"/>
                    <a:pt x="365356" y="948704"/>
                    <a:pt x="370181" y="964569"/>
                  </a:cubicBezTo>
                  <a:cubicBezTo>
                    <a:pt x="333365" y="974215"/>
                    <a:pt x="301246" y="961523"/>
                    <a:pt x="277253" y="932713"/>
                  </a:cubicBezTo>
                  <a:cubicBezTo>
                    <a:pt x="276491" y="949593"/>
                    <a:pt x="275729" y="966600"/>
                    <a:pt x="274967" y="983607"/>
                  </a:cubicBezTo>
                  <a:cubicBezTo>
                    <a:pt x="249069" y="986780"/>
                    <a:pt x="222283" y="987414"/>
                    <a:pt x="199939" y="972184"/>
                  </a:cubicBezTo>
                  <a:cubicBezTo>
                    <a:pt x="211492" y="963554"/>
                    <a:pt x="223171" y="954923"/>
                    <a:pt x="234724" y="946420"/>
                  </a:cubicBezTo>
                  <a:cubicBezTo>
                    <a:pt x="212507" y="949974"/>
                    <a:pt x="190164" y="953781"/>
                    <a:pt x="167948" y="957716"/>
                  </a:cubicBezTo>
                  <a:cubicBezTo>
                    <a:pt x="171375" y="973580"/>
                    <a:pt x="174803" y="989572"/>
                    <a:pt x="178358" y="1005563"/>
                  </a:cubicBezTo>
                  <a:cubicBezTo>
                    <a:pt x="172010" y="1022570"/>
                    <a:pt x="165789" y="1039577"/>
                    <a:pt x="159696" y="1056711"/>
                  </a:cubicBezTo>
                  <a:cubicBezTo>
                    <a:pt x="183689" y="1059757"/>
                    <a:pt x="207810" y="1062676"/>
                    <a:pt x="232058" y="1065722"/>
                  </a:cubicBezTo>
                  <a:cubicBezTo>
                    <a:pt x="219744" y="1056838"/>
                    <a:pt x="207429" y="1048081"/>
                    <a:pt x="195242" y="1039197"/>
                  </a:cubicBezTo>
                  <a:cubicBezTo>
                    <a:pt x="217205" y="1029931"/>
                    <a:pt x="242341" y="1018382"/>
                    <a:pt x="264811" y="1033231"/>
                  </a:cubicBezTo>
                  <a:cubicBezTo>
                    <a:pt x="267985" y="1049984"/>
                    <a:pt x="270651" y="1066865"/>
                    <a:pt x="272555" y="1083871"/>
                  </a:cubicBezTo>
                  <a:cubicBezTo>
                    <a:pt x="284996" y="1072449"/>
                    <a:pt x="297311" y="1061026"/>
                    <a:pt x="309752" y="1049731"/>
                  </a:cubicBezTo>
                  <a:cubicBezTo>
                    <a:pt x="328795" y="1050873"/>
                    <a:pt x="347837" y="1052142"/>
                    <a:pt x="367007" y="1053411"/>
                  </a:cubicBezTo>
                  <a:cubicBezTo>
                    <a:pt x="359517" y="1069276"/>
                    <a:pt x="352280" y="1085268"/>
                    <a:pt x="345425" y="1101386"/>
                  </a:cubicBezTo>
                  <a:cubicBezTo>
                    <a:pt x="382241" y="1085014"/>
                    <a:pt x="405346" y="1044019"/>
                    <a:pt x="451175" y="1049604"/>
                  </a:cubicBezTo>
                  <a:cubicBezTo>
                    <a:pt x="430736" y="1088314"/>
                    <a:pt x="413725" y="1129689"/>
                    <a:pt x="384907" y="1163322"/>
                  </a:cubicBezTo>
                  <a:cubicBezTo>
                    <a:pt x="395063" y="1165352"/>
                    <a:pt x="415502" y="1169414"/>
                    <a:pt x="425785" y="1171445"/>
                  </a:cubicBezTo>
                  <a:cubicBezTo>
                    <a:pt x="418549" y="1187817"/>
                    <a:pt x="412582" y="1205332"/>
                    <a:pt x="400268" y="1218785"/>
                  </a:cubicBezTo>
                  <a:cubicBezTo>
                    <a:pt x="394174" y="1211931"/>
                    <a:pt x="381860" y="1198224"/>
                    <a:pt x="375640" y="1191371"/>
                  </a:cubicBezTo>
                  <a:cubicBezTo>
                    <a:pt x="362817" y="1206728"/>
                    <a:pt x="351773" y="1223481"/>
                    <a:pt x="342505" y="1241249"/>
                  </a:cubicBezTo>
                  <a:cubicBezTo>
                    <a:pt x="367007" y="1244803"/>
                    <a:pt x="391509" y="1247976"/>
                    <a:pt x="416137" y="1251276"/>
                  </a:cubicBezTo>
                  <a:cubicBezTo>
                    <a:pt x="401030" y="1269679"/>
                    <a:pt x="390747" y="1305470"/>
                    <a:pt x="360786" y="1300012"/>
                  </a:cubicBezTo>
                  <a:cubicBezTo>
                    <a:pt x="290836" y="1292397"/>
                    <a:pt x="220505" y="1279959"/>
                    <a:pt x="155379" y="1252672"/>
                  </a:cubicBezTo>
                  <a:cubicBezTo>
                    <a:pt x="124022" y="1280213"/>
                    <a:pt x="84795" y="1267394"/>
                    <a:pt x="48867" y="1258002"/>
                  </a:cubicBezTo>
                  <a:cubicBezTo>
                    <a:pt x="51026" y="1190482"/>
                    <a:pt x="79717" y="1129181"/>
                    <a:pt x="116913" y="1074226"/>
                  </a:cubicBezTo>
                  <a:cubicBezTo>
                    <a:pt x="60166" y="1114205"/>
                    <a:pt x="49883" y="1191878"/>
                    <a:pt x="43662" y="1256225"/>
                  </a:cubicBezTo>
                  <a:cubicBezTo>
                    <a:pt x="41250" y="1300012"/>
                    <a:pt x="99521" y="1288589"/>
                    <a:pt x="126942" y="1296839"/>
                  </a:cubicBezTo>
                  <a:cubicBezTo>
                    <a:pt x="104853" y="1327172"/>
                    <a:pt x="66133" y="1341895"/>
                    <a:pt x="33506" y="1317907"/>
                  </a:cubicBezTo>
                  <a:cubicBezTo>
                    <a:pt x="-13085" y="1303185"/>
                    <a:pt x="-643" y="1247595"/>
                    <a:pt x="9513" y="1212058"/>
                  </a:cubicBezTo>
                  <a:cubicBezTo>
                    <a:pt x="32364" y="1140223"/>
                    <a:pt x="57246" y="1067499"/>
                    <a:pt x="99648" y="1004548"/>
                  </a:cubicBezTo>
                  <a:cubicBezTo>
                    <a:pt x="63594" y="933347"/>
                    <a:pt x="42647" y="855039"/>
                    <a:pt x="28936" y="776731"/>
                  </a:cubicBezTo>
                  <a:cubicBezTo>
                    <a:pt x="21065" y="742336"/>
                    <a:pt x="31602" y="698804"/>
                    <a:pt x="71465" y="692077"/>
                  </a:cubicBezTo>
                  <a:cubicBezTo>
                    <a:pt x="102949" y="672151"/>
                    <a:pt x="133671" y="692077"/>
                    <a:pt x="156268" y="714922"/>
                  </a:cubicBezTo>
                  <a:cubicBezTo>
                    <a:pt x="122372" y="719364"/>
                    <a:pt x="64863" y="717714"/>
                    <a:pt x="62959" y="765181"/>
                  </a:cubicBezTo>
                  <a:cubicBezTo>
                    <a:pt x="69053" y="819883"/>
                    <a:pt x="77431" y="879280"/>
                    <a:pt x="110185" y="924844"/>
                  </a:cubicBezTo>
                  <a:cubicBezTo>
                    <a:pt x="141415" y="935632"/>
                    <a:pt x="176072" y="924082"/>
                    <a:pt x="208572" y="926748"/>
                  </a:cubicBezTo>
                  <a:cubicBezTo>
                    <a:pt x="214539" y="923828"/>
                    <a:pt x="226472" y="918244"/>
                    <a:pt x="232439" y="915452"/>
                  </a:cubicBezTo>
                  <a:cubicBezTo>
                    <a:pt x="274967" y="915960"/>
                    <a:pt x="316100" y="906821"/>
                    <a:pt x="356089" y="893241"/>
                  </a:cubicBezTo>
                  <a:cubicBezTo>
                    <a:pt x="352154" y="848820"/>
                    <a:pt x="337935" y="806176"/>
                    <a:pt x="317115" y="766831"/>
                  </a:cubicBezTo>
                  <a:cubicBezTo>
                    <a:pt x="276618" y="766578"/>
                    <a:pt x="235739" y="769116"/>
                    <a:pt x="196892" y="781681"/>
                  </a:cubicBezTo>
                  <a:cubicBezTo>
                    <a:pt x="188514" y="774573"/>
                    <a:pt x="180262" y="767339"/>
                    <a:pt x="172264" y="759978"/>
                  </a:cubicBezTo>
                  <a:cubicBezTo>
                    <a:pt x="239040" y="740686"/>
                    <a:pt x="308102" y="731675"/>
                    <a:pt x="376909" y="722664"/>
                  </a:cubicBezTo>
                  <a:cubicBezTo>
                    <a:pt x="355708" y="676974"/>
                    <a:pt x="387573" y="636360"/>
                    <a:pt x="412201" y="600443"/>
                  </a:cubicBezTo>
                  <a:cubicBezTo>
                    <a:pt x="422865" y="583943"/>
                    <a:pt x="443178" y="579120"/>
                    <a:pt x="459681" y="570490"/>
                  </a:cubicBezTo>
                  <a:cubicBezTo>
                    <a:pt x="438226" y="503985"/>
                    <a:pt x="409536" y="439130"/>
                    <a:pt x="401664" y="368945"/>
                  </a:cubicBezTo>
                  <a:cubicBezTo>
                    <a:pt x="367134" y="357522"/>
                    <a:pt x="344790" y="314370"/>
                    <a:pt x="356724" y="280991"/>
                  </a:cubicBezTo>
                  <a:cubicBezTo>
                    <a:pt x="407250" y="247358"/>
                    <a:pt x="473138" y="252942"/>
                    <a:pt x="531408" y="247231"/>
                  </a:cubicBezTo>
                  <a:cubicBezTo>
                    <a:pt x="494593" y="228067"/>
                    <a:pt x="453461" y="240758"/>
                    <a:pt x="415883" y="250023"/>
                  </a:cubicBezTo>
                  <a:cubicBezTo>
                    <a:pt x="384907" y="258527"/>
                    <a:pt x="350884" y="266523"/>
                    <a:pt x="329302" y="292541"/>
                  </a:cubicBezTo>
                  <a:cubicBezTo>
                    <a:pt x="331841" y="318686"/>
                    <a:pt x="340093" y="343815"/>
                    <a:pt x="346568" y="369199"/>
                  </a:cubicBezTo>
                  <a:cubicBezTo>
                    <a:pt x="287155" y="362726"/>
                    <a:pt x="264938" y="268172"/>
                    <a:pt x="323970" y="246470"/>
                  </a:cubicBezTo>
                  <a:cubicBezTo>
                    <a:pt x="405219" y="210933"/>
                    <a:pt x="496370" y="203064"/>
                    <a:pt x="584220" y="199129"/>
                  </a:cubicBezTo>
                  <a:cubicBezTo>
                    <a:pt x="624844" y="140366"/>
                    <a:pt x="674228" y="87823"/>
                    <a:pt x="727294" y="40102"/>
                  </a:cubicBezTo>
                  <a:moveTo>
                    <a:pt x="652774" y="193037"/>
                  </a:moveTo>
                  <a:cubicBezTo>
                    <a:pt x="674609" y="155470"/>
                    <a:pt x="698603" y="119171"/>
                    <a:pt x="726151" y="85411"/>
                  </a:cubicBezTo>
                  <a:cubicBezTo>
                    <a:pt x="690097" y="111556"/>
                    <a:pt x="654424" y="145316"/>
                    <a:pt x="652774" y="193037"/>
                  </a:cubicBezTo>
                  <a:moveTo>
                    <a:pt x="760174" y="160673"/>
                  </a:moveTo>
                  <a:cubicBezTo>
                    <a:pt x="748368" y="174000"/>
                    <a:pt x="738847" y="189103"/>
                    <a:pt x="728691" y="203698"/>
                  </a:cubicBezTo>
                  <a:cubicBezTo>
                    <a:pt x="748749" y="227559"/>
                    <a:pt x="769188" y="251039"/>
                    <a:pt x="789881" y="274138"/>
                  </a:cubicBezTo>
                  <a:cubicBezTo>
                    <a:pt x="796609" y="268680"/>
                    <a:pt x="809939" y="257638"/>
                    <a:pt x="816668" y="252181"/>
                  </a:cubicBezTo>
                  <a:cubicBezTo>
                    <a:pt x="808924" y="240631"/>
                    <a:pt x="801180" y="229209"/>
                    <a:pt x="793563" y="217659"/>
                  </a:cubicBezTo>
                  <a:cubicBezTo>
                    <a:pt x="785565" y="223624"/>
                    <a:pt x="769823" y="235555"/>
                    <a:pt x="761952" y="241520"/>
                  </a:cubicBezTo>
                  <a:cubicBezTo>
                    <a:pt x="767664" y="221086"/>
                    <a:pt x="764364" y="195956"/>
                    <a:pt x="779725" y="179203"/>
                  </a:cubicBezTo>
                  <a:cubicBezTo>
                    <a:pt x="816033" y="156612"/>
                    <a:pt x="839138" y="203698"/>
                    <a:pt x="861989" y="223244"/>
                  </a:cubicBezTo>
                  <a:cubicBezTo>
                    <a:pt x="855769" y="224132"/>
                    <a:pt x="843200" y="225909"/>
                    <a:pt x="836980" y="226797"/>
                  </a:cubicBezTo>
                  <a:cubicBezTo>
                    <a:pt x="870241" y="263223"/>
                    <a:pt x="809431" y="291525"/>
                    <a:pt x="790516" y="319066"/>
                  </a:cubicBezTo>
                  <a:cubicBezTo>
                    <a:pt x="809558" y="307517"/>
                    <a:pt x="828601" y="295967"/>
                    <a:pt x="847771" y="284418"/>
                  </a:cubicBezTo>
                  <a:cubicBezTo>
                    <a:pt x="844216" y="296475"/>
                    <a:pt x="837107" y="320589"/>
                    <a:pt x="833552" y="332520"/>
                  </a:cubicBezTo>
                  <a:cubicBezTo>
                    <a:pt x="850691" y="308151"/>
                    <a:pt x="879001" y="288098"/>
                    <a:pt x="885983" y="258527"/>
                  </a:cubicBezTo>
                  <a:cubicBezTo>
                    <a:pt x="862624" y="211821"/>
                    <a:pt x="822000" y="145062"/>
                    <a:pt x="760174" y="160673"/>
                  </a:cubicBezTo>
                  <a:moveTo>
                    <a:pt x="1257188" y="168923"/>
                  </a:moveTo>
                  <a:cubicBezTo>
                    <a:pt x="1274326" y="171715"/>
                    <a:pt x="1291338" y="175650"/>
                    <a:pt x="1308222" y="180472"/>
                  </a:cubicBezTo>
                  <a:cubicBezTo>
                    <a:pt x="1321171" y="194306"/>
                    <a:pt x="1321933" y="214740"/>
                    <a:pt x="1328915" y="231747"/>
                  </a:cubicBezTo>
                  <a:cubicBezTo>
                    <a:pt x="1311269" y="226797"/>
                    <a:pt x="1274326" y="210806"/>
                    <a:pt x="1277373" y="244058"/>
                  </a:cubicBezTo>
                  <a:cubicBezTo>
                    <a:pt x="1269121" y="262588"/>
                    <a:pt x="1302509" y="274645"/>
                    <a:pt x="1312158" y="259415"/>
                  </a:cubicBezTo>
                  <a:cubicBezTo>
                    <a:pt x="1333358" y="237458"/>
                    <a:pt x="1372333" y="203064"/>
                    <a:pt x="1342118" y="172350"/>
                  </a:cubicBezTo>
                  <a:cubicBezTo>
                    <a:pt x="1323583" y="139859"/>
                    <a:pt x="1284736" y="164735"/>
                    <a:pt x="1257188" y="168923"/>
                  </a:cubicBezTo>
                  <a:moveTo>
                    <a:pt x="444447" y="324651"/>
                  </a:moveTo>
                  <a:cubicBezTo>
                    <a:pt x="410170" y="372372"/>
                    <a:pt x="439115" y="430373"/>
                    <a:pt x="453334" y="479744"/>
                  </a:cubicBezTo>
                  <a:cubicBezTo>
                    <a:pt x="497639" y="497512"/>
                    <a:pt x="551975" y="484186"/>
                    <a:pt x="595646" y="467560"/>
                  </a:cubicBezTo>
                  <a:cubicBezTo>
                    <a:pt x="592345" y="442938"/>
                    <a:pt x="585363" y="419077"/>
                    <a:pt x="578761" y="395217"/>
                  </a:cubicBezTo>
                  <a:cubicBezTo>
                    <a:pt x="581300" y="419839"/>
                    <a:pt x="584093" y="444334"/>
                    <a:pt x="586759" y="468956"/>
                  </a:cubicBezTo>
                  <a:cubicBezTo>
                    <a:pt x="546262" y="473271"/>
                    <a:pt x="500813" y="492436"/>
                    <a:pt x="462855" y="469464"/>
                  </a:cubicBezTo>
                  <a:cubicBezTo>
                    <a:pt x="444701" y="441034"/>
                    <a:pt x="432387" y="406132"/>
                    <a:pt x="436449" y="372245"/>
                  </a:cubicBezTo>
                  <a:cubicBezTo>
                    <a:pt x="458412" y="338993"/>
                    <a:pt x="496624" y="349273"/>
                    <a:pt x="519094" y="375418"/>
                  </a:cubicBezTo>
                  <a:cubicBezTo>
                    <a:pt x="510208" y="376687"/>
                    <a:pt x="492435" y="379352"/>
                    <a:pt x="483548" y="380621"/>
                  </a:cubicBezTo>
                  <a:cubicBezTo>
                    <a:pt x="488626" y="393948"/>
                    <a:pt x="493704" y="407274"/>
                    <a:pt x="498909" y="420600"/>
                  </a:cubicBezTo>
                  <a:cubicBezTo>
                    <a:pt x="506907" y="417935"/>
                    <a:pt x="523030" y="412351"/>
                    <a:pt x="531028" y="409685"/>
                  </a:cubicBezTo>
                  <a:cubicBezTo>
                    <a:pt x="522395" y="380875"/>
                    <a:pt x="513762" y="352065"/>
                    <a:pt x="504622" y="323382"/>
                  </a:cubicBezTo>
                  <a:cubicBezTo>
                    <a:pt x="484563" y="323635"/>
                    <a:pt x="464505" y="324143"/>
                    <a:pt x="444447" y="324651"/>
                  </a:cubicBezTo>
                  <a:moveTo>
                    <a:pt x="1560347" y="410828"/>
                  </a:moveTo>
                  <a:cubicBezTo>
                    <a:pt x="1593608" y="428977"/>
                    <a:pt x="1600718" y="397755"/>
                    <a:pt x="1609350" y="373133"/>
                  </a:cubicBezTo>
                  <a:cubicBezTo>
                    <a:pt x="1599956" y="373895"/>
                    <a:pt x="1581167" y="375545"/>
                    <a:pt x="1571773" y="376306"/>
                  </a:cubicBezTo>
                  <a:cubicBezTo>
                    <a:pt x="1586372" y="348765"/>
                    <a:pt x="1614555" y="346861"/>
                    <a:pt x="1642484" y="349780"/>
                  </a:cubicBezTo>
                  <a:cubicBezTo>
                    <a:pt x="1649594" y="366407"/>
                    <a:pt x="1656830" y="383033"/>
                    <a:pt x="1664574" y="399405"/>
                  </a:cubicBezTo>
                  <a:cubicBezTo>
                    <a:pt x="1660257" y="368564"/>
                    <a:pt x="1662289" y="308151"/>
                    <a:pt x="1616079" y="315005"/>
                  </a:cubicBezTo>
                  <a:cubicBezTo>
                    <a:pt x="1567837" y="311578"/>
                    <a:pt x="1562632" y="376052"/>
                    <a:pt x="1560347" y="410828"/>
                  </a:cubicBezTo>
                  <a:moveTo>
                    <a:pt x="151063" y="1164464"/>
                  </a:moveTo>
                  <a:cubicBezTo>
                    <a:pt x="135956" y="1185532"/>
                    <a:pt x="154999" y="1207616"/>
                    <a:pt x="160965" y="1228304"/>
                  </a:cubicBezTo>
                  <a:cubicBezTo>
                    <a:pt x="201209" y="1242138"/>
                    <a:pt x="242595" y="1253560"/>
                    <a:pt x="285504" y="1255210"/>
                  </a:cubicBezTo>
                  <a:cubicBezTo>
                    <a:pt x="243230" y="1247595"/>
                    <a:pt x="201336" y="1237569"/>
                    <a:pt x="161219" y="1222212"/>
                  </a:cubicBezTo>
                  <a:cubicBezTo>
                    <a:pt x="164901" y="1184771"/>
                    <a:pt x="186102" y="1153803"/>
                    <a:pt x="225837" y="1149742"/>
                  </a:cubicBezTo>
                  <a:cubicBezTo>
                    <a:pt x="221394" y="1158372"/>
                    <a:pt x="212380" y="1175506"/>
                    <a:pt x="207937" y="1184136"/>
                  </a:cubicBezTo>
                  <a:cubicBezTo>
                    <a:pt x="222663" y="1186802"/>
                    <a:pt x="237390" y="1189467"/>
                    <a:pt x="252116" y="1192259"/>
                  </a:cubicBezTo>
                  <a:cubicBezTo>
                    <a:pt x="253640" y="1183121"/>
                    <a:pt x="256559" y="1164845"/>
                    <a:pt x="257956" y="1155834"/>
                  </a:cubicBezTo>
                  <a:cubicBezTo>
                    <a:pt x="223171" y="1150757"/>
                    <a:pt x="169344" y="1118520"/>
                    <a:pt x="151063" y="116446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9353" y="3847"/>
              <a:ext cx="231" cy="298"/>
            </a:xfrm>
            <a:custGeom>
              <a:avLst/>
              <a:gdLst>
                <a:gd name="connsiteX0" fmla="*/ 10410 w 146930"/>
                <a:gd name="connsiteY0" fmla="*/ 12227 h 189150"/>
                <a:gd name="connsiteX1" fmla="*/ 142185 w 146930"/>
                <a:gd name="connsiteY1" fmla="*/ 56268 h 189150"/>
                <a:gd name="connsiteX2" fmla="*/ 146629 w 146930"/>
                <a:gd name="connsiteY2" fmla="*/ 189150 h 189150"/>
                <a:gd name="connsiteX3" fmla="*/ 10156 w 146930"/>
                <a:gd name="connsiteY3" fmla="*/ 126326 h 189150"/>
                <a:gd name="connsiteX4" fmla="*/ 0 w 146930"/>
                <a:gd name="connsiteY4" fmla="*/ 76067 h 189150"/>
                <a:gd name="connsiteX5" fmla="*/ 129109 w 146930"/>
                <a:gd name="connsiteY5" fmla="*/ 128230 h 189150"/>
                <a:gd name="connsiteX6" fmla="*/ 50907 w 146930"/>
                <a:gd name="connsiteY6" fmla="*/ 50810 h 189150"/>
                <a:gd name="connsiteX7" fmla="*/ 22470 w 146930"/>
                <a:gd name="connsiteY7" fmla="*/ 67690 h 189150"/>
                <a:gd name="connsiteX8" fmla="*/ 10410 w 146930"/>
                <a:gd name="connsiteY8" fmla="*/ 12227 h 1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930" h="189150">
                  <a:moveTo>
                    <a:pt x="10410" y="12227"/>
                  </a:moveTo>
                  <a:cubicBezTo>
                    <a:pt x="53954" y="-17472"/>
                    <a:pt x="121492" y="10704"/>
                    <a:pt x="142185" y="56268"/>
                  </a:cubicBezTo>
                  <a:cubicBezTo>
                    <a:pt x="149929" y="100054"/>
                    <a:pt x="145613" y="144856"/>
                    <a:pt x="146629" y="189150"/>
                  </a:cubicBezTo>
                  <a:cubicBezTo>
                    <a:pt x="106258" y="157548"/>
                    <a:pt x="55985" y="146506"/>
                    <a:pt x="10156" y="126326"/>
                  </a:cubicBezTo>
                  <a:cubicBezTo>
                    <a:pt x="5840" y="109827"/>
                    <a:pt x="2539" y="93074"/>
                    <a:pt x="0" y="76067"/>
                  </a:cubicBezTo>
                  <a:cubicBezTo>
                    <a:pt x="49638" y="73782"/>
                    <a:pt x="94832" y="92693"/>
                    <a:pt x="129109" y="128230"/>
                  </a:cubicBezTo>
                  <a:cubicBezTo>
                    <a:pt x="115145" y="92185"/>
                    <a:pt x="83026" y="69594"/>
                    <a:pt x="50907" y="50810"/>
                  </a:cubicBezTo>
                  <a:cubicBezTo>
                    <a:pt x="43798" y="54998"/>
                    <a:pt x="29580" y="63502"/>
                    <a:pt x="22470" y="67690"/>
                  </a:cubicBezTo>
                  <a:cubicBezTo>
                    <a:pt x="11299" y="51572"/>
                    <a:pt x="-1270" y="31899"/>
                    <a:pt x="10410" y="1222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9610" y="3843"/>
              <a:ext cx="233" cy="297"/>
            </a:xfrm>
            <a:custGeom>
              <a:avLst/>
              <a:gdLst>
                <a:gd name="connsiteX0" fmla="*/ 4459 w 148167"/>
                <a:gd name="connsiteY0" fmla="*/ 59454 h 188910"/>
                <a:gd name="connsiteX1" fmla="*/ 136616 w 148167"/>
                <a:gd name="connsiteY1" fmla="*/ 15287 h 188910"/>
                <a:gd name="connsiteX2" fmla="*/ 99038 w 148167"/>
                <a:gd name="connsiteY2" fmla="*/ 37751 h 188910"/>
                <a:gd name="connsiteX3" fmla="*/ 23375 w 148167"/>
                <a:gd name="connsiteY3" fmla="*/ 118344 h 188910"/>
                <a:gd name="connsiteX4" fmla="*/ 148168 w 148167"/>
                <a:gd name="connsiteY4" fmla="*/ 76715 h 188910"/>
                <a:gd name="connsiteX5" fmla="*/ 135981 w 148167"/>
                <a:gd name="connsiteY5" fmla="*/ 125197 h 188910"/>
                <a:gd name="connsiteX6" fmla="*/ 397 w 148167"/>
                <a:gd name="connsiteY6" fmla="*/ 188910 h 188910"/>
                <a:gd name="connsiteX7" fmla="*/ 4459 w 148167"/>
                <a:gd name="connsiteY7" fmla="*/ 59454 h 18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67" h="188910">
                  <a:moveTo>
                    <a:pt x="4459" y="59454"/>
                  </a:moveTo>
                  <a:cubicBezTo>
                    <a:pt x="21090" y="10718"/>
                    <a:pt x="97515" y="-20123"/>
                    <a:pt x="136616" y="15287"/>
                  </a:cubicBezTo>
                  <a:cubicBezTo>
                    <a:pt x="163275" y="47270"/>
                    <a:pt x="105766" y="88011"/>
                    <a:pt x="99038" y="37751"/>
                  </a:cubicBezTo>
                  <a:cubicBezTo>
                    <a:pt x="82027" y="72527"/>
                    <a:pt x="38228" y="81792"/>
                    <a:pt x="23375" y="118344"/>
                  </a:cubicBezTo>
                  <a:cubicBezTo>
                    <a:pt x="59810" y="91183"/>
                    <a:pt x="101831" y="73542"/>
                    <a:pt x="148168" y="76715"/>
                  </a:cubicBezTo>
                  <a:cubicBezTo>
                    <a:pt x="144994" y="93087"/>
                    <a:pt x="140932" y="109333"/>
                    <a:pt x="135981" y="125197"/>
                  </a:cubicBezTo>
                  <a:cubicBezTo>
                    <a:pt x="90405" y="145885"/>
                    <a:pt x="41148" y="158831"/>
                    <a:pt x="397" y="188910"/>
                  </a:cubicBezTo>
                  <a:cubicBezTo>
                    <a:pt x="1286" y="145758"/>
                    <a:pt x="-2904" y="102098"/>
                    <a:pt x="4459" y="5945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9294" y="4143"/>
              <a:ext cx="40" cy="66"/>
            </a:xfrm>
            <a:custGeom>
              <a:avLst/>
              <a:gdLst>
                <a:gd name="connsiteX0" fmla="*/ 6025 w 25344"/>
                <a:gd name="connsiteY0" fmla="*/ 1014 h 42134"/>
                <a:gd name="connsiteX1" fmla="*/ 12373 w 25344"/>
                <a:gd name="connsiteY1" fmla="*/ 42135 h 42134"/>
                <a:gd name="connsiteX2" fmla="*/ 6025 w 25344"/>
                <a:gd name="connsiteY2" fmla="*/ 1014 h 4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44" h="42134">
                  <a:moveTo>
                    <a:pt x="6025" y="1014"/>
                  </a:moveTo>
                  <a:cubicBezTo>
                    <a:pt x="27226" y="-7363"/>
                    <a:pt x="33320" y="38835"/>
                    <a:pt x="12373" y="42135"/>
                  </a:cubicBezTo>
                  <a:cubicBezTo>
                    <a:pt x="-3496" y="36677"/>
                    <a:pt x="-2353" y="12436"/>
                    <a:pt x="6025" y="101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8827" y="4389"/>
              <a:ext cx="767" cy="718"/>
            </a:xfrm>
            <a:custGeom>
              <a:avLst/>
              <a:gdLst>
                <a:gd name="connsiteX0" fmla="*/ 325883 w 487089"/>
                <a:gd name="connsiteY0" fmla="*/ 205987 h 455620"/>
                <a:gd name="connsiteX1" fmla="*/ 413226 w 487089"/>
                <a:gd name="connsiteY1" fmla="*/ 0 h 455620"/>
                <a:gd name="connsiteX2" fmla="*/ 356987 w 487089"/>
                <a:gd name="connsiteY2" fmla="*/ 92523 h 455620"/>
                <a:gd name="connsiteX3" fmla="*/ 475813 w 487089"/>
                <a:gd name="connsiteY3" fmla="*/ 221979 h 455620"/>
                <a:gd name="connsiteX4" fmla="*/ 388343 w 487089"/>
                <a:gd name="connsiteY4" fmla="*/ 377580 h 455620"/>
                <a:gd name="connsiteX5" fmla="*/ 353432 w 487089"/>
                <a:gd name="connsiteY5" fmla="*/ 310567 h 455620"/>
                <a:gd name="connsiteX6" fmla="*/ 396595 w 487089"/>
                <a:gd name="connsiteY6" fmla="*/ 338743 h 455620"/>
                <a:gd name="connsiteX7" fmla="*/ 426556 w 487089"/>
                <a:gd name="connsiteY7" fmla="*/ 306633 h 455620"/>
                <a:gd name="connsiteX8" fmla="*/ 345053 w 487089"/>
                <a:gd name="connsiteY8" fmla="*/ 280361 h 455620"/>
                <a:gd name="connsiteX9" fmla="*/ 266343 w 487089"/>
                <a:gd name="connsiteY9" fmla="*/ 325163 h 455620"/>
                <a:gd name="connsiteX10" fmla="*/ 262281 w 487089"/>
                <a:gd name="connsiteY10" fmla="*/ 405121 h 455620"/>
                <a:gd name="connsiteX11" fmla="*/ 300493 w 487089"/>
                <a:gd name="connsiteY11" fmla="*/ 399537 h 455620"/>
                <a:gd name="connsiteX12" fmla="*/ 283101 w 487089"/>
                <a:gd name="connsiteY12" fmla="*/ 344454 h 455620"/>
                <a:gd name="connsiteX13" fmla="*/ 341245 w 487089"/>
                <a:gd name="connsiteY13" fmla="*/ 396744 h 455620"/>
                <a:gd name="connsiteX14" fmla="*/ 165290 w 487089"/>
                <a:gd name="connsiteY14" fmla="*/ 416036 h 455620"/>
                <a:gd name="connsiteX15" fmla="*/ 109178 w 487089"/>
                <a:gd name="connsiteY15" fmla="*/ 243428 h 455620"/>
                <a:gd name="connsiteX16" fmla="*/ 0 w 487089"/>
                <a:gd name="connsiteY16" fmla="*/ 239366 h 455620"/>
                <a:gd name="connsiteX17" fmla="*/ 222926 w 487089"/>
                <a:gd name="connsiteY17" fmla="*/ 272111 h 455620"/>
                <a:gd name="connsiteX18" fmla="*/ 180905 w 487089"/>
                <a:gd name="connsiteY18" fmla="*/ 319578 h 455620"/>
                <a:gd name="connsiteX19" fmla="*/ 182302 w 487089"/>
                <a:gd name="connsiteY19" fmla="*/ 262592 h 455620"/>
                <a:gd name="connsiteX20" fmla="*/ 183317 w 487089"/>
                <a:gd name="connsiteY20" fmla="*/ 321863 h 455620"/>
                <a:gd name="connsiteX21" fmla="*/ 246666 w 487089"/>
                <a:gd name="connsiteY21" fmla="*/ 295591 h 455620"/>
                <a:gd name="connsiteX22" fmla="*/ 222291 w 487089"/>
                <a:gd name="connsiteY22" fmla="*/ 187711 h 455620"/>
                <a:gd name="connsiteX23" fmla="*/ 298208 w 487089"/>
                <a:gd name="connsiteY23" fmla="*/ 284295 h 455620"/>
                <a:gd name="connsiteX24" fmla="*/ 253267 w 487089"/>
                <a:gd name="connsiteY24" fmla="*/ 168546 h 455620"/>
                <a:gd name="connsiteX25" fmla="*/ 350004 w 487089"/>
                <a:gd name="connsiteY25" fmla="*/ 249393 h 455620"/>
                <a:gd name="connsiteX26" fmla="*/ 393294 w 487089"/>
                <a:gd name="connsiteY26" fmla="*/ 203195 h 455620"/>
                <a:gd name="connsiteX27" fmla="*/ 349750 w 487089"/>
                <a:gd name="connsiteY27" fmla="*/ 153443 h 455620"/>
                <a:gd name="connsiteX28" fmla="*/ 390502 w 487089"/>
                <a:gd name="connsiteY28" fmla="*/ 206495 h 455620"/>
                <a:gd name="connsiteX29" fmla="*/ 325883 w 487089"/>
                <a:gd name="connsiteY29" fmla="*/ 205987 h 45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089" h="455620">
                  <a:moveTo>
                    <a:pt x="325883" y="205987"/>
                  </a:moveTo>
                  <a:cubicBezTo>
                    <a:pt x="260631" y="134787"/>
                    <a:pt x="328930" y="17515"/>
                    <a:pt x="413226" y="0"/>
                  </a:cubicBezTo>
                  <a:cubicBezTo>
                    <a:pt x="391771" y="28049"/>
                    <a:pt x="352035" y="53052"/>
                    <a:pt x="356987" y="92523"/>
                  </a:cubicBezTo>
                  <a:cubicBezTo>
                    <a:pt x="387201" y="143671"/>
                    <a:pt x="441155" y="174258"/>
                    <a:pt x="475813" y="221979"/>
                  </a:cubicBezTo>
                  <a:cubicBezTo>
                    <a:pt x="508820" y="283026"/>
                    <a:pt x="466291" y="386972"/>
                    <a:pt x="388343" y="377580"/>
                  </a:cubicBezTo>
                  <a:cubicBezTo>
                    <a:pt x="355717" y="378976"/>
                    <a:pt x="327026" y="335062"/>
                    <a:pt x="353432" y="310567"/>
                  </a:cubicBezTo>
                  <a:cubicBezTo>
                    <a:pt x="377553" y="282138"/>
                    <a:pt x="384916" y="322117"/>
                    <a:pt x="396595" y="338743"/>
                  </a:cubicBezTo>
                  <a:cubicBezTo>
                    <a:pt x="406751" y="328463"/>
                    <a:pt x="425667" y="323513"/>
                    <a:pt x="426556" y="306633"/>
                  </a:cubicBezTo>
                  <a:cubicBezTo>
                    <a:pt x="427444" y="268304"/>
                    <a:pt x="368793" y="255993"/>
                    <a:pt x="345053" y="280361"/>
                  </a:cubicBezTo>
                  <a:cubicBezTo>
                    <a:pt x="321948" y="300795"/>
                    <a:pt x="294146" y="312852"/>
                    <a:pt x="266343" y="325163"/>
                  </a:cubicBezTo>
                  <a:cubicBezTo>
                    <a:pt x="237526" y="338616"/>
                    <a:pt x="225973" y="393698"/>
                    <a:pt x="262281" y="405121"/>
                  </a:cubicBezTo>
                  <a:cubicBezTo>
                    <a:pt x="275103" y="403852"/>
                    <a:pt x="287798" y="401948"/>
                    <a:pt x="300493" y="399537"/>
                  </a:cubicBezTo>
                  <a:cubicBezTo>
                    <a:pt x="294907" y="381387"/>
                    <a:pt x="278785" y="364507"/>
                    <a:pt x="283101" y="344454"/>
                  </a:cubicBezTo>
                  <a:cubicBezTo>
                    <a:pt x="316997" y="327828"/>
                    <a:pt x="353559" y="361842"/>
                    <a:pt x="341245" y="396744"/>
                  </a:cubicBezTo>
                  <a:cubicBezTo>
                    <a:pt x="321694" y="472895"/>
                    <a:pt x="206803" y="470610"/>
                    <a:pt x="165290" y="416036"/>
                  </a:cubicBezTo>
                  <a:cubicBezTo>
                    <a:pt x="133172" y="363492"/>
                    <a:pt x="136346" y="298003"/>
                    <a:pt x="109178" y="243428"/>
                  </a:cubicBezTo>
                  <a:cubicBezTo>
                    <a:pt x="82899" y="207383"/>
                    <a:pt x="35039" y="235432"/>
                    <a:pt x="0" y="239366"/>
                  </a:cubicBezTo>
                  <a:cubicBezTo>
                    <a:pt x="55478" y="169943"/>
                    <a:pt x="196647" y="178573"/>
                    <a:pt x="222926" y="272111"/>
                  </a:cubicBezTo>
                  <a:cubicBezTo>
                    <a:pt x="235748" y="299652"/>
                    <a:pt x="199440" y="311329"/>
                    <a:pt x="180905" y="319578"/>
                  </a:cubicBezTo>
                  <a:cubicBezTo>
                    <a:pt x="181286" y="305237"/>
                    <a:pt x="182048" y="276807"/>
                    <a:pt x="182302" y="262592"/>
                  </a:cubicBezTo>
                  <a:cubicBezTo>
                    <a:pt x="153484" y="272492"/>
                    <a:pt x="159070" y="310314"/>
                    <a:pt x="183317" y="321863"/>
                  </a:cubicBezTo>
                  <a:cubicBezTo>
                    <a:pt x="203883" y="338108"/>
                    <a:pt x="247682" y="324528"/>
                    <a:pt x="246666" y="295591"/>
                  </a:cubicBezTo>
                  <a:cubicBezTo>
                    <a:pt x="241207" y="259039"/>
                    <a:pt x="227877" y="224263"/>
                    <a:pt x="222291" y="187711"/>
                  </a:cubicBezTo>
                  <a:cubicBezTo>
                    <a:pt x="257711" y="210810"/>
                    <a:pt x="271168" y="253327"/>
                    <a:pt x="298208" y="284295"/>
                  </a:cubicBezTo>
                  <a:cubicBezTo>
                    <a:pt x="287290" y="244063"/>
                    <a:pt x="264820" y="208399"/>
                    <a:pt x="253267" y="168546"/>
                  </a:cubicBezTo>
                  <a:cubicBezTo>
                    <a:pt x="289829" y="190376"/>
                    <a:pt x="311919" y="230228"/>
                    <a:pt x="350004" y="249393"/>
                  </a:cubicBezTo>
                  <a:cubicBezTo>
                    <a:pt x="371713" y="243809"/>
                    <a:pt x="392406" y="227055"/>
                    <a:pt x="393294" y="203195"/>
                  </a:cubicBezTo>
                  <a:cubicBezTo>
                    <a:pt x="395707" y="177050"/>
                    <a:pt x="366635" y="166389"/>
                    <a:pt x="349750" y="153443"/>
                  </a:cubicBezTo>
                  <a:cubicBezTo>
                    <a:pt x="349369" y="179842"/>
                    <a:pt x="373744" y="191138"/>
                    <a:pt x="390502" y="206495"/>
                  </a:cubicBezTo>
                  <a:cubicBezTo>
                    <a:pt x="368920" y="215633"/>
                    <a:pt x="342768" y="230863"/>
                    <a:pt x="325883" y="20598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9604" y="4391"/>
              <a:ext cx="296" cy="592"/>
            </a:xfrm>
            <a:custGeom>
              <a:avLst/>
              <a:gdLst>
                <a:gd name="connsiteX0" fmla="*/ 73454 w 187723"/>
                <a:gd name="connsiteY0" fmla="*/ 0 h 376057"/>
                <a:gd name="connsiteX1" fmla="*/ 154576 w 187723"/>
                <a:gd name="connsiteY1" fmla="*/ 210175 h 376057"/>
                <a:gd name="connsiteX2" fmla="*/ 98971 w 187723"/>
                <a:gd name="connsiteY2" fmla="*/ 195961 h 376057"/>
                <a:gd name="connsiteX3" fmla="*/ 149752 w 187723"/>
                <a:gd name="connsiteY3" fmla="*/ 166008 h 376057"/>
                <a:gd name="connsiteX4" fmla="*/ 108746 w 187723"/>
                <a:gd name="connsiteY4" fmla="*/ 164485 h 376057"/>
                <a:gd name="connsiteX5" fmla="*/ 130836 w 187723"/>
                <a:gd name="connsiteY5" fmla="*/ 244443 h 376057"/>
                <a:gd name="connsiteX6" fmla="*/ 65329 w 187723"/>
                <a:gd name="connsiteY6" fmla="*/ 287595 h 376057"/>
                <a:gd name="connsiteX7" fmla="*/ 87419 w 187723"/>
                <a:gd name="connsiteY7" fmla="*/ 336585 h 376057"/>
                <a:gd name="connsiteX8" fmla="*/ 124488 w 187723"/>
                <a:gd name="connsiteY8" fmla="*/ 292545 h 376057"/>
                <a:gd name="connsiteX9" fmla="*/ 120299 w 187723"/>
                <a:gd name="connsiteY9" fmla="*/ 369711 h 376057"/>
                <a:gd name="connsiteX10" fmla="*/ 12391 w 187723"/>
                <a:gd name="connsiteY10" fmla="*/ 221217 h 376057"/>
                <a:gd name="connsiteX11" fmla="*/ 131852 w 187723"/>
                <a:gd name="connsiteY11" fmla="*/ 88969 h 376057"/>
                <a:gd name="connsiteX12" fmla="*/ 73454 w 187723"/>
                <a:gd name="connsiteY12" fmla="*/ 0 h 37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723" h="376057">
                  <a:moveTo>
                    <a:pt x="73454" y="0"/>
                  </a:moveTo>
                  <a:cubicBezTo>
                    <a:pt x="162320" y="13326"/>
                    <a:pt x="231381" y="144432"/>
                    <a:pt x="154576" y="210175"/>
                  </a:cubicBezTo>
                  <a:cubicBezTo>
                    <a:pt x="135152" y="232640"/>
                    <a:pt x="116490" y="205987"/>
                    <a:pt x="98971" y="195961"/>
                  </a:cubicBezTo>
                  <a:cubicBezTo>
                    <a:pt x="115983" y="186061"/>
                    <a:pt x="132867" y="176035"/>
                    <a:pt x="149752" y="166008"/>
                  </a:cubicBezTo>
                  <a:cubicBezTo>
                    <a:pt x="136168" y="164612"/>
                    <a:pt x="122203" y="161058"/>
                    <a:pt x="108746" y="164485"/>
                  </a:cubicBezTo>
                  <a:cubicBezTo>
                    <a:pt x="89704" y="191645"/>
                    <a:pt x="93132" y="235305"/>
                    <a:pt x="130836" y="244443"/>
                  </a:cubicBezTo>
                  <a:cubicBezTo>
                    <a:pt x="109254" y="259292"/>
                    <a:pt x="85768" y="271223"/>
                    <a:pt x="65329" y="287595"/>
                  </a:cubicBezTo>
                  <a:cubicBezTo>
                    <a:pt x="55935" y="307775"/>
                    <a:pt x="69773" y="327066"/>
                    <a:pt x="87419" y="336585"/>
                  </a:cubicBezTo>
                  <a:cubicBezTo>
                    <a:pt x="102399" y="324401"/>
                    <a:pt x="112428" y="307394"/>
                    <a:pt x="124488" y="292545"/>
                  </a:cubicBezTo>
                  <a:cubicBezTo>
                    <a:pt x="144039" y="315390"/>
                    <a:pt x="155591" y="354988"/>
                    <a:pt x="120299" y="369711"/>
                  </a:cubicBezTo>
                  <a:cubicBezTo>
                    <a:pt x="38543" y="404613"/>
                    <a:pt x="-28615" y="287214"/>
                    <a:pt x="12391" y="221217"/>
                  </a:cubicBezTo>
                  <a:cubicBezTo>
                    <a:pt x="45398" y="171339"/>
                    <a:pt x="102780" y="142021"/>
                    <a:pt x="131852" y="88969"/>
                  </a:cubicBezTo>
                  <a:cubicBezTo>
                    <a:pt x="135152" y="49244"/>
                    <a:pt x="95670" y="27160"/>
                    <a:pt x="73454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8344" y="4410"/>
              <a:ext cx="234" cy="326"/>
            </a:xfrm>
            <a:custGeom>
              <a:avLst/>
              <a:gdLst>
                <a:gd name="connsiteX0" fmla="*/ 16422 w 148384"/>
                <a:gd name="connsiteY0" fmla="*/ 21685 h 207238"/>
                <a:gd name="connsiteX1" fmla="*/ 86118 w 148384"/>
                <a:gd name="connsiteY1" fmla="*/ 29681 h 207238"/>
                <a:gd name="connsiteX2" fmla="*/ 49938 w 148384"/>
                <a:gd name="connsiteY2" fmla="*/ 52145 h 207238"/>
                <a:gd name="connsiteX3" fmla="*/ 71011 w 148384"/>
                <a:gd name="connsiteY3" fmla="*/ 74102 h 207238"/>
                <a:gd name="connsiteX4" fmla="*/ 57682 w 148384"/>
                <a:gd name="connsiteY4" fmla="*/ 119538 h 207238"/>
                <a:gd name="connsiteX5" fmla="*/ 89419 w 148384"/>
                <a:gd name="connsiteY5" fmla="*/ 156217 h 207238"/>
                <a:gd name="connsiteX6" fmla="*/ 102114 w 148384"/>
                <a:gd name="connsiteY6" fmla="*/ 24858 h 207238"/>
                <a:gd name="connsiteX7" fmla="*/ 146674 w 148384"/>
                <a:gd name="connsiteY7" fmla="*/ 76260 h 207238"/>
                <a:gd name="connsiteX8" fmla="*/ 133217 w 148384"/>
                <a:gd name="connsiteY8" fmla="*/ 207238 h 207238"/>
                <a:gd name="connsiteX9" fmla="*/ 22897 w 148384"/>
                <a:gd name="connsiteY9" fmla="*/ 142257 h 207238"/>
                <a:gd name="connsiteX10" fmla="*/ 16422 w 148384"/>
                <a:gd name="connsiteY10" fmla="*/ 21685 h 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84" h="207238">
                  <a:moveTo>
                    <a:pt x="16422" y="21685"/>
                  </a:moveTo>
                  <a:cubicBezTo>
                    <a:pt x="30006" y="-9156"/>
                    <a:pt x="83833" y="-7633"/>
                    <a:pt x="86118" y="29681"/>
                  </a:cubicBezTo>
                  <a:cubicBezTo>
                    <a:pt x="95767" y="52526"/>
                    <a:pt x="61617" y="44784"/>
                    <a:pt x="49938" y="52145"/>
                  </a:cubicBezTo>
                  <a:cubicBezTo>
                    <a:pt x="55269" y="57603"/>
                    <a:pt x="65806" y="68644"/>
                    <a:pt x="71011" y="74102"/>
                  </a:cubicBezTo>
                  <a:cubicBezTo>
                    <a:pt x="67711" y="85524"/>
                    <a:pt x="60982" y="108116"/>
                    <a:pt x="57682" y="119538"/>
                  </a:cubicBezTo>
                  <a:cubicBezTo>
                    <a:pt x="68218" y="131722"/>
                    <a:pt x="78882" y="143906"/>
                    <a:pt x="89419" y="156217"/>
                  </a:cubicBezTo>
                  <a:cubicBezTo>
                    <a:pt x="68726" y="112304"/>
                    <a:pt x="84722" y="66614"/>
                    <a:pt x="102114" y="24858"/>
                  </a:cubicBezTo>
                  <a:cubicBezTo>
                    <a:pt x="122934" y="34123"/>
                    <a:pt x="156322" y="46688"/>
                    <a:pt x="146674" y="76260"/>
                  </a:cubicBezTo>
                  <a:cubicBezTo>
                    <a:pt x="135248" y="119031"/>
                    <a:pt x="128647" y="162944"/>
                    <a:pt x="133217" y="207238"/>
                  </a:cubicBezTo>
                  <a:cubicBezTo>
                    <a:pt x="96021" y="186424"/>
                    <a:pt x="56285" y="169036"/>
                    <a:pt x="22897" y="142257"/>
                  </a:cubicBezTo>
                  <a:cubicBezTo>
                    <a:pt x="-12269" y="111923"/>
                    <a:pt x="-716" y="58364"/>
                    <a:pt x="16422" y="2168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10628" y="4401"/>
              <a:ext cx="230" cy="328"/>
            </a:xfrm>
            <a:custGeom>
              <a:avLst/>
              <a:gdLst>
                <a:gd name="connsiteX0" fmla="*/ 89120 w 146111"/>
                <a:gd name="connsiteY0" fmla="*/ 52100 h 208208"/>
                <a:gd name="connsiteX1" fmla="*/ 94706 w 146111"/>
                <a:gd name="connsiteY1" fmla="*/ 191 h 208208"/>
                <a:gd name="connsiteX2" fmla="*/ 111082 w 146111"/>
                <a:gd name="connsiteY2" fmla="*/ 150969 h 208208"/>
                <a:gd name="connsiteX3" fmla="*/ 15107 w 146111"/>
                <a:gd name="connsiteY3" fmla="*/ 208209 h 208208"/>
                <a:gd name="connsiteX4" fmla="*/ 0 w 146111"/>
                <a:gd name="connsiteY4" fmla="*/ 58192 h 208208"/>
                <a:gd name="connsiteX5" fmla="*/ 42275 w 146111"/>
                <a:gd name="connsiteY5" fmla="*/ 25067 h 208208"/>
                <a:gd name="connsiteX6" fmla="*/ 63857 w 146111"/>
                <a:gd name="connsiteY6" fmla="*/ 161376 h 208208"/>
                <a:gd name="connsiteX7" fmla="*/ 89120 w 146111"/>
                <a:gd name="connsiteY7" fmla="*/ 52100 h 20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111" h="208208">
                  <a:moveTo>
                    <a:pt x="89120" y="52100"/>
                  </a:moveTo>
                  <a:cubicBezTo>
                    <a:pt x="48622" y="54511"/>
                    <a:pt x="58144" y="-3744"/>
                    <a:pt x="94706" y="191"/>
                  </a:cubicBezTo>
                  <a:cubicBezTo>
                    <a:pt x="153103" y="19482"/>
                    <a:pt x="166052" y="119112"/>
                    <a:pt x="111082" y="150969"/>
                  </a:cubicBezTo>
                  <a:cubicBezTo>
                    <a:pt x="80106" y="171783"/>
                    <a:pt x="46972" y="188917"/>
                    <a:pt x="15107" y="208209"/>
                  </a:cubicBezTo>
                  <a:cubicBezTo>
                    <a:pt x="20312" y="157315"/>
                    <a:pt x="7617" y="107944"/>
                    <a:pt x="0" y="58192"/>
                  </a:cubicBezTo>
                  <a:cubicBezTo>
                    <a:pt x="10283" y="42962"/>
                    <a:pt x="27802" y="35474"/>
                    <a:pt x="42275" y="25067"/>
                  </a:cubicBezTo>
                  <a:cubicBezTo>
                    <a:pt x="63476" y="67584"/>
                    <a:pt x="70204" y="114417"/>
                    <a:pt x="63857" y="161376"/>
                  </a:cubicBezTo>
                  <a:cubicBezTo>
                    <a:pt x="83280" y="128124"/>
                    <a:pt x="83915" y="89160"/>
                    <a:pt x="89120" y="521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8180" y="4660"/>
              <a:ext cx="362" cy="239"/>
            </a:xfrm>
            <a:custGeom>
              <a:avLst/>
              <a:gdLst>
                <a:gd name="connsiteX0" fmla="*/ 67655 w 229771"/>
                <a:gd name="connsiteY0" fmla="*/ 3863 h 151947"/>
                <a:gd name="connsiteX1" fmla="*/ 229771 w 229771"/>
                <a:gd name="connsiteY1" fmla="*/ 65419 h 151947"/>
                <a:gd name="connsiteX2" fmla="*/ 118308 w 229771"/>
                <a:gd name="connsiteY2" fmla="*/ 141696 h 151947"/>
                <a:gd name="connsiteX3" fmla="*/ 54960 w 229771"/>
                <a:gd name="connsiteY3" fmla="*/ 125323 h 151947"/>
                <a:gd name="connsiteX4" fmla="*/ 163249 w 229771"/>
                <a:gd name="connsiteY4" fmla="*/ 47269 h 151947"/>
                <a:gd name="connsiteX5" fmla="*/ 71590 w 229771"/>
                <a:gd name="connsiteY5" fmla="*/ 75191 h 151947"/>
                <a:gd name="connsiteX6" fmla="*/ 40741 w 229771"/>
                <a:gd name="connsiteY6" fmla="*/ 66688 h 151947"/>
                <a:gd name="connsiteX7" fmla="*/ 63719 w 229771"/>
                <a:gd name="connsiteY7" fmla="*/ 98163 h 151947"/>
                <a:gd name="connsiteX8" fmla="*/ 5703 w 229771"/>
                <a:gd name="connsiteY8" fmla="*/ 102732 h 151947"/>
                <a:gd name="connsiteX9" fmla="*/ 67655 w 229771"/>
                <a:gd name="connsiteY9" fmla="*/ 3863 h 1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71" h="151947">
                  <a:moveTo>
                    <a:pt x="67655" y="3863"/>
                  </a:moveTo>
                  <a:cubicBezTo>
                    <a:pt x="129226" y="-14920"/>
                    <a:pt x="179118" y="39527"/>
                    <a:pt x="229771" y="65419"/>
                  </a:cubicBezTo>
                  <a:cubicBezTo>
                    <a:pt x="187623" y="82933"/>
                    <a:pt x="151189" y="110347"/>
                    <a:pt x="118308" y="141696"/>
                  </a:cubicBezTo>
                  <a:cubicBezTo>
                    <a:pt x="99520" y="161876"/>
                    <a:pt x="63211" y="150072"/>
                    <a:pt x="54960" y="125323"/>
                  </a:cubicBezTo>
                  <a:cubicBezTo>
                    <a:pt x="76922" y="83187"/>
                    <a:pt x="119451" y="60215"/>
                    <a:pt x="163249" y="47269"/>
                  </a:cubicBezTo>
                  <a:cubicBezTo>
                    <a:pt x="129988" y="46127"/>
                    <a:pt x="98123" y="54504"/>
                    <a:pt x="71590" y="75191"/>
                  </a:cubicBezTo>
                  <a:cubicBezTo>
                    <a:pt x="61307" y="72399"/>
                    <a:pt x="51024" y="69480"/>
                    <a:pt x="40741" y="66688"/>
                  </a:cubicBezTo>
                  <a:cubicBezTo>
                    <a:pt x="48612" y="76968"/>
                    <a:pt x="56483" y="87248"/>
                    <a:pt x="63719" y="98163"/>
                  </a:cubicBezTo>
                  <a:cubicBezTo>
                    <a:pt x="47977" y="113774"/>
                    <a:pt x="20937" y="126593"/>
                    <a:pt x="5703" y="102732"/>
                  </a:cubicBezTo>
                  <a:cubicBezTo>
                    <a:pt x="-16895" y="58184"/>
                    <a:pt x="32616" y="20997"/>
                    <a:pt x="67655" y="38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10675" y="4652"/>
              <a:ext cx="350" cy="234"/>
            </a:xfrm>
            <a:custGeom>
              <a:avLst/>
              <a:gdLst>
                <a:gd name="connsiteX0" fmla="*/ 0 w 222164"/>
                <a:gd name="connsiteY0" fmla="*/ 61125 h 148530"/>
                <a:gd name="connsiteX1" fmla="*/ 115906 w 222164"/>
                <a:gd name="connsiteY1" fmla="*/ 331 h 148530"/>
                <a:gd name="connsiteX2" fmla="*/ 222165 w 222164"/>
                <a:gd name="connsiteY2" fmla="*/ 78259 h 148530"/>
                <a:gd name="connsiteX3" fmla="*/ 153738 w 222164"/>
                <a:gd name="connsiteY3" fmla="*/ 96789 h 148530"/>
                <a:gd name="connsiteX4" fmla="*/ 179128 w 222164"/>
                <a:gd name="connsiteY4" fmla="*/ 66709 h 148530"/>
                <a:gd name="connsiteX5" fmla="*/ 144216 w 222164"/>
                <a:gd name="connsiteY5" fmla="*/ 71025 h 148530"/>
                <a:gd name="connsiteX6" fmla="*/ 61825 w 222164"/>
                <a:gd name="connsiteY6" fmla="*/ 44499 h 148530"/>
                <a:gd name="connsiteX7" fmla="*/ 170368 w 222164"/>
                <a:gd name="connsiteY7" fmla="*/ 130930 h 148530"/>
                <a:gd name="connsiteX8" fmla="*/ 106385 w 222164"/>
                <a:gd name="connsiteY8" fmla="*/ 140449 h 148530"/>
                <a:gd name="connsiteX9" fmla="*/ 0 w 222164"/>
                <a:gd name="connsiteY9" fmla="*/ 61125 h 14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164" h="148530">
                  <a:moveTo>
                    <a:pt x="0" y="61125"/>
                  </a:moveTo>
                  <a:cubicBezTo>
                    <a:pt x="36689" y="37645"/>
                    <a:pt x="73886" y="12896"/>
                    <a:pt x="115906" y="331"/>
                  </a:cubicBezTo>
                  <a:cubicBezTo>
                    <a:pt x="163259" y="-3984"/>
                    <a:pt x="208327" y="34472"/>
                    <a:pt x="222165" y="78259"/>
                  </a:cubicBezTo>
                  <a:cubicBezTo>
                    <a:pt x="218610" y="117096"/>
                    <a:pt x="178113" y="116461"/>
                    <a:pt x="153738" y="96789"/>
                  </a:cubicBezTo>
                  <a:cubicBezTo>
                    <a:pt x="160085" y="89301"/>
                    <a:pt x="172780" y="74198"/>
                    <a:pt x="179128" y="66709"/>
                  </a:cubicBezTo>
                  <a:cubicBezTo>
                    <a:pt x="170368" y="67852"/>
                    <a:pt x="152849" y="70009"/>
                    <a:pt x="144216" y="71025"/>
                  </a:cubicBezTo>
                  <a:cubicBezTo>
                    <a:pt x="119842" y="53764"/>
                    <a:pt x="92293" y="41580"/>
                    <a:pt x="61825" y="44499"/>
                  </a:cubicBezTo>
                  <a:cubicBezTo>
                    <a:pt x="104227" y="64679"/>
                    <a:pt x="144089" y="90824"/>
                    <a:pt x="170368" y="130930"/>
                  </a:cubicBezTo>
                  <a:cubicBezTo>
                    <a:pt x="150437" y="135880"/>
                    <a:pt x="125555" y="161263"/>
                    <a:pt x="106385" y="140449"/>
                  </a:cubicBezTo>
                  <a:cubicBezTo>
                    <a:pt x="73378" y="110750"/>
                    <a:pt x="34404" y="88920"/>
                    <a:pt x="0" y="6112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9809" y="4654"/>
              <a:ext cx="564" cy="448"/>
            </a:xfrm>
            <a:custGeom>
              <a:avLst/>
              <a:gdLst>
                <a:gd name="connsiteX0" fmla="*/ 0 w 357875"/>
                <a:gd name="connsiteY0" fmla="*/ 102042 h 284433"/>
                <a:gd name="connsiteX1" fmla="*/ 106004 w 357875"/>
                <a:gd name="connsiteY1" fmla="*/ 0 h 284433"/>
                <a:gd name="connsiteX2" fmla="*/ 59540 w 357875"/>
                <a:gd name="connsiteY2" fmla="*/ 114099 h 284433"/>
                <a:gd name="connsiteX3" fmla="*/ 135711 w 357875"/>
                <a:gd name="connsiteY3" fmla="*/ 17768 h 284433"/>
                <a:gd name="connsiteX4" fmla="*/ 113494 w 357875"/>
                <a:gd name="connsiteY4" fmla="*/ 116510 h 284433"/>
                <a:gd name="connsiteX5" fmla="*/ 182175 w 357875"/>
                <a:gd name="connsiteY5" fmla="*/ 148113 h 284433"/>
                <a:gd name="connsiteX6" fmla="*/ 177859 w 357875"/>
                <a:gd name="connsiteY6" fmla="*/ 93792 h 284433"/>
                <a:gd name="connsiteX7" fmla="*/ 175193 w 357875"/>
                <a:gd name="connsiteY7" fmla="*/ 150143 h 284433"/>
                <a:gd name="connsiteX8" fmla="*/ 184714 w 357875"/>
                <a:gd name="connsiteY8" fmla="*/ 38964 h 284433"/>
                <a:gd name="connsiteX9" fmla="*/ 357875 w 357875"/>
                <a:gd name="connsiteY9" fmla="*/ 63332 h 284433"/>
                <a:gd name="connsiteX10" fmla="*/ 252125 w 357875"/>
                <a:gd name="connsiteY10" fmla="*/ 67012 h 284433"/>
                <a:gd name="connsiteX11" fmla="*/ 191569 w 357875"/>
                <a:gd name="connsiteY11" fmla="*/ 246981 h 284433"/>
                <a:gd name="connsiteX12" fmla="*/ 16377 w 357875"/>
                <a:gd name="connsiteY12" fmla="*/ 214744 h 284433"/>
                <a:gd name="connsiteX13" fmla="*/ 84930 w 357875"/>
                <a:gd name="connsiteY13" fmla="*/ 175654 h 284433"/>
                <a:gd name="connsiteX14" fmla="*/ 56493 w 357875"/>
                <a:gd name="connsiteY14" fmla="*/ 222359 h 284433"/>
                <a:gd name="connsiteX15" fmla="*/ 117684 w 357875"/>
                <a:gd name="connsiteY15" fmla="*/ 214871 h 284433"/>
                <a:gd name="connsiteX16" fmla="*/ 45449 w 357875"/>
                <a:gd name="connsiteY16" fmla="*/ 137452 h 284433"/>
                <a:gd name="connsiteX17" fmla="*/ 0 w 357875"/>
                <a:gd name="connsiteY17" fmla="*/ 102042 h 28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7875" h="284433">
                  <a:moveTo>
                    <a:pt x="0" y="102042"/>
                  </a:moveTo>
                  <a:cubicBezTo>
                    <a:pt x="33134" y="65870"/>
                    <a:pt x="63222" y="25510"/>
                    <a:pt x="106004" y="0"/>
                  </a:cubicBezTo>
                  <a:cubicBezTo>
                    <a:pt x="93182" y="39091"/>
                    <a:pt x="69061" y="73739"/>
                    <a:pt x="59540" y="114099"/>
                  </a:cubicBezTo>
                  <a:cubicBezTo>
                    <a:pt x="86581" y="83131"/>
                    <a:pt x="103338" y="43913"/>
                    <a:pt x="135711" y="17768"/>
                  </a:cubicBezTo>
                  <a:cubicBezTo>
                    <a:pt x="130506" y="51148"/>
                    <a:pt x="119842" y="83258"/>
                    <a:pt x="113494" y="116510"/>
                  </a:cubicBezTo>
                  <a:cubicBezTo>
                    <a:pt x="103465" y="152301"/>
                    <a:pt x="159197" y="175527"/>
                    <a:pt x="182175" y="148113"/>
                  </a:cubicBezTo>
                  <a:cubicBezTo>
                    <a:pt x="200456" y="138975"/>
                    <a:pt x="202487" y="92015"/>
                    <a:pt x="177859" y="93792"/>
                  </a:cubicBezTo>
                  <a:cubicBezTo>
                    <a:pt x="176462" y="112449"/>
                    <a:pt x="175573" y="131360"/>
                    <a:pt x="175193" y="150143"/>
                  </a:cubicBezTo>
                  <a:cubicBezTo>
                    <a:pt x="111082" y="135040"/>
                    <a:pt x="142947" y="60413"/>
                    <a:pt x="184714" y="38964"/>
                  </a:cubicBezTo>
                  <a:cubicBezTo>
                    <a:pt x="240191" y="11549"/>
                    <a:pt x="312554" y="20053"/>
                    <a:pt x="357875" y="63332"/>
                  </a:cubicBezTo>
                  <a:cubicBezTo>
                    <a:pt x="323725" y="62190"/>
                    <a:pt x="281324" y="40360"/>
                    <a:pt x="252125" y="67012"/>
                  </a:cubicBezTo>
                  <a:cubicBezTo>
                    <a:pt x="218610" y="122221"/>
                    <a:pt x="229401" y="194057"/>
                    <a:pt x="191569" y="246981"/>
                  </a:cubicBezTo>
                  <a:cubicBezTo>
                    <a:pt x="147771" y="304348"/>
                    <a:pt x="24375" y="297495"/>
                    <a:pt x="16377" y="214744"/>
                  </a:cubicBezTo>
                  <a:cubicBezTo>
                    <a:pt x="11933" y="174765"/>
                    <a:pt x="55859" y="169816"/>
                    <a:pt x="84930" y="175654"/>
                  </a:cubicBezTo>
                  <a:cubicBezTo>
                    <a:pt x="75663" y="191265"/>
                    <a:pt x="66142" y="206876"/>
                    <a:pt x="56493" y="222359"/>
                  </a:cubicBezTo>
                  <a:cubicBezTo>
                    <a:pt x="75155" y="235432"/>
                    <a:pt x="110701" y="245966"/>
                    <a:pt x="117684" y="214871"/>
                  </a:cubicBezTo>
                  <a:cubicBezTo>
                    <a:pt x="129744" y="168927"/>
                    <a:pt x="86200" y="139229"/>
                    <a:pt x="45449" y="137452"/>
                  </a:cubicBezTo>
                  <a:cubicBezTo>
                    <a:pt x="30468" y="125521"/>
                    <a:pt x="15361" y="113591"/>
                    <a:pt x="0" y="10204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0213" y="4846"/>
              <a:ext cx="1035" cy="1198"/>
            </a:xfrm>
            <a:custGeom>
              <a:avLst/>
              <a:gdLst>
                <a:gd name="connsiteX0" fmla="*/ 503996 w 656924"/>
                <a:gd name="connsiteY0" fmla="*/ 23283 h 760673"/>
                <a:gd name="connsiteX1" fmla="*/ 617363 w 656924"/>
                <a:gd name="connsiteY1" fmla="*/ 14526 h 760673"/>
                <a:gd name="connsiteX2" fmla="*/ 555919 w 656924"/>
                <a:gd name="connsiteY2" fmla="*/ 317605 h 760673"/>
                <a:gd name="connsiteX3" fmla="*/ 655575 w 656924"/>
                <a:gd name="connsiteY3" fmla="*/ 577024 h 760673"/>
                <a:gd name="connsiteX4" fmla="*/ 596035 w 656924"/>
                <a:gd name="connsiteY4" fmla="*/ 635787 h 760673"/>
                <a:gd name="connsiteX5" fmla="*/ 534972 w 656924"/>
                <a:gd name="connsiteY5" fmla="*/ 614211 h 760673"/>
                <a:gd name="connsiteX6" fmla="*/ 606572 w 656924"/>
                <a:gd name="connsiteY6" fmla="*/ 594539 h 760673"/>
                <a:gd name="connsiteX7" fmla="*/ 611015 w 656924"/>
                <a:gd name="connsiteY7" fmla="*/ 512423 h 760673"/>
                <a:gd name="connsiteX8" fmla="*/ 562774 w 656924"/>
                <a:gd name="connsiteY8" fmla="*/ 397182 h 760673"/>
                <a:gd name="connsiteX9" fmla="*/ 513136 w 656924"/>
                <a:gd name="connsiteY9" fmla="*/ 386013 h 760673"/>
                <a:gd name="connsiteX10" fmla="*/ 610127 w 656924"/>
                <a:gd name="connsiteY10" fmla="*/ 567125 h 760673"/>
                <a:gd name="connsiteX11" fmla="*/ 524181 w 656924"/>
                <a:gd name="connsiteY11" fmla="*/ 580832 h 760673"/>
                <a:gd name="connsiteX12" fmla="*/ 508947 w 656924"/>
                <a:gd name="connsiteY12" fmla="*/ 557606 h 760673"/>
                <a:gd name="connsiteX13" fmla="*/ 291480 w 656924"/>
                <a:gd name="connsiteY13" fmla="*/ 612054 h 760673"/>
                <a:gd name="connsiteX14" fmla="*/ 274976 w 656924"/>
                <a:gd name="connsiteY14" fmla="*/ 697088 h 760673"/>
                <a:gd name="connsiteX15" fmla="*/ 229147 w 656924"/>
                <a:gd name="connsiteY15" fmla="*/ 676020 h 760673"/>
                <a:gd name="connsiteX16" fmla="*/ 269771 w 656924"/>
                <a:gd name="connsiteY16" fmla="*/ 715491 h 760673"/>
                <a:gd name="connsiteX17" fmla="*/ 218991 w 656924"/>
                <a:gd name="connsiteY17" fmla="*/ 760674 h 760673"/>
                <a:gd name="connsiteX18" fmla="*/ 181032 w 656924"/>
                <a:gd name="connsiteY18" fmla="*/ 717649 h 760673"/>
                <a:gd name="connsiteX19" fmla="*/ 223815 w 656924"/>
                <a:gd name="connsiteY19" fmla="*/ 733640 h 760673"/>
                <a:gd name="connsiteX20" fmla="*/ 230035 w 656924"/>
                <a:gd name="connsiteY20" fmla="*/ 704576 h 760673"/>
                <a:gd name="connsiteX21" fmla="*/ 140535 w 656924"/>
                <a:gd name="connsiteY21" fmla="*/ 650763 h 760673"/>
                <a:gd name="connsiteX22" fmla="*/ 137742 w 656924"/>
                <a:gd name="connsiteY22" fmla="*/ 688458 h 760673"/>
                <a:gd name="connsiteX23" fmla="*/ 115906 w 656924"/>
                <a:gd name="connsiteY23" fmla="*/ 665740 h 760673"/>
                <a:gd name="connsiteX24" fmla="*/ 68934 w 656924"/>
                <a:gd name="connsiteY24" fmla="*/ 676274 h 760673"/>
                <a:gd name="connsiteX25" fmla="*/ 47607 w 656924"/>
                <a:gd name="connsiteY25" fmla="*/ 627284 h 760673"/>
                <a:gd name="connsiteX26" fmla="*/ 98387 w 656924"/>
                <a:gd name="connsiteY26" fmla="*/ 659521 h 760673"/>
                <a:gd name="connsiteX27" fmla="*/ 381 w 656924"/>
                <a:gd name="connsiteY27" fmla="*/ 588320 h 760673"/>
                <a:gd name="connsiteX28" fmla="*/ 0 w 656924"/>
                <a:gd name="connsiteY28" fmla="*/ 552910 h 760673"/>
                <a:gd name="connsiteX29" fmla="*/ 44052 w 656924"/>
                <a:gd name="connsiteY29" fmla="*/ 573344 h 760673"/>
                <a:gd name="connsiteX30" fmla="*/ 6474 w 656924"/>
                <a:gd name="connsiteY30" fmla="*/ 536791 h 760673"/>
                <a:gd name="connsiteX31" fmla="*/ 53193 w 656924"/>
                <a:gd name="connsiteY31" fmla="*/ 550499 h 760673"/>
                <a:gd name="connsiteX32" fmla="*/ 138631 w 656924"/>
                <a:gd name="connsiteY32" fmla="*/ 573471 h 760673"/>
                <a:gd name="connsiteX33" fmla="*/ 107020 w 656924"/>
                <a:gd name="connsiteY33" fmla="*/ 537426 h 760673"/>
                <a:gd name="connsiteX34" fmla="*/ 149675 w 656924"/>
                <a:gd name="connsiteY34" fmla="*/ 541234 h 760673"/>
                <a:gd name="connsiteX35" fmla="*/ 181032 w 656924"/>
                <a:gd name="connsiteY35" fmla="*/ 595554 h 760673"/>
                <a:gd name="connsiteX36" fmla="*/ 162878 w 656924"/>
                <a:gd name="connsiteY36" fmla="*/ 615100 h 760673"/>
                <a:gd name="connsiteX37" fmla="*/ 265455 w 656924"/>
                <a:gd name="connsiteY37" fmla="*/ 660282 h 760673"/>
                <a:gd name="connsiteX38" fmla="*/ 243873 w 656924"/>
                <a:gd name="connsiteY38" fmla="*/ 614592 h 760673"/>
                <a:gd name="connsiteX39" fmla="*/ 278277 w 656924"/>
                <a:gd name="connsiteY39" fmla="*/ 613703 h 760673"/>
                <a:gd name="connsiteX40" fmla="*/ 245143 w 656924"/>
                <a:gd name="connsiteY40" fmla="*/ 566617 h 760673"/>
                <a:gd name="connsiteX41" fmla="*/ 322075 w 656924"/>
                <a:gd name="connsiteY41" fmla="*/ 555321 h 760673"/>
                <a:gd name="connsiteX42" fmla="*/ 288687 w 656924"/>
                <a:gd name="connsiteY42" fmla="*/ 506077 h 760673"/>
                <a:gd name="connsiteX43" fmla="*/ 230289 w 656924"/>
                <a:gd name="connsiteY43" fmla="*/ 497828 h 760673"/>
                <a:gd name="connsiteX44" fmla="*/ 274341 w 656924"/>
                <a:gd name="connsiteY44" fmla="*/ 471429 h 760673"/>
                <a:gd name="connsiteX45" fmla="*/ 209215 w 656924"/>
                <a:gd name="connsiteY45" fmla="*/ 364564 h 760673"/>
                <a:gd name="connsiteX46" fmla="*/ 244381 w 656924"/>
                <a:gd name="connsiteY46" fmla="*/ 371545 h 760673"/>
                <a:gd name="connsiteX47" fmla="*/ 310649 w 656924"/>
                <a:gd name="connsiteY47" fmla="*/ 414443 h 760673"/>
                <a:gd name="connsiteX48" fmla="*/ 299478 w 656924"/>
                <a:gd name="connsiteY48" fmla="*/ 366595 h 760673"/>
                <a:gd name="connsiteX49" fmla="*/ 348608 w 656924"/>
                <a:gd name="connsiteY49" fmla="*/ 365833 h 760673"/>
                <a:gd name="connsiteX50" fmla="*/ 392660 w 656924"/>
                <a:gd name="connsiteY50" fmla="*/ 400355 h 760673"/>
                <a:gd name="connsiteX51" fmla="*/ 387455 w 656924"/>
                <a:gd name="connsiteY51" fmla="*/ 345908 h 760673"/>
                <a:gd name="connsiteX52" fmla="*/ 460578 w 656924"/>
                <a:gd name="connsiteY52" fmla="*/ 346415 h 760673"/>
                <a:gd name="connsiteX53" fmla="*/ 420335 w 656924"/>
                <a:gd name="connsiteY53" fmla="*/ 381064 h 760673"/>
                <a:gd name="connsiteX54" fmla="*/ 494982 w 656924"/>
                <a:gd name="connsiteY54" fmla="*/ 367737 h 760673"/>
                <a:gd name="connsiteX55" fmla="*/ 493840 w 656924"/>
                <a:gd name="connsiteY55" fmla="*/ 267346 h 760673"/>
                <a:gd name="connsiteX56" fmla="*/ 421604 w 656924"/>
                <a:gd name="connsiteY56" fmla="*/ 259350 h 760673"/>
                <a:gd name="connsiteX57" fmla="*/ 437600 w 656924"/>
                <a:gd name="connsiteY57" fmla="*/ 296283 h 760673"/>
                <a:gd name="connsiteX58" fmla="*/ 387836 w 656924"/>
                <a:gd name="connsiteY58" fmla="*/ 292856 h 760673"/>
                <a:gd name="connsiteX59" fmla="*/ 384027 w 656924"/>
                <a:gd name="connsiteY59" fmla="*/ 240185 h 760673"/>
                <a:gd name="connsiteX60" fmla="*/ 342006 w 656924"/>
                <a:gd name="connsiteY60" fmla="*/ 275088 h 760673"/>
                <a:gd name="connsiteX61" fmla="*/ 297446 w 656924"/>
                <a:gd name="connsiteY61" fmla="*/ 276864 h 760673"/>
                <a:gd name="connsiteX62" fmla="*/ 298970 w 656924"/>
                <a:gd name="connsiteY62" fmla="*/ 222163 h 760673"/>
                <a:gd name="connsiteX63" fmla="*/ 252887 w 656924"/>
                <a:gd name="connsiteY63" fmla="*/ 274326 h 760673"/>
                <a:gd name="connsiteX64" fmla="*/ 198805 w 656924"/>
                <a:gd name="connsiteY64" fmla="*/ 283083 h 760673"/>
                <a:gd name="connsiteX65" fmla="*/ 256060 w 656924"/>
                <a:gd name="connsiteY65" fmla="*/ 176092 h 760673"/>
                <a:gd name="connsiteX66" fmla="*/ 218356 w 656924"/>
                <a:gd name="connsiteY66" fmla="*/ 154389 h 760673"/>
                <a:gd name="connsiteX67" fmla="*/ 236891 w 656924"/>
                <a:gd name="connsiteY67" fmla="*/ 121010 h 760673"/>
                <a:gd name="connsiteX68" fmla="*/ 270660 w 656924"/>
                <a:gd name="connsiteY68" fmla="*/ 148805 h 760673"/>
                <a:gd name="connsiteX69" fmla="*/ 295161 w 656924"/>
                <a:gd name="connsiteY69" fmla="*/ 87884 h 760673"/>
                <a:gd name="connsiteX70" fmla="*/ 220768 w 656924"/>
                <a:gd name="connsiteY70" fmla="*/ 85092 h 760673"/>
                <a:gd name="connsiteX71" fmla="*/ 282085 w 656924"/>
                <a:gd name="connsiteY71" fmla="*/ 38640 h 760673"/>
                <a:gd name="connsiteX72" fmla="*/ 472766 w 656924"/>
                <a:gd name="connsiteY72" fmla="*/ 75319 h 760673"/>
                <a:gd name="connsiteX73" fmla="*/ 469719 w 656924"/>
                <a:gd name="connsiteY73" fmla="*/ 91057 h 760673"/>
                <a:gd name="connsiteX74" fmla="*/ 351908 w 656924"/>
                <a:gd name="connsiteY74" fmla="*/ 75192 h 760673"/>
                <a:gd name="connsiteX75" fmla="*/ 296939 w 656924"/>
                <a:gd name="connsiteY75" fmla="*/ 203252 h 760673"/>
                <a:gd name="connsiteX76" fmla="*/ 311157 w 656924"/>
                <a:gd name="connsiteY76" fmla="*/ 206806 h 760673"/>
                <a:gd name="connsiteX77" fmla="*/ 350766 w 656924"/>
                <a:gd name="connsiteY77" fmla="*/ 86488 h 760673"/>
                <a:gd name="connsiteX78" fmla="*/ 468830 w 656924"/>
                <a:gd name="connsiteY78" fmla="*/ 102226 h 760673"/>
                <a:gd name="connsiteX79" fmla="*/ 430110 w 656924"/>
                <a:gd name="connsiteY79" fmla="*/ 173553 h 760673"/>
                <a:gd name="connsiteX80" fmla="*/ 428587 w 656924"/>
                <a:gd name="connsiteY80" fmla="*/ 138270 h 760673"/>
                <a:gd name="connsiteX81" fmla="*/ 386185 w 656924"/>
                <a:gd name="connsiteY81" fmla="*/ 137128 h 760673"/>
                <a:gd name="connsiteX82" fmla="*/ 378187 w 656924"/>
                <a:gd name="connsiteY82" fmla="*/ 172538 h 760673"/>
                <a:gd name="connsiteX83" fmla="*/ 473273 w 656924"/>
                <a:gd name="connsiteY83" fmla="*/ 187387 h 760673"/>
                <a:gd name="connsiteX84" fmla="*/ 505519 w 656924"/>
                <a:gd name="connsiteY84" fmla="*/ 133447 h 760673"/>
                <a:gd name="connsiteX85" fmla="*/ 475940 w 656924"/>
                <a:gd name="connsiteY85" fmla="*/ 106668 h 760673"/>
                <a:gd name="connsiteX86" fmla="*/ 508566 w 656924"/>
                <a:gd name="connsiteY86" fmla="*/ 54378 h 760673"/>
                <a:gd name="connsiteX87" fmla="*/ 583086 w 656924"/>
                <a:gd name="connsiteY87" fmla="*/ 65039 h 760673"/>
                <a:gd name="connsiteX88" fmla="*/ 524308 w 656924"/>
                <a:gd name="connsiteY88" fmla="*/ 247166 h 760673"/>
                <a:gd name="connsiteX89" fmla="*/ 553253 w 656924"/>
                <a:gd name="connsiteY89" fmla="*/ 237647 h 760673"/>
                <a:gd name="connsiteX90" fmla="*/ 590830 w 656924"/>
                <a:gd name="connsiteY90" fmla="*/ 61739 h 760673"/>
                <a:gd name="connsiteX91" fmla="*/ 503996 w 656924"/>
                <a:gd name="connsiteY91" fmla="*/ 23283 h 760673"/>
                <a:gd name="connsiteX92" fmla="*/ 353686 w 656924"/>
                <a:gd name="connsiteY92" fmla="*/ 111872 h 760673"/>
                <a:gd name="connsiteX93" fmla="*/ 345815 w 656924"/>
                <a:gd name="connsiteY93" fmla="*/ 165684 h 760673"/>
                <a:gd name="connsiteX94" fmla="*/ 370062 w 656924"/>
                <a:gd name="connsiteY94" fmla="*/ 117837 h 760673"/>
                <a:gd name="connsiteX95" fmla="*/ 422493 w 656924"/>
                <a:gd name="connsiteY95" fmla="*/ 111364 h 760673"/>
                <a:gd name="connsiteX96" fmla="*/ 353686 w 656924"/>
                <a:gd name="connsiteY96" fmla="*/ 111872 h 760673"/>
                <a:gd name="connsiteX97" fmla="*/ 351654 w 656924"/>
                <a:gd name="connsiteY97" fmla="*/ 463941 h 760673"/>
                <a:gd name="connsiteX98" fmla="*/ 375902 w 656924"/>
                <a:gd name="connsiteY98" fmla="*/ 530953 h 760673"/>
                <a:gd name="connsiteX99" fmla="*/ 444075 w 656924"/>
                <a:gd name="connsiteY99" fmla="*/ 540853 h 760673"/>
                <a:gd name="connsiteX100" fmla="*/ 445217 w 656924"/>
                <a:gd name="connsiteY100" fmla="*/ 555194 h 760673"/>
                <a:gd name="connsiteX101" fmla="*/ 339848 w 656924"/>
                <a:gd name="connsiteY101" fmla="*/ 544026 h 760673"/>
                <a:gd name="connsiteX102" fmla="*/ 524181 w 656924"/>
                <a:gd name="connsiteY102" fmla="*/ 506585 h 760673"/>
                <a:gd name="connsiteX103" fmla="*/ 493840 w 656924"/>
                <a:gd name="connsiteY103" fmla="*/ 454676 h 760673"/>
                <a:gd name="connsiteX104" fmla="*/ 439251 w 656924"/>
                <a:gd name="connsiteY104" fmla="*/ 451503 h 760673"/>
                <a:gd name="connsiteX105" fmla="*/ 484953 w 656924"/>
                <a:gd name="connsiteY105" fmla="*/ 492878 h 760673"/>
                <a:gd name="connsiteX106" fmla="*/ 476066 w 656924"/>
                <a:gd name="connsiteY106" fmla="*/ 541107 h 760673"/>
                <a:gd name="connsiteX107" fmla="*/ 386693 w 656924"/>
                <a:gd name="connsiteY107" fmla="*/ 522450 h 760673"/>
                <a:gd name="connsiteX108" fmla="*/ 360668 w 656924"/>
                <a:gd name="connsiteY108" fmla="*/ 450487 h 760673"/>
                <a:gd name="connsiteX109" fmla="*/ 351654 w 656924"/>
                <a:gd name="connsiteY109" fmla="*/ 463941 h 760673"/>
                <a:gd name="connsiteX110" fmla="*/ 396468 w 656924"/>
                <a:gd name="connsiteY110" fmla="*/ 465337 h 760673"/>
                <a:gd name="connsiteX111" fmla="*/ 404974 w 656924"/>
                <a:gd name="connsiteY111" fmla="*/ 506966 h 760673"/>
                <a:gd name="connsiteX112" fmla="*/ 446233 w 656924"/>
                <a:gd name="connsiteY112" fmla="*/ 501889 h 760673"/>
                <a:gd name="connsiteX113" fmla="*/ 438743 w 656924"/>
                <a:gd name="connsiteY113" fmla="*/ 455437 h 760673"/>
                <a:gd name="connsiteX114" fmla="*/ 396468 w 656924"/>
                <a:gd name="connsiteY114" fmla="*/ 465337 h 76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56924" h="760673">
                  <a:moveTo>
                    <a:pt x="503996" y="23283"/>
                  </a:moveTo>
                  <a:cubicBezTo>
                    <a:pt x="534337" y="-13396"/>
                    <a:pt x="579024" y="946"/>
                    <a:pt x="617363" y="14526"/>
                  </a:cubicBezTo>
                  <a:cubicBezTo>
                    <a:pt x="642119" y="118598"/>
                    <a:pt x="592354" y="222036"/>
                    <a:pt x="555919" y="317605"/>
                  </a:cubicBezTo>
                  <a:cubicBezTo>
                    <a:pt x="604795" y="396040"/>
                    <a:pt x="643388" y="484882"/>
                    <a:pt x="655575" y="577024"/>
                  </a:cubicBezTo>
                  <a:cubicBezTo>
                    <a:pt x="664843" y="613577"/>
                    <a:pt x="624346" y="629568"/>
                    <a:pt x="596035" y="635787"/>
                  </a:cubicBezTo>
                  <a:cubicBezTo>
                    <a:pt x="572676" y="643402"/>
                    <a:pt x="554142" y="623349"/>
                    <a:pt x="534972" y="614211"/>
                  </a:cubicBezTo>
                  <a:cubicBezTo>
                    <a:pt x="558839" y="607865"/>
                    <a:pt x="583467" y="603423"/>
                    <a:pt x="606572" y="594539"/>
                  </a:cubicBezTo>
                  <a:cubicBezTo>
                    <a:pt x="629677" y="572836"/>
                    <a:pt x="617109" y="538695"/>
                    <a:pt x="611015" y="512423"/>
                  </a:cubicBezTo>
                  <a:cubicBezTo>
                    <a:pt x="598828" y="472825"/>
                    <a:pt x="589053" y="430308"/>
                    <a:pt x="562774" y="397182"/>
                  </a:cubicBezTo>
                  <a:cubicBezTo>
                    <a:pt x="546524" y="392105"/>
                    <a:pt x="529640" y="389440"/>
                    <a:pt x="513136" y="386013"/>
                  </a:cubicBezTo>
                  <a:cubicBezTo>
                    <a:pt x="582959" y="416981"/>
                    <a:pt x="600225" y="499097"/>
                    <a:pt x="610127" y="567125"/>
                  </a:cubicBezTo>
                  <a:cubicBezTo>
                    <a:pt x="581563" y="572074"/>
                    <a:pt x="552872" y="576644"/>
                    <a:pt x="524181" y="580832"/>
                  </a:cubicBezTo>
                  <a:cubicBezTo>
                    <a:pt x="520373" y="574994"/>
                    <a:pt x="512755" y="563444"/>
                    <a:pt x="508947" y="557606"/>
                  </a:cubicBezTo>
                  <a:cubicBezTo>
                    <a:pt x="441282" y="591366"/>
                    <a:pt x="365365" y="601012"/>
                    <a:pt x="291480" y="612054"/>
                  </a:cubicBezTo>
                  <a:cubicBezTo>
                    <a:pt x="295542" y="641879"/>
                    <a:pt x="289575" y="670943"/>
                    <a:pt x="274976" y="697088"/>
                  </a:cubicBezTo>
                  <a:cubicBezTo>
                    <a:pt x="259742" y="689981"/>
                    <a:pt x="244508" y="682873"/>
                    <a:pt x="229147" y="676020"/>
                  </a:cubicBezTo>
                  <a:cubicBezTo>
                    <a:pt x="242604" y="689219"/>
                    <a:pt x="256187" y="702292"/>
                    <a:pt x="269771" y="715491"/>
                  </a:cubicBezTo>
                  <a:cubicBezTo>
                    <a:pt x="253648" y="731102"/>
                    <a:pt x="240191" y="751282"/>
                    <a:pt x="218991" y="760674"/>
                  </a:cubicBezTo>
                  <a:cubicBezTo>
                    <a:pt x="199821" y="753947"/>
                    <a:pt x="193092" y="732244"/>
                    <a:pt x="181032" y="717649"/>
                  </a:cubicBezTo>
                  <a:cubicBezTo>
                    <a:pt x="195251" y="722853"/>
                    <a:pt x="209469" y="728183"/>
                    <a:pt x="223815" y="733640"/>
                  </a:cubicBezTo>
                  <a:cubicBezTo>
                    <a:pt x="225338" y="726279"/>
                    <a:pt x="228385" y="711811"/>
                    <a:pt x="230035" y="704576"/>
                  </a:cubicBezTo>
                  <a:cubicBezTo>
                    <a:pt x="204772" y="679828"/>
                    <a:pt x="171511" y="666374"/>
                    <a:pt x="140535" y="650763"/>
                  </a:cubicBezTo>
                  <a:cubicBezTo>
                    <a:pt x="139900" y="660155"/>
                    <a:pt x="138503" y="679066"/>
                    <a:pt x="137742" y="688458"/>
                  </a:cubicBezTo>
                  <a:cubicBezTo>
                    <a:pt x="130379" y="680843"/>
                    <a:pt x="123143" y="673355"/>
                    <a:pt x="115906" y="665740"/>
                  </a:cubicBezTo>
                  <a:cubicBezTo>
                    <a:pt x="100418" y="669167"/>
                    <a:pt x="85057" y="683508"/>
                    <a:pt x="68934" y="676274"/>
                  </a:cubicBezTo>
                  <a:cubicBezTo>
                    <a:pt x="59413" y="661044"/>
                    <a:pt x="53954" y="643783"/>
                    <a:pt x="47607" y="627284"/>
                  </a:cubicBezTo>
                  <a:cubicBezTo>
                    <a:pt x="64491" y="638072"/>
                    <a:pt x="81249" y="648860"/>
                    <a:pt x="98387" y="659521"/>
                  </a:cubicBezTo>
                  <a:cubicBezTo>
                    <a:pt x="104227" y="607485"/>
                    <a:pt x="40370" y="592127"/>
                    <a:pt x="381" y="588320"/>
                  </a:cubicBezTo>
                  <a:cubicBezTo>
                    <a:pt x="254" y="579563"/>
                    <a:pt x="127" y="561794"/>
                    <a:pt x="0" y="552910"/>
                  </a:cubicBezTo>
                  <a:cubicBezTo>
                    <a:pt x="14599" y="559763"/>
                    <a:pt x="29326" y="566490"/>
                    <a:pt x="44052" y="573344"/>
                  </a:cubicBezTo>
                  <a:cubicBezTo>
                    <a:pt x="31484" y="561160"/>
                    <a:pt x="18789" y="548976"/>
                    <a:pt x="6474" y="536791"/>
                  </a:cubicBezTo>
                  <a:cubicBezTo>
                    <a:pt x="26914" y="527526"/>
                    <a:pt x="46464" y="524480"/>
                    <a:pt x="53193" y="550499"/>
                  </a:cubicBezTo>
                  <a:cubicBezTo>
                    <a:pt x="78075" y="560779"/>
                    <a:pt x="116922" y="607611"/>
                    <a:pt x="138631" y="573471"/>
                  </a:cubicBezTo>
                  <a:cubicBezTo>
                    <a:pt x="128982" y="560652"/>
                    <a:pt x="117557" y="549229"/>
                    <a:pt x="107020" y="537426"/>
                  </a:cubicBezTo>
                  <a:cubicBezTo>
                    <a:pt x="117684" y="538441"/>
                    <a:pt x="139011" y="540345"/>
                    <a:pt x="149675" y="541234"/>
                  </a:cubicBezTo>
                  <a:cubicBezTo>
                    <a:pt x="155388" y="562175"/>
                    <a:pt x="157038" y="587178"/>
                    <a:pt x="181032" y="595554"/>
                  </a:cubicBezTo>
                  <a:cubicBezTo>
                    <a:pt x="176462" y="600377"/>
                    <a:pt x="167449" y="610150"/>
                    <a:pt x="162878" y="615100"/>
                  </a:cubicBezTo>
                  <a:cubicBezTo>
                    <a:pt x="195251" y="631726"/>
                    <a:pt x="225846" y="671578"/>
                    <a:pt x="265455" y="660282"/>
                  </a:cubicBezTo>
                  <a:cubicBezTo>
                    <a:pt x="275357" y="639722"/>
                    <a:pt x="255172" y="627918"/>
                    <a:pt x="243873" y="614592"/>
                  </a:cubicBezTo>
                  <a:cubicBezTo>
                    <a:pt x="252506" y="614338"/>
                    <a:pt x="269644" y="613957"/>
                    <a:pt x="278277" y="613703"/>
                  </a:cubicBezTo>
                  <a:cubicBezTo>
                    <a:pt x="267232" y="597966"/>
                    <a:pt x="256187" y="582355"/>
                    <a:pt x="245143" y="566617"/>
                  </a:cubicBezTo>
                  <a:cubicBezTo>
                    <a:pt x="270787" y="562936"/>
                    <a:pt x="296431" y="559256"/>
                    <a:pt x="322075" y="555321"/>
                  </a:cubicBezTo>
                  <a:cubicBezTo>
                    <a:pt x="310903" y="538695"/>
                    <a:pt x="299858" y="522323"/>
                    <a:pt x="288687" y="506077"/>
                  </a:cubicBezTo>
                  <a:cubicBezTo>
                    <a:pt x="266216" y="521942"/>
                    <a:pt x="243873" y="527399"/>
                    <a:pt x="230289" y="497828"/>
                  </a:cubicBezTo>
                  <a:cubicBezTo>
                    <a:pt x="244762" y="488943"/>
                    <a:pt x="259488" y="480186"/>
                    <a:pt x="274341" y="471429"/>
                  </a:cubicBezTo>
                  <a:cubicBezTo>
                    <a:pt x="240953" y="444142"/>
                    <a:pt x="230416" y="400355"/>
                    <a:pt x="209215" y="364564"/>
                  </a:cubicBezTo>
                  <a:cubicBezTo>
                    <a:pt x="217975" y="366341"/>
                    <a:pt x="235621" y="369768"/>
                    <a:pt x="244381" y="371545"/>
                  </a:cubicBezTo>
                  <a:cubicBezTo>
                    <a:pt x="272310" y="375733"/>
                    <a:pt x="280562" y="416220"/>
                    <a:pt x="310649" y="414443"/>
                  </a:cubicBezTo>
                  <a:cubicBezTo>
                    <a:pt x="307348" y="398324"/>
                    <a:pt x="303413" y="382460"/>
                    <a:pt x="299478" y="366595"/>
                  </a:cubicBezTo>
                  <a:cubicBezTo>
                    <a:pt x="315727" y="366341"/>
                    <a:pt x="332104" y="365960"/>
                    <a:pt x="348608" y="365833"/>
                  </a:cubicBezTo>
                  <a:cubicBezTo>
                    <a:pt x="363080" y="377383"/>
                    <a:pt x="377806" y="388933"/>
                    <a:pt x="392660" y="400355"/>
                  </a:cubicBezTo>
                  <a:cubicBezTo>
                    <a:pt x="391390" y="386775"/>
                    <a:pt x="388724" y="359614"/>
                    <a:pt x="387455" y="345908"/>
                  </a:cubicBezTo>
                  <a:cubicBezTo>
                    <a:pt x="411702" y="345654"/>
                    <a:pt x="436077" y="345780"/>
                    <a:pt x="460578" y="346415"/>
                  </a:cubicBezTo>
                  <a:cubicBezTo>
                    <a:pt x="446995" y="357838"/>
                    <a:pt x="433538" y="369387"/>
                    <a:pt x="420335" y="381064"/>
                  </a:cubicBezTo>
                  <a:cubicBezTo>
                    <a:pt x="445471" y="378652"/>
                    <a:pt x="470861" y="375860"/>
                    <a:pt x="494982" y="367737"/>
                  </a:cubicBezTo>
                  <a:cubicBezTo>
                    <a:pt x="489142" y="333977"/>
                    <a:pt x="475940" y="301106"/>
                    <a:pt x="493840" y="267346"/>
                  </a:cubicBezTo>
                  <a:cubicBezTo>
                    <a:pt x="469719" y="264680"/>
                    <a:pt x="445598" y="262015"/>
                    <a:pt x="421604" y="259350"/>
                  </a:cubicBezTo>
                  <a:cubicBezTo>
                    <a:pt x="426810" y="271661"/>
                    <a:pt x="432141" y="283972"/>
                    <a:pt x="437600" y="296283"/>
                  </a:cubicBezTo>
                  <a:cubicBezTo>
                    <a:pt x="420970" y="295141"/>
                    <a:pt x="404466" y="293871"/>
                    <a:pt x="387836" y="292856"/>
                  </a:cubicBezTo>
                  <a:cubicBezTo>
                    <a:pt x="386566" y="275214"/>
                    <a:pt x="385296" y="257700"/>
                    <a:pt x="384027" y="240185"/>
                  </a:cubicBezTo>
                  <a:cubicBezTo>
                    <a:pt x="369808" y="251608"/>
                    <a:pt x="355844" y="263284"/>
                    <a:pt x="342006" y="275088"/>
                  </a:cubicBezTo>
                  <a:cubicBezTo>
                    <a:pt x="327153" y="275595"/>
                    <a:pt x="312300" y="276230"/>
                    <a:pt x="297446" y="276864"/>
                  </a:cubicBezTo>
                  <a:cubicBezTo>
                    <a:pt x="297827" y="263157"/>
                    <a:pt x="298589" y="235870"/>
                    <a:pt x="298970" y="222163"/>
                  </a:cubicBezTo>
                  <a:cubicBezTo>
                    <a:pt x="281451" y="237520"/>
                    <a:pt x="266343" y="255415"/>
                    <a:pt x="252887" y="274326"/>
                  </a:cubicBezTo>
                  <a:cubicBezTo>
                    <a:pt x="234860" y="277245"/>
                    <a:pt x="216705" y="280037"/>
                    <a:pt x="198805" y="283083"/>
                  </a:cubicBezTo>
                  <a:cubicBezTo>
                    <a:pt x="222672" y="249958"/>
                    <a:pt x="230670" y="208202"/>
                    <a:pt x="256060" y="176092"/>
                  </a:cubicBezTo>
                  <a:cubicBezTo>
                    <a:pt x="243492" y="168857"/>
                    <a:pt x="230797" y="161623"/>
                    <a:pt x="218356" y="154389"/>
                  </a:cubicBezTo>
                  <a:cubicBezTo>
                    <a:pt x="224449" y="143220"/>
                    <a:pt x="230670" y="132051"/>
                    <a:pt x="236891" y="121010"/>
                  </a:cubicBezTo>
                  <a:cubicBezTo>
                    <a:pt x="248062" y="130275"/>
                    <a:pt x="259361" y="139539"/>
                    <a:pt x="270660" y="148805"/>
                  </a:cubicBezTo>
                  <a:cubicBezTo>
                    <a:pt x="279546" y="128752"/>
                    <a:pt x="287925" y="108572"/>
                    <a:pt x="295161" y="87884"/>
                  </a:cubicBezTo>
                  <a:cubicBezTo>
                    <a:pt x="270406" y="86996"/>
                    <a:pt x="245523" y="86107"/>
                    <a:pt x="220768" y="85092"/>
                  </a:cubicBezTo>
                  <a:cubicBezTo>
                    <a:pt x="235875" y="64531"/>
                    <a:pt x="250094" y="30644"/>
                    <a:pt x="282085" y="38640"/>
                  </a:cubicBezTo>
                  <a:cubicBezTo>
                    <a:pt x="345307" y="48794"/>
                    <a:pt x="414876" y="46636"/>
                    <a:pt x="472766" y="75319"/>
                  </a:cubicBezTo>
                  <a:cubicBezTo>
                    <a:pt x="472004" y="79254"/>
                    <a:pt x="470480" y="87123"/>
                    <a:pt x="469719" y="91057"/>
                  </a:cubicBezTo>
                  <a:cubicBezTo>
                    <a:pt x="429983" y="90676"/>
                    <a:pt x="392152" y="70623"/>
                    <a:pt x="351908" y="75192"/>
                  </a:cubicBezTo>
                  <a:cubicBezTo>
                    <a:pt x="312934" y="105018"/>
                    <a:pt x="310395" y="159466"/>
                    <a:pt x="296939" y="203252"/>
                  </a:cubicBezTo>
                  <a:cubicBezTo>
                    <a:pt x="300493" y="204140"/>
                    <a:pt x="307602" y="205917"/>
                    <a:pt x="311157" y="206806"/>
                  </a:cubicBezTo>
                  <a:cubicBezTo>
                    <a:pt x="315473" y="165304"/>
                    <a:pt x="319536" y="116821"/>
                    <a:pt x="350766" y="86488"/>
                  </a:cubicBezTo>
                  <a:cubicBezTo>
                    <a:pt x="390755" y="78365"/>
                    <a:pt x="430110" y="94103"/>
                    <a:pt x="468830" y="102226"/>
                  </a:cubicBezTo>
                  <a:cubicBezTo>
                    <a:pt x="473020" y="133574"/>
                    <a:pt x="458293" y="159085"/>
                    <a:pt x="430110" y="173553"/>
                  </a:cubicBezTo>
                  <a:cubicBezTo>
                    <a:pt x="429729" y="164669"/>
                    <a:pt x="428968" y="147155"/>
                    <a:pt x="428587" y="138270"/>
                  </a:cubicBezTo>
                  <a:cubicBezTo>
                    <a:pt x="414495" y="137890"/>
                    <a:pt x="400277" y="137509"/>
                    <a:pt x="386185" y="137128"/>
                  </a:cubicBezTo>
                  <a:cubicBezTo>
                    <a:pt x="384281" y="145885"/>
                    <a:pt x="380218" y="163654"/>
                    <a:pt x="378187" y="172538"/>
                  </a:cubicBezTo>
                  <a:cubicBezTo>
                    <a:pt x="409671" y="178503"/>
                    <a:pt x="441028" y="186118"/>
                    <a:pt x="473273" y="187387"/>
                  </a:cubicBezTo>
                  <a:cubicBezTo>
                    <a:pt x="485969" y="170634"/>
                    <a:pt x="495363" y="151724"/>
                    <a:pt x="505519" y="133447"/>
                  </a:cubicBezTo>
                  <a:cubicBezTo>
                    <a:pt x="498156" y="126721"/>
                    <a:pt x="483430" y="113394"/>
                    <a:pt x="475940" y="106668"/>
                  </a:cubicBezTo>
                  <a:cubicBezTo>
                    <a:pt x="485842" y="89026"/>
                    <a:pt x="485334" y="60977"/>
                    <a:pt x="508566" y="54378"/>
                  </a:cubicBezTo>
                  <a:cubicBezTo>
                    <a:pt x="533575" y="56028"/>
                    <a:pt x="558204" y="60977"/>
                    <a:pt x="583086" y="65039"/>
                  </a:cubicBezTo>
                  <a:cubicBezTo>
                    <a:pt x="585625" y="130655"/>
                    <a:pt x="562139" y="194114"/>
                    <a:pt x="524308" y="247166"/>
                  </a:cubicBezTo>
                  <a:cubicBezTo>
                    <a:pt x="531544" y="244754"/>
                    <a:pt x="546017" y="239931"/>
                    <a:pt x="553253" y="237647"/>
                  </a:cubicBezTo>
                  <a:cubicBezTo>
                    <a:pt x="575088" y="181930"/>
                    <a:pt x="598955" y="122533"/>
                    <a:pt x="590830" y="61739"/>
                  </a:cubicBezTo>
                  <a:cubicBezTo>
                    <a:pt x="580928" y="24298"/>
                    <a:pt x="532306" y="34579"/>
                    <a:pt x="503996" y="23283"/>
                  </a:cubicBezTo>
                  <a:moveTo>
                    <a:pt x="353686" y="111872"/>
                  </a:moveTo>
                  <a:cubicBezTo>
                    <a:pt x="350893" y="129767"/>
                    <a:pt x="348227" y="147662"/>
                    <a:pt x="345815" y="165684"/>
                  </a:cubicBezTo>
                  <a:cubicBezTo>
                    <a:pt x="353939" y="149820"/>
                    <a:pt x="361937" y="133828"/>
                    <a:pt x="370062" y="117837"/>
                  </a:cubicBezTo>
                  <a:cubicBezTo>
                    <a:pt x="387455" y="115806"/>
                    <a:pt x="404974" y="113648"/>
                    <a:pt x="422493" y="111364"/>
                  </a:cubicBezTo>
                  <a:cubicBezTo>
                    <a:pt x="399515" y="111110"/>
                    <a:pt x="376537" y="111491"/>
                    <a:pt x="353686" y="111872"/>
                  </a:cubicBezTo>
                  <a:moveTo>
                    <a:pt x="351654" y="463941"/>
                  </a:moveTo>
                  <a:cubicBezTo>
                    <a:pt x="359652" y="486278"/>
                    <a:pt x="367650" y="508616"/>
                    <a:pt x="375902" y="530953"/>
                  </a:cubicBezTo>
                  <a:cubicBezTo>
                    <a:pt x="398626" y="533365"/>
                    <a:pt x="421985" y="533618"/>
                    <a:pt x="444075" y="540853"/>
                  </a:cubicBezTo>
                  <a:cubicBezTo>
                    <a:pt x="444329" y="544407"/>
                    <a:pt x="444964" y="551514"/>
                    <a:pt x="445217" y="555194"/>
                  </a:cubicBezTo>
                  <a:cubicBezTo>
                    <a:pt x="409544" y="565348"/>
                    <a:pt x="373236" y="557987"/>
                    <a:pt x="339848" y="544026"/>
                  </a:cubicBezTo>
                  <a:cubicBezTo>
                    <a:pt x="395960" y="594793"/>
                    <a:pt x="481526" y="557733"/>
                    <a:pt x="524181" y="506585"/>
                  </a:cubicBezTo>
                  <a:cubicBezTo>
                    <a:pt x="514787" y="488943"/>
                    <a:pt x="506916" y="470033"/>
                    <a:pt x="493840" y="454676"/>
                  </a:cubicBezTo>
                  <a:cubicBezTo>
                    <a:pt x="475686" y="452137"/>
                    <a:pt x="457532" y="451122"/>
                    <a:pt x="439251" y="451503"/>
                  </a:cubicBezTo>
                  <a:cubicBezTo>
                    <a:pt x="454231" y="465591"/>
                    <a:pt x="469465" y="479298"/>
                    <a:pt x="484953" y="492878"/>
                  </a:cubicBezTo>
                  <a:cubicBezTo>
                    <a:pt x="482160" y="508996"/>
                    <a:pt x="479240" y="525115"/>
                    <a:pt x="476066" y="541107"/>
                  </a:cubicBezTo>
                  <a:cubicBezTo>
                    <a:pt x="448137" y="527273"/>
                    <a:pt x="416146" y="530699"/>
                    <a:pt x="386693" y="522450"/>
                  </a:cubicBezTo>
                  <a:cubicBezTo>
                    <a:pt x="371205" y="501508"/>
                    <a:pt x="367904" y="474729"/>
                    <a:pt x="360668" y="450487"/>
                  </a:cubicBezTo>
                  <a:cubicBezTo>
                    <a:pt x="358383" y="453787"/>
                    <a:pt x="353939" y="460514"/>
                    <a:pt x="351654" y="463941"/>
                  </a:cubicBezTo>
                  <a:moveTo>
                    <a:pt x="396468" y="465337"/>
                  </a:moveTo>
                  <a:cubicBezTo>
                    <a:pt x="399261" y="479171"/>
                    <a:pt x="402054" y="493132"/>
                    <a:pt x="404974" y="506966"/>
                  </a:cubicBezTo>
                  <a:cubicBezTo>
                    <a:pt x="415257" y="505697"/>
                    <a:pt x="435950" y="503158"/>
                    <a:pt x="446233" y="501889"/>
                  </a:cubicBezTo>
                  <a:cubicBezTo>
                    <a:pt x="443694" y="486405"/>
                    <a:pt x="441155" y="470921"/>
                    <a:pt x="438743" y="455437"/>
                  </a:cubicBezTo>
                  <a:cubicBezTo>
                    <a:pt x="428206" y="457976"/>
                    <a:pt x="407005" y="462926"/>
                    <a:pt x="396468" y="46533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8066" y="4941"/>
              <a:ext cx="442" cy="285"/>
            </a:xfrm>
            <a:custGeom>
              <a:avLst/>
              <a:gdLst>
                <a:gd name="connsiteX0" fmla="*/ 0 w 280942"/>
                <a:gd name="connsiteY0" fmla="*/ 33506 h 180798"/>
                <a:gd name="connsiteX1" fmla="*/ 85692 w 280942"/>
                <a:gd name="connsiteY1" fmla="*/ 0 h 180798"/>
                <a:gd name="connsiteX2" fmla="*/ 105877 w 280942"/>
                <a:gd name="connsiteY2" fmla="*/ 62063 h 180798"/>
                <a:gd name="connsiteX3" fmla="*/ 82518 w 280942"/>
                <a:gd name="connsiteY3" fmla="*/ 76785 h 180798"/>
                <a:gd name="connsiteX4" fmla="*/ 114256 w 280942"/>
                <a:gd name="connsiteY4" fmla="*/ 130598 h 180798"/>
                <a:gd name="connsiteX5" fmla="*/ 205915 w 280942"/>
                <a:gd name="connsiteY5" fmla="*/ 110672 h 180798"/>
                <a:gd name="connsiteX6" fmla="*/ 162878 w 280942"/>
                <a:gd name="connsiteY6" fmla="*/ 80085 h 180798"/>
                <a:gd name="connsiteX7" fmla="*/ 165925 w 280942"/>
                <a:gd name="connsiteY7" fmla="*/ 123872 h 180798"/>
                <a:gd name="connsiteX8" fmla="*/ 113367 w 280942"/>
                <a:gd name="connsiteY8" fmla="*/ 42264 h 180798"/>
                <a:gd name="connsiteX9" fmla="*/ 237018 w 280942"/>
                <a:gd name="connsiteY9" fmla="*/ 31729 h 180798"/>
                <a:gd name="connsiteX10" fmla="*/ 280943 w 280942"/>
                <a:gd name="connsiteY10" fmla="*/ 149890 h 180798"/>
                <a:gd name="connsiteX11" fmla="*/ 219625 w 280942"/>
                <a:gd name="connsiteY11" fmla="*/ 157885 h 180798"/>
                <a:gd name="connsiteX12" fmla="*/ 198932 w 280942"/>
                <a:gd name="connsiteY12" fmla="*/ 139863 h 180798"/>
                <a:gd name="connsiteX13" fmla="*/ 193981 w 280942"/>
                <a:gd name="connsiteY13" fmla="*/ 157251 h 180798"/>
                <a:gd name="connsiteX14" fmla="*/ 161863 w 280942"/>
                <a:gd name="connsiteY14" fmla="*/ 159662 h 180798"/>
                <a:gd name="connsiteX15" fmla="*/ 151580 w 280942"/>
                <a:gd name="connsiteY15" fmla="*/ 156743 h 180798"/>
                <a:gd name="connsiteX16" fmla="*/ 85438 w 280942"/>
                <a:gd name="connsiteY16" fmla="*/ 150017 h 180798"/>
                <a:gd name="connsiteX17" fmla="*/ 38466 w 280942"/>
                <a:gd name="connsiteY17" fmla="*/ 59017 h 180798"/>
                <a:gd name="connsiteX18" fmla="*/ 74647 w 280942"/>
                <a:gd name="connsiteY18" fmla="*/ 26526 h 180798"/>
                <a:gd name="connsiteX19" fmla="*/ 66903 w 280942"/>
                <a:gd name="connsiteY19" fmla="*/ 61301 h 180798"/>
                <a:gd name="connsiteX20" fmla="*/ 82391 w 280942"/>
                <a:gd name="connsiteY20" fmla="*/ 26018 h 180798"/>
                <a:gd name="connsiteX21" fmla="*/ 34531 w 280942"/>
                <a:gd name="connsiteY21" fmla="*/ 25130 h 180798"/>
                <a:gd name="connsiteX22" fmla="*/ 66776 w 280942"/>
                <a:gd name="connsiteY22" fmla="*/ 152301 h 180798"/>
                <a:gd name="connsiteX23" fmla="*/ 131014 w 280942"/>
                <a:gd name="connsiteY23" fmla="*/ 169054 h 180798"/>
                <a:gd name="connsiteX24" fmla="*/ 47226 w 280942"/>
                <a:gd name="connsiteY24" fmla="*/ 175527 h 180798"/>
                <a:gd name="connsiteX25" fmla="*/ 0 w 280942"/>
                <a:gd name="connsiteY25" fmla="*/ 33506 h 18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0942" h="180798">
                  <a:moveTo>
                    <a:pt x="0" y="33506"/>
                  </a:moveTo>
                  <a:cubicBezTo>
                    <a:pt x="381" y="-7869"/>
                    <a:pt x="57382" y="2792"/>
                    <a:pt x="85692" y="0"/>
                  </a:cubicBezTo>
                  <a:cubicBezTo>
                    <a:pt x="95467" y="19418"/>
                    <a:pt x="99022" y="41375"/>
                    <a:pt x="105877" y="62063"/>
                  </a:cubicBezTo>
                  <a:cubicBezTo>
                    <a:pt x="100038" y="65743"/>
                    <a:pt x="88358" y="73105"/>
                    <a:pt x="82518" y="76785"/>
                  </a:cubicBezTo>
                  <a:cubicBezTo>
                    <a:pt x="91913" y="95188"/>
                    <a:pt x="98133" y="116510"/>
                    <a:pt x="114256" y="130598"/>
                  </a:cubicBezTo>
                  <a:cubicBezTo>
                    <a:pt x="145994" y="132121"/>
                    <a:pt x="177858" y="125268"/>
                    <a:pt x="205915" y="110672"/>
                  </a:cubicBezTo>
                  <a:cubicBezTo>
                    <a:pt x="204772" y="86304"/>
                    <a:pt x="180525" y="86050"/>
                    <a:pt x="162878" y="80085"/>
                  </a:cubicBezTo>
                  <a:cubicBezTo>
                    <a:pt x="163640" y="91000"/>
                    <a:pt x="165163" y="112830"/>
                    <a:pt x="165925" y="123872"/>
                  </a:cubicBezTo>
                  <a:cubicBezTo>
                    <a:pt x="126316" y="113337"/>
                    <a:pt x="110321" y="81100"/>
                    <a:pt x="113367" y="42264"/>
                  </a:cubicBezTo>
                  <a:cubicBezTo>
                    <a:pt x="154119" y="36045"/>
                    <a:pt x="195759" y="22591"/>
                    <a:pt x="237018" y="31729"/>
                  </a:cubicBezTo>
                  <a:cubicBezTo>
                    <a:pt x="267994" y="61682"/>
                    <a:pt x="270152" y="110037"/>
                    <a:pt x="280943" y="149890"/>
                  </a:cubicBezTo>
                  <a:cubicBezTo>
                    <a:pt x="260504" y="152555"/>
                    <a:pt x="240064" y="155220"/>
                    <a:pt x="219625" y="157885"/>
                  </a:cubicBezTo>
                  <a:cubicBezTo>
                    <a:pt x="212770" y="151793"/>
                    <a:pt x="205915" y="145828"/>
                    <a:pt x="198932" y="139863"/>
                  </a:cubicBezTo>
                  <a:cubicBezTo>
                    <a:pt x="197663" y="144178"/>
                    <a:pt x="195251" y="152936"/>
                    <a:pt x="193981" y="157251"/>
                  </a:cubicBezTo>
                  <a:cubicBezTo>
                    <a:pt x="185983" y="157885"/>
                    <a:pt x="169861" y="159028"/>
                    <a:pt x="161863" y="159662"/>
                  </a:cubicBezTo>
                  <a:lnTo>
                    <a:pt x="151580" y="156743"/>
                  </a:lnTo>
                  <a:cubicBezTo>
                    <a:pt x="130633" y="147605"/>
                    <a:pt x="107274" y="154332"/>
                    <a:pt x="85438" y="150017"/>
                  </a:cubicBezTo>
                  <a:cubicBezTo>
                    <a:pt x="58651" y="127552"/>
                    <a:pt x="45195" y="92523"/>
                    <a:pt x="38466" y="59017"/>
                  </a:cubicBezTo>
                  <a:cubicBezTo>
                    <a:pt x="34785" y="34775"/>
                    <a:pt x="46845" y="23987"/>
                    <a:pt x="74647" y="26526"/>
                  </a:cubicBezTo>
                  <a:cubicBezTo>
                    <a:pt x="72743" y="35283"/>
                    <a:pt x="68808" y="52671"/>
                    <a:pt x="66903" y="61301"/>
                  </a:cubicBezTo>
                  <a:cubicBezTo>
                    <a:pt x="72108" y="49498"/>
                    <a:pt x="77313" y="37822"/>
                    <a:pt x="82391" y="26018"/>
                  </a:cubicBezTo>
                  <a:cubicBezTo>
                    <a:pt x="66395" y="25637"/>
                    <a:pt x="50400" y="25384"/>
                    <a:pt x="34531" y="25130"/>
                  </a:cubicBezTo>
                  <a:cubicBezTo>
                    <a:pt x="25517" y="70312"/>
                    <a:pt x="51415" y="111561"/>
                    <a:pt x="66776" y="152301"/>
                  </a:cubicBezTo>
                  <a:cubicBezTo>
                    <a:pt x="86327" y="158393"/>
                    <a:pt x="120731" y="151667"/>
                    <a:pt x="131014" y="169054"/>
                  </a:cubicBezTo>
                  <a:cubicBezTo>
                    <a:pt x="104481" y="174131"/>
                    <a:pt x="72362" y="188473"/>
                    <a:pt x="47226" y="175527"/>
                  </a:cubicBezTo>
                  <a:cubicBezTo>
                    <a:pt x="17011" y="135167"/>
                    <a:pt x="3936" y="83131"/>
                    <a:pt x="0" y="33506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8848" y="4943"/>
              <a:ext cx="128" cy="87"/>
            </a:xfrm>
            <a:custGeom>
              <a:avLst/>
              <a:gdLst>
                <a:gd name="connsiteX0" fmla="*/ 0 w 80994"/>
                <a:gd name="connsiteY0" fmla="*/ 17768 h 55336"/>
                <a:gd name="connsiteX1" fmla="*/ 24755 w 80994"/>
                <a:gd name="connsiteY1" fmla="*/ 0 h 55336"/>
                <a:gd name="connsiteX2" fmla="*/ 80995 w 80994"/>
                <a:gd name="connsiteY2" fmla="*/ 44802 h 55336"/>
                <a:gd name="connsiteX3" fmla="*/ 53193 w 80994"/>
                <a:gd name="connsiteY3" fmla="*/ 55336 h 55336"/>
                <a:gd name="connsiteX4" fmla="*/ 0 w 80994"/>
                <a:gd name="connsiteY4" fmla="*/ 17768 h 5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4" h="55336">
                  <a:moveTo>
                    <a:pt x="0" y="17768"/>
                  </a:moveTo>
                  <a:cubicBezTo>
                    <a:pt x="8125" y="11676"/>
                    <a:pt x="16377" y="5838"/>
                    <a:pt x="24755" y="0"/>
                  </a:cubicBezTo>
                  <a:cubicBezTo>
                    <a:pt x="43036" y="15484"/>
                    <a:pt x="62079" y="30079"/>
                    <a:pt x="80995" y="44802"/>
                  </a:cubicBezTo>
                  <a:cubicBezTo>
                    <a:pt x="74013" y="47467"/>
                    <a:pt x="60175" y="52671"/>
                    <a:pt x="53193" y="55336"/>
                  </a:cubicBezTo>
                  <a:cubicBezTo>
                    <a:pt x="38212" y="39217"/>
                    <a:pt x="21074" y="25130"/>
                    <a:pt x="0" y="17768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8673" y="4984"/>
              <a:ext cx="545" cy="759"/>
            </a:xfrm>
            <a:custGeom>
              <a:avLst/>
              <a:gdLst>
                <a:gd name="connsiteX0" fmla="*/ 9427 w 346301"/>
                <a:gd name="connsiteY0" fmla="*/ 0 h 481905"/>
                <a:gd name="connsiteX1" fmla="*/ 67063 w 346301"/>
                <a:gd name="connsiteY1" fmla="*/ 91634 h 481905"/>
                <a:gd name="connsiteX2" fmla="*/ 244794 w 346301"/>
                <a:gd name="connsiteY2" fmla="*/ 54321 h 481905"/>
                <a:gd name="connsiteX3" fmla="*/ 317791 w 346301"/>
                <a:gd name="connsiteY3" fmla="*/ 221471 h 481905"/>
                <a:gd name="connsiteX4" fmla="*/ 250126 w 346301"/>
                <a:gd name="connsiteY4" fmla="*/ 183015 h 481905"/>
                <a:gd name="connsiteX5" fmla="*/ 308651 w 346301"/>
                <a:gd name="connsiteY5" fmla="*/ 180096 h 481905"/>
                <a:gd name="connsiteX6" fmla="*/ 260028 w 346301"/>
                <a:gd name="connsiteY6" fmla="*/ 136690 h 481905"/>
                <a:gd name="connsiteX7" fmla="*/ 230195 w 346301"/>
                <a:gd name="connsiteY7" fmla="*/ 237209 h 481905"/>
                <a:gd name="connsiteX8" fmla="*/ 255331 w 346301"/>
                <a:gd name="connsiteY8" fmla="*/ 340393 h 481905"/>
                <a:gd name="connsiteX9" fmla="*/ 302430 w 346301"/>
                <a:gd name="connsiteY9" fmla="*/ 291783 h 481905"/>
                <a:gd name="connsiteX10" fmla="*/ 251396 w 346301"/>
                <a:gd name="connsiteY10" fmla="*/ 297495 h 481905"/>
                <a:gd name="connsiteX11" fmla="*/ 314237 w 346301"/>
                <a:gd name="connsiteY11" fmla="*/ 252312 h 481905"/>
                <a:gd name="connsiteX12" fmla="*/ 243271 w 346301"/>
                <a:gd name="connsiteY12" fmla="*/ 424539 h 481905"/>
                <a:gd name="connsiteX13" fmla="*/ 55891 w 346301"/>
                <a:gd name="connsiteY13" fmla="*/ 389510 h 481905"/>
                <a:gd name="connsiteX14" fmla="*/ 5745 w 346301"/>
                <a:gd name="connsiteY14" fmla="*/ 481906 h 481905"/>
                <a:gd name="connsiteX15" fmla="*/ 155040 w 346301"/>
                <a:gd name="connsiteY15" fmla="*/ 302952 h 481905"/>
                <a:gd name="connsiteX16" fmla="*/ 178526 w 346301"/>
                <a:gd name="connsiteY16" fmla="*/ 356131 h 481905"/>
                <a:gd name="connsiteX17" fmla="*/ 116447 w 346301"/>
                <a:gd name="connsiteY17" fmla="*/ 339124 h 481905"/>
                <a:gd name="connsiteX18" fmla="*/ 200615 w 346301"/>
                <a:gd name="connsiteY18" fmla="*/ 312598 h 481905"/>
                <a:gd name="connsiteX19" fmla="*/ 81789 w 346301"/>
                <a:gd name="connsiteY19" fmla="*/ 248124 h 481905"/>
                <a:gd name="connsiteX20" fmla="*/ 199219 w 346301"/>
                <a:gd name="connsiteY20" fmla="*/ 241143 h 481905"/>
                <a:gd name="connsiteX21" fmla="*/ 82424 w 346301"/>
                <a:gd name="connsiteY21" fmla="*/ 213475 h 481905"/>
                <a:gd name="connsiteX22" fmla="*/ 192363 w 346301"/>
                <a:gd name="connsiteY22" fmla="*/ 184030 h 481905"/>
                <a:gd name="connsiteX23" fmla="*/ 147423 w 346301"/>
                <a:gd name="connsiteY23" fmla="*/ 111307 h 481905"/>
                <a:gd name="connsiteX24" fmla="*/ 115177 w 346301"/>
                <a:gd name="connsiteY24" fmla="*/ 143163 h 481905"/>
                <a:gd name="connsiteX25" fmla="*/ 174083 w 346301"/>
                <a:gd name="connsiteY25" fmla="*/ 120318 h 481905"/>
                <a:gd name="connsiteX26" fmla="*/ 154405 w 346301"/>
                <a:gd name="connsiteY26" fmla="*/ 176796 h 481905"/>
                <a:gd name="connsiteX27" fmla="*/ 9427 w 346301"/>
                <a:gd name="connsiteY27" fmla="*/ 0 h 4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6301" h="481905">
                  <a:moveTo>
                    <a:pt x="9427" y="0"/>
                  </a:moveTo>
                  <a:cubicBezTo>
                    <a:pt x="27835" y="30460"/>
                    <a:pt x="29739" y="78181"/>
                    <a:pt x="67063" y="91634"/>
                  </a:cubicBezTo>
                  <a:cubicBezTo>
                    <a:pt x="128507" y="91381"/>
                    <a:pt x="183985" y="58763"/>
                    <a:pt x="244794" y="54321"/>
                  </a:cubicBezTo>
                  <a:cubicBezTo>
                    <a:pt x="319949" y="56605"/>
                    <a:pt x="385964" y="167150"/>
                    <a:pt x="317791" y="221471"/>
                  </a:cubicBezTo>
                  <a:cubicBezTo>
                    <a:pt x="287577" y="250916"/>
                    <a:pt x="249491" y="218806"/>
                    <a:pt x="250126" y="183015"/>
                  </a:cubicBezTo>
                  <a:cubicBezTo>
                    <a:pt x="269550" y="182000"/>
                    <a:pt x="289100" y="181111"/>
                    <a:pt x="308651" y="180096"/>
                  </a:cubicBezTo>
                  <a:cubicBezTo>
                    <a:pt x="299003" y="160043"/>
                    <a:pt x="290370" y="123871"/>
                    <a:pt x="260028" y="136690"/>
                  </a:cubicBezTo>
                  <a:cubicBezTo>
                    <a:pt x="217373" y="151159"/>
                    <a:pt x="215723" y="201672"/>
                    <a:pt x="230195" y="237209"/>
                  </a:cubicBezTo>
                  <a:cubicBezTo>
                    <a:pt x="219912" y="273253"/>
                    <a:pt x="213184" y="322117"/>
                    <a:pt x="255331" y="340393"/>
                  </a:cubicBezTo>
                  <a:cubicBezTo>
                    <a:pt x="288212" y="357907"/>
                    <a:pt x="302049" y="316786"/>
                    <a:pt x="302430" y="291783"/>
                  </a:cubicBezTo>
                  <a:cubicBezTo>
                    <a:pt x="289735" y="293180"/>
                    <a:pt x="264218" y="295972"/>
                    <a:pt x="251396" y="297495"/>
                  </a:cubicBezTo>
                  <a:cubicBezTo>
                    <a:pt x="249111" y="264369"/>
                    <a:pt x="281991" y="224517"/>
                    <a:pt x="314237" y="252312"/>
                  </a:cubicBezTo>
                  <a:cubicBezTo>
                    <a:pt x="385202" y="305744"/>
                    <a:pt x="321219" y="422128"/>
                    <a:pt x="243271" y="424539"/>
                  </a:cubicBezTo>
                  <a:cubicBezTo>
                    <a:pt x="179034" y="423397"/>
                    <a:pt x="120763" y="382656"/>
                    <a:pt x="55891" y="389510"/>
                  </a:cubicBezTo>
                  <a:cubicBezTo>
                    <a:pt x="24661" y="409944"/>
                    <a:pt x="19710" y="450303"/>
                    <a:pt x="5745" y="481906"/>
                  </a:cubicBezTo>
                  <a:cubicBezTo>
                    <a:pt x="-22438" y="395602"/>
                    <a:pt x="57161" y="274015"/>
                    <a:pt x="155040" y="302952"/>
                  </a:cubicBezTo>
                  <a:cubicBezTo>
                    <a:pt x="179415" y="306760"/>
                    <a:pt x="172813" y="339124"/>
                    <a:pt x="178526" y="356131"/>
                  </a:cubicBezTo>
                  <a:cubicBezTo>
                    <a:pt x="158214" y="349150"/>
                    <a:pt x="138156" y="340774"/>
                    <a:pt x="116447" y="339124"/>
                  </a:cubicBezTo>
                  <a:cubicBezTo>
                    <a:pt x="133077" y="390145"/>
                    <a:pt x="215723" y="362730"/>
                    <a:pt x="200615" y="312598"/>
                  </a:cubicBezTo>
                  <a:cubicBezTo>
                    <a:pt x="179922" y="264496"/>
                    <a:pt x="105783" y="293306"/>
                    <a:pt x="81789" y="248124"/>
                  </a:cubicBezTo>
                  <a:cubicBezTo>
                    <a:pt x="120890" y="245712"/>
                    <a:pt x="160245" y="245839"/>
                    <a:pt x="199219" y="241143"/>
                  </a:cubicBezTo>
                  <a:cubicBezTo>
                    <a:pt x="161514" y="226548"/>
                    <a:pt x="110226" y="247870"/>
                    <a:pt x="82424" y="213475"/>
                  </a:cubicBezTo>
                  <a:cubicBezTo>
                    <a:pt x="118859" y="203449"/>
                    <a:pt x="157579" y="199641"/>
                    <a:pt x="192363" y="184030"/>
                  </a:cubicBezTo>
                  <a:cubicBezTo>
                    <a:pt x="222578" y="153190"/>
                    <a:pt x="185381" y="104072"/>
                    <a:pt x="147423" y="111307"/>
                  </a:cubicBezTo>
                  <a:cubicBezTo>
                    <a:pt x="135363" y="120572"/>
                    <a:pt x="125206" y="131867"/>
                    <a:pt x="115177" y="143163"/>
                  </a:cubicBezTo>
                  <a:cubicBezTo>
                    <a:pt x="135870" y="138340"/>
                    <a:pt x="155167" y="129710"/>
                    <a:pt x="174083" y="120318"/>
                  </a:cubicBezTo>
                  <a:cubicBezTo>
                    <a:pt x="180430" y="140879"/>
                    <a:pt x="182334" y="172100"/>
                    <a:pt x="154405" y="176796"/>
                  </a:cubicBezTo>
                  <a:cubicBezTo>
                    <a:pt x="58303" y="204210"/>
                    <a:pt x="-15963" y="84400"/>
                    <a:pt x="9427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9607" y="4983"/>
              <a:ext cx="925" cy="1376"/>
            </a:xfrm>
            <a:custGeom>
              <a:avLst/>
              <a:gdLst>
                <a:gd name="connsiteX0" fmla="*/ 525773 w 587364"/>
                <a:gd name="connsiteY0" fmla="*/ 89223 h 873700"/>
                <a:gd name="connsiteX1" fmla="*/ 577823 w 587364"/>
                <a:gd name="connsiteY1" fmla="*/ 0 h 873700"/>
                <a:gd name="connsiteX2" fmla="*/ 439192 w 587364"/>
                <a:gd name="connsiteY2" fmla="*/ 173496 h 873700"/>
                <a:gd name="connsiteX3" fmla="*/ 407328 w 587364"/>
                <a:gd name="connsiteY3" fmla="*/ 117018 h 873700"/>
                <a:gd name="connsiteX4" fmla="*/ 465217 w 587364"/>
                <a:gd name="connsiteY4" fmla="*/ 145067 h 873700"/>
                <a:gd name="connsiteX5" fmla="*/ 383461 w 587364"/>
                <a:gd name="connsiteY5" fmla="*/ 156870 h 873700"/>
                <a:gd name="connsiteX6" fmla="*/ 502795 w 587364"/>
                <a:gd name="connsiteY6" fmla="*/ 211572 h 873700"/>
                <a:gd name="connsiteX7" fmla="*/ 383334 w 587364"/>
                <a:gd name="connsiteY7" fmla="*/ 238351 h 873700"/>
                <a:gd name="connsiteX8" fmla="*/ 504064 w 587364"/>
                <a:gd name="connsiteY8" fmla="*/ 248631 h 873700"/>
                <a:gd name="connsiteX9" fmla="*/ 395394 w 587364"/>
                <a:gd name="connsiteY9" fmla="*/ 293053 h 873700"/>
                <a:gd name="connsiteX10" fmla="*/ 438558 w 587364"/>
                <a:gd name="connsiteY10" fmla="*/ 363619 h 873700"/>
                <a:gd name="connsiteX11" fmla="*/ 462043 w 587364"/>
                <a:gd name="connsiteY11" fmla="*/ 328209 h 873700"/>
                <a:gd name="connsiteX12" fmla="*/ 408851 w 587364"/>
                <a:gd name="connsiteY12" fmla="*/ 357654 h 873700"/>
                <a:gd name="connsiteX13" fmla="*/ 438558 w 587364"/>
                <a:gd name="connsiteY13" fmla="*/ 298891 h 873700"/>
                <a:gd name="connsiteX14" fmla="*/ 583663 w 587364"/>
                <a:gd name="connsiteY14" fmla="*/ 478733 h 873700"/>
                <a:gd name="connsiteX15" fmla="*/ 527296 w 587364"/>
                <a:gd name="connsiteY15" fmla="*/ 383799 h 873700"/>
                <a:gd name="connsiteX16" fmla="*/ 310083 w 587364"/>
                <a:gd name="connsiteY16" fmla="*/ 417813 h 873700"/>
                <a:gd name="connsiteX17" fmla="*/ 392220 w 587364"/>
                <a:gd name="connsiteY17" fmla="*/ 623927 h 873700"/>
                <a:gd name="connsiteX18" fmla="*/ 503049 w 587364"/>
                <a:gd name="connsiteY18" fmla="*/ 620500 h 873700"/>
                <a:gd name="connsiteX19" fmla="*/ 274537 w 587364"/>
                <a:gd name="connsiteY19" fmla="*/ 587882 h 873700"/>
                <a:gd name="connsiteX20" fmla="*/ 312876 w 587364"/>
                <a:gd name="connsiteY20" fmla="*/ 539146 h 873700"/>
                <a:gd name="connsiteX21" fmla="*/ 314653 w 587364"/>
                <a:gd name="connsiteY21" fmla="*/ 598162 h 873700"/>
                <a:gd name="connsiteX22" fmla="*/ 265396 w 587364"/>
                <a:gd name="connsiteY22" fmla="*/ 533942 h 873700"/>
                <a:gd name="connsiteX23" fmla="*/ 275045 w 587364"/>
                <a:gd name="connsiteY23" fmla="*/ 673805 h 873700"/>
                <a:gd name="connsiteX24" fmla="*/ 188718 w 587364"/>
                <a:gd name="connsiteY24" fmla="*/ 577348 h 873700"/>
                <a:gd name="connsiteX25" fmla="*/ 244830 w 587364"/>
                <a:gd name="connsiteY25" fmla="*/ 692208 h 873700"/>
                <a:gd name="connsiteX26" fmla="*/ 158630 w 587364"/>
                <a:gd name="connsiteY26" fmla="*/ 617708 h 873700"/>
                <a:gd name="connsiteX27" fmla="*/ 98456 w 587364"/>
                <a:gd name="connsiteY27" fmla="*/ 664667 h 873700"/>
                <a:gd name="connsiteX28" fmla="*/ 151521 w 587364"/>
                <a:gd name="connsiteY28" fmla="*/ 705915 h 873700"/>
                <a:gd name="connsiteX29" fmla="*/ 103026 w 587364"/>
                <a:gd name="connsiteY29" fmla="*/ 662510 h 873700"/>
                <a:gd name="connsiteX30" fmla="*/ 161423 w 587364"/>
                <a:gd name="connsiteY30" fmla="*/ 650706 h 873700"/>
                <a:gd name="connsiteX31" fmla="*/ 81190 w 587364"/>
                <a:gd name="connsiteY31" fmla="*/ 873700 h 873700"/>
                <a:gd name="connsiteX32" fmla="*/ 138826 w 587364"/>
                <a:gd name="connsiteY32" fmla="*/ 780035 h 873700"/>
                <a:gd name="connsiteX33" fmla="*/ 11748 w 587364"/>
                <a:gd name="connsiteY33" fmla="*/ 636238 h 873700"/>
                <a:gd name="connsiteX34" fmla="*/ 48564 w 587364"/>
                <a:gd name="connsiteY34" fmla="*/ 491805 h 873700"/>
                <a:gd name="connsiteX35" fmla="*/ 151521 w 587364"/>
                <a:gd name="connsiteY35" fmla="*/ 491552 h 873700"/>
                <a:gd name="connsiteX36" fmla="*/ 169040 w 587364"/>
                <a:gd name="connsiteY36" fmla="*/ 425301 h 873700"/>
                <a:gd name="connsiteX37" fmla="*/ 299419 w 587364"/>
                <a:gd name="connsiteY37" fmla="*/ 411847 h 873700"/>
                <a:gd name="connsiteX38" fmla="*/ 241529 w 587364"/>
                <a:gd name="connsiteY38" fmla="*/ 298764 h 873700"/>
                <a:gd name="connsiteX39" fmla="*/ 311733 w 587364"/>
                <a:gd name="connsiteY39" fmla="*/ 246728 h 873700"/>
                <a:gd name="connsiteX40" fmla="*/ 336743 w 587364"/>
                <a:gd name="connsiteY40" fmla="*/ 294322 h 873700"/>
                <a:gd name="connsiteX41" fmla="*/ 284058 w 587364"/>
                <a:gd name="connsiteY41" fmla="*/ 288864 h 873700"/>
                <a:gd name="connsiteX42" fmla="*/ 335092 w 587364"/>
                <a:gd name="connsiteY42" fmla="*/ 336078 h 873700"/>
                <a:gd name="connsiteX43" fmla="*/ 355024 w 587364"/>
                <a:gd name="connsiteY43" fmla="*/ 235813 h 873700"/>
                <a:gd name="connsiteX44" fmla="*/ 322778 w 587364"/>
                <a:gd name="connsiteY44" fmla="*/ 133898 h 873700"/>
                <a:gd name="connsiteX45" fmla="*/ 281011 w 587364"/>
                <a:gd name="connsiteY45" fmla="*/ 182000 h 873700"/>
                <a:gd name="connsiteX46" fmla="*/ 336616 w 587364"/>
                <a:gd name="connsiteY46" fmla="*/ 180223 h 873700"/>
                <a:gd name="connsiteX47" fmla="*/ 274664 w 587364"/>
                <a:gd name="connsiteY47" fmla="*/ 223502 h 873700"/>
                <a:gd name="connsiteX48" fmla="*/ 348930 w 587364"/>
                <a:gd name="connsiteY48" fmla="*/ 53559 h 873700"/>
                <a:gd name="connsiteX49" fmla="*/ 525773 w 587364"/>
                <a:gd name="connsiteY49" fmla="*/ 89223 h 873700"/>
                <a:gd name="connsiteX50" fmla="*/ 189226 w 587364"/>
                <a:gd name="connsiteY50" fmla="*/ 459061 h 873700"/>
                <a:gd name="connsiteX51" fmla="*/ 214362 w 587364"/>
                <a:gd name="connsiteY51" fmla="*/ 503482 h 873700"/>
                <a:gd name="connsiteX52" fmla="*/ 154441 w 587364"/>
                <a:gd name="connsiteY52" fmla="*/ 495359 h 873700"/>
                <a:gd name="connsiteX53" fmla="*/ 141238 w 587364"/>
                <a:gd name="connsiteY53" fmla="*/ 540288 h 873700"/>
                <a:gd name="connsiteX54" fmla="*/ 121053 w 587364"/>
                <a:gd name="connsiteY54" fmla="*/ 562118 h 873700"/>
                <a:gd name="connsiteX55" fmla="*/ 93378 w 587364"/>
                <a:gd name="connsiteY55" fmla="*/ 514143 h 873700"/>
                <a:gd name="connsiteX56" fmla="*/ 70907 w 587364"/>
                <a:gd name="connsiteY56" fmla="*/ 576586 h 873700"/>
                <a:gd name="connsiteX57" fmla="*/ 178181 w 587364"/>
                <a:gd name="connsiteY57" fmla="*/ 552853 h 873700"/>
                <a:gd name="connsiteX58" fmla="*/ 252701 w 587364"/>
                <a:gd name="connsiteY58" fmla="*/ 475941 h 873700"/>
                <a:gd name="connsiteX59" fmla="*/ 189226 w 587364"/>
                <a:gd name="connsiteY59" fmla="*/ 459061 h 87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7364" h="873700">
                  <a:moveTo>
                    <a:pt x="525773" y="89223"/>
                  </a:moveTo>
                  <a:cubicBezTo>
                    <a:pt x="554083" y="67266"/>
                    <a:pt x="562208" y="30460"/>
                    <a:pt x="577823" y="0"/>
                  </a:cubicBezTo>
                  <a:cubicBezTo>
                    <a:pt x="592549" y="80846"/>
                    <a:pt x="533898" y="193169"/>
                    <a:pt x="439192" y="173496"/>
                  </a:cubicBezTo>
                  <a:cubicBezTo>
                    <a:pt x="405677" y="176669"/>
                    <a:pt x="411644" y="138848"/>
                    <a:pt x="407328" y="117018"/>
                  </a:cubicBezTo>
                  <a:cubicBezTo>
                    <a:pt x="426497" y="126283"/>
                    <a:pt x="445794" y="135929"/>
                    <a:pt x="465217" y="145067"/>
                  </a:cubicBezTo>
                  <a:cubicBezTo>
                    <a:pt x="461663" y="88842"/>
                    <a:pt x="376098" y="105468"/>
                    <a:pt x="383461" y="156870"/>
                  </a:cubicBezTo>
                  <a:cubicBezTo>
                    <a:pt x="394886" y="207891"/>
                    <a:pt x="465471" y="192788"/>
                    <a:pt x="502795" y="211572"/>
                  </a:cubicBezTo>
                  <a:cubicBezTo>
                    <a:pt x="470295" y="240255"/>
                    <a:pt x="421292" y="219948"/>
                    <a:pt x="383334" y="238351"/>
                  </a:cubicBezTo>
                  <a:cubicBezTo>
                    <a:pt x="423323" y="243808"/>
                    <a:pt x="463821" y="244570"/>
                    <a:pt x="504064" y="248631"/>
                  </a:cubicBezTo>
                  <a:cubicBezTo>
                    <a:pt x="474104" y="277188"/>
                    <a:pt x="429036" y="272111"/>
                    <a:pt x="395394" y="293053"/>
                  </a:cubicBezTo>
                  <a:cubicBezTo>
                    <a:pt x="366576" y="320467"/>
                    <a:pt x="401488" y="374534"/>
                    <a:pt x="438558" y="363619"/>
                  </a:cubicBezTo>
                  <a:cubicBezTo>
                    <a:pt x="462424" y="366411"/>
                    <a:pt x="460647" y="344962"/>
                    <a:pt x="462043" y="328209"/>
                  </a:cubicBezTo>
                  <a:cubicBezTo>
                    <a:pt x="444270" y="337981"/>
                    <a:pt x="426624" y="347881"/>
                    <a:pt x="408851" y="357654"/>
                  </a:cubicBezTo>
                  <a:cubicBezTo>
                    <a:pt x="410247" y="333666"/>
                    <a:pt x="407455" y="302571"/>
                    <a:pt x="438558" y="298891"/>
                  </a:cubicBezTo>
                  <a:cubicBezTo>
                    <a:pt x="534025" y="277061"/>
                    <a:pt x="604610" y="394333"/>
                    <a:pt x="583663" y="478733"/>
                  </a:cubicBezTo>
                  <a:cubicBezTo>
                    <a:pt x="567794" y="445861"/>
                    <a:pt x="564747" y="400171"/>
                    <a:pt x="527296" y="383799"/>
                  </a:cubicBezTo>
                  <a:cubicBezTo>
                    <a:pt x="452776" y="382403"/>
                    <a:pt x="385619" y="433804"/>
                    <a:pt x="310083" y="417813"/>
                  </a:cubicBezTo>
                  <a:cubicBezTo>
                    <a:pt x="364037" y="474672"/>
                    <a:pt x="353246" y="559833"/>
                    <a:pt x="392220" y="623927"/>
                  </a:cubicBezTo>
                  <a:cubicBezTo>
                    <a:pt x="424085" y="652864"/>
                    <a:pt x="467502" y="628242"/>
                    <a:pt x="503049" y="620500"/>
                  </a:cubicBezTo>
                  <a:cubicBezTo>
                    <a:pt x="444778" y="693477"/>
                    <a:pt x="300435" y="686878"/>
                    <a:pt x="274537" y="587882"/>
                  </a:cubicBezTo>
                  <a:cubicBezTo>
                    <a:pt x="263492" y="560722"/>
                    <a:pt x="293579" y="548030"/>
                    <a:pt x="312876" y="539146"/>
                  </a:cubicBezTo>
                  <a:cubicBezTo>
                    <a:pt x="313257" y="553868"/>
                    <a:pt x="314145" y="583440"/>
                    <a:pt x="314653" y="598162"/>
                  </a:cubicBezTo>
                  <a:cubicBezTo>
                    <a:pt x="363275" y="571256"/>
                    <a:pt x="304751" y="505766"/>
                    <a:pt x="265396" y="533942"/>
                  </a:cubicBezTo>
                  <a:cubicBezTo>
                    <a:pt x="221090" y="570114"/>
                    <a:pt x="273394" y="628369"/>
                    <a:pt x="275045" y="673805"/>
                  </a:cubicBezTo>
                  <a:cubicBezTo>
                    <a:pt x="233278" y="654133"/>
                    <a:pt x="228834" y="599559"/>
                    <a:pt x="188718" y="577348"/>
                  </a:cubicBezTo>
                  <a:cubicBezTo>
                    <a:pt x="205856" y="616438"/>
                    <a:pt x="228580" y="652737"/>
                    <a:pt x="244830" y="692208"/>
                  </a:cubicBezTo>
                  <a:cubicBezTo>
                    <a:pt x="207760" y="677740"/>
                    <a:pt x="187956" y="642076"/>
                    <a:pt x="158630" y="617708"/>
                  </a:cubicBezTo>
                  <a:cubicBezTo>
                    <a:pt x="127273" y="605904"/>
                    <a:pt x="94520" y="631922"/>
                    <a:pt x="98456" y="664667"/>
                  </a:cubicBezTo>
                  <a:cubicBezTo>
                    <a:pt x="97186" y="693731"/>
                    <a:pt x="129686" y="700458"/>
                    <a:pt x="151521" y="705915"/>
                  </a:cubicBezTo>
                  <a:cubicBezTo>
                    <a:pt x="140730" y="685989"/>
                    <a:pt x="120418" y="675201"/>
                    <a:pt x="103026" y="662510"/>
                  </a:cubicBezTo>
                  <a:cubicBezTo>
                    <a:pt x="119529" y="651595"/>
                    <a:pt x="143142" y="629511"/>
                    <a:pt x="161423" y="650706"/>
                  </a:cubicBezTo>
                  <a:cubicBezTo>
                    <a:pt x="235182" y="723176"/>
                    <a:pt x="172595" y="852378"/>
                    <a:pt x="81190" y="873700"/>
                  </a:cubicBezTo>
                  <a:cubicBezTo>
                    <a:pt x="103534" y="844890"/>
                    <a:pt x="137937" y="819887"/>
                    <a:pt x="138826" y="780035"/>
                  </a:cubicBezTo>
                  <a:cubicBezTo>
                    <a:pt x="108992" y="722034"/>
                    <a:pt x="45136" y="691827"/>
                    <a:pt x="11748" y="636238"/>
                  </a:cubicBezTo>
                  <a:cubicBezTo>
                    <a:pt x="-16308" y="587755"/>
                    <a:pt x="9844" y="526200"/>
                    <a:pt x="48564" y="491805"/>
                  </a:cubicBezTo>
                  <a:cubicBezTo>
                    <a:pt x="78651" y="467310"/>
                    <a:pt x="118133" y="486221"/>
                    <a:pt x="151521" y="491552"/>
                  </a:cubicBezTo>
                  <a:cubicBezTo>
                    <a:pt x="152029" y="468960"/>
                    <a:pt x="148982" y="441292"/>
                    <a:pt x="169040" y="425301"/>
                  </a:cubicBezTo>
                  <a:cubicBezTo>
                    <a:pt x="203190" y="389129"/>
                    <a:pt x="257018" y="403217"/>
                    <a:pt x="299419" y="411847"/>
                  </a:cubicBezTo>
                  <a:cubicBezTo>
                    <a:pt x="269713" y="381387"/>
                    <a:pt x="234293" y="345343"/>
                    <a:pt x="241529" y="298764"/>
                  </a:cubicBezTo>
                  <a:cubicBezTo>
                    <a:pt x="248258" y="268684"/>
                    <a:pt x="276949" y="231371"/>
                    <a:pt x="311733" y="246728"/>
                  </a:cubicBezTo>
                  <a:cubicBezTo>
                    <a:pt x="332173" y="253581"/>
                    <a:pt x="330649" y="277569"/>
                    <a:pt x="336743" y="294322"/>
                  </a:cubicBezTo>
                  <a:cubicBezTo>
                    <a:pt x="319223" y="292545"/>
                    <a:pt x="301577" y="290641"/>
                    <a:pt x="284058" y="288864"/>
                  </a:cubicBezTo>
                  <a:cubicBezTo>
                    <a:pt x="284947" y="315263"/>
                    <a:pt x="301831" y="362476"/>
                    <a:pt x="335092" y="336078"/>
                  </a:cubicBezTo>
                  <a:cubicBezTo>
                    <a:pt x="373686" y="316278"/>
                    <a:pt x="369242" y="269827"/>
                    <a:pt x="355024" y="235813"/>
                  </a:cubicBezTo>
                  <a:cubicBezTo>
                    <a:pt x="372670" y="199895"/>
                    <a:pt x="368100" y="144686"/>
                    <a:pt x="322778" y="133898"/>
                  </a:cubicBezTo>
                  <a:cubicBezTo>
                    <a:pt x="290533" y="125268"/>
                    <a:pt x="285582" y="159282"/>
                    <a:pt x="281011" y="182000"/>
                  </a:cubicBezTo>
                  <a:cubicBezTo>
                    <a:pt x="294976" y="181619"/>
                    <a:pt x="322651" y="180731"/>
                    <a:pt x="336616" y="180223"/>
                  </a:cubicBezTo>
                  <a:cubicBezTo>
                    <a:pt x="333696" y="209922"/>
                    <a:pt x="306528" y="247489"/>
                    <a:pt x="274664" y="223502"/>
                  </a:cubicBezTo>
                  <a:cubicBezTo>
                    <a:pt x="196081" y="172354"/>
                    <a:pt x="266285" y="44802"/>
                    <a:pt x="348930" y="53559"/>
                  </a:cubicBezTo>
                  <a:cubicBezTo>
                    <a:pt x="408978" y="59651"/>
                    <a:pt x="464583" y="91381"/>
                    <a:pt x="525773" y="89223"/>
                  </a:cubicBezTo>
                  <a:moveTo>
                    <a:pt x="189226" y="459061"/>
                  </a:moveTo>
                  <a:cubicBezTo>
                    <a:pt x="197985" y="473656"/>
                    <a:pt x="206364" y="488379"/>
                    <a:pt x="214362" y="503482"/>
                  </a:cubicBezTo>
                  <a:cubicBezTo>
                    <a:pt x="193669" y="519854"/>
                    <a:pt x="171452" y="516174"/>
                    <a:pt x="154441" y="495359"/>
                  </a:cubicBezTo>
                  <a:cubicBezTo>
                    <a:pt x="149109" y="509955"/>
                    <a:pt x="144920" y="524931"/>
                    <a:pt x="141238" y="540288"/>
                  </a:cubicBezTo>
                  <a:cubicBezTo>
                    <a:pt x="136287" y="545745"/>
                    <a:pt x="126131" y="556660"/>
                    <a:pt x="121053" y="562118"/>
                  </a:cubicBezTo>
                  <a:cubicBezTo>
                    <a:pt x="111785" y="546126"/>
                    <a:pt x="102518" y="530135"/>
                    <a:pt x="93378" y="514143"/>
                  </a:cubicBezTo>
                  <a:cubicBezTo>
                    <a:pt x="76874" y="530769"/>
                    <a:pt x="49199" y="551964"/>
                    <a:pt x="70907" y="576586"/>
                  </a:cubicBezTo>
                  <a:cubicBezTo>
                    <a:pt x="105819" y="605904"/>
                    <a:pt x="154822" y="587374"/>
                    <a:pt x="178181" y="552853"/>
                  </a:cubicBezTo>
                  <a:cubicBezTo>
                    <a:pt x="216520" y="545492"/>
                    <a:pt x="260826" y="522900"/>
                    <a:pt x="252701" y="475941"/>
                  </a:cubicBezTo>
                  <a:cubicBezTo>
                    <a:pt x="248131" y="440023"/>
                    <a:pt x="212965" y="450811"/>
                    <a:pt x="189226" y="45906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9380" y="5001"/>
              <a:ext cx="579" cy="697"/>
            </a:xfrm>
            <a:custGeom>
              <a:avLst/>
              <a:gdLst>
                <a:gd name="connsiteX0" fmla="*/ 0 w 367904"/>
                <a:gd name="connsiteY0" fmla="*/ 54823 h 442852"/>
                <a:gd name="connsiteX1" fmla="*/ 262789 w 367904"/>
                <a:gd name="connsiteY1" fmla="*/ 90487 h 442852"/>
                <a:gd name="connsiteX2" fmla="*/ 212770 w 367904"/>
                <a:gd name="connsiteY2" fmla="*/ 197733 h 442852"/>
                <a:gd name="connsiteX3" fmla="*/ 206423 w 367904"/>
                <a:gd name="connsiteY3" fmla="*/ 131989 h 442852"/>
                <a:gd name="connsiteX4" fmla="*/ 214801 w 367904"/>
                <a:gd name="connsiteY4" fmla="*/ 213724 h 442852"/>
                <a:gd name="connsiteX5" fmla="*/ 266344 w 367904"/>
                <a:gd name="connsiteY5" fmla="*/ 185548 h 442852"/>
                <a:gd name="connsiteX6" fmla="*/ 267486 w 367904"/>
                <a:gd name="connsiteY6" fmla="*/ 50508 h 442852"/>
                <a:gd name="connsiteX7" fmla="*/ 367904 w 367904"/>
                <a:gd name="connsiteY7" fmla="*/ 198367 h 442852"/>
                <a:gd name="connsiteX8" fmla="*/ 260377 w 367904"/>
                <a:gd name="connsiteY8" fmla="*/ 345084 h 442852"/>
                <a:gd name="connsiteX9" fmla="*/ 205407 w 367904"/>
                <a:gd name="connsiteY9" fmla="*/ 333661 h 442852"/>
                <a:gd name="connsiteX10" fmla="*/ 224196 w 367904"/>
                <a:gd name="connsiteY10" fmla="*/ 269949 h 442852"/>
                <a:gd name="connsiteX11" fmla="*/ 180398 w 367904"/>
                <a:gd name="connsiteY11" fmla="*/ 315004 h 442852"/>
                <a:gd name="connsiteX12" fmla="*/ 226354 w 367904"/>
                <a:gd name="connsiteY12" fmla="*/ 362345 h 442852"/>
                <a:gd name="connsiteX13" fmla="*/ 363461 w 367904"/>
                <a:gd name="connsiteY13" fmla="*/ 287082 h 442852"/>
                <a:gd name="connsiteX14" fmla="*/ 283482 w 367904"/>
                <a:gd name="connsiteY14" fmla="*/ 419330 h 442852"/>
                <a:gd name="connsiteX15" fmla="*/ 61191 w 367904"/>
                <a:gd name="connsiteY15" fmla="*/ 326300 h 442852"/>
                <a:gd name="connsiteX16" fmla="*/ 105369 w 367904"/>
                <a:gd name="connsiteY16" fmla="*/ 294063 h 442852"/>
                <a:gd name="connsiteX17" fmla="*/ 136092 w 367904"/>
                <a:gd name="connsiteY17" fmla="*/ 356252 h 442852"/>
                <a:gd name="connsiteX18" fmla="*/ 119461 w 367904"/>
                <a:gd name="connsiteY18" fmla="*/ 297744 h 442852"/>
                <a:gd name="connsiteX19" fmla="*/ 187888 w 367904"/>
                <a:gd name="connsiteY19" fmla="*/ 247484 h 442852"/>
                <a:gd name="connsiteX20" fmla="*/ 128094 w 367904"/>
                <a:gd name="connsiteY20" fmla="*/ 172857 h 442852"/>
                <a:gd name="connsiteX21" fmla="*/ 152976 w 367904"/>
                <a:gd name="connsiteY21" fmla="*/ 96071 h 442852"/>
                <a:gd name="connsiteX22" fmla="*/ 0 w 367904"/>
                <a:gd name="connsiteY22" fmla="*/ 54823 h 44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7904" h="442852">
                  <a:moveTo>
                    <a:pt x="0" y="54823"/>
                  </a:moveTo>
                  <a:cubicBezTo>
                    <a:pt x="68554" y="-25896"/>
                    <a:pt x="228639" y="-20312"/>
                    <a:pt x="262789" y="90487"/>
                  </a:cubicBezTo>
                  <a:cubicBezTo>
                    <a:pt x="277261" y="127547"/>
                    <a:pt x="262916" y="206363"/>
                    <a:pt x="212770" y="197733"/>
                  </a:cubicBezTo>
                  <a:cubicBezTo>
                    <a:pt x="200583" y="177933"/>
                    <a:pt x="208327" y="153692"/>
                    <a:pt x="206423" y="131989"/>
                  </a:cubicBezTo>
                  <a:cubicBezTo>
                    <a:pt x="185476" y="155723"/>
                    <a:pt x="181413" y="198875"/>
                    <a:pt x="214801" y="213724"/>
                  </a:cubicBezTo>
                  <a:cubicBezTo>
                    <a:pt x="236764" y="227558"/>
                    <a:pt x="256314" y="202555"/>
                    <a:pt x="266344" y="185548"/>
                  </a:cubicBezTo>
                  <a:cubicBezTo>
                    <a:pt x="292876" y="144300"/>
                    <a:pt x="270914" y="94676"/>
                    <a:pt x="267486" y="50508"/>
                  </a:cubicBezTo>
                  <a:cubicBezTo>
                    <a:pt x="319155" y="82872"/>
                    <a:pt x="362572" y="135924"/>
                    <a:pt x="367904" y="198367"/>
                  </a:cubicBezTo>
                  <a:cubicBezTo>
                    <a:pt x="364350" y="263476"/>
                    <a:pt x="315093" y="315512"/>
                    <a:pt x="260377" y="345084"/>
                  </a:cubicBezTo>
                  <a:cubicBezTo>
                    <a:pt x="242604" y="354857"/>
                    <a:pt x="213024" y="357141"/>
                    <a:pt x="205407" y="333661"/>
                  </a:cubicBezTo>
                  <a:cubicBezTo>
                    <a:pt x="185476" y="310435"/>
                    <a:pt x="214293" y="290255"/>
                    <a:pt x="224196" y="269949"/>
                  </a:cubicBezTo>
                  <a:cubicBezTo>
                    <a:pt x="206169" y="280102"/>
                    <a:pt x="178620" y="289113"/>
                    <a:pt x="180398" y="315004"/>
                  </a:cubicBezTo>
                  <a:cubicBezTo>
                    <a:pt x="177351" y="340769"/>
                    <a:pt x="199948" y="364883"/>
                    <a:pt x="226354" y="362345"/>
                  </a:cubicBezTo>
                  <a:cubicBezTo>
                    <a:pt x="285132" y="371736"/>
                    <a:pt x="323725" y="320462"/>
                    <a:pt x="363461" y="287082"/>
                  </a:cubicBezTo>
                  <a:cubicBezTo>
                    <a:pt x="350766" y="337596"/>
                    <a:pt x="330327" y="390901"/>
                    <a:pt x="283482" y="419330"/>
                  </a:cubicBezTo>
                  <a:cubicBezTo>
                    <a:pt x="205407" y="476951"/>
                    <a:pt x="73886" y="422123"/>
                    <a:pt x="61191" y="326300"/>
                  </a:cubicBezTo>
                  <a:cubicBezTo>
                    <a:pt x="59286" y="299393"/>
                    <a:pt x="86454" y="299774"/>
                    <a:pt x="105369" y="294063"/>
                  </a:cubicBezTo>
                  <a:cubicBezTo>
                    <a:pt x="113113" y="315766"/>
                    <a:pt x="118445" y="339753"/>
                    <a:pt x="136092" y="356252"/>
                  </a:cubicBezTo>
                  <a:cubicBezTo>
                    <a:pt x="132537" y="336200"/>
                    <a:pt x="126951" y="316654"/>
                    <a:pt x="119461" y="297744"/>
                  </a:cubicBezTo>
                  <a:cubicBezTo>
                    <a:pt x="141931" y="281117"/>
                    <a:pt x="179636" y="277944"/>
                    <a:pt x="187888" y="247484"/>
                  </a:cubicBezTo>
                  <a:cubicBezTo>
                    <a:pt x="187380" y="212455"/>
                    <a:pt x="166179" y="176283"/>
                    <a:pt x="128094" y="172857"/>
                  </a:cubicBezTo>
                  <a:cubicBezTo>
                    <a:pt x="150183" y="154073"/>
                    <a:pt x="171511" y="124882"/>
                    <a:pt x="152976" y="96071"/>
                  </a:cubicBezTo>
                  <a:cubicBezTo>
                    <a:pt x="123904" y="38832"/>
                    <a:pt x="51415" y="54823"/>
                    <a:pt x="0" y="548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9243" y="5104"/>
              <a:ext cx="373" cy="617"/>
            </a:xfrm>
            <a:custGeom>
              <a:avLst/>
              <a:gdLst>
                <a:gd name="connsiteX0" fmla="*/ 9041 w 237171"/>
                <a:gd name="connsiteY0" fmla="*/ 94993 h 391725"/>
                <a:gd name="connsiteX1" fmla="*/ 137515 w 237171"/>
                <a:gd name="connsiteY1" fmla="*/ 947 h 391725"/>
                <a:gd name="connsiteX2" fmla="*/ 228539 w 237171"/>
                <a:gd name="connsiteY2" fmla="*/ 45749 h 391725"/>
                <a:gd name="connsiteX3" fmla="*/ 208735 w 237171"/>
                <a:gd name="connsiteY3" fmla="*/ 93850 h 391725"/>
                <a:gd name="connsiteX4" fmla="*/ 206450 w 237171"/>
                <a:gd name="connsiteY4" fmla="*/ 113396 h 391725"/>
                <a:gd name="connsiteX5" fmla="*/ 169253 w 237171"/>
                <a:gd name="connsiteY5" fmla="*/ 158578 h 391725"/>
                <a:gd name="connsiteX6" fmla="*/ 193374 w 237171"/>
                <a:gd name="connsiteY6" fmla="*/ 197542 h 391725"/>
                <a:gd name="connsiteX7" fmla="*/ 133326 w 237171"/>
                <a:gd name="connsiteY7" fmla="*/ 245771 h 391725"/>
                <a:gd name="connsiteX8" fmla="*/ 237172 w 237171"/>
                <a:gd name="connsiteY8" fmla="*/ 391726 h 391725"/>
                <a:gd name="connsiteX9" fmla="*/ 66930 w 237171"/>
                <a:gd name="connsiteY9" fmla="*/ 303391 h 391725"/>
                <a:gd name="connsiteX10" fmla="*/ 98414 w 237171"/>
                <a:gd name="connsiteY10" fmla="*/ 117584 h 391725"/>
                <a:gd name="connsiteX11" fmla="*/ 140181 w 237171"/>
                <a:gd name="connsiteY11" fmla="*/ 157563 h 391725"/>
                <a:gd name="connsiteX12" fmla="*/ 101461 w 237171"/>
                <a:gd name="connsiteY12" fmla="*/ 198303 h 391725"/>
                <a:gd name="connsiteX13" fmla="*/ 148433 w 237171"/>
                <a:gd name="connsiteY13" fmla="*/ 146267 h 391725"/>
                <a:gd name="connsiteX14" fmla="*/ 71120 w 237171"/>
                <a:gd name="connsiteY14" fmla="*/ 117203 h 391725"/>
                <a:gd name="connsiteX15" fmla="*/ 26433 w 237171"/>
                <a:gd name="connsiteY15" fmla="*/ 240186 h 391725"/>
                <a:gd name="connsiteX16" fmla="*/ 9041 w 237171"/>
                <a:gd name="connsiteY16" fmla="*/ 94993 h 3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171" h="391725">
                  <a:moveTo>
                    <a:pt x="9041" y="94993"/>
                  </a:moveTo>
                  <a:cubicBezTo>
                    <a:pt x="26179" y="40037"/>
                    <a:pt x="79879" y="439"/>
                    <a:pt x="137515" y="947"/>
                  </a:cubicBezTo>
                  <a:cubicBezTo>
                    <a:pt x="173569" y="-3749"/>
                    <a:pt x="214955" y="8689"/>
                    <a:pt x="228539" y="45749"/>
                  </a:cubicBezTo>
                  <a:cubicBezTo>
                    <a:pt x="242631" y="65929"/>
                    <a:pt x="220668" y="80651"/>
                    <a:pt x="208735" y="93850"/>
                  </a:cubicBezTo>
                  <a:cubicBezTo>
                    <a:pt x="208227" y="98800"/>
                    <a:pt x="207084" y="108573"/>
                    <a:pt x="206450" y="113396"/>
                  </a:cubicBezTo>
                  <a:cubicBezTo>
                    <a:pt x="192358" y="126595"/>
                    <a:pt x="172554" y="137510"/>
                    <a:pt x="169253" y="158578"/>
                  </a:cubicBezTo>
                  <a:cubicBezTo>
                    <a:pt x="175347" y="168351"/>
                    <a:pt x="187407" y="187896"/>
                    <a:pt x="193374" y="197542"/>
                  </a:cubicBezTo>
                  <a:cubicBezTo>
                    <a:pt x="173442" y="213661"/>
                    <a:pt x="146148" y="222418"/>
                    <a:pt x="133326" y="245771"/>
                  </a:cubicBezTo>
                  <a:cubicBezTo>
                    <a:pt x="130025" y="313799"/>
                    <a:pt x="191343" y="353270"/>
                    <a:pt x="237172" y="391726"/>
                  </a:cubicBezTo>
                  <a:cubicBezTo>
                    <a:pt x="171411" y="388553"/>
                    <a:pt x="102858" y="361266"/>
                    <a:pt x="66930" y="303391"/>
                  </a:cubicBezTo>
                  <a:cubicBezTo>
                    <a:pt x="28845" y="246659"/>
                    <a:pt x="34812" y="153629"/>
                    <a:pt x="98414" y="117584"/>
                  </a:cubicBezTo>
                  <a:cubicBezTo>
                    <a:pt x="124058" y="110350"/>
                    <a:pt x="137769" y="136114"/>
                    <a:pt x="140181" y="157563"/>
                  </a:cubicBezTo>
                  <a:cubicBezTo>
                    <a:pt x="127994" y="171778"/>
                    <a:pt x="114410" y="184850"/>
                    <a:pt x="101461" y="198303"/>
                  </a:cubicBezTo>
                  <a:cubicBezTo>
                    <a:pt x="121392" y="185358"/>
                    <a:pt x="153892" y="176855"/>
                    <a:pt x="148433" y="146267"/>
                  </a:cubicBezTo>
                  <a:cubicBezTo>
                    <a:pt x="153511" y="104511"/>
                    <a:pt x="97145" y="99942"/>
                    <a:pt x="71120" y="117203"/>
                  </a:cubicBezTo>
                  <a:cubicBezTo>
                    <a:pt x="31257" y="144871"/>
                    <a:pt x="35446" y="198050"/>
                    <a:pt x="26433" y="240186"/>
                  </a:cubicBezTo>
                  <a:cubicBezTo>
                    <a:pt x="4851" y="195638"/>
                    <a:pt x="-10637" y="143094"/>
                    <a:pt x="9041" y="9499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9544" y="5317"/>
              <a:ext cx="108" cy="103"/>
            </a:xfrm>
            <a:custGeom>
              <a:avLst/>
              <a:gdLst>
                <a:gd name="connsiteX0" fmla="*/ 2719 w 68733"/>
                <a:gd name="connsiteY0" fmla="*/ 6751 h 65640"/>
                <a:gd name="connsiteX1" fmla="*/ 68733 w 68733"/>
                <a:gd name="connsiteY1" fmla="*/ 6623 h 65640"/>
                <a:gd name="connsiteX2" fmla="*/ 62386 w 68733"/>
                <a:gd name="connsiteY2" fmla="*/ 65640 h 65640"/>
                <a:gd name="connsiteX3" fmla="*/ 2592 w 68733"/>
                <a:gd name="connsiteY3" fmla="*/ 65640 h 65640"/>
                <a:gd name="connsiteX4" fmla="*/ 2719 w 68733"/>
                <a:gd name="connsiteY4" fmla="*/ 6751 h 6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33" h="65640">
                  <a:moveTo>
                    <a:pt x="2719" y="6751"/>
                  </a:moveTo>
                  <a:cubicBezTo>
                    <a:pt x="23031" y="-7210"/>
                    <a:pt x="46898" y="4466"/>
                    <a:pt x="68733" y="6623"/>
                  </a:cubicBezTo>
                  <a:cubicBezTo>
                    <a:pt x="66575" y="26296"/>
                    <a:pt x="64544" y="45968"/>
                    <a:pt x="62386" y="65640"/>
                  </a:cubicBezTo>
                  <a:cubicBezTo>
                    <a:pt x="42327" y="65640"/>
                    <a:pt x="22396" y="65640"/>
                    <a:pt x="2592" y="65640"/>
                  </a:cubicBezTo>
                  <a:cubicBezTo>
                    <a:pt x="1322" y="46095"/>
                    <a:pt x="-2613" y="26042"/>
                    <a:pt x="2719" y="675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8811" y="5616"/>
              <a:ext cx="787" cy="744"/>
            </a:xfrm>
            <a:custGeom>
              <a:avLst/>
              <a:gdLst>
                <a:gd name="connsiteX0" fmla="*/ 180398 w 499960"/>
                <a:gd name="connsiteY0" fmla="*/ 31389 h 472681"/>
                <a:gd name="connsiteX1" fmla="*/ 352416 w 499960"/>
                <a:gd name="connsiteY1" fmla="*/ 75810 h 472681"/>
                <a:gd name="connsiteX2" fmla="*/ 280816 w 499960"/>
                <a:gd name="connsiteY2" fmla="*/ 105001 h 472681"/>
                <a:gd name="connsiteX3" fmla="*/ 312934 w 499960"/>
                <a:gd name="connsiteY3" fmla="*/ 59311 h 472681"/>
                <a:gd name="connsiteX4" fmla="*/ 248189 w 499960"/>
                <a:gd name="connsiteY4" fmla="*/ 76444 h 472681"/>
                <a:gd name="connsiteX5" fmla="*/ 320805 w 499960"/>
                <a:gd name="connsiteY5" fmla="*/ 152595 h 472681"/>
                <a:gd name="connsiteX6" fmla="*/ 430237 w 499960"/>
                <a:gd name="connsiteY6" fmla="*/ 172521 h 472681"/>
                <a:gd name="connsiteX7" fmla="*/ 400912 w 499960"/>
                <a:gd name="connsiteY7" fmla="*/ 117312 h 472681"/>
                <a:gd name="connsiteX8" fmla="*/ 384027 w 499960"/>
                <a:gd name="connsiteY8" fmla="*/ 162875 h 472681"/>
                <a:gd name="connsiteX9" fmla="*/ 381869 w 499960"/>
                <a:gd name="connsiteY9" fmla="*/ 83171 h 472681"/>
                <a:gd name="connsiteX10" fmla="*/ 492697 w 499960"/>
                <a:gd name="connsiteY10" fmla="*/ 226715 h 472681"/>
                <a:gd name="connsiteX11" fmla="*/ 364477 w 499960"/>
                <a:gd name="connsiteY11" fmla="*/ 381047 h 472681"/>
                <a:gd name="connsiteX12" fmla="*/ 418939 w 499960"/>
                <a:gd name="connsiteY12" fmla="*/ 472681 h 472681"/>
                <a:gd name="connsiteX13" fmla="*/ 336928 w 499960"/>
                <a:gd name="connsiteY13" fmla="*/ 253621 h 472681"/>
                <a:gd name="connsiteX14" fmla="*/ 386566 w 499960"/>
                <a:gd name="connsiteY14" fmla="*/ 265044 h 472681"/>
                <a:gd name="connsiteX15" fmla="*/ 349369 w 499960"/>
                <a:gd name="connsiteY15" fmla="*/ 299185 h 472681"/>
                <a:gd name="connsiteX16" fmla="*/ 399388 w 499960"/>
                <a:gd name="connsiteY16" fmla="*/ 292077 h 472681"/>
                <a:gd name="connsiteX17" fmla="*/ 347592 w 499960"/>
                <a:gd name="connsiteY17" fmla="*/ 215546 h 472681"/>
                <a:gd name="connsiteX18" fmla="*/ 256949 w 499960"/>
                <a:gd name="connsiteY18" fmla="*/ 295377 h 472681"/>
                <a:gd name="connsiteX19" fmla="*/ 309761 w 499960"/>
                <a:gd name="connsiteY19" fmla="*/ 175059 h 472681"/>
                <a:gd name="connsiteX20" fmla="*/ 229020 w 499960"/>
                <a:gd name="connsiteY20" fmla="*/ 277482 h 472681"/>
                <a:gd name="connsiteX21" fmla="*/ 253648 w 499960"/>
                <a:gd name="connsiteY21" fmla="*/ 164906 h 472681"/>
                <a:gd name="connsiteX22" fmla="*/ 190300 w 499960"/>
                <a:gd name="connsiteY22" fmla="*/ 134827 h 472681"/>
                <a:gd name="connsiteX23" fmla="*/ 166687 w 499960"/>
                <a:gd name="connsiteY23" fmla="*/ 191432 h 472681"/>
                <a:gd name="connsiteX24" fmla="*/ 191442 w 499960"/>
                <a:gd name="connsiteY24" fmla="*/ 188513 h 472681"/>
                <a:gd name="connsiteX25" fmla="*/ 184714 w 499960"/>
                <a:gd name="connsiteY25" fmla="*/ 141299 h 472681"/>
                <a:gd name="connsiteX26" fmla="*/ 227623 w 499960"/>
                <a:gd name="connsiteY26" fmla="*/ 188005 h 472681"/>
                <a:gd name="connsiteX27" fmla="*/ 0 w 499960"/>
                <a:gd name="connsiteY27" fmla="*/ 227349 h 472681"/>
                <a:gd name="connsiteX28" fmla="*/ 106258 w 499960"/>
                <a:gd name="connsiteY28" fmla="*/ 227857 h 472681"/>
                <a:gd name="connsiteX29" fmla="*/ 180398 w 499960"/>
                <a:gd name="connsiteY29" fmla="*/ 31389 h 47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9960" h="472681">
                  <a:moveTo>
                    <a:pt x="180398" y="31389"/>
                  </a:moveTo>
                  <a:cubicBezTo>
                    <a:pt x="229147" y="-20521"/>
                    <a:pt x="350639" y="-9606"/>
                    <a:pt x="352416" y="75810"/>
                  </a:cubicBezTo>
                  <a:cubicBezTo>
                    <a:pt x="354828" y="115408"/>
                    <a:pt x="307602" y="121500"/>
                    <a:pt x="280816" y="105001"/>
                  </a:cubicBezTo>
                  <a:cubicBezTo>
                    <a:pt x="291480" y="89771"/>
                    <a:pt x="302271" y="74541"/>
                    <a:pt x="312934" y="59311"/>
                  </a:cubicBezTo>
                  <a:cubicBezTo>
                    <a:pt x="290718" y="53726"/>
                    <a:pt x="249967" y="40908"/>
                    <a:pt x="248189" y="76444"/>
                  </a:cubicBezTo>
                  <a:cubicBezTo>
                    <a:pt x="240191" y="121881"/>
                    <a:pt x="282339" y="146376"/>
                    <a:pt x="320805" y="152595"/>
                  </a:cubicBezTo>
                  <a:cubicBezTo>
                    <a:pt x="345561" y="185467"/>
                    <a:pt x="398119" y="208439"/>
                    <a:pt x="430237" y="172521"/>
                  </a:cubicBezTo>
                  <a:cubicBezTo>
                    <a:pt x="450042" y="148153"/>
                    <a:pt x="424398" y="123277"/>
                    <a:pt x="400912" y="117312"/>
                  </a:cubicBezTo>
                  <a:cubicBezTo>
                    <a:pt x="396722" y="128734"/>
                    <a:pt x="388216" y="151453"/>
                    <a:pt x="384027" y="162875"/>
                  </a:cubicBezTo>
                  <a:cubicBezTo>
                    <a:pt x="347338" y="148914"/>
                    <a:pt x="340991" y="95990"/>
                    <a:pt x="381869" y="83171"/>
                  </a:cubicBezTo>
                  <a:cubicBezTo>
                    <a:pt x="461086" y="52838"/>
                    <a:pt x="521388" y="160210"/>
                    <a:pt x="492697" y="226715"/>
                  </a:cubicBezTo>
                  <a:cubicBezTo>
                    <a:pt x="462102" y="287508"/>
                    <a:pt x="391517" y="317715"/>
                    <a:pt x="364477" y="381047"/>
                  </a:cubicBezTo>
                  <a:cubicBezTo>
                    <a:pt x="363080" y="419249"/>
                    <a:pt x="400150" y="443363"/>
                    <a:pt x="418939" y="472681"/>
                  </a:cubicBezTo>
                  <a:cubicBezTo>
                    <a:pt x="331088" y="451740"/>
                    <a:pt x="265962" y="325076"/>
                    <a:pt x="336928" y="253621"/>
                  </a:cubicBezTo>
                  <a:cubicBezTo>
                    <a:pt x="350131" y="234838"/>
                    <a:pt x="393168" y="234584"/>
                    <a:pt x="386566" y="265044"/>
                  </a:cubicBezTo>
                  <a:cubicBezTo>
                    <a:pt x="377553" y="279513"/>
                    <a:pt x="365111" y="290808"/>
                    <a:pt x="349369" y="299185"/>
                  </a:cubicBezTo>
                  <a:cubicBezTo>
                    <a:pt x="366127" y="297281"/>
                    <a:pt x="382757" y="294870"/>
                    <a:pt x="399388" y="292077"/>
                  </a:cubicBezTo>
                  <a:cubicBezTo>
                    <a:pt x="401800" y="257810"/>
                    <a:pt x="396214" y="203362"/>
                    <a:pt x="347592" y="215546"/>
                  </a:cubicBezTo>
                  <a:cubicBezTo>
                    <a:pt x="315093" y="239660"/>
                    <a:pt x="293765" y="276594"/>
                    <a:pt x="256949" y="295377"/>
                  </a:cubicBezTo>
                  <a:cubicBezTo>
                    <a:pt x="270152" y="253368"/>
                    <a:pt x="295161" y="216435"/>
                    <a:pt x="309761" y="175059"/>
                  </a:cubicBezTo>
                  <a:cubicBezTo>
                    <a:pt x="277515" y="205139"/>
                    <a:pt x="263043" y="249052"/>
                    <a:pt x="229020" y="277482"/>
                  </a:cubicBezTo>
                  <a:cubicBezTo>
                    <a:pt x="233209" y="239026"/>
                    <a:pt x="247174" y="202727"/>
                    <a:pt x="253648" y="164906"/>
                  </a:cubicBezTo>
                  <a:cubicBezTo>
                    <a:pt x="251363" y="136857"/>
                    <a:pt x="214166" y="118962"/>
                    <a:pt x="190300" y="134827"/>
                  </a:cubicBezTo>
                  <a:cubicBezTo>
                    <a:pt x="167068" y="143203"/>
                    <a:pt x="173542" y="172648"/>
                    <a:pt x="166687" y="191432"/>
                  </a:cubicBezTo>
                  <a:cubicBezTo>
                    <a:pt x="172907" y="190797"/>
                    <a:pt x="185349" y="189274"/>
                    <a:pt x="191442" y="188513"/>
                  </a:cubicBezTo>
                  <a:cubicBezTo>
                    <a:pt x="189792" y="176709"/>
                    <a:pt x="186364" y="153103"/>
                    <a:pt x="184714" y="141299"/>
                  </a:cubicBezTo>
                  <a:cubicBezTo>
                    <a:pt x="210104" y="143584"/>
                    <a:pt x="237145" y="158560"/>
                    <a:pt x="227623" y="188005"/>
                  </a:cubicBezTo>
                  <a:cubicBezTo>
                    <a:pt x="202995" y="284970"/>
                    <a:pt x="60683" y="295885"/>
                    <a:pt x="0" y="227349"/>
                  </a:cubicBezTo>
                  <a:cubicBezTo>
                    <a:pt x="34404" y="228619"/>
                    <a:pt x="74901" y="248672"/>
                    <a:pt x="106258" y="227857"/>
                  </a:cubicBezTo>
                  <a:cubicBezTo>
                    <a:pt x="147390" y="169475"/>
                    <a:pt x="132029" y="86217"/>
                    <a:pt x="180398" y="3138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8744" y="5676"/>
              <a:ext cx="244" cy="256"/>
            </a:xfrm>
            <a:custGeom>
              <a:avLst/>
              <a:gdLst>
                <a:gd name="connsiteX0" fmla="*/ 120096 w 155007"/>
                <a:gd name="connsiteY0" fmla="*/ 0 h 162708"/>
                <a:gd name="connsiteX1" fmla="*/ 155007 w 155007"/>
                <a:gd name="connsiteY1" fmla="*/ 71709 h 162708"/>
                <a:gd name="connsiteX2" fmla="*/ 124920 w 155007"/>
                <a:gd name="connsiteY2" fmla="*/ 64728 h 162708"/>
                <a:gd name="connsiteX3" fmla="*/ 57509 w 155007"/>
                <a:gd name="connsiteY3" fmla="*/ 137706 h 162708"/>
                <a:gd name="connsiteX4" fmla="*/ 104989 w 155007"/>
                <a:gd name="connsiteY4" fmla="*/ 105469 h 162708"/>
                <a:gd name="connsiteX5" fmla="*/ 73885 w 155007"/>
                <a:gd name="connsiteY5" fmla="*/ 158520 h 162708"/>
                <a:gd name="connsiteX6" fmla="*/ 39228 w 155007"/>
                <a:gd name="connsiteY6" fmla="*/ 144305 h 162708"/>
                <a:gd name="connsiteX7" fmla="*/ 16631 w 155007"/>
                <a:gd name="connsiteY7" fmla="*/ 162708 h 162708"/>
                <a:gd name="connsiteX8" fmla="*/ 0 w 155007"/>
                <a:gd name="connsiteY8" fmla="*/ 117145 h 162708"/>
                <a:gd name="connsiteX9" fmla="*/ 81757 w 155007"/>
                <a:gd name="connsiteY9" fmla="*/ 70059 h 162708"/>
                <a:gd name="connsiteX10" fmla="*/ 52685 w 155007"/>
                <a:gd name="connsiteY10" fmla="*/ 49117 h 162708"/>
                <a:gd name="connsiteX11" fmla="*/ 120096 w 155007"/>
                <a:gd name="connsiteY11" fmla="*/ 0 h 16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7" h="162708">
                  <a:moveTo>
                    <a:pt x="120096" y="0"/>
                  </a:moveTo>
                  <a:cubicBezTo>
                    <a:pt x="142058" y="17895"/>
                    <a:pt x="151072" y="44294"/>
                    <a:pt x="155007" y="71709"/>
                  </a:cubicBezTo>
                  <a:cubicBezTo>
                    <a:pt x="147517" y="69932"/>
                    <a:pt x="132410" y="66505"/>
                    <a:pt x="124920" y="64728"/>
                  </a:cubicBezTo>
                  <a:cubicBezTo>
                    <a:pt x="98768" y="84654"/>
                    <a:pt x="39736" y="93919"/>
                    <a:pt x="57509" y="137706"/>
                  </a:cubicBezTo>
                  <a:cubicBezTo>
                    <a:pt x="73251" y="126918"/>
                    <a:pt x="88993" y="116003"/>
                    <a:pt x="104989" y="105469"/>
                  </a:cubicBezTo>
                  <a:cubicBezTo>
                    <a:pt x="97118" y="124125"/>
                    <a:pt x="95213" y="149382"/>
                    <a:pt x="73885" y="158520"/>
                  </a:cubicBezTo>
                  <a:cubicBezTo>
                    <a:pt x="62079" y="154205"/>
                    <a:pt x="50526" y="149509"/>
                    <a:pt x="39228" y="144305"/>
                  </a:cubicBezTo>
                  <a:cubicBezTo>
                    <a:pt x="33515" y="148874"/>
                    <a:pt x="22216" y="158012"/>
                    <a:pt x="16631" y="162708"/>
                  </a:cubicBezTo>
                  <a:cubicBezTo>
                    <a:pt x="8760" y="148113"/>
                    <a:pt x="3301" y="132883"/>
                    <a:pt x="0" y="117145"/>
                  </a:cubicBezTo>
                  <a:cubicBezTo>
                    <a:pt x="27802" y="102423"/>
                    <a:pt x="55351" y="87192"/>
                    <a:pt x="81757" y="70059"/>
                  </a:cubicBezTo>
                  <a:cubicBezTo>
                    <a:pt x="72362" y="62570"/>
                    <a:pt x="62206" y="56098"/>
                    <a:pt x="52685" y="49117"/>
                  </a:cubicBezTo>
                  <a:cubicBezTo>
                    <a:pt x="82645" y="44421"/>
                    <a:pt x="102449" y="22338"/>
                    <a:pt x="120096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8669" y="5705"/>
              <a:ext cx="170" cy="179"/>
            </a:xfrm>
            <a:custGeom>
              <a:avLst/>
              <a:gdLst>
                <a:gd name="connsiteX0" fmla="*/ 45829 w 107908"/>
                <a:gd name="connsiteY0" fmla="*/ 539 h 113495"/>
                <a:gd name="connsiteX1" fmla="*/ 107908 w 107908"/>
                <a:gd name="connsiteY1" fmla="*/ 10058 h 113495"/>
                <a:gd name="connsiteX2" fmla="*/ 62333 w 107908"/>
                <a:gd name="connsiteY2" fmla="*/ 20846 h 113495"/>
                <a:gd name="connsiteX3" fmla="*/ 77313 w 107908"/>
                <a:gd name="connsiteY3" fmla="*/ 65140 h 113495"/>
                <a:gd name="connsiteX4" fmla="*/ 55224 w 107908"/>
                <a:gd name="connsiteY4" fmla="*/ 77070 h 113495"/>
                <a:gd name="connsiteX5" fmla="*/ 0 w 107908"/>
                <a:gd name="connsiteY5" fmla="*/ 113496 h 113495"/>
                <a:gd name="connsiteX6" fmla="*/ 29960 w 107908"/>
                <a:gd name="connsiteY6" fmla="*/ 74659 h 113495"/>
                <a:gd name="connsiteX7" fmla="*/ 22470 w 107908"/>
                <a:gd name="connsiteY7" fmla="*/ 54860 h 113495"/>
                <a:gd name="connsiteX8" fmla="*/ 45829 w 107908"/>
                <a:gd name="connsiteY8" fmla="*/ 539 h 1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08" h="113495">
                  <a:moveTo>
                    <a:pt x="45829" y="539"/>
                  </a:moveTo>
                  <a:cubicBezTo>
                    <a:pt x="67030" y="-984"/>
                    <a:pt x="88485" y="285"/>
                    <a:pt x="107908" y="10058"/>
                  </a:cubicBezTo>
                  <a:cubicBezTo>
                    <a:pt x="96483" y="12723"/>
                    <a:pt x="73759" y="18180"/>
                    <a:pt x="62333" y="20846"/>
                  </a:cubicBezTo>
                  <a:cubicBezTo>
                    <a:pt x="67284" y="35568"/>
                    <a:pt x="73378" y="50037"/>
                    <a:pt x="77313" y="65140"/>
                  </a:cubicBezTo>
                  <a:cubicBezTo>
                    <a:pt x="71854" y="68186"/>
                    <a:pt x="60683" y="74151"/>
                    <a:pt x="55224" y="77070"/>
                  </a:cubicBezTo>
                  <a:cubicBezTo>
                    <a:pt x="40624" y="95220"/>
                    <a:pt x="22343" y="107277"/>
                    <a:pt x="0" y="113496"/>
                  </a:cubicBezTo>
                  <a:cubicBezTo>
                    <a:pt x="7490" y="103723"/>
                    <a:pt x="22470" y="84305"/>
                    <a:pt x="29960" y="74659"/>
                  </a:cubicBezTo>
                  <a:cubicBezTo>
                    <a:pt x="27548" y="67932"/>
                    <a:pt x="25009" y="61333"/>
                    <a:pt x="22470" y="54860"/>
                  </a:cubicBezTo>
                  <a:cubicBezTo>
                    <a:pt x="36816" y="40010"/>
                    <a:pt x="41767" y="20084"/>
                    <a:pt x="45829" y="53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8145" y="5835"/>
              <a:ext cx="370" cy="251"/>
            </a:xfrm>
            <a:custGeom>
              <a:avLst/>
              <a:gdLst>
                <a:gd name="connsiteX0" fmla="*/ 62302 w 235209"/>
                <a:gd name="connsiteY0" fmla="*/ 22909 h 159599"/>
                <a:gd name="connsiteX1" fmla="*/ 123238 w 235209"/>
                <a:gd name="connsiteY1" fmla="*/ 10979 h 159599"/>
                <a:gd name="connsiteX2" fmla="*/ 235209 w 235209"/>
                <a:gd name="connsiteY2" fmla="*/ 89922 h 159599"/>
                <a:gd name="connsiteX3" fmla="*/ 109020 w 235209"/>
                <a:gd name="connsiteY3" fmla="*/ 158838 h 159599"/>
                <a:gd name="connsiteX4" fmla="*/ 96 w 235209"/>
                <a:gd name="connsiteY4" fmla="*/ 76722 h 159599"/>
                <a:gd name="connsiteX5" fmla="*/ 64714 w 235209"/>
                <a:gd name="connsiteY5" fmla="*/ 60350 h 159599"/>
                <a:gd name="connsiteX6" fmla="*/ 49607 w 235209"/>
                <a:gd name="connsiteY6" fmla="*/ 83576 h 159599"/>
                <a:gd name="connsiteX7" fmla="*/ 169956 w 235209"/>
                <a:gd name="connsiteY7" fmla="*/ 100202 h 159599"/>
                <a:gd name="connsiteX8" fmla="*/ 62302 w 235209"/>
                <a:gd name="connsiteY8" fmla="*/ 22909 h 15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09" h="159599">
                  <a:moveTo>
                    <a:pt x="62302" y="22909"/>
                  </a:moveTo>
                  <a:cubicBezTo>
                    <a:pt x="75124" y="4125"/>
                    <a:pt x="106227" y="-11231"/>
                    <a:pt x="123238" y="10979"/>
                  </a:cubicBezTo>
                  <a:cubicBezTo>
                    <a:pt x="156626" y="42708"/>
                    <a:pt x="192427" y="71900"/>
                    <a:pt x="235209" y="89922"/>
                  </a:cubicBezTo>
                  <a:cubicBezTo>
                    <a:pt x="194331" y="114671"/>
                    <a:pt x="155230" y="144496"/>
                    <a:pt x="109020" y="158838"/>
                  </a:cubicBezTo>
                  <a:cubicBezTo>
                    <a:pt x="60397" y="165565"/>
                    <a:pt x="4285" y="126855"/>
                    <a:pt x="96" y="76722"/>
                  </a:cubicBezTo>
                  <a:cubicBezTo>
                    <a:pt x="-2570" y="40043"/>
                    <a:pt x="51257" y="21513"/>
                    <a:pt x="64714" y="60350"/>
                  </a:cubicBezTo>
                  <a:cubicBezTo>
                    <a:pt x="60905" y="66188"/>
                    <a:pt x="53415" y="77738"/>
                    <a:pt x="49607" y="83576"/>
                  </a:cubicBezTo>
                  <a:cubicBezTo>
                    <a:pt x="92770" y="80149"/>
                    <a:pt x="126412" y="124443"/>
                    <a:pt x="169956" y="100202"/>
                  </a:cubicBezTo>
                  <a:cubicBezTo>
                    <a:pt x="121461" y="104517"/>
                    <a:pt x="74489" y="68853"/>
                    <a:pt x="62302" y="2290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8513" y="5819"/>
              <a:ext cx="117" cy="141"/>
            </a:xfrm>
            <a:custGeom>
              <a:avLst/>
              <a:gdLst>
                <a:gd name="connsiteX0" fmla="*/ 0 w 74266"/>
                <a:gd name="connsiteY0" fmla="*/ 9900 h 89603"/>
                <a:gd name="connsiteX1" fmla="*/ 53192 w 74266"/>
                <a:gd name="connsiteY1" fmla="*/ 0 h 89603"/>
                <a:gd name="connsiteX2" fmla="*/ 30341 w 74266"/>
                <a:gd name="connsiteY2" fmla="*/ 37060 h 89603"/>
                <a:gd name="connsiteX3" fmla="*/ 74266 w 74266"/>
                <a:gd name="connsiteY3" fmla="*/ 57748 h 89603"/>
                <a:gd name="connsiteX4" fmla="*/ 22470 w 74266"/>
                <a:gd name="connsiteY4" fmla="*/ 89604 h 89603"/>
                <a:gd name="connsiteX5" fmla="*/ 0 w 74266"/>
                <a:gd name="connsiteY5" fmla="*/ 9900 h 8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66" h="89603">
                  <a:moveTo>
                    <a:pt x="0" y="9900"/>
                  </a:moveTo>
                  <a:cubicBezTo>
                    <a:pt x="13330" y="7361"/>
                    <a:pt x="39990" y="2411"/>
                    <a:pt x="53192" y="0"/>
                  </a:cubicBezTo>
                  <a:cubicBezTo>
                    <a:pt x="47480" y="9265"/>
                    <a:pt x="36054" y="27795"/>
                    <a:pt x="30341" y="37060"/>
                  </a:cubicBezTo>
                  <a:cubicBezTo>
                    <a:pt x="44687" y="44421"/>
                    <a:pt x="59286" y="51402"/>
                    <a:pt x="74266" y="57748"/>
                  </a:cubicBezTo>
                  <a:cubicBezTo>
                    <a:pt x="61317" y="65616"/>
                    <a:pt x="35419" y="81608"/>
                    <a:pt x="22470" y="89604"/>
                  </a:cubicBezTo>
                  <a:cubicBezTo>
                    <a:pt x="11806" y="63966"/>
                    <a:pt x="4062" y="37314"/>
                    <a:pt x="0" y="99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10697" y="5829"/>
              <a:ext cx="364" cy="247"/>
            </a:xfrm>
            <a:custGeom>
              <a:avLst/>
              <a:gdLst>
                <a:gd name="connsiteX0" fmla="*/ 109178 w 231389"/>
                <a:gd name="connsiteY0" fmla="*/ 10172 h 157142"/>
                <a:gd name="connsiteX1" fmla="*/ 170115 w 231389"/>
                <a:gd name="connsiteY1" fmla="*/ 15122 h 157142"/>
                <a:gd name="connsiteX2" fmla="*/ 64237 w 231389"/>
                <a:gd name="connsiteY2" fmla="*/ 102188 h 157142"/>
                <a:gd name="connsiteX3" fmla="*/ 117176 w 231389"/>
                <a:gd name="connsiteY3" fmla="*/ 111072 h 157142"/>
                <a:gd name="connsiteX4" fmla="*/ 153357 w 231389"/>
                <a:gd name="connsiteY4" fmla="*/ 77439 h 157142"/>
                <a:gd name="connsiteX5" fmla="*/ 188903 w 231389"/>
                <a:gd name="connsiteY5" fmla="*/ 86830 h 157142"/>
                <a:gd name="connsiteX6" fmla="*/ 165671 w 231389"/>
                <a:gd name="connsiteY6" fmla="*/ 50024 h 157142"/>
                <a:gd name="connsiteX7" fmla="*/ 229401 w 231389"/>
                <a:gd name="connsiteY7" fmla="*/ 54340 h 157142"/>
                <a:gd name="connsiteX8" fmla="*/ 140408 w 231389"/>
                <a:gd name="connsiteY8" fmla="*/ 157143 h 157142"/>
                <a:gd name="connsiteX9" fmla="*/ 0 w 231389"/>
                <a:gd name="connsiteY9" fmla="*/ 89877 h 157142"/>
                <a:gd name="connsiteX10" fmla="*/ 109178 w 231389"/>
                <a:gd name="connsiteY10" fmla="*/ 10172 h 15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389" h="157142">
                  <a:moveTo>
                    <a:pt x="109178" y="10172"/>
                  </a:moveTo>
                  <a:cubicBezTo>
                    <a:pt x="126063" y="-8992"/>
                    <a:pt x="153103" y="2557"/>
                    <a:pt x="170115" y="15122"/>
                  </a:cubicBezTo>
                  <a:cubicBezTo>
                    <a:pt x="160720" y="65382"/>
                    <a:pt x="111844" y="95334"/>
                    <a:pt x="64237" y="102188"/>
                  </a:cubicBezTo>
                  <a:cubicBezTo>
                    <a:pt x="81883" y="105107"/>
                    <a:pt x="99530" y="108026"/>
                    <a:pt x="117176" y="111072"/>
                  </a:cubicBezTo>
                  <a:cubicBezTo>
                    <a:pt x="129236" y="99776"/>
                    <a:pt x="141296" y="88607"/>
                    <a:pt x="153357" y="77439"/>
                  </a:cubicBezTo>
                  <a:cubicBezTo>
                    <a:pt x="165163" y="80485"/>
                    <a:pt x="176970" y="83658"/>
                    <a:pt x="188903" y="86830"/>
                  </a:cubicBezTo>
                  <a:cubicBezTo>
                    <a:pt x="181159" y="74519"/>
                    <a:pt x="173415" y="62209"/>
                    <a:pt x="165671" y="50024"/>
                  </a:cubicBezTo>
                  <a:cubicBezTo>
                    <a:pt x="186745" y="42029"/>
                    <a:pt x="213532" y="30860"/>
                    <a:pt x="229401" y="54340"/>
                  </a:cubicBezTo>
                  <a:cubicBezTo>
                    <a:pt x="242604" y="106503"/>
                    <a:pt x="187507" y="150797"/>
                    <a:pt x="140408" y="157143"/>
                  </a:cubicBezTo>
                  <a:cubicBezTo>
                    <a:pt x="87977" y="150289"/>
                    <a:pt x="46464" y="112214"/>
                    <a:pt x="0" y="89877"/>
                  </a:cubicBezTo>
                  <a:cubicBezTo>
                    <a:pt x="42275" y="71981"/>
                    <a:pt x="76551" y="41648"/>
                    <a:pt x="109178" y="1017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8370" y="5920"/>
              <a:ext cx="1233" cy="1109"/>
            </a:xfrm>
            <a:custGeom>
              <a:avLst/>
              <a:gdLst>
                <a:gd name="connsiteX0" fmla="*/ 129833 w 782674"/>
                <a:gd name="connsiteY0" fmla="*/ 24368 h 704011"/>
                <a:gd name="connsiteX1" fmla="*/ 166014 w 782674"/>
                <a:gd name="connsiteY1" fmla="*/ 0 h 704011"/>
                <a:gd name="connsiteX2" fmla="*/ 166903 w 782674"/>
                <a:gd name="connsiteY2" fmla="*/ 60667 h 704011"/>
                <a:gd name="connsiteX3" fmla="*/ 206766 w 782674"/>
                <a:gd name="connsiteY3" fmla="*/ 34902 h 704011"/>
                <a:gd name="connsiteX4" fmla="*/ 195340 w 782674"/>
                <a:gd name="connsiteY4" fmla="*/ 73993 h 704011"/>
                <a:gd name="connsiteX5" fmla="*/ 259450 w 782674"/>
                <a:gd name="connsiteY5" fmla="*/ 61174 h 704011"/>
                <a:gd name="connsiteX6" fmla="*/ 231775 w 782674"/>
                <a:gd name="connsiteY6" fmla="*/ 136563 h 704011"/>
                <a:gd name="connsiteX7" fmla="*/ 288649 w 782674"/>
                <a:gd name="connsiteY7" fmla="*/ 138086 h 704011"/>
                <a:gd name="connsiteX8" fmla="*/ 286618 w 782674"/>
                <a:gd name="connsiteY8" fmla="*/ 93538 h 704011"/>
                <a:gd name="connsiteX9" fmla="*/ 328639 w 782674"/>
                <a:gd name="connsiteY9" fmla="*/ 92650 h 704011"/>
                <a:gd name="connsiteX10" fmla="*/ 322291 w 782674"/>
                <a:gd name="connsiteY10" fmla="*/ 149001 h 704011"/>
                <a:gd name="connsiteX11" fmla="*/ 344888 w 782674"/>
                <a:gd name="connsiteY11" fmla="*/ 129456 h 704011"/>
                <a:gd name="connsiteX12" fmla="*/ 451654 w 782674"/>
                <a:gd name="connsiteY12" fmla="*/ 140498 h 704011"/>
                <a:gd name="connsiteX13" fmla="*/ 353140 w 782674"/>
                <a:gd name="connsiteY13" fmla="*/ 207002 h 704011"/>
                <a:gd name="connsiteX14" fmla="*/ 400874 w 782674"/>
                <a:gd name="connsiteY14" fmla="*/ 215887 h 704011"/>
                <a:gd name="connsiteX15" fmla="*/ 378022 w 782674"/>
                <a:gd name="connsiteY15" fmla="*/ 264369 h 704011"/>
                <a:gd name="connsiteX16" fmla="*/ 325592 w 782674"/>
                <a:gd name="connsiteY16" fmla="*/ 284042 h 704011"/>
                <a:gd name="connsiteX17" fmla="*/ 366597 w 782674"/>
                <a:gd name="connsiteY17" fmla="*/ 313740 h 704011"/>
                <a:gd name="connsiteX18" fmla="*/ 315309 w 782674"/>
                <a:gd name="connsiteY18" fmla="*/ 376057 h 704011"/>
                <a:gd name="connsiteX19" fmla="*/ 331178 w 782674"/>
                <a:gd name="connsiteY19" fmla="*/ 336839 h 704011"/>
                <a:gd name="connsiteX20" fmla="*/ 315436 w 782674"/>
                <a:gd name="connsiteY20" fmla="*/ 328843 h 704011"/>
                <a:gd name="connsiteX21" fmla="*/ 296266 w 782674"/>
                <a:gd name="connsiteY21" fmla="*/ 404359 h 704011"/>
                <a:gd name="connsiteX22" fmla="*/ 344507 w 782674"/>
                <a:gd name="connsiteY22" fmla="*/ 407024 h 704011"/>
                <a:gd name="connsiteX23" fmla="*/ 374341 w 782674"/>
                <a:gd name="connsiteY23" fmla="*/ 454111 h 704011"/>
                <a:gd name="connsiteX24" fmla="*/ 424741 w 782674"/>
                <a:gd name="connsiteY24" fmla="*/ 385576 h 704011"/>
                <a:gd name="connsiteX25" fmla="*/ 387290 w 782674"/>
                <a:gd name="connsiteY25" fmla="*/ 416670 h 704011"/>
                <a:gd name="connsiteX26" fmla="*/ 419789 w 782674"/>
                <a:gd name="connsiteY26" fmla="*/ 338362 h 704011"/>
                <a:gd name="connsiteX27" fmla="*/ 458890 w 782674"/>
                <a:gd name="connsiteY27" fmla="*/ 366665 h 704011"/>
                <a:gd name="connsiteX28" fmla="*/ 475267 w 782674"/>
                <a:gd name="connsiteY28" fmla="*/ 264115 h 704011"/>
                <a:gd name="connsiteX29" fmla="*/ 518684 w 782674"/>
                <a:gd name="connsiteY29" fmla="*/ 299652 h 704011"/>
                <a:gd name="connsiteX30" fmla="*/ 520589 w 782674"/>
                <a:gd name="connsiteY30" fmla="*/ 182380 h 704011"/>
                <a:gd name="connsiteX31" fmla="*/ 580129 w 782674"/>
                <a:gd name="connsiteY31" fmla="*/ 264877 h 704011"/>
                <a:gd name="connsiteX32" fmla="*/ 579494 w 782674"/>
                <a:gd name="connsiteY32" fmla="*/ 297875 h 704011"/>
                <a:gd name="connsiteX33" fmla="*/ 617579 w 782674"/>
                <a:gd name="connsiteY33" fmla="*/ 263989 h 704011"/>
                <a:gd name="connsiteX34" fmla="*/ 645381 w 782674"/>
                <a:gd name="connsiteY34" fmla="*/ 301175 h 704011"/>
                <a:gd name="connsiteX35" fmla="*/ 601330 w 782674"/>
                <a:gd name="connsiteY35" fmla="*/ 324655 h 704011"/>
                <a:gd name="connsiteX36" fmla="*/ 645762 w 782674"/>
                <a:gd name="connsiteY36" fmla="*/ 359304 h 704011"/>
                <a:gd name="connsiteX37" fmla="*/ 685371 w 782674"/>
                <a:gd name="connsiteY37" fmla="*/ 313106 h 704011"/>
                <a:gd name="connsiteX38" fmla="*/ 706191 w 782674"/>
                <a:gd name="connsiteY38" fmla="*/ 376564 h 704011"/>
                <a:gd name="connsiteX39" fmla="*/ 726503 w 782674"/>
                <a:gd name="connsiteY39" fmla="*/ 359430 h 704011"/>
                <a:gd name="connsiteX40" fmla="*/ 762303 w 782674"/>
                <a:gd name="connsiteY40" fmla="*/ 387352 h 704011"/>
                <a:gd name="connsiteX41" fmla="*/ 763954 w 782674"/>
                <a:gd name="connsiteY41" fmla="*/ 287722 h 704011"/>
                <a:gd name="connsiteX42" fmla="*/ 728154 w 782674"/>
                <a:gd name="connsiteY42" fmla="*/ 295591 h 704011"/>
                <a:gd name="connsiteX43" fmla="*/ 738564 w 782674"/>
                <a:gd name="connsiteY43" fmla="*/ 263354 h 704011"/>
                <a:gd name="connsiteX44" fmla="*/ 699463 w 782674"/>
                <a:gd name="connsiteY44" fmla="*/ 245458 h 704011"/>
                <a:gd name="connsiteX45" fmla="*/ 737294 w 782674"/>
                <a:gd name="connsiteY45" fmla="*/ 193422 h 704011"/>
                <a:gd name="connsiteX46" fmla="*/ 728662 w 782674"/>
                <a:gd name="connsiteY46" fmla="*/ 243808 h 704011"/>
                <a:gd name="connsiteX47" fmla="*/ 757860 w 782674"/>
                <a:gd name="connsiteY47" fmla="*/ 236067 h 704011"/>
                <a:gd name="connsiteX48" fmla="*/ 746308 w 782674"/>
                <a:gd name="connsiteY48" fmla="*/ 124125 h 704011"/>
                <a:gd name="connsiteX49" fmla="*/ 782235 w 782674"/>
                <a:gd name="connsiteY49" fmla="*/ 110799 h 704011"/>
                <a:gd name="connsiteX50" fmla="*/ 778426 w 782674"/>
                <a:gd name="connsiteY50" fmla="*/ 429235 h 704011"/>
                <a:gd name="connsiteX51" fmla="*/ 696289 w 782674"/>
                <a:gd name="connsiteY51" fmla="*/ 381387 h 704011"/>
                <a:gd name="connsiteX52" fmla="*/ 554611 w 782674"/>
                <a:gd name="connsiteY52" fmla="*/ 548538 h 704011"/>
                <a:gd name="connsiteX53" fmla="*/ 559563 w 782674"/>
                <a:gd name="connsiteY53" fmla="*/ 581536 h 704011"/>
                <a:gd name="connsiteX54" fmla="*/ 501038 w 782674"/>
                <a:gd name="connsiteY54" fmla="*/ 651976 h 704011"/>
                <a:gd name="connsiteX55" fmla="*/ 389194 w 782674"/>
                <a:gd name="connsiteY55" fmla="*/ 477591 h 704011"/>
                <a:gd name="connsiteX56" fmla="*/ 385132 w 782674"/>
                <a:gd name="connsiteY56" fmla="*/ 540796 h 704011"/>
                <a:gd name="connsiteX57" fmla="*/ 511575 w 782674"/>
                <a:gd name="connsiteY57" fmla="*/ 660479 h 704011"/>
                <a:gd name="connsiteX58" fmla="*/ 585207 w 782674"/>
                <a:gd name="connsiteY58" fmla="*/ 602731 h 704011"/>
                <a:gd name="connsiteX59" fmla="*/ 524143 w 782674"/>
                <a:gd name="connsiteY59" fmla="*/ 704011 h 704011"/>
                <a:gd name="connsiteX60" fmla="*/ 431850 w 782674"/>
                <a:gd name="connsiteY60" fmla="*/ 647787 h 704011"/>
                <a:gd name="connsiteX61" fmla="*/ 303248 w 782674"/>
                <a:gd name="connsiteY61" fmla="*/ 483556 h 704011"/>
                <a:gd name="connsiteX62" fmla="*/ 67246 w 782674"/>
                <a:gd name="connsiteY62" fmla="*/ 441800 h 704011"/>
                <a:gd name="connsiteX63" fmla="*/ 2755 w 782674"/>
                <a:gd name="connsiteY63" fmla="*/ 363238 h 704011"/>
                <a:gd name="connsiteX64" fmla="*/ 68897 w 782674"/>
                <a:gd name="connsiteY64" fmla="*/ 292799 h 704011"/>
                <a:gd name="connsiteX65" fmla="*/ 43506 w 782674"/>
                <a:gd name="connsiteY65" fmla="*/ 377072 h 704011"/>
                <a:gd name="connsiteX66" fmla="*/ 132118 w 782674"/>
                <a:gd name="connsiteY66" fmla="*/ 424539 h 704011"/>
                <a:gd name="connsiteX67" fmla="*/ 253103 w 782674"/>
                <a:gd name="connsiteY67" fmla="*/ 425047 h 704011"/>
                <a:gd name="connsiteX68" fmla="*/ 66231 w 782674"/>
                <a:gd name="connsiteY68" fmla="*/ 387733 h 704011"/>
                <a:gd name="connsiteX69" fmla="*/ 123486 w 782674"/>
                <a:gd name="connsiteY69" fmla="*/ 293687 h 704011"/>
                <a:gd name="connsiteX70" fmla="*/ 188231 w 782674"/>
                <a:gd name="connsiteY70" fmla="*/ 91634 h 704011"/>
                <a:gd name="connsiteX71" fmla="*/ 129833 w 782674"/>
                <a:gd name="connsiteY71" fmla="*/ 24368 h 704011"/>
                <a:gd name="connsiteX72" fmla="*/ 189754 w 782674"/>
                <a:gd name="connsiteY72" fmla="*/ 180477 h 704011"/>
                <a:gd name="connsiteX73" fmla="*/ 163729 w 782674"/>
                <a:gd name="connsiteY73" fmla="*/ 345850 h 704011"/>
                <a:gd name="connsiteX74" fmla="*/ 234060 w 782674"/>
                <a:gd name="connsiteY74" fmla="*/ 327067 h 704011"/>
                <a:gd name="connsiteX75" fmla="*/ 228601 w 782674"/>
                <a:gd name="connsiteY75" fmla="*/ 236828 h 704011"/>
                <a:gd name="connsiteX76" fmla="*/ 205877 w 782674"/>
                <a:gd name="connsiteY76" fmla="*/ 283661 h 704011"/>
                <a:gd name="connsiteX77" fmla="*/ 250564 w 782674"/>
                <a:gd name="connsiteY77" fmla="*/ 282899 h 704011"/>
                <a:gd name="connsiteX78" fmla="*/ 160175 w 782674"/>
                <a:gd name="connsiteY78" fmla="*/ 294956 h 704011"/>
                <a:gd name="connsiteX79" fmla="*/ 207654 w 782674"/>
                <a:gd name="connsiteY79" fmla="*/ 176035 h 704011"/>
                <a:gd name="connsiteX80" fmla="*/ 320768 w 782674"/>
                <a:gd name="connsiteY80" fmla="*/ 193549 h 704011"/>
                <a:gd name="connsiteX81" fmla="*/ 313785 w 782674"/>
                <a:gd name="connsiteY81" fmla="*/ 237463 h 704011"/>
                <a:gd name="connsiteX82" fmla="*/ 331051 w 782674"/>
                <a:gd name="connsiteY82" fmla="*/ 192026 h 704011"/>
                <a:gd name="connsiteX83" fmla="*/ 189754 w 782674"/>
                <a:gd name="connsiteY83" fmla="*/ 180477 h 70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2674" h="704011">
                  <a:moveTo>
                    <a:pt x="129833" y="24368"/>
                  </a:moveTo>
                  <a:cubicBezTo>
                    <a:pt x="138847" y="18276"/>
                    <a:pt x="157001" y="6092"/>
                    <a:pt x="166014" y="0"/>
                  </a:cubicBezTo>
                  <a:cubicBezTo>
                    <a:pt x="166141" y="20180"/>
                    <a:pt x="166522" y="40360"/>
                    <a:pt x="166903" y="60667"/>
                  </a:cubicBezTo>
                  <a:cubicBezTo>
                    <a:pt x="180233" y="52036"/>
                    <a:pt x="193563" y="43406"/>
                    <a:pt x="206766" y="34902"/>
                  </a:cubicBezTo>
                  <a:cubicBezTo>
                    <a:pt x="202957" y="47848"/>
                    <a:pt x="199148" y="60920"/>
                    <a:pt x="195340" y="73993"/>
                  </a:cubicBezTo>
                  <a:cubicBezTo>
                    <a:pt x="216668" y="69424"/>
                    <a:pt x="237995" y="65236"/>
                    <a:pt x="259450" y="61174"/>
                  </a:cubicBezTo>
                  <a:cubicBezTo>
                    <a:pt x="250183" y="86304"/>
                    <a:pt x="240662" y="111307"/>
                    <a:pt x="231775" y="136563"/>
                  </a:cubicBezTo>
                  <a:cubicBezTo>
                    <a:pt x="250818" y="137071"/>
                    <a:pt x="269733" y="137579"/>
                    <a:pt x="288649" y="138086"/>
                  </a:cubicBezTo>
                  <a:cubicBezTo>
                    <a:pt x="288141" y="126918"/>
                    <a:pt x="287126" y="104707"/>
                    <a:pt x="286618" y="93538"/>
                  </a:cubicBezTo>
                  <a:cubicBezTo>
                    <a:pt x="297155" y="93284"/>
                    <a:pt x="318102" y="92904"/>
                    <a:pt x="328639" y="92650"/>
                  </a:cubicBezTo>
                  <a:cubicBezTo>
                    <a:pt x="326480" y="111434"/>
                    <a:pt x="324449" y="130217"/>
                    <a:pt x="322291" y="149001"/>
                  </a:cubicBezTo>
                  <a:cubicBezTo>
                    <a:pt x="328004" y="144051"/>
                    <a:pt x="339303" y="134279"/>
                    <a:pt x="344888" y="129456"/>
                  </a:cubicBezTo>
                  <a:cubicBezTo>
                    <a:pt x="380054" y="136817"/>
                    <a:pt x="415854" y="139990"/>
                    <a:pt x="451654" y="140498"/>
                  </a:cubicBezTo>
                  <a:cubicBezTo>
                    <a:pt x="432611" y="182507"/>
                    <a:pt x="386147" y="183142"/>
                    <a:pt x="353140" y="207002"/>
                  </a:cubicBezTo>
                  <a:cubicBezTo>
                    <a:pt x="365074" y="209287"/>
                    <a:pt x="388940" y="213729"/>
                    <a:pt x="400874" y="215887"/>
                  </a:cubicBezTo>
                  <a:cubicBezTo>
                    <a:pt x="393130" y="232005"/>
                    <a:pt x="385513" y="248124"/>
                    <a:pt x="378022" y="264369"/>
                  </a:cubicBezTo>
                  <a:cubicBezTo>
                    <a:pt x="360503" y="270842"/>
                    <a:pt x="342984" y="277442"/>
                    <a:pt x="325592" y="284042"/>
                  </a:cubicBezTo>
                  <a:cubicBezTo>
                    <a:pt x="339556" y="293433"/>
                    <a:pt x="353140" y="303333"/>
                    <a:pt x="366597" y="313740"/>
                  </a:cubicBezTo>
                  <a:cubicBezTo>
                    <a:pt x="362662" y="343566"/>
                    <a:pt x="343492" y="365903"/>
                    <a:pt x="315309" y="376057"/>
                  </a:cubicBezTo>
                  <a:cubicBezTo>
                    <a:pt x="319244" y="366284"/>
                    <a:pt x="327242" y="346612"/>
                    <a:pt x="331178" y="336839"/>
                  </a:cubicBezTo>
                  <a:cubicBezTo>
                    <a:pt x="327242" y="334809"/>
                    <a:pt x="319371" y="330874"/>
                    <a:pt x="315436" y="328843"/>
                  </a:cubicBezTo>
                  <a:cubicBezTo>
                    <a:pt x="308834" y="353973"/>
                    <a:pt x="302360" y="379103"/>
                    <a:pt x="296266" y="404359"/>
                  </a:cubicBezTo>
                  <a:cubicBezTo>
                    <a:pt x="312389" y="405248"/>
                    <a:pt x="328512" y="406136"/>
                    <a:pt x="344507" y="407024"/>
                  </a:cubicBezTo>
                  <a:cubicBezTo>
                    <a:pt x="354410" y="422762"/>
                    <a:pt x="364312" y="438373"/>
                    <a:pt x="374341" y="454111"/>
                  </a:cubicBezTo>
                  <a:cubicBezTo>
                    <a:pt x="393130" y="432789"/>
                    <a:pt x="410268" y="410071"/>
                    <a:pt x="424741" y="385576"/>
                  </a:cubicBezTo>
                  <a:cubicBezTo>
                    <a:pt x="412172" y="395729"/>
                    <a:pt x="399731" y="406136"/>
                    <a:pt x="387290" y="416670"/>
                  </a:cubicBezTo>
                  <a:cubicBezTo>
                    <a:pt x="380435" y="384687"/>
                    <a:pt x="396684" y="358923"/>
                    <a:pt x="419789" y="338362"/>
                  </a:cubicBezTo>
                  <a:cubicBezTo>
                    <a:pt x="432738" y="347881"/>
                    <a:pt x="445815" y="357273"/>
                    <a:pt x="458890" y="366665"/>
                  </a:cubicBezTo>
                  <a:cubicBezTo>
                    <a:pt x="451527" y="331001"/>
                    <a:pt x="451273" y="293941"/>
                    <a:pt x="475267" y="264115"/>
                  </a:cubicBezTo>
                  <a:cubicBezTo>
                    <a:pt x="489739" y="276046"/>
                    <a:pt x="504085" y="287849"/>
                    <a:pt x="518684" y="299652"/>
                  </a:cubicBezTo>
                  <a:cubicBezTo>
                    <a:pt x="508401" y="260562"/>
                    <a:pt x="493675" y="218425"/>
                    <a:pt x="520589" y="182380"/>
                  </a:cubicBezTo>
                  <a:cubicBezTo>
                    <a:pt x="536838" y="212333"/>
                    <a:pt x="555881" y="240763"/>
                    <a:pt x="580129" y="264877"/>
                  </a:cubicBezTo>
                  <a:cubicBezTo>
                    <a:pt x="580002" y="273127"/>
                    <a:pt x="579621" y="289626"/>
                    <a:pt x="579494" y="297875"/>
                  </a:cubicBezTo>
                  <a:cubicBezTo>
                    <a:pt x="592189" y="286580"/>
                    <a:pt x="604757" y="275157"/>
                    <a:pt x="617579" y="263989"/>
                  </a:cubicBezTo>
                  <a:cubicBezTo>
                    <a:pt x="626847" y="276300"/>
                    <a:pt x="636114" y="288737"/>
                    <a:pt x="645381" y="301175"/>
                  </a:cubicBezTo>
                  <a:cubicBezTo>
                    <a:pt x="630655" y="308917"/>
                    <a:pt x="615929" y="316786"/>
                    <a:pt x="601330" y="324655"/>
                  </a:cubicBezTo>
                  <a:cubicBezTo>
                    <a:pt x="615548" y="335443"/>
                    <a:pt x="622403" y="370472"/>
                    <a:pt x="645762" y="359304"/>
                  </a:cubicBezTo>
                  <a:cubicBezTo>
                    <a:pt x="659219" y="344200"/>
                    <a:pt x="669502" y="326178"/>
                    <a:pt x="685371" y="313106"/>
                  </a:cubicBezTo>
                  <a:cubicBezTo>
                    <a:pt x="694131" y="333666"/>
                    <a:pt x="700224" y="355115"/>
                    <a:pt x="706191" y="376564"/>
                  </a:cubicBezTo>
                  <a:cubicBezTo>
                    <a:pt x="711269" y="372249"/>
                    <a:pt x="721425" y="363746"/>
                    <a:pt x="726503" y="359430"/>
                  </a:cubicBezTo>
                  <a:cubicBezTo>
                    <a:pt x="723203" y="383672"/>
                    <a:pt x="738691" y="408548"/>
                    <a:pt x="762303" y="387352"/>
                  </a:cubicBezTo>
                  <a:cubicBezTo>
                    <a:pt x="767001" y="354227"/>
                    <a:pt x="764716" y="320848"/>
                    <a:pt x="763954" y="287722"/>
                  </a:cubicBezTo>
                  <a:cubicBezTo>
                    <a:pt x="752020" y="290260"/>
                    <a:pt x="740087" y="292926"/>
                    <a:pt x="728154" y="295591"/>
                  </a:cubicBezTo>
                  <a:cubicBezTo>
                    <a:pt x="731581" y="284803"/>
                    <a:pt x="735009" y="274142"/>
                    <a:pt x="738564" y="263354"/>
                  </a:cubicBezTo>
                  <a:cubicBezTo>
                    <a:pt x="725488" y="257389"/>
                    <a:pt x="712412" y="251424"/>
                    <a:pt x="699463" y="245458"/>
                  </a:cubicBezTo>
                  <a:cubicBezTo>
                    <a:pt x="708095" y="225405"/>
                    <a:pt x="719140" y="206368"/>
                    <a:pt x="737294" y="193422"/>
                  </a:cubicBezTo>
                  <a:cubicBezTo>
                    <a:pt x="734501" y="210175"/>
                    <a:pt x="731581" y="227055"/>
                    <a:pt x="728662" y="243808"/>
                  </a:cubicBezTo>
                  <a:cubicBezTo>
                    <a:pt x="735898" y="241905"/>
                    <a:pt x="750497" y="237970"/>
                    <a:pt x="757860" y="236067"/>
                  </a:cubicBezTo>
                  <a:cubicBezTo>
                    <a:pt x="766239" y="198372"/>
                    <a:pt x="760907" y="159408"/>
                    <a:pt x="746308" y="124125"/>
                  </a:cubicBezTo>
                  <a:cubicBezTo>
                    <a:pt x="758241" y="119683"/>
                    <a:pt x="770174" y="115241"/>
                    <a:pt x="782235" y="110799"/>
                  </a:cubicBezTo>
                  <a:cubicBezTo>
                    <a:pt x="781092" y="216902"/>
                    <a:pt x="785789" y="323259"/>
                    <a:pt x="778426" y="429235"/>
                  </a:cubicBezTo>
                  <a:cubicBezTo>
                    <a:pt x="744657" y="426570"/>
                    <a:pt x="703906" y="422382"/>
                    <a:pt x="696289" y="381387"/>
                  </a:cubicBezTo>
                  <a:cubicBezTo>
                    <a:pt x="653253" y="440404"/>
                    <a:pt x="610470" y="500690"/>
                    <a:pt x="554611" y="548538"/>
                  </a:cubicBezTo>
                  <a:cubicBezTo>
                    <a:pt x="555754" y="556787"/>
                    <a:pt x="558293" y="573287"/>
                    <a:pt x="559563" y="581536"/>
                  </a:cubicBezTo>
                  <a:cubicBezTo>
                    <a:pt x="541409" y="606031"/>
                    <a:pt x="521858" y="629511"/>
                    <a:pt x="501038" y="651976"/>
                  </a:cubicBezTo>
                  <a:cubicBezTo>
                    <a:pt x="450512" y="605650"/>
                    <a:pt x="380815" y="554756"/>
                    <a:pt x="389194" y="477591"/>
                  </a:cubicBezTo>
                  <a:cubicBezTo>
                    <a:pt x="383101" y="497897"/>
                    <a:pt x="368501" y="521377"/>
                    <a:pt x="385132" y="540796"/>
                  </a:cubicBezTo>
                  <a:cubicBezTo>
                    <a:pt x="418647" y="587628"/>
                    <a:pt x="457748" y="636492"/>
                    <a:pt x="511575" y="660479"/>
                  </a:cubicBezTo>
                  <a:cubicBezTo>
                    <a:pt x="544836" y="656798"/>
                    <a:pt x="558166" y="618723"/>
                    <a:pt x="585207" y="602731"/>
                  </a:cubicBezTo>
                  <a:cubicBezTo>
                    <a:pt x="605011" y="647279"/>
                    <a:pt x="565910" y="693350"/>
                    <a:pt x="524143" y="704011"/>
                  </a:cubicBezTo>
                  <a:cubicBezTo>
                    <a:pt x="485931" y="704011"/>
                    <a:pt x="457621" y="672155"/>
                    <a:pt x="431850" y="647787"/>
                  </a:cubicBezTo>
                  <a:cubicBezTo>
                    <a:pt x="386020" y="595624"/>
                    <a:pt x="337017" y="544857"/>
                    <a:pt x="303248" y="483556"/>
                  </a:cubicBezTo>
                  <a:cubicBezTo>
                    <a:pt x="223142" y="480510"/>
                    <a:pt x="143925" y="464645"/>
                    <a:pt x="67246" y="441800"/>
                  </a:cubicBezTo>
                  <a:cubicBezTo>
                    <a:pt x="33096" y="431774"/>
                    <a:pt x="-11590" y="405882"/>
                    <a:pt x="2755" y="363238"/>
                  </a:cubicBezTo>
                  <a:cubicBezTo>
                    <a:pt x="3136" y="324528"/>
                    <a:pt x="34493" y="301556"/>
                    <a:pt x="68897" y="292799"/>
                  </a:cubicBezTo>
                  <a:cubicBezTo>
                    <a:pt x="59121" y="320340"/>
                    <a:pt x="45030" y="347246"/>
                    <a:pt x="43506" y="377072"/>
                  </a:cubicBezTo>
                  <a:cubicBezTo>
                    <a:pt x="63184" y="406517"/>
                    <a:pt x="100127" y="415020"/>
                    <a:pt x="132118" y="424539"/>
                  </a:cubicBezTo>
                  <a:cubicBezTo>
                    <a:pt x="171346" y="433931"/>
                    <a:pt x="215271" y="444973"/>
                    <a:pt x="253103" y="425047"/>
                  </a:cubicBezTo>
                  <a:cubicBezTo>
                    <a:pt x="189754" y="425681"/>
                    <a:pt x="119550" y="426697"/>
                    <a:pt x="66231" y="387733"/>
                  </a:cubicBezTo>
                  <a:cubicBezTo>
                    <a:pt x="66485" y="349277"/>
                    <a:pt x="85527" y="308029"/>
                    <a:pt x="123486" y="293687"/>
                  </a:cubicBezTo>
                  <a:cubicBezTo>
                    <a:pt x="132118" y="222867"/>
                    <a:pt x="162714" y="157632"/>
                    <a:pt x="188231" y="91634"/>
                  </a:cubicBezTo>
                  <a:cubicBezTo>
                    <a:pt x="161825" y="80466"/>
                    <a:pt x="112187" y="61682"/>
                    <a:pt x="129833" y="24368"/>
                  </a:cubicBezTo>
                  <a:moveTo>
                    <a:pt x="189754" y="180477"/>
                  </a:moveTo>
                  <a:cubicBezTo>
                    <a:pt x="154208" y="226421"/>
                    <a:pt x="141005" y="290895"/>
                    <a:pt x="163729" y="345850"/>
                  </a:cubicBezTo>
                  <a:cubicBezTo>
                    <a:pt x="186961" y="340647"/>
                    <a:pt x="222507" y="354354"/>
                    <a:pt x="234060" y="327067"/>
                  </a:cubicBezTo>
                  <a:cubicBezTo>
                    <a:pt x="247644" y="297748"/>
                    <a:pt x="272145" y="250916"/>
                    <a:pt x="228601" y="236828"/>
                  </a:cubicBezTo>
                  <a:cubicBezTo>
                    <a:pt x="220984" y="252312"/>
                    <a:pt x="213367" y="267923"/>
                    <a:pt x="205877" y="283661"/>
                  </a:cubicBezTo>
                  <a:cubicBezTo>
                    <a:pt x="217049" y="283407"/>
                    <a:pt x="239392" y="283026"/>
                    <a:pt x="250564" y="282899"/>
                  </a:cubicBezTo>
                  <a:cubicBezTo>
                    <a:pt x="231013" y="311075"/>
                    <a:pt x="178963" y="339378"/>
                    <a:pt x="160175" y="294956"/>
                  </a:cubicBezTo>
                  <a:cubicBezTo>
                    <a:pt x="157889" y="253074"/>
                    <a:pt x="167792" y="197611"/>
                    <a:pt x="207654" y="176035"/>
                  </a:cubicBezTo>
                  <a:cubicBezTo>
                    <a:pt x="246120" y="174766"/>
                    <a:pt x="283317" y="186061"/>
                    <a:pt x="320768" y="193549"/>
                  </a:cubicBezTo>
                  <a:cubicBezTo>
                    <a:pt x="318990" y="204591"/>
                    <a:pt x="315563" y="226548"/>
                    <a:pt x="313785" y="237463"/>
                  </a:cubicBezTo>
                  <a:cubicBezTo>
                    <a:pt x="319625" y="222360"/>
                    <a:pt x="325338" y="207129"/>
                    <a:pt x="331051" y="192026"/>
                  </a:cubicBezTo>
                  <a:cubicBezTo>
                    <a:pt x="285856" y="181238"/>
                    <a:pt x="234822" y="157505"/>
                    <a:pt x="189754" y="18047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8306" y="5997"/>
              <a:ext cx="241" cy="349"/>
            </a:xfrm>
            <a:custGeom>
              <a:avLst/>
              <a:gdLst>
                <a:gd name="connsiteX0" fmla="*/ 15259 w 153309"/>
                <a:gd name="connsiteY0" fmla="*/ 82623 h 221424"/>
                <a:gd name="connsiteX1" fmla="*/ 145638 w 153309"/>
                <a:gd name="connsiteY1" fmla="*/ 0 h 221424"/>
                <a:gd name="connsiteX2" fmla="*/ 151224 w 153309"/>
                <a:gd name="connsiteY2" fmla="*/ 137832 h 221424"/>
                <a:gd name="connsiteX3" fmla="*/ 108695 w 153309"/>
                <a:gd name="connsiteY3" fmla="*/ 197611 h 221424"/>
                <a:gd name="connsiteX4" fmla="*/ 90541 w 153309"/>
                <a:gd name="connsiteY4" fmla="*/ 58382 h 221424"/>
                <a:gd name="connsiteX5" fmla="*/ 69340 w 153309"/>
                <a:gd name="connsiteY5" fmla="*/ 148493 h 221424"/>
                <a:gd name="connsiteX6" fmla="*/ 46997 w 153309"/>
                <a:gd name="connsiteY6" fmla="*/ 171085 h 221424"/>
                <a:gd name="connsiteX7" fmla="*/ 85590 w 153309"/>
                <a:gd name="connsiteY7" fmla="*/ 166008 h 221424"/>
                <a:gd name="connsiteX8" fmla="*/ 81655 w 153309"/>
                <a:gd name="connsiteY8" fmla="*/ 217791 h 221424"/>
                <a:gd name="connsiteX9" fmla="*/ 15259 w 153309"/>
                <a:gd name="connsiteY9" fmla="*/ 82623 h 2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09" h="221424">
                  <a:moveTo>
                    <a:pt x="15259" y="82623"/>
                  </a:moveTo>
                  <a:cubicBezTo>
                    <a:pt x="51186" y="44929"/>
                    <a:pt x="101459" y="26018"/>
                    <a:pt x="145638" y="0"/>
                  </a:cubicBezTo>
                  <a:cubicBezTo>
                    <a:pt x="133451" y="45944"/>
                    <a:pt x="140052" y="92523"/>
                    <a:pt x="151224" y="137832"/>
                  </a:cubicBezTo>
                  <a:cubicBezTo>
                    <a:pt x="162269" y="168293"/>
                    <a:pt x="126722" y="181619"/>
                    <a:pt x="108695" y="197611"/>
                  </a:cubicBezTo>
                  <a:cubicBezTo>
                    <a:pt x="84321" y="154839"/>
                    <a:pt x="76577" y="105849"/>
                    <a:pt x="90541" y="58382"/>
                  </a:cubicBezTo>
                  <a:cubicBezTo>
                    <a:pt x="66167" y="82623"/>
                    <a:pt x="67055" y="116383"/>
                    <a:pt x="69340" y="148493"/>
                  </a:cubicBezTo>
                  <a:cubicBezTo>
                    <a:pt x="61850" y="155982"/>
                    <a:pt x="54487" y="163597"/>
                    <a:pt x="46997" y="171085"/>
                  </a:cubicBezTo>
                  <a:cubicBezTo>
                    <a:pt x="56645" y="169816"/>
                    <a:pt x="75942" y="167277"/>
                    <a:pt x="85590" y="166008"/>
                  </a:cubicBezTo>
                  <a:cubicBezTo>
                    <a:pt x="84575" y="178954"/>
                    <a:pt x="82670" y="204845"/>
                    <a:pt x="81655" y="217791"/>
                  </a:cubicBezTo>
                  <a:cubicBezTo>
                    <a:pt x="3834" y="242793"/>
                    <a:pt x="-18510" y="132375"/>
                    <a:pt x="15259" y="826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9613" y="6016"/>
              <a:ext cx="1219" cy="1010"/>
            </a:xfrm>
            <a:custGeom>
              <a:avLst/>
              <a:gdLst>
                <a:gd name="connsiteX0" fmla="*/ 516691 w 773993"/>
                <a:gd name="connsiteY0" fmla="*/ 0 h 641273"/>
                <a:gd name="connsiteX1" fmla="*/ 584737 w 773993"/>
                <a:gd name="connsiteY1" fmla="*/ 26526 h 641273"/>
                <a:gd name="connsiteX2" fmla="*/ 652275 w 773993"/>
                <a:gd name="connsiteY2" fmla="*/ 220710 h 641273"/>
                <a:gd name="connsiteX3" fmla="*/ 637802 w 773993"/>
                <a:gd name="connsiteY3" fmla="*/ 227183 h 641273"/>
                <a:gd name="connsiteX4" fmla="*/ 589688 w 773993"/>
                <a:gd name="connsiteY4" fmla="*/ 105342 h 641273"/>
                <a:gd name="connsiteX5" fmla="*/ 456516 w 773993"/>
                <a:gd name="connsiteY5" fmla="*/ 122222 h 641273"/>
                <a:gd name="connsiteX6" fmla="*/ 582832 w 773993"/>
                <a:gd name="connsiteY6" fmla="*/ 116510 h 641273"/>
                <a:gd name="connsiteX7" fmla="*/ 623838 w 773993"/>
                <a:gd name="connsiteY7" fmla="*/ 231117 h 641273"/>
                <a:gd name="connsiteX8" fmla="*/ 528751 w 773993"/>
                <a:gd name="connsiteY8" fmla="*/ 231498 h 641273"/>
                <a:gd name="connsiteX9" fmla="*/ 549444 w 773993"/>
                <a:gd name="connsiteY9" fmla="*/ 281122 h 641273"/>
                <a:gd name="connsiteX10" fmla="*/ 611904 w 773993"/>
                <a:gd name="connsiteY10" fmla="*/ 279853 h 641273"/>
                <a:gd name="connsiteX11" fmla="*/ 627265 w 773993"/>
                <a:gd name="connsiteY11" fmla="*/ 238986 h 641273"/>
                <a:gd name="connsiteX12" fmla="*/ 676395 w 773993"/>
                <a:gd name="connsiteY12" fmla="*/ 236194 h 641273"/>
                <a:gd name="connsiteX13" fmla="*/ 709656 w 773993"/>
                <a:gd name="connsiteY13" fmla="*/ 328589 h 641273"/>
                <a:gd name="connsiteX14" fmla="*/ 518595 w 773993"/>
                <a:gd name="connsiteY14" fmla="*/ 347500 h 641273"/>
                <a:gd name="connsiteX15" fmla="*/ 625615 w 773993"/>
                <a:gd name="connsiteY15" fmla="*/ 364888 h 641273"/>
                <a:gd name="connsiteX16" fmla="*/ 730730 w 773993"/>
                <a:gd name="connsiteY16" fmla="*/ 318309 h 641273"/>
                <a:gd name="connsiteX17" fmla="*/ 711434 w 773993"/>
                <a:gd name="connsiteY17" fmla="*/ 227944 h 641273"/>
                <a:gd name="connsiteX18" fmla="*/ 738220 w 773993"/>
                <a:gd name="connsiteY18" fmla="*/ 362096 h 641273"/>
                <a:gd name="connsiteX19" fmla="*/ 474162 w 773993"/>
                <a:gd name="connsiteY19" fmla="*/ 414767 h 641273"/>
                <a:gd name="connsiteX20" fmla="*/ 334008 w 773993"/>
                <a:gd name="connsiteY20" fmla="*/ 594989 h 641273"/>
                <a:gd name="connsiteX21" fmla="*/ 245523 w 773993"/>
                <a:gd name="connsiteY21" fmla="*/ 640426 h 641273"/>
                <a:gd name="connsiteX22" fmla="*/ 192331 w 773993"/>
                <a:gd name="connsiteY22" fmla="*/ 540542 h 641273"/>
                <a:gd name="connsiteX23" fmla="*/ 257584 w 773993"/>
                <a:gd name="connsiteY23" fmla="*/ 604127 h 641273"/>
                <a:gd name="connsiteX24" fmla="*/ 394183 w 773993"/>
                <a:gd name="connsiteY24" fmla="*/ 477971 h 641273"/>
                <a:gd name="connsiteX25" fmla="*/ 393929 w 773993"/>
                <a:gd name="connsiteY25" fmla="*/ 416290 h 641273"/>
                <a:gd name="connsiteX26" fmla="*/ 281831 w 773993"/>
                <a:gd name="connsiteY26" fmla="*/ 577856 h 641273"/>
                <a:gd name="connsiteX27" fmla="*/ 222672 w 773993"/>
                <a:gd name="connsiteY27" fmla="*/ 484571 h 641273"/>
                <a:gd name="connsiteX28" fmla="*/ 79852 w 773993"/>
                <a:gd name="connsiteY28" fmla="*/ 318690 h 641273"/>
                <a:gd name="connsiteX29" fmla="*/ 1143 w 773993"/>
                <a:gd name="connsiteY29" fmla="*/ 368822 h 641273"/>
                <a:gd name="connsiteX30" fmla="*/ 0 w 773993"/>
                <a:gd name="connsiteY30" fmla="*/ 51528 h 641273"/>
                <a:gd name="connsiteX31" fmla="*/ 29453 w 773993"/>
                <a:gd name="connsiteY31" fmla="*/ 61301 h 641273"/>
                <a:gd name="connsiteX32" fmla="*/ 18027 w 773993"/>
                <a:gd name="connsiteY32" fmla="*/ 173877 h 641273"/>
                <a:gd name="connsiteX33" fmla="*/ 47480 w 773993"/>
                <a:gd name="connsiteY33" fmla="*/ 182634 h 641273"/>
                <a:gd name="connsiteX34" fmla="*/ 44306 w 773993"/>
                <a:gd name="connsiteY34" fmla="*/ 129964 h 641273"/>
                <a:gd name="connsiteX35" fmla="*/ 71346 w 773993"/>
                <a:gd name="connsiteY35" fmla="*/ 175527 h 641273"/>
                <a:gd name="connsiteX36" fmla="*/ 43036 w 773993"/>
                <a:gd name="connsiteY36" fmla="*/ 232767 h 641273"/>
                <a:gd name="connsiteX37" fmla="*/ 14092 w 773993"/>
                <a:gd name="connsiteY37" fmla="*/ 226167 h 641273"/>
                <a:gd name="connsiteX38" fmla="*/ 14346 w 773993"/>
                <a:gd name="connsiteY38" fmla="*/ 331509 h 641273"/>
                <a:gd name="connsiteX39" fmla="*/ 52812 w 773993"/>
                <a:gd name="connsiteY39" fmla="*/ 330239 h 641273"/>
                <a:gd name="connsiteX40" fmla="*/ 44433 w 773993"/>
                <a:gd name="connsiteY40" fmla="*/ 293306 h 641273"/>
                <a:gd name="connsiteX41" fmla="*/ 68554 w 773993"/>
                <a:gd name="connsiteY41" fmla="*/ 311075 h 641273"/>
                <a:gd name="connsiteX42" fmla="*/ 96864 w 773993"/>
                <a:gd name="connsiteY42" fmla="*/ 247235 h 641273"/>
                <a:gd name="connsiteX43" fmla="*/ 133426 w 773993"/>
                <a:gd name="connsiteY43" fmla="*/ 302191 h 641273"/>
                <a:gd name="connsiteX44" fmla="*/ 172400 w 773993"/>
                <a:gd name="connsiteY44" fmla="*/ 251170 h 641273"/>
                <a:gd name="connsiteX45" fmla="*/ 130633 w 773993"/>
                <a:gd name="connsiteY45" fmla="*/ 243047 h 641273"/>
                <a:gd name="connsiteX46" fmla="*/ 159451 w 773993"/>
                <a:gd name="connsiteY46" fmla="*/ 202560 h 641273"/>
                <a:gd name="connsiteX47" fmla="*/ 191569 w 773993"/>
                <a:gd name="connsiteY47" fmla="*/ 231244 h 641273"/>
                <a:gd name="connsiteX48" fmla="*/ 255299 w 773993"/>
                <a:gd name="connsiteY48" fmla="*/ 122856 h 641273"/>
                <a:gd name="connsiteX49" fmla="*/ 278531 w 773993"/>
                <a:gd name="connsiteY49" fmla="*/ 171593 h 641273"/>
                <a:gd name="connsiteX50" fmla="*/ 267613 w 773993"/>
                <a:gd name="connsiteY50" fmla="*/ 240509 h 641273"/>
                <a:gd name="connsiteX51" fmla="*/ 294907 w 773993"/>
                <a:gd name="connsiteY51" fmla="*/ 200657 h 641273"/>
                <a:gd name="connsiteX52" fmla="*/ 327788 w 773993"/>
                <a:gd name="connsiteY52" fmla="*/ 247870 h 641273"/>
                <a:gd name="connsiteX53" fmla="*/ 320805 w 773993"/>
                <a:gd name="connsiteY53" fmla="*/ 302318 h 641273"/>
                <a:gd name="connsiteX54" fmla="*/ 357875 w 773993"/>
                <a:gd name="connsiteY54" fmla="*/ 276680 h 641273"/>
                <a:gd name="connsiteX55" fmla="*/ 396849 w 773993"/>
                <a:gd name="connsiteY55" fmla="*/ 341281 h 641273"/>
                <a:gd name="connsiteX56" fmla="*/ 353813 w 773993"/>
                <a:gd name="connsiteY56" fmla="*/ 319705 h 641273"/>
                <a:gd name="connsiteX57" fmla="*/ 399388 w 773993"/>
                <a:gd name="connsiteY57" fmla="*/ 389637 h 641273"/>
                <a:gd name="connsiteX58" fmla="*/ 434300 w 773993"/>
                <a:gd name="connsiteY58" fmla="*/ 345343 h 641273"/>
                <a:gd name="connsiteX59" fmla="*/ 483176 w 773993"/>
                <a:gd name="connsiteY59" fmla="*/ 341535 h 641273"/>
                <a:gd name="connsiteX60" fmla="*/ 450930 w 773993"/>
                <a:gd name="connsiteY60" fmla="*/ 259039 h 641273"/>
                <a:gd name="connsiteX61" fmla="*/ 455247 w 773993"/>
                <a:gd name="connsiteY61" fmla="*/ 310186 h 641273"/>
                <a:gd name="connsiteX62" fmla="*/ 410052 w 773993"/>
                <a:gd name="connsiteY62" fmla="*/ 248505 h 641273"/>
                <a:gd name="connsiteX63" fmla="*/ 454993 w 773993"/>
                <a:gd name="connsiteY63" fmla="*/ 217917 h 641273"/>
                <a:gd name="connsiteX64" fmla="*/ 379203 w 773993"/>
                <a:gd name="connsiteY64" fmla="*/ 150270 h 641273"/>
                <a:gd name="connsiteX65" fmla="*/ 428079 w 773993"/>
                <a:gd name="connsiteY65" fmla="*/ 141894 h 641273"/>
                <a:gd name="connsiteX66" fmla="*/ 328549 w 773993"/>
                <a:gd name="connsiteY66" fmla="*/ 78562 h 641273"/>
                <a:gd name="connsiteX67" fmla="*/ 423890 w 773993"/>
                <a:gd name="connsiteY67" fmla="*/ 66124 h 641273"/>
                <a:gd name="connsiteX68" fmla="*/ 455754 w 773993"/>
                <a:gd name="connsiteY68" fmla="*/ 75389 h 641273"/>
                <a:gd name="connsiteX69" fmla="*/ 449280 w 773993"/>
                <a:gd name="connsiteY69" fmla="*/ 29191 h 641273"/>
                <a:gd name="connsiteX70" fmla="*/ 492316 w 773993"/>
                <a:gd name="connsiteY70" fmla="*/ 28049 h 641273"/>
                <a:gd name="connsiteX71" fmla="*/ 486604 w 773993"/>
                <a:gd name="connsiteY71" fmla="*/ 73231 h 641273"/>
                <a:gd name="connsiteX72" fmla="*/ 545382 w 773993"/>
                <a:gd name="connsiteY72" fmla="*/ 62570 h 641273"/>
                <a:gd name="connsiteX73" fmla="*/ 516691 w 773993"/>
                <a:gd name="connsiteY73" fmla="*/ 0 h 641273"/>
                <a:gd name="connsiteX74" fmla="*/ 516437 w 773993"/>
                <a:gd name="connsiteY74" fmla="*/ 183396 h 641273"/>
                <a:gd name="connsiteX75" fmla="*/ 522912 w 773993"/>
                <a:gd name="connsiteY75" fmla="*/ 221471 h 641273"/>
                <a:gd name="connsiteX76" fmla="*/ 570137 w 773993"/>
                <a:gd name="connsiteY76" fmla="*/ 219060 h 641273"/>
                <a:gd name="connsiteX77" fmla="*/ 558077 w 773993"/>
                <a:gd name="connsiteY77" fmla="*/ 177177 h 641273"/>
                <a:gd name="connsiteX78" fmla="*/ 516437 w 773993"/>
                <a:gd name="connsiteY78" fmla="*/ 183396 h 641273"/>
                <a:gd name="connsiteX79" fmla="*/ 236764 w 773993"/>
                <a:gd name="connsiteY79" fmla="*/ 340774 h 641273"/>
                <a:gd name="connsiteX80" fmla="*/ 253775 w 773993"/>
                <a:gd name="connsiteY80" fmla="*/ 405629 h 641273"/>
                <a:gd name="connsiteX81" fmla="*/ 286656 w 773993"/>
                <a:gd name="connsiteY81" fmla="*/ 374153 h 641273"/>
                <a:gd name="connsiteX82" fmla="*/ 267740 w 773993"/>
                <a:gd name="connsiteY82" fmla="*/ 442181 h 641273"/>
                <a:gd name="connsiteX83" fmla="*/ 216706 w 773993"/>
                <a:gd name="connsiteY83" fmla="*/ 451827 h 641273"/>
                <a:gd name="connsiteX84" fmla="*/ 289702 w 773993"/>
                <a:gd name="connsiteY84" fmla="*/ 476956 h 641273"/>
                <a:gd name="connsiteX85" fmla="*/ 317632 w 773993"/>
                <a:gd name="connsiteY85" fmla="*/ 416797 h 641273"/>
                <a:gd name="connsiteX86" fmla="*/ 236764 w 773993"/>
                <a:gd name="connsiteY86" fmla="*/ 340774 h 641273"/>
                <a:gd name="connsiteX87" fmla="*/ 351147 w 773993"/>
                <a:gd name="connsiteY87" fmla="*/ 422762 h 641273"/>
                <a:gd name="connsiteX88" fmla="*/ 337944 w 773993"/>
                <a:gd name="connsiteY88" fmla="*/ 475560 h 641273"/>
                <a:gd name="connsiteX89" fmla="*/ 351147 w 773993"/>
                <a:gd name="connsiteY89" fmla="*/ 422762 h 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73993" h="641273">
                  <a:moveTo>
                    <a:pt x="516691" y="0"/>
                  </a:moveTo>
                  <a:cubicBezTo>
                    <a:pt x="540558" y="3300"/>
                    <a:pt x="575596" y="-3300"/>
                    <a:pt x="584737" y="26526"/>
                  </a:cubicBezTo>
                  <a:cubicBezTo>
                    <a:pt x="613047" y="88842"/>
                    <a:pt x="638183" y="153443"/>
                    <a:pt x="652275" y="220710"/>
                  </a:cubicBezTo>
                  <a:cubicBezTo>
                    <a:pt x="648720" y="222233"/>
                    <a:pt x="641357" y="225533"/>
                    <a:pt x="637802" y="227183"/>
                  </a:cubicBezTo>
                  <a:cubicBezTo>
                    <a:pt x="611396" y="194818"/>
                    <a:pt x="611777" y="143036"/>
                    <a:pt x="589688" y="105342"/>
                  </a:cubicBezTo>
                  <a:cubicBezTo>
                    <a:pt x="544747" y="103565"/>
                    <a:pt x="498791" y="104707"/>
                    <a:pt x="456516" y="122222"/>
                  </a:cubicBezTo>
                  <a:cubicBezTo>
                    <a:pt x="498537" y="122729"/>
                    <a:pt x="541573" y="107118"/>
                    <a:pt x="582832" y="116510"/>
                  </a:cubicBezTo>
                  <a:cubicBezTo>
                    <a:pt x="606065" y="150524"/>
                    <a:pt x="612412" y="192280"/>
                    <a:pt x="623838" y="231117"/>
                  </a:cubicBezTo>
                  <a:cubicBezTo>
                    <a:pt x="594385" y="255485"/>
                    <a:pt x="560108" y="246093"/>
                    <a:pt x="528751" y="231498"/>
                  </a:cubicBezTo>
                  <a:cubicBezTo>
                    <a:pt x="535607" y="247997"/>
                    <a:pt x="542589" y="264496"/>
                    <a:pt x="549444" y="281122"/>
                  </a:cubicBezTo>
                  <a:cubicBezTo>
                    <a:pt x="570137" y="280742"/>
                    <a:pt x="591084" y="280361"/>
                    <a:pt x="611904" y="279853"/>
                  </a:cubicBezTo>
                  <a:cubicBezTo>
                    <a:pt x="614570" y="265004"/>
                    <a:pt x="619648" y="251424"/>
                    <a:pt x="627265" y="238986"/>
                  </a:cubicBezTo>
                  <a:cubicBezTo>
                    <a:pt x="643388" y="234924"/>
                    <a:pt x="659765" y="234036"/>
                    <a:pt x="676395" y="236194"/>
                  </a:cubicBezTo>
                  <a:cubicBezTo>
                    <a:pt x="700135" y="261069"/>
                    <a:pt x="705975" y="295718"/>
                    <a:pt x="709656" y="328589"/>
                  </a:cubicBezTo>
                  <a:cubicBezTo>
                    <a:pt x="648466" y="349404"/>
                    <a:pt x="582452" y="372122"/>
                    <a:pt x="518595" y="347500"/>
                  </a:cubicBezTo>
                  <a:cubicBezTo>
                    <a:pt x="541065" y="386845"/>
                    <a:pt x="589561" y="372757"/>
                    <a:pt x="625615" y="364888"/>
                  </a:cubicBezTo>
                  <a:cubicBezTo>
                    <a:pt x="662177" y="354227"/>
                    <a:pt x="702801" y="346104"/>
                    <a:pt x="730730" y="318309"/>
                  </a:cubicBezTo>
                  <a:cubicBezTo>
                    <a:pt x="742029" y="287214"/>
                    <a:pt x="719051" y="257008"/>
                    <a:pt x="711434" y="227944"/>
                  </a:cubicBezTo>
                  <a:cubicBezTo>
                    <a:pt x="772370" y="235178"/>
                    <a:pt x="802204" y="338743"/>
                    <a:pt x="738220" y="362096"/>
                  </a:cubicBezTo>
                  <a:cubicBezTo>
                    <a:pt x="654560" y="395094"/>
                    <a:pt x="564044" y="412228"/>
                    <a:pt x="474162" y="414767"/>
                  </a:cubicBezTo>
                  <a:cubicBezTo>
                    <a:pt x="437981" y="482287"/>
                    <a:pt x="386439" y="539907"/>
                    <a:pt x="334008" y="594989"/>
                  </a:cubicBezTo>
                  <a:cubicBezTo>
                    <a:pt x="309761" y="617327"/>
                    <a:pt x="281704" y="646645"/>
                    <a:pt x="245523" y="640426"/>
                  </a:cubicBezTo>
                  <a:cubicBezTo>
                    <a:pt x="210358" y="620373"/>
                    <a:pt x="175700" y="584328"/>
                    <a:pt x="192331" y="540542"/>
                  </a:cubicBezTo>
                  <a:cubicBezTo>
                    <a:pt x="217086" y="558437"/>
                    <a:pt x="237145" y="581663"/>
                    <a:pt x="257584" y="604127"/>
                  </a:cubicBezTo>
                  <a:cubicBezTo>
                    <a:pt x="312046" y="573287"/>
                    <a:pt x="356352" y="527089"/>
                    <a:pt x="394183" y="477971"/>
                  </a:cubicBezTo>
                  <a:cubicBezTo>
                    <a:pt x="412083" y="460076"/>
                    <a:pt x="398626" y="436469"/>
                    <a:pt x="393929" y="416290"/>
                  </a:cubicBezTo>
                  <a:cubicBezTo>
                    <a:pt x="388090" y="485333"/>
                    <a:pt x="335659" y="540034"/>
                    <a:pt x="281831" y="577856"/>
                  </a:cubicBezTo>
                  <a:cubicBezTo>
                    <a:pt x="241080" y="572525"/>
                    <a:pt x="222545" y="521377"/>
                    <a:pt x="222672" y="484571"/>
                  </a:cubicBezTo>
                  <a:cubicBezTo>
                    <a:pt x="168972" y="434693"/>
                    <a:pt x="124920" y="376184"/>
                    <a:pt x="79852" y="318690"/>
                  </a:cubicBezTo>
                  <a:cubicBezTo>
                    <a:pt x="75917" y="360700"/>
                    <a:pt x="33515" y="362984"/>
                    <a:pt x="1143" y="368822"/>
                  </a:cubicBezTo>
                  <a:cubicBezTo>
                    <a:pt x="1143" y="262973"/>
                    <a:pt x="1016" y="157251"/>
                    <a:pt x="0" y="51528"/>
                  </a:cubicBezTo>
                  <a:cubicBezTo>
                    <a:pt x="7363" y="53940"/>
                    <a:pt x="22090" y="58890"/>
                    <a:pt x="29453" y="61301"/>
                  </a:cubicBezTo>
                  <a:cubicBezTo>
                    <a:pt x="17392" y="97473"/>
                    <a:pt x="11299" y="135929"/>
                    <a:pt x="18027" y="173877"/>
                  </a:cubicBezTo>
                  <a:cubicBezTo>
                    <a:pt x="25390" y="176035"/>
                    <a:pt x="40117" y="180477"/>
                    <a:pt x="47480" y="182634"/>
                  </a:cubicBezTo>
                  <a:cubicBezTo>
                    <a:pt x="46718" y="169435"/>
                    <a:pt x="45068" y="143163"/>
                    <a:pt x="44306" y="129964"/>
                  </a:cubicBezTo>
                  <a:cubicBezTo>
                    <a:pt x="54208" y="144305"/>
                    <a:pt x="69061" y="157124"/>
                    <a:pt x="71346" y="175527"/>
                  </a:cubicBezTo>
                  <a:cubicBezTo>
                    <a:pt x="58778" y="193169"/>
                    <a:pt x="41894" y="209033"/>
                    <a:pt x="43036" y="232767"/>
                  </a:cubicBezTo>
                  <a:cubicBezTo>
                    <a:pt x="35800" y="231117"/>
                    <a:pt x="21328" y="227817"/>
                    <a:pt x="14092" y="226167"/>
                  </a:cubicBezTo>
                  <a:cubicBezTo>
                    <a:pt x="13203" y="261323"/>
                    <a:pt x="13330" y="296353"/>
                    <a:pt x="14346" y="331509"/>
                  </a:cubicBezTo>
                  <a:cubicBezTo>
                    <a:pt x="23867" y="331255"/>
                    <a:pt x="43163" y="330620"/>
                    <a:pt x="52812" y="330239"/>
                  </a:cubicBezTo>
                  <a:cubicBezTo>
                    <a:pt x="50019" y="317928"/>
                    <a:pt x="47226" y="305617"/>
                    <a:pt x="44433" y="293306"/>
                  </a:cubicBezTo>
                  <a:cubicBezTo>
                    <a:pt x="50526" y="297749"/>
                    <a:pt x="62587" y="306633"/>
                    <a:pt x="68554" y="311075"/>
                  </a:cubicBezTo>
                  <a:cubicBezTo>
                    <a:pt x="77059" y="289372"/>
                    <a:pt x="86454" y="268050"/>
                    <a:pt x="96864" y="247235"/>
                  </a:cubicBezTo>
                  <a:cubicBezTo>
                    <a:pt x="108670" y="265639"/>
                    <a:pt x="119842" y="284676"/>
                    <a:pt x="133426" y="302191"/>
                  </a:cubicBezTo>
                  <a:cubicBezTo>
                    <a:pt x="161736" y="304348"/>
                    <a:pt x="161863" y="269319"/>
                    <a:pt x="172400" y="251170"/>
                  </a:cubicBezTo>
                  <a:cubicBezTo>
                    <a:pt x="161990" y="249139"/>
                    <a:pt x="141043" y="245078"/>
                    <a:pt x="130633" y="243047"/>
                  </a:cubicBezTo>
                  <a:cubicBezTo>
                    <a:pt x="140154" y="229467"/>
                    <a:pt x="149802" y="216014"/>
                    <a:pt x="159451" y="202560"/>
                  </a:cubicBezTo>
                  <a:cubicBezTo>
                    <a:pt x="170114" y="212079"/>
                    <a:pt x="180778" y="221725"/>
                    <a:pt x="191569" y="231244"/>
                  </a:cubicBezTo>
                  <a:cubicBezTo>
                    <a:pt x="204391" y="190630"/>
                    <a:pt x="233717" y="158774"/>
                    <a:pt x="255299" y="122856"/>
                  </a:cubicBezTo>
                  <a:cubicBezTo>
                    <a:pt x="263170" y="138975"/>
                    <a:pt x="270914" y="155220"/>
                    <a:pt x="278531" y="171593"/>
                  </a:cubicBezTo>
                  <a:cubicBezTo>
                    <a:pt x="266090" y="193169"/>
                    <a:pt x="248316" y="216394"/>
                    <a:pt x="267613" y="240509"/>
                  </a:cubicBezTo>
                  <a:cubicBezTo>
                    <a:pt x="274341" y="230609"/>
                    <a:pt x="288052" y="210683"/>
                    <a:pt x="294907" y="200657"/>
                  </a:cubicBezTo>
                  <a:cubicBezTo>
                    <a:pt x="305952" y="216394"/>
                    <a:pt x="316870" y="232005"/>
                    <a:pt x="327788" y="247870"/>
                  </a:cubicBezTo>
                  <a:cubicBezTo>
                    <a:pt x="324106" y="265511"/>
                    <a:pt x="304429" y="285564"/>
                    <a:pt x="320805" y="302318"/>
                  </a:cubicBezTo>
                  <a:cubicBezTo>
                    <a:pt x="333373" y="294195"/>
                    <a:pt x="345815" y="285564"/>
                    <a:pt x="357875" y="276680"/>
                  </a:cubicBezTo>
                  <a:cubicBezTo>
                    <a:pt x="377299" y="293941"/>
                    <a:pt x="391136" y="315517"/>
                    <a:pt x="396849" y="341281"/>
                  </a:cubicBezTo>
                  <a:cubicBezTo>
                    <a:pt x="386058" y="335824"/>
                    <a:pt x="364604" y="325163"/>
                    <a:pt x="353813" y="319705"/>
                  </a:cubicBezTo>
                  <a:cubicBezTo>
                    <a:pt x="366889" y="344327"/>
                    <a:pt x="382377" y="367553"/>
                    <a:pt x="399388" y="389637"/>
                  </a:cubicBezTo>
                  <a:cubicBezTo>
                    <a:pt x="411195" y="374915"/>
                    <a:pt x="422747" y="360192"/>
                    <a:pt x="434300" y="345343"/>
                  </a:cubicBezTo>
                  <a:cubicBezTo>
                    <a:pt x="450549" y="344073"/>
                    <a:pt x="466799" y="342804"/>
                    <a:pt x="483176" y="341535"/>
                  </a:cubicBezTo>
                  <a:cubicBezTo>
                    <a:pt x="478098" y="311963"/>
                    <a:pt x="469211" y="283153"/>
                    <a:pt x="450930" y="259039"/>
                  </a:cubicBezTo>
                  <a:cubicBezTo>
                    <a:pt x="452200" y="276046"/>
                    <a:pt x="453723" y="293053"/>
                    <a:pt x="455247" y="310186"/>
                  </a:cubicBezTo>
                  <a:cubicBezTo>
                    <a:pt x="433665" y="294829"/>
                    <a:pt x="418685" y="273253"/>
                    <a:pt x="410052" y="248505"/>
                  </a:cubicBezTo>
                  <a:cubicBezTo>
                    <a:pt x="425032" y="238224"/>
                    <a:pt x="440013" y="228071"/>
                    <a:pt x="454993" y="217917"/>
                  </a:cubicBezTo>
                  <a:cubicBezTo>
                    <a:pt x="418939" y="208272"/>
                    <a:pt x="386693" y="189869"/>
                    <a:pt x="379203" y="150270"/>
                  </a:cubicBezTo>
                  <a:cubicBezTo>
                    <a:pt x="391390" y="148240"/>
                    <a:pt x="415892" y="144051"/>
                    <a:pt x="428079" y="141894"/>
                  </a:cubicBezTo>
                  <a:cubicBezTo>
                    <a:pt x="394310" y="119683"/>
                    <a:pt x="347592" y="119937"/>
                    <a:pt x="328549" y="78562"/>
                  </a:cubicBezTo>
                  <a:cubicBezTo>
                    <a:pt x="360668" y="77420"/>
                    <a:pt x="392660" y="73739"/>
                    <a:pt x="423890" y="66124"/>
                  </a:cubicBezTo>
                  <a:cubicBezTo>
                    <a:pt x="434554" y="69170"/>
                    <a:pt x="445090" y="72216"/>
                    <a:pt x="455754" y="75389"/>
                  </a:cubicBezTo>
                  <a:cubicBezTo>
                    <a:pt x="453596" y="60032"/>
                    <a:pt x="451438" y="44548"/>
                    <a:pt x="449280" y="29191"/>
                  </a:cubicBezTo>
                  <a:cubicBezTo>
                    <a:pt x="463625" y="28810"/>
                    <a:pt x="477971" y="28430"/>
                    <a:pt x="492316" y="28049"/>
                  </a:cubicBezTo>
                  <a:cubicBezTo>
                    <a:pt x="490412" y="43025"/>
                    <a:pt x="488381" y="58128"/>
                    <a:pt x="486604" y="73231"/>
                  </a:cubicBezTo>
                  <a:cubicBezTo>
                    <a:pt x="505265" y="69043"/>
                    <a:pt x="537003" y="86939"/>
                    <a:pt x="545382" y="62570"/>
                  </a:cubicBezTo>
                  <a:cubicBezTo>
                    <a:pt x="537638" y="40867"/>
                    <a:pt x="526720" y="20561"/>
                    <a:pt x="516691" y="0"/>
                  </a:cubicBezTo>
                  <a:moveTo>
                    <a:pt x="516437" y="183396"/>
                  </a:moveTo>
                  <a:cubicBezTo>
                    <a:pt x="518087" y="192915"/>
                    <a:pt x="521261" y="211952"/>
                    <a:pt x="522912" y="221471"/>
                  </a:cubicBezTo>
                  <a:cubicBezTo>
                    <a:pt x="538526" y="220583"/>
                    <a:pt x="554268" y="219821"/>
                    <a:pt x="570137" y="219060"/>
                  </a:cubicBezTo>
                  <a:cubicBezTo>
                    <a:pt x="567090" y="208526"/>
                    <a:pt x="560997" y="187584"/>
                    <a:pt x="558077" y="177177"/>
                  </a:cubicBezTo>
                  <a:cubicBezTo>
                    <a:pt x="544112" y="179208"/>
                    <a:pt x="530275" y="181238"/>
                    <a:pt x="516437" y="183396"/>
                  </a:cubicBezTo>
                  <a:moveTo>
                    <a:pt x="236764" y="340774"/>
                  </a:moveTo>
                  <a:cubicBezTo>
                    <a:pt x="234479" y="364126"/>
                    <a:pt x="241842" y="385956"/>
                    <a:pt x="253775" y="405629"/>
                  </a:cubicBezTo>
                  <a:cubicBezTo>
                    <a:pt x="264693" y="395094"/>
                    <a:pt x="275611" y="384560"/>
                    <a:pt x="286656" y="374153"/>
                  </a:cubicBezTo>
                  <a:cubicBezTo>
                    <a:pt x="283990" y="396744"/>
                    <a:pt x="290845" y="427966"/>
                    <a:pt x="267740" y="442181"/>
                  </a:cubicBezTo>
                  <a:cubicBezTo>
                    <a:pt x="250855" y="446242"/>
                    <a:pt x="233844" y="449542"/>
                    <a:pt x="216706" y="451827"/>
                  </a:cubicBezTo>
                  <a:cubicBezTo>
                    <a:pt x="241080" y="459822"/>
                    <a:pt x="265455" y="468326"/>
                    <a:pt x="289702" y="476956"/>
                  </a:cubicBezTo>
                  <a:cubicBezTo>
                    <a:pt x="299732" y="457284"/>
                    <a:pt x="311157" y="438119"/>
                    <a:pt x="317632" y="416797"/>
                  </a:cubicBezTo>
                  <a:cubicBezTo>
                    <a:pt x="302271" y="382276"/>
                    <a:pt x="275230" y="349531"/>
                    <a:pt x="236764" y="340774"/>
                  </a:cubicBezTo>
                  <a:moveTo>
                    <a:pt x="351147" y="422762"/>
                  </a:moveTo>
                  <a:cubicBezTo>
                    <a:pt x="337309" y="434819"/>
                    <a:pt x="331596" y="458553"/>
                    <a:pt x="337944" y="475560"/>
                  </a:cubicBezTo>
                  <a:cubicBezTo>
                    <a:pt x="358256" y="476956"/>
                    <a:pt x="373617" y="428093"/>
                    <a:pt x="351147" y="42276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10665" y="5995"/>
              <a:ext cx="236" cy="342"/>
            </a:xfrm>
            <a:custGeom>
              <a:avLst/>
              <a:gdLst>
                <a:gd name="connsiteX0" fmla="*/ 9452 w 149892"/>
                <a:gd name="connsiteY0" fmla="*/ 0 h 217322"/>
                <a:gd name="connsiteX1" fmla="*/ 138434 w 149892"/>
                <a:gd name="connsiteY1" fmla="*/ 84781 h 217322"/>
                <a:gd name="connsiteX2" fmla="*/ 97048 w 149892"/>
                <a:gd name="connsiteY2" fmla="*/ 217283 h 217322"/>
                <a:gd name="connsiteX3" fmla="*/ 66707 w 149892"/>
                <a:gd name="connsiteY3" fmla="*/ 163216 h 217322"/>
                <a:gd name="connsiteX4" fmla="*/ 107839 w 149892"/>
                <a:gd name="connsiteY4" fmla="*/ 170704 h 217322"/>
                <a:gd name="connsiteX5" fmla="*/ 84353 w 149892"/>
                <a:gd name="connsiteY5" fmla="*/ 140498 h 217322"/>
                <a:gd name="connsiteX6" fmla="*/ 65691 w 149892"/>
                <a:gd name="connsiteY6" fmla="*/ 54955 h 217322"/>
                <a:gd name="connsiteX7" fmla="*/ 36619 w 149892"/>
                <a:gd name="connsiteY7" fmla="*/ 192915 h 217322"/>
                <a:gd name="connsiteX8" fmla="*/ 946 w 149892"/>
                <a:gd name="connsiteY8" fmla="*/ 138721 h 217322"/>
                <a:gd name="connsiteX9" fmla="*/ 9452 w 149892"/>
                <a:gd name="connsiteY9" fmla="*/ 0 h 21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892" h="217322">
                  <a:moveTo>
                    <a:pt x="9452" y="0"/>
                  </a:moveTo>
                  <a:cubicBezTo>
                    <a:pt x="53250" y="26272"/>
                    <a:pt x="105554" y="44167"/>
                    <a:pt x="138434" y="84781"/>
                  </a:cubicBezTo>
                  <a:cubicBezTo>
                    <a:pt x="159508" y="127171"/>
                    <a:pt x="154684" y="208399"/>
                    <a:pt x="97048" y="217283"/>
                  </a:cubicBezTo>
                  <a:cubicBezTo>
                    <a:pt x="68103" y="218679"/>
                    <a:pt x="68484" y="183142"/>
                    <a:pt x="66707" y="163216"/>
                  </a:cubicBezTo>
                  <a:cubicBezTo>
                    <a:pt x="80290" y="165627"/>
                    <a:pt x="94001" y="168166"/>
                    <a:pt x="107839" y="170704"/>
                  </a:cubicBezTo>
                  <a:cubicBezTo>
                    <a:pt x="99968" y="160677"/>
                    <a:pt x="92097" y="150524"/>
                    <a:pt x="84353" y="140498"/>
                  </a:cubicBezTo>
                  <a:cubicBezTo>
                    <a:pt x="86384" y="110291"/>
                    <a:pt x="85495" y="79323"/>
                    <a:pt x="65691" y="54955"/>
                  </a:cubicBezTo>
                  <a:cubicBezTo>
                    <a:pt x="70261" y="102930"/>
                    <a:pt x="68484" y="153570"/>
                    <a:pt x="36619" y="192915"/>
                  </a:cubicBezTo>
                  <a:cubicBezTo>
                    <a:pt x="25194" y="175908"/>
                    <a:pt x="-5782" y="163470"/>
                    <a:pt x="946" y="138721"/>
                  </a:cubicBezTo>
                  <a:cubicBezTo>
                    <a:pt x="10213" y="93030"/>
                    <a:pt x="15926" y="46579"/>
                    <a:pt x="9452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>
              <a:off x="9348" y="6629"/>
              <a:ext cx="246" cy="330"/>
            </a:xfrm>
            <a:custGeom>
              <a:avLst/>
              <a:gdLst>
                <a:gd name="connsiteX0" fmla="*/ 16377 w 156223"/>
                <a:gd name="connsiteY0" fmla="*/ 65363 h 209441"/>
                <a:gd name="connsiteX1" fmla="*/ 155261 w 156223"/>
                <a:gd name="connsiteY1" fmla="*/ 0 h 209441"/>
                <a:gd name="connsiteX2" fmla="*/ 115779 w 156223"/>
                <a:gd name="connsiteY2" fmla="*/ 188219 h 209441"/>
                <a:gd name="connsiteX3" fmla="*/ 6728 w 156223"/>
                <a:gd name="connsiteY3" fmla="*/ 179969 h 209441"/>
                <a:gd name="connsiteX4" fmla="*/ 52939 w 156223"/>
                <a:gd name="connsiteY4" fmla="*/ 165627 h 209441"/>
                <a:gd name="connsiteX5" fmla="*/ 68935 w 156223"/>
                <a:gd name="connsiteY5" fmla="*/ 134533 h 209441"/>
                <a:gd name="connsiteX6" fmla="*/ 134949 w 156223"/>
                <a:gd name="connsiteY6" fmla="*/ 69424 h 209441"/>
                <a:gd name="connsiteX7" fmla="*/ 0 w 156223"/>
                <a:gd name="connsiteY7" fmla="*/ 123618 h 209441"/>
                <a:gd name="connsiteX8" fmla="*/ 16377 w 156223"/>
                <a:gd name="connsiteY8" fmla="*/ 65363 h 20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223" h="209441">
                  <a:moveTo>
                    <a:pt x="16377" y="65363"/>
                  </a:moveTo>
                  <a:cubicBezTo>
                    <a:pt x="63856" y="46325"/>
                    <a:pt x="113875" y="31729"/>
                    <a:pt x="155261" y="0"/>
                  </a:cubicBezTo>
                  <a:cubicBezTo>
                    <a:pt x="147517" y="61936"/>
                    <a:pt x="178366" y="147351"/>
                    <a:pt x="115779" y="188219"/>
                  </a:cubicBezTo>
                  <a:cubicBezTo>
                    <a:pt x="84676" y="207130"/>
                    <a:pt x="20439" y="228071"/>
                    <a:pt x="6728" y="179969"/>
                  </a:cubicBezTo>
                  <a:cubicBezTo>
                    <a:pt x="-10918" y="144051"/>
                    <a:pt x="53193" y="117399"/>
                    <a:pt x="52939" y="165627"/>
                  </a:cubicBezTo>
                  <a:cubicBezTo>
                    <a:pt x="58144" y="155220"/>
                    <a:pt x="63476" y="144813"/>
                    <a:pt x="68935" y="134533"/>
                  </a:cubicBezTo>
                  <a:cubicBezTo>
                    <a:pt x="99657" y="122348"/>
                    <a:pt x="126443" y="103057"/>
                    <a:pt x="134949" y="69424"/>
                  </a:cubicBezTo>
                  <a:cubicBezTo>
                    <a:pt x="98895" y="105468"/>
                    <a:pt x="51923" y="127679"/>
                    <a:pt x="0" y="123618"/>
                  </a:cubicBezTo>
                  <a:cubicBezTo>
                    <a:pt x="5840" y="104580"/>
                    <a:pt x="3682" y="81608"/>
                    <a:pt x="16377" y="653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>
            <a:xfrm>
              <a:off x="9619" y="6630"/>
              <a:ext cx="246" cy="331"/>
            </a:xfrm>
            <a:custGeom>
              <a:avLst/>
              <a:gdLst>
                <a:gd name="connsiteX0" fmla="*/ 508 w 156149"/>
                <a:gd name="connsiteY0" fmla="*/ 0 h 210335"/>
                <a:gd name="connsiteX1" fmla="*/ 138631 w 156149"/>
                <a:gd name="connsiteY1" fmla="*/ 65616 h 210335"/>
                <a:gd name="connsiteX2" fmla="*/ 156150 w 156149"/>
                <a:gd name="connsiteY2" fmla="*/ 123364 h 210335"/>
                <a:gd name="connsiteX3" fmla="*/ 24121 w 156149"/>
                <a:gd name="connsiteY3" fmla="*/ 68282 h 210335"/>
                <a:gd name="connsiteX4" fmla="*/ 84422 w 156149"/>
                <a:gd name="connsiteY4" fmla="*/ 135421 h 210335"/>
                <a:gd name="connsiteX5" fmla="*/ 102576 w 156149"/>
                <a:gd name="connsiteY5" fmla="*/ 163597 h 210335"/>
                <a:gd name="connsiteX6" fmla="*/ 117684 w 156149"/>
                <a:gd name="connsiteY6" fmla="*/ 134406 h 210335"/>
                <a:gd name="connsiteX7" fmla="*/ 150437 w 156149"/>
                <a:gd name="connsiteY7" fmla="*/ 167277 h 210335"/>
                <a:gd name="connsiteX8" fmla="*/ 101434 w 156149"/>
                <a:gd name="connsiteY8" fmla="*/ 209541 h 210335"/>
                <a:gd name="connsiteX9" fmla="*/ 4062 w 156149"/>
                <a:gd name="connsiteY9" fmla="*/ 137198 h 210335"/>
                <a:gd name="connsiteX10" fmla="*/ 508 w 156149"/>
                <a:gd name="connsiteY10" fmla="*/ 0 h 21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149" h="210335">
                  <a:moveTo>
                    <a:pt x="508" y="0"/>
                  </a:moveTo>
                  <a:cubicBezTo>
                    <a:pt x="41005" y="32745"/>
                    <a:pt x="90643" y="47975"/>
                    <a:pt x="138631" y="65616"/>
                  </a:cubicBezTo>
                  <a:cubicBezTo>
                    <a:pt x="150564" y="82369"/>
                    <a:pt x="150183" y="104326"/>
                    <a:pt x="156150" y="123364"/>
                  </a:cubicBezTo>
                  <a:cubicBezTo>
                    <a:pt x="105623" y="127298"/>
                    <a:pt x="54716" y="110037"/>
                    <a:pt x="24121" y="68282"/>
                  </a:cubicBezTo>
                  <a:cubicBezTo>
                    <a:pt x="29326" y="101915"/>
                    <a:pt x="54081" y="123110"/>
                    <a:pt x="84422" y="135421"/>
                  </a:cubicBezTo>
                  <a:cubicBezTo>
                    <a:pt x="90262" y="144813"/>
                    <a:pt x="96356" y="154205"/>
                    <a:pt x="102576" y="163597"/>
                  </a:cubicBezTo>
                  <a:cubicBezTo>
                    <a:pt x="106385" y="156235"/>
                    <a:pt x="113875" y="141767"/>
                    <a:pt x="117684" y="134406"/>
                  </a:cubicBezTo>
                  <a:cubicBezTo>
                    <a:pt x="129490" y="143544"/>
                    <a:pt x="152087" y="147986"/>
                    <a:pt x="150437" y="167277"/>
                  </a:cubicBezTo>
                  <a:cubicBezTo>
                    <a:pt x="152976" y="193676"/>
                    <a:pt x="126697" y="214744"/>
                    <a:pt x="101434" y="209541"/>
                  </a:cubicBezTo>
                  <a:cubicBezTo>
                    <a:pt x="60429" y="204845"/>
                    <a:pt x="11553" y="182380"/>
                    <a:pt x="4062" y="137198"/>
                  </a:cubicBezTo>
                  <a:cubicBezTo>
                    <a:pt x="-2539" y="91761"/>
                    <a:pt x="1016" y="45690"/>
                    <a:pt x="508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-18415" y="515620"/>
            <a:ext cx="50749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-10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演示佛系体" panose="00000500000000000000" charset="-122"/>
                <a:ea typeface="演示佛系体" panose="00000500000000000000" charset="-122"/>
              </a:rPr>
              <a:t>西</a:t>
            </a:r>
            <a:r>
              <a:rPr lang="zh-CN" altLang="en-US" sz="23900" spc="-10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演示佛系体" panose="00000500000000000000" charset="-122"/>
                <a:ea typeface="演示佛系体" panose="00000500000000000000" charset="-122"/>
              </a:rPr>
              <a:t>周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04545" y="495300"/>
            <a:ext cx="4015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武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王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伐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纣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77875" y="4216400"/>
            <a:ext cx="4069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（公元前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1046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771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年）</a:t>
            </a:r>
          </a:p>
        </p:txBody>
      </p:sp>
      <p:pic>
        <p:nvPicPr>
          <p:cNvPr id="104" name="图片 103" descr="图片1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758" y="4885690"/>
            <a:ext cx="1631315" cy="2010410"/>
          </a:xfrm>
          <a:prstGeom prst="rect">
            <a:avLst/>
          </a:prstGeom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2880" y="391160"/>
            <a:ext cx="6713855" cy="179133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262880" y="2482850"/>
            <a:ext cx="2185035" cy="343979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90790" y="2494280"/>
            <a:ext cx="2313305" cy="343979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657215" y="6109335"/>
            <a:ext cx="13169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i="1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国人暴动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848600" y="6109335"/>
            <a:ext cx="1541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i="1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烽火戏诸侯</a:t>
            </a:r>
          </a:p>
        </p:txBody>
      </p:sp>
      <p:pic>
        <p:nvPicPr>
          <p:cNvPr id="29697" name="图片 105477" descr="E:\电教馆\初一\人教课标版\3期\第4课 夏、商、西周的兴亡\媒体素材\图形图像类\周平王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99345" y="2555240"/>
            <a:ext cx="2088515" cy="331851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0272395" y="6109335"/>
            <a:ext cx="1541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i="1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周平王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88595" y="220345"/>
          <a:ext cx="11780520" cy="6417310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681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2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8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0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42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323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34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朝代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建立时间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建立者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都城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亡国之君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灭亡原因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启示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7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约前2070年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禹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阳城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夏桀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宋体" panose="02010600030101010101" pitchFamily="2" charset="-122"/>
                        </a:rPr>
                        <a:t>不修德行，统治残暴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buNone/>
                        <a:defRPr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7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商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约前1600年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汤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亳-殷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商纣王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宋体" panose="02010600030101010101" pitchFamily="2" charset="-122"/>
                        </a:rPr>
                        <a:t>对外征伐，耗费国力，赋税繁重，施用酷刑，残害人民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4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西周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前1046年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周武王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镐京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周幽王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宋体" panose="02010600030101010101" pitchFamily="2" charset="-122"/>
                        </a:rPr>
                        <a:t>朝政腐败，社会各种矛盾激化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34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东周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前770年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周平王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洛邑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周赧王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 flipV="1">
            <a:off x="5781675" y="5324475"/>
            <a:ext cx="3638550" cy="1313180"/>
          </a:xfrm>
          <a:prstGeom prst="line">
            <a:avLst/>
          </a:prstGeom>
          <a:ln w="28575" cmpd="sng">
            <a:solidFill>
              <a:srgbClr val="07072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118870" y="1180465"/>
            <a:ext cx="2528570" cy="544195"/>
            <a:chOff x="13450" y="3987"/>
            <a:chExt cx="3982" cy="857"/>
          </a:xfrm>
        </p:grpSpPr>
        <p:sp>
          <p:nvSpPr>
            <p:cNvPr id="3" name="圆角矩形标注 2"/>
            <p:cNvSpPr/>
            <p:nvPr/>
          </p:nvSpPr>
          <p:spPr>
            <a:xfrm>
              <a:off x="13450" y="3987"/>
              <a:ext cx="3982" cy="857"/>
            </a:xfrm>
            <a:prstGeom prst="wedgeRoundRectCallout">
              <a:avLst>
                <a:gd name="adj1" fmla="val -70266"/>
                <a:gd name="adj2" fmla="val 84889"/>
                <a:gd name="adj3" fmla="val 16667"/>
              </a:avLst>
            </a:prstGeom>
            <a:solidFill>
              <a:srgbClr val="4A5440"/>
            </a:solidFill>
            <a:ln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577" y="4105"/>
              <a:ext cx="372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世袭制代替禅让制</a:t>
              </a:r>
              <a:endPara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 flipV="1">
            <a:off x="642620" y="5163820"/>
            <a:ext cx="2011680" cy="502920"/>
            <a:chOff x="13857" y="4073"/>
            <a:chExt cx="3168" cy="792"/>
          </a:xfrm>
        </p:grpSpPr>
        <p:sp>
          <p:nvSpPr>
            <p:cNvPr id="9" name="圆角矩形标注 8"/>
            <p:cNvSpPr/>
            <p:nvPr/>
          </p:nvSpPr>
          <p:spPr>
            <a:xfrm>
              <a:off x="13857" y="4073"/>
              <a:ext cx="3168" cy="792"/>
            </a:xfrm>
            <a:prstGeom prst="wedgeRoundRectCallout">
              <a:avLst>
                <a:gd name="adj1" fmla="val 50505"/>
                <a:gd name="adj2" fmla="val 97601"/>
                <a:gd name="adj3" fmla="val 16667"/>
              </a:avLst>
            </a:prstGeom>
            <a:solidFill>
              <a:srgbClr val="4A5440"/>
            </a:solidFill>
            <a:ln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 flipV="1">
              <a:off x="13962" y="4126"/>
              <a:ext cx="295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西周的分封制</a:t>
              </a:r>
              <a:endPara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667768" y="2868937"/>
            <a:ext cx="1005403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3200"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西周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3381356" y="3155324"/>
            <a:ext cx="2000250" cy="119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6596066" y="3154689"/>
            <a:ext cx="2071687" cy="119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IMG_3561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rcRect l="3906" t="7500" r="28906"/>
          <a:stretch>
            <a:fillRect/>
          </a:stretch>
        </p:blipFill>
        <p:spPr bwMode="auto">
          <a:xfrm>
            <a:off x="1524001" y="529352"/>
            <a:ext cx="3000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IMG_3560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l="739" t="1041" r="5568"/>
          <a:stretch>
            <a:fillRect/>
          </a:stretch>
        </p:blipFill>
        <p:spPr bwMode="auto">
          <a:xfrm>
            <a:off x="4524376" y="529352"/>
            <a:ext cx="3000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524000" y="422186"/>
            <a:ext cx="9144000" cy="107157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hueMod val="100000"/>
                  <a:satMod val="100000"/>
                  <a:tint val="66000"/>
                  <a:satMod val="160000"/>
                </a:schemeClr>
              </a:gs>
              <a:gs pos="50000">
                <a:schemeClr val="accent6">
                  <a:tint val="100000"/>
                  <a:shade val="100000"/>
                  <a:hueMod val="100000"/>
                  <a:satMod val="100000"/>
                  <a:tint val="44500"/>
                  <a:satMod val="160000"/>
                </a:schemeClr>
              </a:gs>
              <a:gs pos="100000">
                <a:schemeClr val="accent6">
                  <a:tint val="100000"/>
                  <a:shade val="100000"/>
                  <a:hueMod val="100000"/>
                  <a:satMod val="10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44450" cmpd="thinThick"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accent5">
                  <a:tint val="50000"/>
                  <a:satMod val="1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4000" y="2672483"/>
            <a:ext cx="9144000" cy="107157"/>
          </a:xfrm>
          <a:prstGeom prst="rect">
            <a:avLst/>
          </a:prstGeom>
          <a:gradFill flip="none" rotWithShape="1">
            <a:gsLst>
              <a:gs pos="0">
                <a:schemeClr val="accent6">
                  <a:tint val="100000"/>
                  <a:shade val="100000"/>
                  <a:hueMod val="100000"/>
                  <a:satMod val="100000"/>
                  <a:tint val="66000"/>
                  <a:satMod val="160000"/>
                </a:schemeClr>
              </a:gs>
              <a:gs pos="50000">
                <a:schemeClr val="accent6">
                  <a:tint val="100000"/>
                  <a:shade val="100000"/>
                  <a:hueMod val="100000"/>
                  <a:satMod val="100000"/>
                  <a:tint val="44500"/>
                  <a:satMod val="160000"/>
                </a:schemeClr>
              </a:gs>
              <a:gs pos="100000">
                <a:schemeClr val="accent6">
                  <a:tint val="100000"/>
                  <a:shade val="100000"/>
                  <a:hueMod val="100000"/>
                  <a:satMod val="100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44450" cmpd="thinThick"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accent5">
                  <a:tint val="50000"/>
                  <a:satMod val="1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IMG_3564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7524750" y="529352"/>
            <a:ext cx="31432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24100" y="2869572"/>
            <a:ext cx="595035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3200"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67372" y="2869572"/>
            <a:ext cx="595035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3200"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商</a:t>
            </a:r>
          </a:p>
        </p:txBody>
      </p:sp>
      <p:pic>
        <p:nvPicPr>
          <p:cNvPr id="2" name="图片 1" descr="image-removebg-preview (5)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>
            <a:grayscl/>
          </a:blip>
          <a:srcRect/>
          <a:stretch>
            <a:fillRect/>
          </a:stretch>
        </p:blipFill>
        <p:spPr>
          <a:xfrm>
            <a:off x="299720" y="3749040"/>
            <a:ext cx="2224405" cy="304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80" h="8190">
                <a:moveTo>
                  <a:pt x="546" y="0"/>
                </a:moveTo>
                <a:lnTo>
                  <a:pt x="5980" y="0"/>
                </a:lnTo>
                <a:lnTo>
                  <a:pt x="5980" y="8190"/>
                </a:lnTo>
                <a:lnTo>
                  <a:pt x="0" y="8190"/>
                </a:lnTo>
                <a:lnTo>
                  <a:pt x="0" y="2538"/>
                </a:lnTo>
                <a:lnTo>
                  <a:pt x="1308" y="2519"/>
                </a:lnTo>
                <a:lnTo>
                  <a:pt x="1358" y="719"/>
                </a:lnTo>
                <a:lnTo>
                  <a:pt x="658" y="45"/>
                </a:lnTo>
                <a:lnTo>
                  <a:pt x="546" y="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/>
        </p:nvSpPr>
        <p:spPr>
          <a:xfrm>
            <a:off x="673100" y="3453765"/>
            <a:ext cx="1984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i="1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夏桀把人当坐骑</a:t>
            </a: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t="8482" b="10826"/>
          <a:stretch>
            <a:fillRect/>
          </a:stretch>
        </p:blipFill>
        <p:spPr>
          <a:xfrm>
            <a:off x="2971800" y="3943350"/>
            <a:ext cx="2908935" cy="265874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596380" y="4029710"/>
            <a:ext cx="2136140" cy="2550160"/>
          </a:xfrm>
          <a:prstGeom prst="rect">
            <a:avLst/>
          </a:prstGeom>
          <a:blipFill rotWithShape="1"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338310" y="4032885"/>
            <a:ext cx="2090420" cy="254381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723005" y="3453765"/>
            <a:ext cx="13169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i="1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炮烙之刑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068185" y="3630295"/>
            <a:ext cx="13169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i="1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国人暴动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448165" y="3642360"/>
            <a:ext cx="1541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i="1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烽火戏诸侯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88595" y="220345"/>
          <a:ext cx="11780520" cy="6417310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681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2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8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0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42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323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34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朝代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建立时间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建立者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都城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亡国之君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灭亡原因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启示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7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约前2070年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禹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阳城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夏桀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宋体" panose="02010600030101010101" pitchFamily="2" charset="-122"/>
                        </a:rPr>
                        <a:t>不修德行，统治残暴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+mn-ea"/>
                        </a:rPr>
                        <a:t>暴政会导致国家的灭亡，得民心者得天下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7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商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约前1600年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汤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亳-殷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商纣王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宋体" panose="02010600030101010101" pitchFamily="2" charset="-122"/>
                        </a:rPr>
                        <a:t>对外征伐，耗费国力，赋税繁重，施用酷刑，残害人民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4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西周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前1046年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周武王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镐京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周幽王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宋体" panose="02010600030101010101" pitchFamily="2" charset="-122"/>
                        </a:rPr>
                        <a:t>朝政腐败，社会各种矛盾激化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34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东周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前770年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周平王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洛邑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周赧王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 flipV="1">
            <a:off x="5781675" y="5324475"/>
            <a:ext cx="3638550" cy="1313180"/>
          </a:xfrm>
          <a:prstGeom prst="line">
            <a:avLst/>
          </a:prstGeom>
          <a:ln w="28575" cmpd="sng">
            <a:solidFill>
              <a:srgbClr val="07072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118870" y="1180465"/>
            <a:ext cx="2528570" cy="544195"/>
            <a:chOff x="13450" y="3987"/>
            <a:chExt cx="3982" cy="857"/>
          </a:xfrm>
        </p:grpSpPr>
        <p:sp>
          <p:nvSpPr>
            <p:cNvPr id="3" name="圆角矩形标注 2"/>
            <p:cNvSpPr/>
            <p:nvPr/>
          </p:nvSpPr>
          <p:spPr>
            <a:xfrm>
              <a:off x="13450" y="3987"/>
              <a:ext cx="3982" cy="857"/>
            </a:xfrm>
            <a:prstGeom prst="wedgeRoundRectCallout">
              <a:avLst>
                <a:gd name="adj1" fmla="val -70266"/>
                <a:gd name="adj2" fmla="val 84889"/>
                <a:gd name="adj3" fmla="val 16667"/>
              </a:avLst>
            </a:prstGeom>
            <a:solidFill>
              <a:srgbClr val="4A5440"/>
            </a:solidFill>
            <a:ln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577" y="4105"/>
              <a:ext cx="372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世袭制代替禅让制</a:t>
              </a:r>
              <a:endPara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 flipV="1">
            <a:off x="642620" y="5163820"/>
            <a:ext cx="2011680" cy="502920"/>
            <a:chOff x="13857" y="4073"/>
            <a:chExt cx="3168" cy="792"/>
          </a:xfrm>
        </p:grpSpPr>
        <p:sp>
          <p:nvSpPr>
            <p:cNvPr id="9" name="圆角矩形标注 8"/>
            <p:cNvSpPr/>
            <p:nvPr/>
          </p:nvSpPr>
          <p:spPr>
            <a:xfrm>
              <a:off x="13857" y="4073"/>
              <a:ext cx="3168" cy="792"/>
            </a:xfrm>
            <a:prstGeom prst="wedgeRoundRectCallout">
              <a:avLst>
                <a:gd name="adj1" fmla="val 50505"/>
                <a:gd name="adj2" fmla="val 97601"/>
                <a:gd name="adj3" fmla="val 16667"/>
              </a:avLst>
            </a:prstGeom>
            <a:solidFill>
              <a:srgbClr val="4A5440"/>
            </a:solidFill>
            <a:ln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 flipV="1">
              <a:off x="13962" y="4126"/>
              <a:ext cx="295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西周的分封制</a:t>
              </a:r>
              <a:endPara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54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93820" y="558483"/>
            <a:ext cx="4404360" cy="4354195"/>
            <a:chOff x="7953" y="3772"/>
            <a:chExt cx="3294" cy="3256"/>
          </a:xfrm>
          <a:solidFill>
            <a:schemeClr val="bg1">
              <a:alpha val="13000"/>
            </a:schemeClr>
          </a:solidFill>
        </p:grpSpPr>
        <p:sp>
          <p:nvSpPr>
            <p:cNvPr id="55" name="任意多边形: 形状 54"/>
            <p:cNvSpPr/>
            <p:nvPr/>
          </p:nvSpPr>
          <p:spPr>
            <a:xfrm>
              <a:off x="7953" y="3772"/>
              <a:ext cx="2833" cy="2094"/>
            </a:xfrm>
            <a:custGeom>
              <a:avLst/>
              <a:gdLst>
                <a:gd name="connsiteX0" fmla="*/ 727294 w 1799168"/>
                <a:gd name="connsiteY0" fmla="*/ 40102 h 1329860"/>
                <a:gd name="connsiteX1" fmla="*/ 811590 w 1799168"/>
                <a:gd name="connsiteY1" fmla="*/ 5580 h 1329860"/>
                <a:gd name="connsiteX2" fmla="*/ 862116 w 1799168"/>
                <a:gd name="connsiteY2" fmla="*/ 49494 h 1329860"/>
                <a:gd name="connsiteX3" fmla="*/ 855261 w 1799168"/>
                <a:gd name="connsiteY3" fmla="*/ 99372 h 1329860"/>
                <a:gd name="connsiteX4" fmla="*/ 799529 w 1799168"/>
                <a:gd name="connsiteY4" fmla="*/ 43275 h 1329860"/>
                <a:gd name="connsiteX5" fmla="*/ 733007 w 1799168"/>
                <a:gd name="connsiteY5" fmla="*/ 71577 h 1329860"/>
                <a:gd name="connsiteX6" fmla="*/ 779344 w 1799168"/>
                <a:gd name="connsiteY6" fmla="*/ 58124 h 1329860"/>
                <a:gd name="connsiteX7" fmla="*/ 824031 w 1799168"/>
                <a:gd name="connsiteY7" fmla="*/ 146332 h 1329860"/>
                <a:gd name="connsiteX8" fmla="*/ 958726 w 1799168"/>
                <a:gd name="connsiteY8" fmla="*/ 301171 h 1329860"/>
                <a:gd name="connsiteX9" fmla="*/ 1082249 w 1799168"/>
                <a:gd name="connsiteY9" fmla="*/ 266396 h 1329860"/>
                <a:gd name="connsiteX10" fmla="*/ 1131252 w 1799168"/>
                <a:gd name="connsiteY10" fmla="*/ 291398 h 1329860"/>
                <a:gd name="connsiteX11" fmla="*/ 1267217 w 1799168"/>
                <a:gd name="connsiteY11" fmla="*/ 139732 h 1329860"/>
                <a:gd name="connsiteX12" fmla="*/ 1255411 w 1799168"/>
                <a:gd name="connsiteY12" fmla="*/ 114729 h 1329860"/>
                <a:gd name="connsiteX13" fmla="*/ 1324218 w 1799168"/>
                <a:gd name="connsiteY13" fmla="*/ 58124 h 1329860"/>
                <a:gd name="connsiteX14" fmla="*/ 1423748 w 1799168"/>
                <a:gd name="connsiteY14" fmla="*/ 206237 h 1329860"/>
                <a:gd name="connsiteX15" fmla="*/ 1422224 w 1799168"/>
                <a:gd name="connsiteY15" fmla="*/ 142651 h 1329860"/>
                <a:gd name="connsiteX16" fmla="*/ 1318251 w 1799168"/>
                <a:gd name="connsiteY16" fmla="*/ 47717 h 1329860"/>
                <a:gd name="connsiteX17" fmla="*/ 1230020 w 1799168"/>
                <a:gd name="connsiteY17" fmla="*/ 93407 h 1329860"/>
                <a:gd name="connsiteX18" fmla="*/ 1227989 w 1799168"/>
                <a:gd name="connsiteY18" fmla="*/ 44036 h 1329860"/>
                <a:gd name="connsiteX19" fmla="*/ 1318505 w 1799168"/>
                <a:gd name="connsiteY19" fmla="*/ 7991 h 1329860"/>
                <a:gd name="connsiteX20" fmla="*/ 1502584 w 1799168"/>
                <a:gd name="connsiteY20" fmla="*/ 196337 h 1329860"/>
                <a:gd name="connsiteX21" fmla="*/ 1732874 w 1799168"/>
                <a:gd name="connsiteY21" fmla="*/ 228193 h 1329860"/>
                <a:gd name="connsiteX22" fmla="*/ 1795587 w 1799168"/>
                <a:gd name="connsiteY22" fmla="*/ 306375 h 1329860"/>
                <a:gd name="connsiteX23" fmla="*/ 1744172 w 1799168"/>
                <a:gd name="connsiteY23" fmla="*/ 362091 h 1329860"/>
                <a:gd name="connsiteX24" fmla="*/ 1759406 w 1799168"/>
                <a:gd name="connsiteY24" fmla="*/ 280991 h 1329860"/>
                <a:gd name="connsiteX25" fmla="*/ 1588911 w 1799168"/>
                <a:gd name="connsiteY25" fmla="*/ 232128 h 1329860"/>
                <a:gd name="connsiteX26" fmla="*/ 1546382 w 1799168"/>
                <a:gd name="connsiteY26" fmla="*/ 263730 h 1329860"/>
                <a:gd name="connsiteX27" fmla="*/ 1739983 w 1799168"/>
                <a:gd name="connsiteY27" fmla="*/ 276930 h 1329860"/>
                <a:gd name="connsiteX28" fmla="*/ 1686663 w 1799168"/>
                <a:gd name="connsiteY28" fmla="*/ 363488 h 1329860"/>
                <a:gd name="connsiteX29" fmla="*/ 1626742 w 1799168"/>
                <a:gd name="connsiteY29" fmla="*/ 569855 h 1329860"/>
                <a:gd name="connsiteX30" fmla="*/ 1692884 w 1799168"/>
                <a:gd name="connsiteY30" fmla="*/ 629126 h 1329860"/>
                <a:gd name="connsiteX31" fmla="*/ 1711927 w 1799168"/>
                <a:gd name="connsiteY31" fmla="*/ 706292 h 1329860"/>
                <a:gd name="connsiteX32" fmla="*/ 1666859 w 1799168"/>
                <a:gd name="connsiteY32" fmla="*/ 715938 h 1329860"/>
                <a:gd name="connsiteX33" fmla="*/ 1689329 w 1799168"/>
                <a:gd name="connsiteY33" fmla="*/ 664536 h 1329860"/>
                <a:gd name="connsiteX34" fmla="*/ 1587641 w 1799168"/>
                <a:gd name="connsiteY34" fmla="*/ 713653 h 1329860"/>
                <a:gd name="connsiteX35" fmla="*/ 1610112 w 1799168"/>
                <a:gd name="connsiteY35" fmla="*/ 727995 h 1329860"/>
                <a:gd name="connsiteX36" fmla="*/ 1578501 w 1799168"/>
                <a:gd name="connsiteY36" fmla="*/ 779777 h 1329860"/>
                <a:gd name="connsiteX37" fmla="*/ 1534449 w 1799168"/>
                <a:gd name="connsiteY37" fmla="*/ 786377 h 1329860"/>
                <a:gd name="connsiteX38" fmla="*/ 1570122 w 1799168"/>
                <a:gd name="connsiteY38" fmla="*/ 757313 h 1329860"/>
                <a:gd name="connsiteX39" fmla="*/ 1557427 w 1799168"/>
                <a:gd name="connsiteY39" fmla="*/ 738529 h 1329860"/>
                <a:gd name="connsiteX40" fmla="*/ 1464118 w 1799168"/>
                <a:gd name="connsiteY40" fmla="*/ 801099 h 1329860"/>
                <a:gd name="connsiteX41" fmla="*/ 1425271 w 1799168"/>
                <a:gd name="connsiteY41" fmla="*/ 745255 h 1329860"/>
                <a:gd name="connsiteX42" fmla="*/ 1528228 w 1799168"/>
                <a:gd name="connsiteY42" fmla="*/ 698296 h 1329860"/>
                <a:gd name="connsiteX43" fmla="*/ 1519977 w 1799168"/>
                <a:gd name="connsiteY43" fmla="*/ 668851 h 1329860"/>
                <a:gd name="connsiteX44" fmla="*/ 1478083 w 1799168"/>
                <a:gd name="connsiteY44" fmla="*/ 693346 h 1329860"/>
                <a:gd name="connsiteX45" fmla="*/ 1496491 w 1799168"/>
                <a:gd name="connsiteY45" fmla="*/ 655905 h 1329860"/>
                <a:gd name="connsiteX46" fmla="*/ 1541050 w 1799168"/>
                <a:gd name="connsiteY46" fmla="*/ 659332 h 1329860"/>
                <a:gd name="connsiteX47" fmla="*/ 1564156 w 1799168"/>
                <a:gd name="connsiteY47" fmla="*/ 647402 h 1329860"/>
                <a:gd name="connsiteX48" fmla="*/ 1567202 w 1799168"/>
                <a:gd name="connsiteY48" fmla="*/ 677101 h 1329860"/>
                <a:gd name="connsiteX49" fmla="*/ 1653529 w 1799168"/>
                <a:gd name="connsiteY49" fmla="*/ 601712 h 1329860"/>
                <a:gd name="connsiteX50" fmla="*/ 1611635 w 1799168"/>
                <a:gd name="connsiteY50" fmla="*/ 607042 h 1329860"/>
                <a:gd name="connsiteX51" fmla="*/ 1623949 w 1799168"/>
                <a:gd name="connsiteY51" fmla="*/ 575948 h 1329860"/>
                <a:gd name="connsiteX52" fmla="*/ 1566949 w 1799168"/>
                <a:gd name="connsiteY52" fmla="*/ 583309 h 1329860"/>
                <a:gd name="connsiteX53" fmla="*/ 1591831 w 1799168"/>
                <a:gd name="connsiteY53" fmla="*/ 514392 h 1329860"/>
                <a:gd name="connsiteX54" fmla="*/ 1535846 w 1799168"/>
                <a:gd name="connsiteY54" fmla="*/ 511854 h 1329860"/>
                <a:gd name="connsiteX55" fmla="*/ 1534322 w 1799168"/>
                <a:gd name="connsiteY55" fmla="*/ 558560 h 1329860"/>
                <a:gd name="connsiteX56" fmla="*/ 1497252 w 1799168"/>
                <a:gd name="connsiteY56" fmla="*/ 550437 h 1329860"/>
                <a:gd name="connsiteX57" fmla="*/ 1502077 w 1799168"/>
                <a:gd name="connsiteY57" fmla="*/ 509697 h 1329860"/>
                <a:gd name="connsiteX58" fmla="*/ 1475417 w 1799168"/>
                <a:gd name="connsiteY58" fmla="*/ 519850 h 1329860"/>
                <a:gd name="connsiteX59" fmla="*/ 1378807 w 1799168"/>
                <a:gd name="connsiteY59" fmla="*/ 512108 h 1329860"/>
                <a:gd name="connsiteX60" fmla="*/ 1468054 w 1799168"/>
                <a:gd name="connsiteY60" fmla="*/ 462610 h 1329860"/>
                <a:gd name="connsiteX61" fmla="*/ 1424509 w 1799168"/>
                <a:gd name="connsiteY61" fmla="*/ 436846 h 1329860"/>
                <a:gd name="connsiteX62" fmla="*/ 1489127 w 1799168"/>
                <a:gd name="connsiteY62" fmla="*/ 372245 h 1329860"/>
                <a:gd name="connsiteX63" fmla="*/ 1453581 w 1799168"/>
                <a:gd name="connsiteY63" fmla="*/ 353080 h 1329860"/>
                <a:gd name="connsiteX64" fmla="*/ 1486208 w 1799168"/>
                <a:gd name="connsiteY64" fmla="*/ 293175 h 1329860"/>
                <a:gd name="connsiteX65" fmla="*/ 1495348 w 1799168"/>
                <a:gd name="connsiteY65" fmla="*/ 339246 h 1329860"/>
                <a:gd name="connsiteX66" fmla="*/ 1521119 w 1799168"/>
                <a:gd name="connsiteY66" fmla="*/ 264746 h 1329860"/>
                <a:gd name="connsiteX67" fmla="*/ 1469704 w 1799168"/>
                <a:gd name="connsiteY67" fmla="*/ 261700 h 1329860"/>
                <a:gd name="connsiteX68" fmla="*/ 1438982 w 1799168"/>
                <a:gd name="connsiteY68" fmla="*/ 231366 h 1329860"/>
                <a:gd name="connsiteX69" fmla="*/ 1392137 w 1799168"/>
                <a:gd name="connsiteY69" fmla="*/ 280103 h 1329860"/>
                <a:gd name="connsiteX70" fmla="*/ 1433269 w 1799168"/>
                <a:gd name="connsiteY70" fmla="*/ 269695 h 1329860"/>
                <a:gd name="connsiteX71" fmla="*/ 1403943 w 1799168"/>
                <a:gd name="connsiteY71" fmla="*/ 329981 h 1329860"/>
                <a:gd name="connsiteX72" fmla="*/ 1357733 w 1799168"/>
                <a:gd name="connsiteY72" fmla="*/ 304471 h 1329860"/>
                <a:gd name="connsiteX73" fmla="*/ 1368270 w 1799168"/>
                <a:gd name="connsiteY73" fmla="*/ 358792 h 1329860"/>
                <a:gd name="connsiteX74" fmla="*/ 1346561 w 1799168"/>
                <a:gd name="connsiteY74" fmla="*/ 396613 h 1329860"/>
                <a:gd name="connsiteX75" fmla="*/ 1304922 w 1799168"/>
                <a:gd name="connsiteY75" fmla="*/ 367295 h 1329860"/>
                <a:gd name="connsiteX76" fmla="*/ 1309746 w 1799168"/>
                <a:gd name="connsiteY76" fmla="*/ 476952 h 1329860"/>
                <a:gd name="connsiteX77" fmla="*/ 1248936 w 1799168"/>
                <a:gd name="connsiteY77" fmla="*/ 403594 h 1329860"/>
                <a:gd name="connsiteX78" fmla="*/ 1243223 w 1799168"/>
                <a:gd name="connsiteY78" fmla="*/ 372245 h 1329860"/>
                <a:gd name="connsiteX79" fmla="*/ 1207169 w 1799168"/>
                <a:gd name="connsiteY79" fmla="*/ 405624 h 1329860"/>
                <a:gd name="connsiteX80" fmla="*/ 1188634 w 1799168"/>
                <a:gd name="connsiteY80" fmla="*/ 377575 h 1329860"/>
                <a:gd name="connsiteX81" fmla="*/ 1219991 w 1799168"/>
                <a:gd name="connsiteY81" fmla="*/ 347369 h 1329860"/>
                <a:gd name="connsiteX82" fmla="*/ 1187111 w 1799168"/>
                <a:gd name="connsiteY82" fmla="*/ 303202 h 1329860"/>
                <a:gd name="connsiteX83" fmla="*/ 1150041 w 1799168"/>
                <a:gd name="connsiteY83" fmla="*/ 360822 h 1329860"/>
                <a:gd name="connsiteX84" fmla="*/ 1119446 w 1799168"/>
                <a:gd name="connsiteY84" fmla="*/ 309548 h 1329860"/>
                <a:gd name="connsiteX85" fmla="*/ 1099261 w 1799168"/>
                <a:gd name="connsiteY85" fmla="*/ 330870 h 1329860"/>
                <a:gd name="connsiteX86" fmla="*/ 1099261 w 1799168"/>
                <a:gd name="connsiteY86" fmla="*/ 289495 h 1329860"/>
                <a:gd name="connsiteX87" fmla="*/ 1068158 w 1799168"/>
                <a:gd name="connsiteY87" fmla="*/ 297998 h 1329860"/>
                <a:gd name="connsiteX88" fmla="*/ 1067269 w 1799168"/>
                <a:gd name="connsiteY88" fmla="*/ 396994 h 1329860"/>
                <a:gd name="connsiteX89" fmla="*/ 1096595 w 1799168"/>
                <a:gd name="connsiteY89" fmla="*/ 382271 h 1329860"/>
                <a:gd name="connsiteX90" fmla="*/ 1092786 w 1799168"/>
                <a:gd name="connsiteY90" fmla="*/ 413366 h 1329860"/>
                <a:gd name="connsiteX91" fmla="*/ 1124270 w 1799168"/>
                <a:gd name="connsiteY91" fmla="*/ 435069 h 1329860"/>
                <a:gd name="connsiteX92" fmla="*/ 1095325 w 1799168"/>
                <a:gd name="connsiteY92" fmla="*/ 482155 h 1329860"/>
                <a:gd name="connsiteX93" fmla="*/ 1091644 w 1799168"/>
                <a:gd name="connsiteY93" fmla="*/ 427073 h 1329860"/>
                <a:gd name="connsiteX94" fmla="*/ 1081234 w 1799168"/>
                <a:gd name="connsiteY94" fmla="*/ 551326 h 1329860"/>
                <a:gd name="connsiteX95" fmla="*/ 1011030 w 1799168"/>
                <a:gd name="connsiteY95" fmla="*/ 547518 h 1329860"/>
                <a:gd name="connsiteX96" fmla="*/ 996303 w 1799168"/>
                <a:gd name="connsiteY96" fmla="*/ 430119 h 1329860"/>
                <a:gd name="connsiteX97" fmla="*/ 1002143 w 1799168"/>
                <a:gd name="connsiteY97" fmla="*/ 485836 h 1329860"/>
                <a:gd name="connsiteX98" fmla="*/ 967612 w 1799168"/>
                <a:gd name="connsiteY98" fmla="*/ 434942 h 1329860"/>
                <a:gd name="connsiteX99" fmla="*/ 999731 w 1799168"/>
                <a:gd name="connsiteY99" fmla="*/ 414128 h 1329860"/>
                <a:gd name="connsiteX100" fmla="*/ 994907 w 1799168"/>
                <a:gd name="connsiteY100" fmla="*/ 385952 h 1329860"/>
                <a:gd name="connsiteX101" fmla="*/ 1025756 w 1799168"/>
                <a:gd name="connsiteY101" fmla="*/ 395978 h 1329860"/>
                <a:gd name="connsiteX102" fmla="*/ 1023471 w 1799168"/>
                <a:gd name="connsiteY102" fmla="*/ 297617 h 1329860"/>
                <a:gd name="connsiteX103" fmla="*/ 990844 w 1799168"/>
                <a:gd name="connsiteY103" fmla="*/ 290256 h 1329860"/>
                <a:gd name="connsiteX104" fmla="*/ 1000239 w 1799168"/>
                <a:gd name="connsiteY104" fmla="*/ 330108 h 1329860"/>
                <a:gd name="connsiteX105" fmla="*/ 965327 w 1799168"/>
                <a:gd name="connsiteY105" fmla="*/ 307136 h 1329860"/>
                <a:gd name="connsiteX106" fmla="*/ 957203 w 1799168"/>
                <a:gd name="connsiteY106" fmla="*/ 347750 h 1329860"/>
                <a:gd name="connsiteX107" fmla="*/ 935113 w 1799168"/>
                <a:gd name="connsiteY107" fmla="*/ 356507 h 1329860"/>
                <a:gd name="connsiteX108" fmla="*/ 902740 w 1799168"/>
                <a:gd name="connsiteY108" fmla="*/ 304217 h 1329860"/>
                <a:gd name="connsiteX109" fmla="*/ 870495 w 1799168"/>
                <a:gd name="connsiteY109" fmla="*/ 345465 h 1329860"/>
                <a:gd name="connsiteX110" fmla="*/ 903629 w 1799168"/>
                <a:gd name="connsiteY110" fmla="*/ 369580 h 1329860"/>
                <a:gd name="connsiteX111" fmla="*/ 881032 w 1799168"/>
                <a:gd name="connsiteY111" fmla="*/ 406386 h 1329860"/>
                <a:gd name="connsiteX112" fmla="*/ 844978 w 1799168"/>
                <a:gd name="connsiteY112" fmla="*/ 372372 h 1329860"/>
                <a:gd name="connsiteX113" fmla="*/ 843708 w 1799168"/>
                <a:gd name="connsiteY113" fmla="*/ 403720 h 1329860"/>
                <a:gd name="connsiteX114" fmla="*/ 777059 w 1799168"/>
                <a:gd name="connsiteY114" fmla="*/ 477713 h 1329860"/>
                <a:gd name="connsiteX115" fmla="*/ 786707 w 1799168"/>
                <a:gd name="connsiteY115" fmla="*/ 387094 h 1329860"/>
                <a:gd name="connsiteX116" fmla="*/ 770203 w 1799168"/>
                <a:gd name="connsiteY116" fmla="*/ 371103 h 1329860"/>
                <a:gd name="connsiteX117" fmla="*/ 747860 w 1799168"/>
                <a:gd name="connsiteY117" fmla="*/ 406893 h 1329860"/>
                <a:gd name="connsiteX118" fmla="*/ 729452 w 1799168"/>
                <a:gd name="connsiteY118" fmla="*/ 309167 h 1329860"/>
                <a:gd name="connsiteX119" fmla="*/ 689590 w 1799168"/>
                <a:gd name="connsiteY119" fmla="*/ 329093 h 1329860"/>
                <a:gd name="connsiteX120" fmla="*/ 656075 w 1799168"/>
                <a:gd name="connsiteY120" fmla="*/ 269695 h 1329860"/>
                <a:gd name="connsiteX121" fmla="*/ 694160 w 1799168"/>
                <a:gd name="connsiteY121" fmla="*/ 290764 h 1329860"/>
                <a:gd name="connsiteX122" fmla="*/ 658487 w 1799168"/>
                <a:gd name="connsiteY122" fmla="*/ 234159 h 1329860"/>
                <a:gd name="connsiteX123" fmla="*/ 620274 w 1799168"/>
                <a:gd name="connsiteY123" fmla="*/ 265253 h 1329860"/>
                <a:gd name="connsiteX124" fmla="*/ 571398 w 1799168"/>
                <a:gd name="connsiteY124" fmla="*/ 272741 h 1329860"/>
                <a:gd name="connsiteX125" fmla="*/ 593234 w 1799168"/>
                <a:gd name="connsiteY125" fmla="*/ 340388 h 1329860"/>
                <a:gd name="connsiteX126" fmla="*/ 599200 w 1799168"/>
                <a:gd name="connsiteY126" fmla="*/ 294698 h 1329860"/>
                <a:gd name="connsiteX127" fmla="*/ 638301 w 1799168"/>
                <a:gd name="connsiteY127" fmla="*/ 359299 h 1329860"/>
                <a:gd name="connsiteX128" fmla="*/ 593488 w 1799168"/>
                <a:gd name="connsiteY128" fmla="*/ 383033 h 1329860"/>
                <a:gd name="connsiteX129" fmla="*/ 648203 w 1799168"/>
                <a:gd name="connsiteY129" fmla="*/ 400547 h 1329860"/>
                <a:gd name="connsiteX130" fmla="*/ 667246 w 1799168"/>
                <a:gd name="connsiteY130" fmla="*/ 449411 h 1329860"/>
                <a:gd name="connsiteX131" fmla="*/ 627383 w 1799168"/>
                <a:gd name="connsiteY131" fmla="*/ 449157 h 1329860"/>
                <a:gd name="connsiteX132" fmla="*/ 626876 w 1799168"/>
                <a:gd name="connsiteY132" fmla="*/ 466672 h 1329860"/>
                <a:gd name="connsiteX133" fmla="*/ 716630 w 1799168"/>
                <a:gd name="connsiteY133" fmla="*/ 518073 h 1329860"/>
                <a:gd name="connsiteX134" fmla="*/ 611515 w 1799168"/>
                <a:gd name="connsiteY134" fmla="*/ 526830 h 1329860"/>
                <a:gd name="connsiteX135" fmla="*/ 588029 w 1799168"/>
                <a:gd name="connsiteY135" fmla="*/ 508935 h 1329860"/>
                <a:gd name="connsiteX136" fmla="*/ 593361 w 1799168"/>
                <a:gd name="connsiteY136" fmla="*/ 562875 h 1329860"/>
                <a:gd name="connsiteX137" fmla="*/ 550705 w 1799168"/>
                <a:gd name="connsiteY137" fmla="*/ 562240 h 1329860"/>
                <a:gd name="connsiteX138" fmla="*/ 559719 w 1799168"/>
                <a:gd name="connsiteY138" fmla="*/ 520484 h 1329860"/>
                <a:gd name="connsiteX139" fmla="*/ 497513 w 1799168"/>
                <a:gd name="connsiteY139" fmla="*/ 518708 h 1329860"/>
                <a:gd name="connsiteX140" fmla="*/ 525315 w 1799168"/>
                <a:gd name="connsiteY140" fmla="*/ 589274 h 1329860"/>
                <a:gd name="connsiteX141" fmla="*/ 463871 w 1799168"/>
                <a:gd name="connsiteY141" fmla="*/ 578105 h 1329860"/>
                <a:gd name="connsiteX142" fmla="*/ 475804 w 1799168"/>
                <a:gd name="connsiteY142" fmla="*/ 621638 h 1329860"/>
                <a:gd name="connsiteX143" fmla="*/ 442797 w 1799168"/>
                <a:gd name="connsiteY143" fmla="*/ 598920 h 1329860"/>
                <a:gd name="connsiteX144" fmla="*/ 519983 w 1799168"/>
                <a:gd name="connsiteY144" fmla="*/ 677735 h 1329860"/>
                <a:gd name="connsiteX145" fmla="*/ 524934 w 1799168"/>
                <a:gd name="connsiteY145" fmla="*/ 649813 h 1329860"/>
                <a:gd name="connsiteX146" fmla="*/ 546516 w 1799168"/>
                <a:gd name="connsiteY146" fmla="*/ 661617 h 1329860"/>
                <a:gd name="connsiteX147" fmla="*/ 583966 w 1799168"/>
                <a:gd name="connsiteY147" fmla="*/ 652733 h 1329860"/>
                <a:gd name="connsiteX148" fmla="*/ 612784 w 1799168"/>
                <a:gd name="connsiteY148" fmla="*/ 699184 h 1329860"/>
                <a:gd name="connsiteX149" fmla="*/ 561242 w 1799168"/>
                <a:gd name="connsiteY149" fmla="*/ 673674 h 1329860"/>
                <a:gd name="connsiteX150" fmla="*/ 657217 w 1799168"/>
                <a:gd name="connsiteY150" fmla="*/ 744113 h 1329860"/>
                <a:gd name="connsiteX151" fmla="*/ 656963 w 1799168"/>
                <a:gd name="connsiteY151" fmla="*/ 776096 h 1329860"/>
                <a:gd name="connsiteX152" fmla="*/ 593361 w 1799168"/>
                <a:gd name="connsiteY152" fmla="*/ 744113 h 1329860"/>
                <a:gd name="connsiteX153" fmla="*/ 509446 w 1799168"/>
                <a:gd name="connsiteY153" fmla="*/ 699692 h 1329860"/>
                <a:gd name="connsiteX154" fmla="*/ 547024 w 1799168"/>
                <a:gd name="connsiteY154" fmla="*/ 720126 h 1329860"/>
                <a:gd name="connsiteX155" fmla="*/ 552228 w 1799168"/>
                <a:gd name="connsiteY155" fmla="*/ 745255 h 1329860"/>
                <a:gd name="connsiteX156" fmla="*/ 517825 w 1799168"/>
                <a:gd name="connsiteY156" fmla="*/ 743352 h 1329860"/>
                <a:gd name="connsiteX157" fmla="*/ 549816 w 1799168"/>
                <a:gd name="connsiteY157" fmla="*/ 790565 h 1329860"/>
                <a:gd name="connsiteX158" fmla="*/ 506653 w 1799168"/>
                <a:gd name="connsiteY158" fmla="*/ 786504 h 1329860"/>
                <a:gd name="connsiteX159" fmla="*/ 497132 w 1799168"/>
                <a:gd name="connsiteY159" fmla="*/ 715811 h 1329860"/>
                <a:gd name="connsiteX160" fmla="*/ 411186 w 1799168"/>
                <a:gd name="connsiteY160" fmla="*/ 667328 h 1329860"/>
                <a:gd name="connsiteX161" fmla="*/ 390747 w 1799168"/>
                <a:gd name="connsiteY161" fmla="*/ 695250 h 1329860"/>
                <a:gd name="connsiteX162" fmla="*/ 424389 w 1799168"/>
                <a:gd name="connsiteY162" fmla="*/ 703246 h 1329860"/>
                <a:gd name="connsiteX163" fmla="*/ 400522 w 1799168"/>
                <a:gd name="connsiteY163" fmla="*/ 722030 h 1329860"/>
                <a:gd name="connsiteX164" fmla="*/ 437211 w 1799168"/>
                <a:gd name="connsiteY164" fmla="*/ 767720 h 1329860"/>
                <a:gd name="connsiteX165" fmla="*/ 356978 w 1799168"/>
                <a:gd name="connsiteY165" fmla="*/ 784473 h 1329860"/>
                <a:gd name="connsiteX166" fmla="*/ 394301 w 1799168"/>
                <a:gd name="connsiteY166" fmla="*/ 831559 h 1329860"/>
                <a:gd name="connsiteX167" fmla="*/ 419691 w 1799168"/>
                <a:gd name="connsiteY167" fmla="*/ 801988 h 1329860"/>
                <a:gd name="connsiteX168" fmla="*/ 441527 w 1799168"/>
                <a:gd name="connsiteY168" fmla="*/ 841586 h 1329860"/>
                <a:gd name="connsiteX169" fmla="*/ 394428 w 1799168"/>
                <a:gd name="connsiteY169" fmla="*/ 864685 h 1329860"/>
                <a:gd name="connsiteX170" fmla="*/ 418803 w 1799168"/>
                <a:gd name="connsiteY170" fmla="*/ 876869 h 1329860"/>
                <a:gd name="connsiteX171" fmla="*/ 459046 w 1799168"/>
                <a:gd name="connsiteY171" fmla="*/ 972311 h 1329860"/>
                <a:gd name="connsiteX172" fmla="*/ 356089 w 1799168"/>
                <a:gd name="connsiteY172" fmla="*/ 916848 h 1329860"/>
                <a:gd name="connsiteX173" fmla="*/ 370181 w 1799168"/>
                <a:gd name="connsiteY173" fmla="*/ 964569 h 1329860"/>
                <a:gd name="connsiteX174" fmla="*/ 277253 w 1799168"/>
                <a:gd name="connsiteY174" fmla="*/ 932713 h 1329860"/>
                <a:gd name="connsiteX175" fmla="*/ 274967 w 1799168"/>
                <a:gd name="connsiteY175" fmla="*/ 983607 h 1329860"/>
                <a:gd name="connsiteX176" fmla="*/ 199939 w 1799168"/>
                <a:gd name="connsiteY176" fmla="*/ 972184 h 1329860"/>
                <a:gd name="connsiteX177" fmla="*/ 234724 w 1799168"/>
                <a:gd name="connsiteY177" fmla="*/ 946420 h 1329860"/>
                <a:gd name="connsiteX178" fmla="*/ 167948 w 1799168"/>
                <a:gd name="connsiteY178" fmla="*/ 957716 h 1329860"/>
                <a:gd name="connsiteX179" fmla="*/ 178358 w 1799168"/>
                <a:gd name="connsiteY179" fmla="*/ 1005563 h 1329860"/>
                <a:gd name="connsiteX180" fmla="*/ 159696 w 1799168"/>
                <a:gd name="connsiteY180" fmla="*/ 1056711 h 1329860"/>
                <a:gd name="connsiteX181" fmla="*/ 232058 w 1799168"/>
                <a:gd name="connsiteY181" fmla="*/ 1065722 h 1329860"/>
                <a:gd name="connsiteX182" fmla="*/ 195242 w 1799168"/>
                <a:gd name="connsiteY182" fmla="*/ 1039197 h 1329860"/>
                <a:gd name="connsiteX183" fmla="*/ 264811 w 1799168"/>
                <a:gd name="connsiteY183" fmla="*/ 1033231 h 1329860"/>
                <a:gd name="connsiteX184" fmla="*/ 272555 w 1799168"/>
                <a:gd name="connsiteY184" fmla="*/ 1083871 h 1329860"/>
                <a:gd name="connsiteX185" fmla="*/ 309752 w 1799168"/>
                <a:gd name="connsiteY185" fmla="*/ 1049731 h 1329860"/>
                <a:gd name="connsiteX186" fmla="*/ 367007 w 1799168"/>
                <a:gd name="connsiteY186" fmla="*/ 1053411 h 1329860"/>
                <a:gd name="connsiteX187" fmla="*/ 345425 w 1799168"/>
                <a:gd name="connsiteY187" fmla="*/ 1101386 h 1329860"/>
                <a:gd name="connsiteX188" fmla="*/ 451175 w 1799168"/>
                <a:gd name="connsiteY188" fmla="*/ 1049604 h 1329860"/>
                <a:gd name="connsiteX189" fmla="*/ 384907 w 1799168"/>
                <a:gd name="connsiteY189" fmla="*/ 1163322 h 1329860"/>
                <a:gd name="connsiteX190" fmla="*/ 425785 w 1799168"/>
                <a:gd name="connsiteY190" fmla="*/ 1171445 h 1329860"/>
                <a:gd name="connsiteX191" fmla="*/ 400268 w 1799168"/>
                <a:gd name="connsiteY191" fmla="*/ 1218785 h 1329860"/>
                <a:gd name="connsiteX192" fmla="*/ 375640 w 1799168"/>
                <a:gd name="connsiteY192" fmla="*/ 1191371 h 1329860"/>
                <a:gd name="connsiteX193" fmla="*/ 342505 w 1799168"/>
                <a:gd name="connsiteY193" fmla="*/ 1241249 h 1329860"/>
                <a:gd name="connsiteX194" fmla="*/ 416137 w 1799168"/>
                <a:gd name="connsiteY194" fmla="*/ 1251276 h 1329860"/>
                <a:gd name="connsiteX195" fmla="*/ 360786 w 1799168"/>
                <a:gd name="connsiteY195" fmla="*/ 1300012 h 1329860"/>
                <a:gd name="connsiteX196" fmla="*/ 155379 w 1799168"/>
                <a:gd name="connsiteY196" fmla="*/ 1252672 h 1329860"/>
                <a:gd name="connsiteX197" fmla="*/ 48867 w 1799168"/>
                <a:gd name="connsiteY197" fmla="*/ 1258002 h 1329860"/>
                <a:gd name="connsiteX198" fmla="*/ 116913 w 1799168"/>
                <a:gd name="connsiteY198" fmla="*/ 1074226 h 1329860"/>
                <a:gd name="connsiteX199" fmla="*/ 43662 w 1799168"/>
                <a:gd name="connsiteY199" fmla="*/ 1256225 h 1329860"/>
                <a:gd name="connsiteX200" fmla="*/ 126942 w 1799168"/>
                <a:gd name="connsiteY200" fmla="*/ 1296839 h 1329860"/>
                <a:gd name="connsiteX201" fmla="*/ 33506 w 1799168"/>
                <a:gd name="connsiteY201" fmla="*/ 1317907 h 1329860"/>
                <a:gd name="connsiteX202" fmla="*/ 9513 w 1799168"/>
                <a:gd name="connsiteY202" fmla="*/ 1212058 h 1329860"/>
                <a:gd name="connsiteX203" fmla="*/ 99648 w 1799168"/>
                <a:gd name="connsiteY203" fmla="*/ 1004548 h 1329860"/>
                <a:gd name="connsiteX204" fmla="*/ 28936 w 1799168"/>
                <a:gd name="connsiteY204" fmla="*/ 776731 h 1329860"/>
                <a:gd name="connsiteX205" fmla="*/ 71465 w 1799168"/>
                <a:gd name="connsiteY205" fmla="*/ 692077 h 1329860"/>
                <a:gd name="connsiteX206" fmla="*/ 156268 w 1799168"/>
                <a:gd name="connsiteY206" fmla="*/ 714922 h 1329860"/>
                <a:gd name="connsiteX207" fmla="*/ 62959 w 1799168"/>
                <a:gd name="connsiteY207" fmla="*/ 765181 h 1329860"/>
                <a:gd name="connsiteX208" fmla="*/ 110185 w 1799168"/>
                <a:gd name="connsiteY208" fmla="*/ 924844 h 1329860"/>
                <a:gd name="connsiteX209" fmla="*/ 208572 w 1799168"/>
                <a:gd name="connsiteY209" fmla="*/ 926748 h 1329860"/>
                <a:gd name="connsiteX210" fmla="*/ 232439 w 1799168"/>
                <a:gd name="connsiteY210" fmla="*/ 915452 h 1329860"/>
                <a:gd name="connsiteX211" fmla="*/ 356089 w 1799168"/>
                <a:gd name="connsiteY211" fmla="*/ 893241 h 1329860"/>
                <a:gd name="connsiteX212" fmla="*/ 317115 w 1799168"/>
                <a:gd name="connsiteY212" fmla="*/ 766831 h 1329860"/>
                <a:gd name="connsiteX213" fmla="*/ 196892 w 1799168"/>
                <a:gd name="connsiteY213" fmla="*/ 781681 h 1329860"/>
                <a:gd name="connsiteX214" fmla="*/ 172264 w 1799168"/>
                <a:gd name="connsiteY214" fmla="*/ 759978 h 1329860"/>
                <a:gd name="connsiteX215" fmla="*/ 376909 w 1799168"/>
                <a:gd name="connsiteY215" fmla="*/ 722664 h 1329860"/>
                <a:gd name="connsiteX216" fmla="*/ 412201 w 1799168"/>
                <a:gd name="connsiteY216" fmla="*/ 600443 h 1329860"/>
                <a:gd name="connsiteX217" fmla="*/ 459681 w 1799168"/>
                <a:gd name="connsiteY217" fmla="*/ 570490 h 1329860"/>
                <a:gd name="connsiteX218" fmla="*/ 401664 w 1799168"/>
                <a:gd name="connsiteY218" fmla="*/ 368945 h 1329860"/>
                <a:gd name="connsiteX219" fmla="*/ 356724 w 1799168"/>
                <a:gd name="connsiteY219" fmla="*/ 280991 h 1329860"/>
                <a:gd name="connsiteX220" fmla="*/ 531408 w 1799168"/>
                <a:gd name="connsiteY220" fmla="*/ 247231 h 1329860"/>
                <a:gd name="connsiteX221" fmla="*/ 415883 w 1799168"/>
                <a:gd name="connsiteY221" fmla="*/ 250023 h 1329860"/>
                <a:gd name="connsiteX222" fmla="*/ 329302 w 1799168"/>
                <a:gd name="connsiteY222" fmla="*/ 292541 h 1329860"/>
                <a:gd name="connsiteX223" fmla="*/ 346568 w 1799168"/>
                <a:gd name="connsiteY223" fmla="*/ 369199 h 1329860"/>
                <a:gd name="connsiteX224" fmla="*/ 323970 w 1799168"/>
                <a:gd name="connsiteY224" fmla="*/ 246470 h 1329860"/>
                <a:gd name="connsiteX225" fmla="*/ 584220 w 1799168"/>
                <a:gd name="connsiteY225" fmla="*/ 199129 h 1329860"/>
                <a:gd name="connsiteX226" fmla="*/ 727294 w 1799168"/>
                <a:gd name="connsiteY226" fmla="*/ 40102 h 1329860"/>
                <a:gd name="connsiteX227" fmla="*/ 652774 w 1799168"/>
                <a:gd name="connsiteY227" fmla="*/ 193037 h 1329860"/>
                <a:gd name="connsiteX228" fmla="*/ 726151 w 1799168"/>
                <a:gd name="connsiteY228" fmla="*/ 85411 h 1329860"/>
                <a:gd name="connsiteX229" fmla="*/ 652774 w 1799168"/>
                <a:gd name="connsiteY229" fmla="*/ 193037 h 1329860"/>
                <a:gd name="connsiteX230" fmla="*/ 760174 w 1799168"/>
                <a:gd name="connsiteY230" fmla="*/ 160673 h 1329860"/>
                <a:gd name="connsiteX231" fmla="*/ 728691 w 1799168"/>
                <a:gd name="connsiteY231" fmla="*/ 203698 h 1329860"/>
                <a:gd name="connsiteX232" fmla="*/ 789881 w 1799168"/>
                <a:gd name="connsiteY232" fmla="*/ 274138 h 1329860"/>
                <a:gd name="connsiteX233" fmla="*/ 816668 w 1799168"/>
                <a:gd name="connsiteY233" fmla="*/ 252181 h 1329860"/>
                <a:gd name="connsiteX234" fmla="*/ 793563 w 1799168"/>
                <a:gd name="connsiteY234" fmla="*/ 217659 h 1329860"/>
                <a:gd name="connsiteX235" fmla="*/ 761952 w 1799168"/>
                <a:gd name="connsiteY235" fmla="*/ 241520 h 1329860"/>
                <a:gd name="connsiteX236" fmla="*/ 779725 w 1799168"/>
                <a:gd name="connsiteY236" fmla="*/ 179203 h 1329860"/>
                <a:gd name="connsiteX237" fmla="*/ 861989 w 1799168"/>
                <a:gd name="connsiteY237" fmla="*/ 223244 h 1329860"/>
                <a:gd name="connsiteX238" fmla="*/ 836980 w 1799168"/>
                <a:gd name="connsiteY238" fmla="*/ 226797 h 1329860"/>
                <a:gd name="connsiteX239" fmla="*/ 790516 w 1799168"/>
                <a:gd name="connsiteY239" fmla="*/ 319066 h 1329860"/>
                <a:gd name="connsiteX240" fmla="*/ 847771 w 1799168"/>
                <a:gd name="connsiteY240" fmla="*/ 284418 h 1329860"/>
                <a:gd name="connsiteX241" fmla="*/ 833552 w 1799168"/>
                <a:gd name="connsiteY241" fmla="*/ 332520 h 1329860"/>
                <a:gd name="connsiteX242" fmla="*/ 885983 w 1799168"/>
                <a:gd name="connsiteY242" fmla="*/ 258527 h 1329860"/>
                <a:gd name="connsiteX243" fmla="*/ 760174 w 1799168"/>
                <a:gd name="connsiteY243" fmla="*/ 160673 h 1329860"/>
                <a:gd name="connsiteX244" fmla="*/ 1257188 w 1799168"/>
                <a:gd name="connsiteY244" fmla="*/ 168923 h 1329860"/>
                <a:gd name="connsiteX245" fmla="*/ 1308222 w 1799168"/>
                <a:gd name="connsiteY245" fmla="*/ 180472 h 1329860"/>
                <a:gd name="connsiteX246" fmla="*/ 1328915 w 1799168"/>
                <a:gd name="connsiteY246" fmla="*/ 231747 h 1329860"/>
                <a:gd name="connsiteX247" fmla="*/ 1277373 w 1799168"/>
                <a:gd name="connsiteY247" fmla="*/ 244058 h 1329860"/>
                <a:gd name="connsiteX248" fmla="*/ 1312158 w 1799168"/>
                <a:gd name="connsiteY248" fmla="*/ 259415 h 1329860"/>
                <a:gd name="connsiteX249" fmla="*/ 1342118 w 1799168"/>
                <a:gd name="connsiteY249" fmla="*/ 172350 h 1329860"/>
                <a:gd name="connsiteX250" fmla="*/ 1257188 w 1799168"/>
                <a:gd name="connsiteY250" fmla="*/ 168923 h 1329860"/>
                <a:gd name="connsiteX251" fmla="*/ 444447 w 1799168"/>
                <a:gd name="connsiteY251" fmla="*/ 324651 h 1329860"/>
                <a:gd name="connsiteX252" fmla="*/ 453334 w 1799168"/>
                <a:gd name="connsiteY252" fmla="*/ 479744 h 1329860"/>
                <a:gd name="connsiteX253" fmla="*/ 595646 w 1799168"/>
                <a:gd name="connsiteY253" fmla="*/ 467560 h 1329860"/>
                <a:gd name="connsiteX254" fmla="*/ 578761 w 1799168"/>
                <a:gd name="connsiteY254" fmla="*/ 395217 h 1329860"/>
                <a:gd name="connsiteX255" fmla="*/ 586759 w 1799168"/>
                <a:gd name="connsiteY255" fmla="*/ 468956 h 1329860"/>
                <a:gd name="connsiteX256" fmla="*/ 462855 w 1799168"/>
                <a:gd name="connsiteY256" fmla="*/ 469464 h 1329860"/>
                <a:gd name="connsiteX257" fmla="*/ 436449 w 1799168"/>
                <a:gd name="connsiteY257" fmla="*/ 372245 h 1329860"/>
                <a:gd name="connsiteX258" fmla="*/ 519094 w 1799168"/>
                <a:gd name="connsiteY258" fmla="*/ 375418 h 1329860"/>
                <a:gd name="connsiteX259" fmla="*/ 483548 w 1799168"/>
                <a:gd name="connsiteY259" fmla="*/ 380621 h 1329860"/>
                <a:gd name="connsiteX260" fmla="*/ 498909 w 1799168"/>
                <a:gd name="connsiteY260" fmla="*/ 420600 h 1329860"/>
                <a:gd name="connsiteX261" fmla="*/ 531028 w 1799168"/>
                <a:gd name="connsiteY261" fmla="*/ 409685 h 1329860"/>
                <a:gd name="connsiteX262" fmla="*/ 504622 w 1799168"/>
                <a:gd name="connsiteY262" fmla="*/ 323382 h 1329860"/>
                <a:gd name="connsiteX263" fmla="*/ 444447 w 1799168"/>
                <a:gd name="connsiteY263" fmla="*/ 324651 h 1329860"/>
                <a:gd name="connsiteX264" fmla="*/ 1560347 w 1799168"/>
                <a:gd name="connsiteY264" fmla="*/ 410828 h 1329860"/>
                <a:gd name="connsiteX265" fmla="*/ 1609350 w 1799168"/>
                <a:gd name="connsiteY265" fmla="*/ 373133 h 1329860"/>
                <a:gd name="connsiteX266" fmla="*/ 1571773 w 1799168"/>
                <a:gd name="connsiteY266" fmla="*/ 376306 h 1329860"/>
                <a:gd name="connsiteX267" fmla="*/ 1642484 w 1799168"/>
                <a:gd name="connsiteY267" fmla="*/ 349780 h 1329860"/>
                <a:gd name="connsiteX268" fmla="*/ 1664574 w 1799168"/>
                <a:gd name="connsiteY268" fmla="*/ 399405 h 1329860"/>
                <a:gd name="connsiteX269" fmla="*/ 1616079 w 1799168"/>
                <a:gd name="connsiteY269" fmla="*/ 315005 h 1329860"/>
                <a:gd name="connsiteX270" fmla="*/ 1560347 w 1799168"/>
                <a:gd name="connsiteY270" fmla="*/ 410828 h 1329860"/>
                <a:gd name="connsiteX271" fmla="*/ 151063 w 1799168"/>
                <a:gd name="connsiteY271" fmla="*/ 1164464 h 1329860"/>
                <a:gd name="connsiteX272" fmla="*/ 160965 w 1799168"/>
                <a:gd name="connsiteY272" fmla="*/ 1228304 h 1329860"/>
                <a:gd name="connsiteX273" fmla="*/ 285504 w 1799168"/>
                <a:gd name="connsiteY273" fmla="*/ 1255210 h 1329860"/>
                <a:gd name="connsiteX274" fmla="*/ 161219 w 1799168"/>
                <a:gd name="connsiteY274" fmla="*/ 1222212 h 1329860"/>
                <a:gd name="connsiteX275" fmla="*/ 225837 w 1799168"/>
                <a:gd name="connsiteY275" fmla="*/ 1149742 h 1329860"/>
                <a:gd name="connsiteX276" fmla="*/ 207937 w 1799168"/>
                <a:gd name="connsiteY276" fmla="*/ 1184136 h 1329860"/>
                <a:gd name="connsiteX277" fmla="*/ 252116 w 1799168"/>
                <a:gd name="connsiteY277" fmla="*/ 1192259 h 1329860"/>
                <a:gd name="connsiteX278" fmla="*/ 257956 w 1799168"/>
                <a:gd name="connsiteY278" fmla="*/ 1155834 h 1329860"/>
                <a:gd name="connsiteX279" fmla="*/ 151063 w 1799168"/>
                <a:gd name="connsiteY279" fmla="*/ 1164464 h 1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799168" h="1329860">
                  <a:moveTo>
                    <a:pt x="727294" y="40102"/>
                  </a:moveTo>
                  <a:cubicBezTo>
                    <a:pt x="750780" y="21445"/>
                    <a:pt x="779217" y="-4446"/>
                    <a:pt x="811590" y="5580"/>
                  </a:cubicBezTo>
                  <a:cubicBezTo>
                    <a:pt x="830378" y="17764"/>
                    <a:pt x="845866" y="34263"/>
                    <a:pt x="862116" y="49494"/>
                  </a:cubicBezTo>
                  <a:cubicBezTo>
                    <a:pt x="860339" y="61931"/>
                    <a:pt x="856911" y="86934"/>
                    <a:pt x="855261" y="99372"/>
                  </a:cubicBezTo>
                  <a:cubicBezTo>
                    <a:pt x="837742" y="79954"/>
                    <a:pt x="823904" y="55078"/>
                    <a:pt x="799529" y="43275"/>
                  </a:cubicBezTo>
                  <a:cubicBezTo>
                    <a:pt x="774139" y="41752"/>
                    <a:pt x="754208" y="60408"/>
                    <a:pt x="733007" y="71577"/>
                  </a:cubicBezTo>
                  <a:cubicBezTo>
                    <a:pt x="748368" y="66754"/>
                    <a:pt x="763729" y="62185"/>
                    <a:pt x="779344" y="58124"/>
                  </a:cubicBezTo>
                  <a:cubicBezTo>
                    <a:pt x="811590" y="75131"/>
                    <a:pt x="833425" y="109525"/>
                    <a:pt x="824031" y="146332"/>
                  </a:cubicBezTo>
                  <a:cubicBezTo>
                    <a:pt x="879001" y="188087"/>
                    <a:pt x="921021" y="243931"/>
                    <a:pt x="958726" y="301171"/>
                  </a:cubicBezTo>
                  <a:cubicBezTo>
                    <a:pt x="982466" y="254465"/>
                    <a:pt x="1039213" y="266903"/>
                    <a:pt x="1082249" y="266396"/>
                  </a:cubicBezTo>
                  <a:cubicBezTo>
                    <a:pt x="1101800" y="265380"/>
                    <a:pt x="1115764" y="282006"/>
                    <a:pt x="1131252" y="291398"/>
                  </a:cubicBezTo>
                  <a:cubicBezTo>
                    <a:pt x="1174924" y="239362"/>
                    <a:pt x="1213771" y="182503"/>
                    <a:pt x="1267217" y="139732"/>
                  </a:cubicBezTo>
                  <a:cubicBezTo>
                    <a:pt x="1264170" y="133386"/>
                    <a:pt x="1258331" y="120948"/>
                    <a:pt x="1255411" y="114729"/>
                  </a:cubicBezTo>
                  <a:cubicBezTo>
                    <a:pt x="1275977" y="94549"/>
                    <a:pt x="1288545" y="49747"/>
                    <a:pt x="1324218" y="58124"/>
                  </a:cubicBezTo>
                  <a:cubicBezTo>
                    <a:pt x="1371317" y="95184"/>
                    <a:pt x="1424382" y="140747"/>
                    <a:pt x="1423748" y="206237"/>
                  </a:cubicBezTo>
                  <a:cubicBezTo>
                    <a:pt x="1428445" y="185295"/>
                    <a:pt x="1440759" y="160673"/>
                    <a:pt x="1422224" y="142651"/>
                  </a:cubicBezTo>
                  <a:cubicBezTo>
                    <a:pt x="1393533" y="105591"/>
                    <a:pt x="1359511" y="70562"/>
                    <a:pt x="1318251" y="47717"/>
                  </a:cubicBezTo>
                  <a:cubicBezTo>
                    <a:pt x="1279404" y="27029"/>
                    <a:pt x="1255411" y="72593"/>
                    <a:pt x="1230020" y="93407"/>
                  </a:cubicBezTo>
                  <a:cubicBezTo>
                    <a:pt x="1229259" y="76908"/>
                    <a:pt x="1228624" y="60408"/>
                    <a:pt x="1227989" y="44036"/>
                  </a:cubicBezTo>
                  <a:cubicBezTo>
                    <a:pt x="1254141" y="24491"/>
                    <a:pt x="1282578" y="-17519"/>
                    <a:pt x="1318505" y="7991"/>
                  </a:cubicBezTo>
                  <a:cubicBezTo>
                    <a:pt x="1391756" y="56728"/>
                    <a:pt x="1452566" y="124248"/>
                    <a:pt x="1502584" y="196337"/>
                  </a:cubicBezTo>
                  <a:cubicBezTo>
                    <a:pt x="1580278" y="196591"/>
                    <a:pt x="1657719" y="209156"/>
                    <a:pt x="1732874" y="228193"/>
                  </a:cubicBezTo>
                  <a:cubicBezTo>
                    <a:pt x="1768166" y="236570"/>
                    <a:pt x="1812091" y="263477"/>
                    <a:pt x="1795587" y="306375"/>
                  </a:cubicBezTo>
                  <a:cubicBezTo>
                    <a:pt x="1796857" y="338358"/>
                    <a:pt x="1770451" y="353207"/>
                    <a:pt x="1744172" y="362091"/>
                  </a:cubicBezTo>
                  <a:cubicBezTo>
                    <a:pt x="1750520" y="335312"/>
                    <a:pt x="1760041" y="308786"/>
                    <a:pt x="1759406" y="280991"/>
                  </a:cubicBezTo>
                  <a:cubicBezTo>
                    <a:pt x="1709515" y="247993"/>
                    <a:pt x="1648197" y="233778"/>
                    <a:pt x="1588911" y="232128"/>
                  </a:cubicBezTo>
                  <a:cubicBezTo>
                    <a:pt x="1568091" y="229843"/>
                    <a:pt x="1559077" y="251927"/>
                    <a:pt x="1546382" y="263730"/>
                  </a:cubicBezTo>
                  <a:cubicBezTo>
                    <a:pt x="1607573" y="228320"/>
                    <a:pt x="1679554" y="252942"/>
                    <a:pt x="1739983" y="276930"/>
                  </a:cubicBezTo>
                  <a:cubicBezTo>
                    <a:pt x="1730208" y="310182"/>
                    <a:pt x="1724241" y="350542"/>
                    <a:pt x="1686663" y="363488"/>
                  </a:cubicBezTo>
                  <a:cubicBezTo>
                    <a:pt x="1676634" y="434815"/>
                    <a:pt x="1652260" y="502843"/>
                    <a:pt x="1626742" y="569855"/>
                  </a:cubicBezTo>
                  <a:cubicBezTo>
                    <a:pt x="1660131" y="574932"/>
                    <a:pt x="1680443" y="599681"/>
                    <a:pt x="1692884" y="629126"/>
                  </a:cubicBezTo>
                  <a:cubicBezTo>
                    <a:pt x="1706849" y="650956"/>
                    <a:pt x="1729700" y="680274"/>
                    <a:pt x="1711927" y="706292"/>
                  </a:cubicBezTo>
                  <a:cubicBezTo>
                    <a:pt x="1696946" y="710099"/>
                    <a:pt x="1681966" y="713272"/>
                    <a:pt x="1666859" y="715938"/>
                  </a:cubicBezTo>
                  <a:cubicBezTo>
                    <a:pt x="1677650" y="700073"/>
                    <a:pt x="1700247" y="686366"/>
                    <a:pt x="1689329" y="664536"/>
                  </a:cubicBezTo>
                  <a:cubicBezTo>
                    <a:pt x="1648832" y="660855"/>
                    <a:pt x="1618745" y="693473"/>
                    <a:pt x="1587641" y="713653"/>
                  </a:cubicBezTo>
                  <a:cubicBezTo>
                    <a:pt x="1593227" y="717334"/>
                    <a:pt x="1604526" y="724441"/>
                    <a:pt x="1610112" y="727995"/>
                  </a:cubicBezTo>
                  <a:cubicBezTo>
                    <a:pt x="1594624" y="742083"/>
                    <a:pt x="1587769" y="761755"/>
                    <a:pt x="1578501" y="779777"/>
                  </a:cubicBezTo>
                  <a:cubicBezTo>
                    <a:pt x="1563902" y="782950"/>
                    <a:pt x="1549175" y="785234"/>
                    <a:pt x="1534449" y="786377"/>
                  </a:cubicBezTo>
                  <a:cubicBezTo>
                    <a:pt x="1546129" y="776477"/>
                    <a:pt x="1558062" y="766831"/>
                    <a:pt x="1570122" y="757313"/>
                  </a:cubicBezTo>
                  <a:cubicBezTo>
                    <a:pt x="1566949" y="752617"/>
                    <a:pt x="1560601" y="743225"/>
                    <a:pt x="1557427" y="738529"/>
                  </a:cubicBezTo>
                  <a:cubicBezTo>
                    <a:pt x="1518072" y="742590"/>
                    <a:pt x="1488747" y="772923"/>
                    <a:pt x="1464118" y="801099"/>
                  </a:cubicBezTo>
                  <a:cubicBezTo>
                    <a:pt x="1449265" y="783838"/>
                    <a:pt x="1436570" y="764928"/>
                    <a:pt x="1425271" y="745255"/>
                  </a:cubicBezTo>
                  <a:cubicBezTo>
                    <a:pt x="1461198" y="733960"/>
                    <a:pt x="1498776" y="723045"/>
                    <a:pt x="1528228" y="698296"/>
                  </a:cubicBezTo>
                  <a:cubicBezTo>
                    <a:pt x="1526197" y="690935"/>
                    <a:pt x="1522008" y="676212"/>
                    <a:pt x="1519977" y="668851"/>
                  </a:cubicBezTo>
                  <a:cubicBezTo>
                    <a:pt x="1509567" y="674943"/>
                    <a:pt x="1488493" y="687254"/>
                    <a:pt x="1478083" y="693346"/>
                  </a:cubicBezTo>
                  <a:cubicBezTo>
                    <a:pt x="1482653" y="683954"/>
                    <a:pt x="1491920" y="665171"/>
                    <a:pt x="1496491" y="655905"/>
                  </a:cubicBezTo>
                  <a:cubicBezTo>
                    <a:pt x="1508805" y="643975"/>
                    <a:pt x="1526705" y="658952"/>
                    <a:pt x="1541050" y="659332"/>
                  </a:cubicBezTo>
                  <a:cubicBezTo>
                    <a:pt x="1546890" y="656413"/>
                    <a:pt x="1558443" y="650448"/>
                    <a:pt x="1564156" y="647402"/>
                  </a:cubicBezTo>
                  <a:cubicBezTo>
                    <a:pt x="1564917" y="654890"/>
                    <a:pt x="1566441" y="669740"/>
                    <a:pt x="1567202" y="677101"/>
                  </a:cubicBezTo>
                  <a:cubicBezTo>
                    <a:pt x="1598305" y="657048"/>
                    <a:pt x="1656957" y="648544"/>
                    <a:pt x="1653529" y="601712"/>
                  </a:cubicBezTo>
                  <a:cubicBezTo>
                    <a:pt x="1639438" y="602981"/>
                    <a:pt x="1625600" y="604758"/>
                    <a:pt x="1611635" y="607042"/>
                  </a:cubicBezTo>
                  <a:cubicBezTo>
                    <a:pt x="1614682" y="599300"/>
                    <a:pt x="1620903" y="583690"/>
                    <a:pt x="1623949" y="575948"/>
                  </a:cubicBezTo>
                  <a:cubicBezTo>
                    <a:pt x="1604907" y="578486"/>
                    <a:pt x="1585864" y="580897"/>
                    <a:pt x="1566949" y="583309"/>
                  </a:cubicBezTo>
                  <a:cubicBezTo>
                    <a:pt x="1575454" y="560337"/>
                    <a:pt x="1583833" y="537492"/>
                    <a:pt x="1591831" y="514392"/>
                  </a:cubicBezTo>
                  <a:cubicBezTo>
                    <a:pt x="1573169" y="513504"/>
                    <a:pt x="1554380" y="512616"/>
                    <a:pt x="1535846" y="511854"/>
                  </a:cubicBezTo>
                  <a:cubicBezTo>
                    <a:pt x="1535211" y="527465"/>
                    <a:pt x="1534830" y="542949"/>
                    <a:pt x="1534322" y="558560"/>
                  </a:cubicBezTo>
                  <a:cubicBezTo>
                    <a:pt x="1522008" y="555768"/>
                    <a:pt x="1509567" y="553102"/>
                    <a:pt x="1497252" y="550437"/>
                  </a:cubicBezTo>
                  <a:cubicBezTo>
                    <a:pt x="1498395" y="540284"/>
                    <a:pt x="1500807" y="519850"/>
                    <a:pt x="1502077" y="509697"/>
                  </a:cubicBezTo>
                  <a:cubicBezTo>
                    <a:pt x="1495348" y="512235"/>
                    <a:pt x="1482018" y="517312"/>
                    <a:pt x="1475417" y="519850"/>
                  </a:cubicBezTo>
                  <a:cubicBezTo>
                    <a:pt x="1443298" y="516296"/>
                    <a:pt x="1410926" y="514139"/>
                    <a:pt x="1378807" y="512108"/>
                  </a:cubicBezTo>
                  <a:cubicBezTo>
                    <a:pt x="1395818" y="476571"/>
                    <a:pt x="1432253" y="467433"/>
                    <a:pt x="1468054" y="462610"/>
                  </a:cubicBezTo>
                  <a:cubicBezTo>
                    <a:pt x="1455486" y="451061"/>
                    <a:pt x="1440124" y="443319"/>
                    <a:pt x="1424509" y="436846"/>
                  </a:cubicBezTo>
                  <a:cubicBezTo>
                    <a:pt x="1431492" y="400674"/>
                    <a:pt x="1471862" y="397501"/>
                    <a:pt x="1489127" y="372245"/>
                  </a:cubicBezTo>
                  <a:cubicBezTo>
                    <a:pt x="1480241" y="367422"/>
                    <a:pt x="1462468" y="357903"/>
                    <a:pt x="1453581" y="353080"/>
                  </a:cubicBezTo>
                  <a:cubicBezTo>
                    <a:pt x="1459802" y="330743"/>
                    <a:pt x="1470720" y="310436"/>
                    <a:pt x="1486208" y="293175"/>
                  </a:cubicBezTo>
                  <a:cubicBezTo>
                    <a:pt x="1488493" y="304598"/>
                    <a:pt x="1493063" y="327697"/>
                    <a:pt x="1495348" y="339246"/>
                  </a:cubicBezTo>
                  <a:cubicBezTo>
                    <a:pt x="1505250" y="314878"/>
                    <a:pt x="1513375" y="289875"/>
                    <a:pt x="1521119" y="264746"/>
                  </a:cubicBezTo>
                  <a:cubicBezTo>
                    <a:pt x="1503981" y="263730"/>
                    <a:pt x="1486842" y="262715"/>
                    <a:pt x="1469704" y="261700"/>
                  </a:cubicBezTo>
                  <a:cubicBezTo>
                    <a:pt x="1459802" y="251166"/>
                    <a:pt x="1450280" y="240251"/>
                    <a:pt x="1438982" y="231366"/>
                  </a:cubicBezTo>
                  <a:cubicBezTo>
                    <a:pt x="1416131" y="236570"/>
                    <a:pt x="1407371" y="264365"/>
                    <a:pt x="1392137" y="280103"/>
                  </a:cubicBezTo>
                  <a:cubicBezTo>
                    <a:pt x="1402420" y="277564"/>
                    <a:pt x="1422986" y="272361"/>
                    <a:pt x="1433269" y="269695"/>
                  </a:cubicBezTo>
                  <a:cubicBezTo>
                    <a:pt x="1423875" y="290002"/>
                    <a:pt x="1414226" y="310055"/>
                    <a:pt x="1403943" y="329981"/>
                  </a:cubicBezTo>
                  <a:cubicBezTo>
                    <a:pt x="1388582" y="321351"/>
                    <a:pt x="1373094" y="312847"/>
                    <a:pt x="1357733" y="304471"/>
                  </a:cubicBezTo>
                  <a:cubicBezTo>
                    <a:pt x="1361161" y="322620"/>
                    <a:pt x="1364715" y="340642"/>
                    <a:pt x="1368270" y="358792"/>
                  </a:cubicBezTo>
                  <a:cubicBezTo>
                    <a:pt x="1361034" y="371356"/>
                    <a:pt x="1353798" y="383921"/>
                    <a:pt x="1346561" y="396613"/>
                  </a:cubicBezTo>
                  <a:cubicBezTo>
                    <a:pt x="1332724" y="386713"/>
                    <a:pt x="1318886" y="376941"/>
                    <a:pt x="1304922" y="367295"/>
                  </a:cubicBezTo>
                  <a:cubicBezTo>
                    <a:pt x="1312792" y="403594"/>
                    <a:pt x="1326249" y="440780"/>
                    <a:pt x="1309746" y="476952"/>
                  </a:cubicBezTo>
                  <a:cubicBezTo>
                    <a:pt x="1289560" y="452330"/>
                    <a:pt x="1269883" y="427454"/>
                    <a:pt x="1248936" y="403594"/>
                  </a:cubicBezTo>
                  <a:cubicBezTo>
                    <a:pt x="1247540" y="395724"/>
                    <a:pt x="1244620" y="380114"/>
                    <a:pt x="1243223" y="372245"/>
                  </a:cubicBezTo>
                  <a:cubicBezTo>
                    <a:pt x="1231290" y="383414"/>
                    <a:pt x="1219102" y="394455"/>
                    <a:pt x="1207169" y="405624"/>
                  </a:cubicBezTo>
                  <a:cubicBezTo>
                    <a:pt x="1202599" y="398517"/>
                    <a:pt x="1193331" y="384556"/>
                    <a:pt x="1188634" y="377575"/>
                  </a:cubicBezTo>
                  <a:cubicBezTo>
                    <a:pt x="1198663" y="367168"/>
                    <a:pt x="1209200" y="357015"/>
                    <a:pt x="1219991" y="347369"/>
                  </a:cubicBezTo>
                  <a:cubicBezTo>
                    <a:pt x="1209073" y="332520"/>
                    <a:pt x="1198156" y="317797"/>
                    <a:pt x="1187111" y="303202"/>
                  </a:cubicBezTo>
                  <a:cubicBezTo>
                    <a:pt x="1174670" y="322366"/>
                    <a:pt x="1162355" y="341531"/>
                    <a:pt x="1150041" y="360822"/>
                  </a:cubicBezTo>
                  <a:cubicBezTo>
                    <a:pt x="1139631" y="343815"/>
                    <a:pt x="1129475" y="326682"/>
                    <a:pt x="1119446" y="309548"/>
                  </a:cubicBezTo>
                  <a:cubicBezTo>
                    <a:pt x="1114368" y="314878"/>
                    <a:pt x="1104339" y="325539"/>
                    <a:pt x="1099261" y="330870"/>
                  </a:cubicBezTo>
                  <a:cubicBezTo>
                    <a:pt x="1099261" y="317036"/>
                    <a:pt x="1099261" y="303329"/>
                    <a:pt x="1099261" y="289495"/>
                  </a:cubicBezTo>
                  <a:cubicBezTo>
                    <a:pt x="1091517" y="291652"/>
                    <a:pt x="1075902" y="295840"/>
                    <a:pt x="1068158" y="297998"/>
                  </a:cubicBezTo>
                  <a:cubicBezTo>
                    <a:pt x="1063461" y="330743"/>
                    <a:pt x="1066127" y="363995"/>
                    <a:pt x="1067269" y="396994"/>
                  </a:cubicBezTo>
                  <a:cubicBezTo>
                    <a:pt x="1074632" y="393313"/>
                    <a:pt x="1089232" y="385952"/>
                    <a:pt x="1096595" y="382271"/>
                  </a:cubicBezTo>
                  <a:cubicBezTo>
                    <a:pt x="1095706" y="390140"/>
                    <a:pt x="1093675" y="405624"/>
                    <a:pt x="1092786" y="413366"/>
                  </a:cubicBezTo>
                  <a:cubicBezTo>
                    <a:pt x="1100657" y="418824"/>
                    <a:pt x="1116399" y="429612"/>
                    <a:pt x="1124270" y="435069"/>
                  </a:cubicBezTo>
                  <a:cubicBezTo>
                    <a:pt x="1121604" y="454107"/>
                    <a:pt x="1105354" y="467052"/>
                    <a:pt x="1095325" y="482155"/>
                  </a:cubicBezTo>
                  <a:cubicBezTo>
                    <a:pt x="1094437" y="468321"/>
                    <a:pt x="1092532" y="440780"/>
                    <a:pt x="1091644" y="427073"/>
                  </a:cubicBezTo>
                  <a:cubicBezTo>
                    <a:pt x="1047972" y="453599"/>
                    <a:pt x="1072347" y="511981"/>
                    <a:pt x="1081234" y="551326"/>
                  </a:cubicBezTo>
                  <a:cubicBezTo>
                    <a:pt x="1057748" y="552722"/>
                    <a:pt x="1034262" y="551452"/>
                    <a:pt x="1011030" y="547518"/>
                  </a:cubicBezTo>
                  <a:cubicBezTo>
                    <a:pt x="1022075" y="510966"/>
                    <a:pt x="1047719" y="445857"/>
                    <a:pt x="996303" y="430119"/>
                  </a:cubicBezTo>
                  <a:cubicBezTo>
                    <a:pt x="998208" y="448649"/>
                    <a:pt x="1000239" y="467306"/>
                    <a:pt x="1002143" y="485836"/>
                  </a:cubicBezTo>
                  <a:cubicBezTo>
                    <a:pt x="989067" y="470098"/>
                    <a:pt x="973833" y="455122"/>
                    <a:pt x="967612" y="434942"/>
                  </a:cubicBezTo>
                  <a:cubicBezTo>
                    <a:pt x="975610" y="429738"/>
                    <a:pt x="991733" y="419331"/>
                    <a:pt x="999731" y="414128"/>
                  </a:cubicBezTo>
                  <a:cubicBezTo>
                    <a:pt x="998588" y="407147"/>
                    <a:pt x="996050" y="393059"/>
                    <a:pt x="994907" y="385952"/>
                  </a:cubicBezTo>
                  <a:cubicBezTo>
                    <a:pt x="1002651" y="388490"/>
                    <a:pt x="1018012" y="393567"/>
                    <a:pt x="1025756" y="395978"/>
                  </a:cubicBezTo>
                  <a:cubicBezTo>
                    <a:pt x="1026899" y="363234"/>
                    <a:pt x="1030072" y="329981"/>
                    <a:pt x="1023471" y="297617"/>
                  </a:cubicBezTo>
                  <a:cubicBezTo>
                    <a:pt x="1015346" y="295714"/>
                    <a:pt x="999096" y="292160"/>
                    <a:pt x="990844" y="290256"/>
                  </a:cubicBezTo>
                  <a:cubicBezTo>
                    <a:pt x="993257" y="300283"/>
                    <a:pt x="997954" y="320209"/>
                    <a:pt x="1000239" y="330108"/>
                  </a:cubicBezTo>
                  <a:cubicBezTo>
                    <a:pt x="988686" y="322493"/>
                    <a:pt x="976880" y="314751"/>
                    <a:pt x="965327" y="307136"/>
                  </a:cubicBezTo>
                  <a:cubicBezTo>
                    <a:pt x="963296" y="317290"/>
                    <a:pt x="959234" y="337596"/>
                    <a:pt x="957203" y="347750"/>
                  </a:cubicBezTo>
                  <a:cubicBezTo>
                    <a:pt x="951744" y="349907"/>
                    <a:pt x="940572" y="354349"/>
                    <a:pt x="935113" y="356507"/>
                  </a:cubicBezTo>
                  <a:cubicBezTo>
                    <a:pt x="924322" y="338993"/>
                    <a:pt x="913531" y="321605"/>
                    <a:pt x="902740" y="304217"/>
                  </a:cubicBezTo>
                  <a:cubicBezTo>
                    <a:pt x="891569" y="317543"/>
                    <a:pt x="880778" y="331377"/>
                    <a:pt x="870495" y="345465"/>
                  </a:cubicBezTo>
                  <a:cubicBezTo>
                    <a:pt x="878747" y="351430"/>
                    <a:pt x="895377" y="363488"/>
                    <a:pt x="903629" y="369580"/>
                  </a:cubicBezTo>
                  <a:cubicBezTo>
                    <a:pt x="896139" y="381764"/>
                    <a:pt x="888522" y="394075"/>
                    <a:pt x="881032" y="406386"/>
                  </a:cubicBezTo>
                  <a:cubicBezTo>
                    <a:pt x="868971" y="394963"/>
                    <a:pt x="857038" y="383667"/>
                    <a:pt x="844978" y="372372"/>
                  </a:cubicBezTo>
                  <a:cubicBezTo>
                    <a:pt x="844724" y="380114"/>
                    <a:pt x="844089" y="395852"/>
                    <a:pt x="843708" y="403720"/>
                  </a:cubicBezTo>
                  <a:cubicBezTo>
                    <a:pt x="820603" y="427581"/>
                    <a:pt x="798641" y="452584"/>
                    <a:pt x="777059" y="477713"/>
                  </a:cubicBezTo>
                  <a:cubicBezTo>
                    <a:pt x="764999" y="446872"/>
                    <a:pt x="767538" y="414508"/>
                    <a:pt x="786707" y="387094"/>
                  </a:cubicBezTo>
                  <a:cubicBezTo>
                    <a:pt x="781121" y="381764"/>
                    <a:pt x="775662" y="376433"/>
                    <a:pt x="770203" y="371103"/>
                  </a:cubicBezTo>
                  <a:cubicBezTo>
                    <a:pt x="764618" y="380114"/>
                    <a:pt x="753446" y="398009"/>
                    <a:pt x="747860" y="406893"/>
                  </a:cubicBezTo>
                  <a:cubicBezTo>
                    <a:pt x="720566" y="379860"/>
                    <a:pt x="719931" y="344196"/>
                    <a:pt x="729452" y="309167"/>
                  </a:cubicBezTo>
                  <a:cubicBezTo>
                    <a:pt x="716249" y="316020"/>
                    <a:pt x="703300" y="323382"/>
                    <a:pt x="689590" y="329093"/>
                  </a:cubicBezTo>
                  <a:cubicBezTo>
                    <a:pt x="665469" y="319066"/>
                    <a:pt x="663438" y="291145"/>
                    <a:pt x="656075" y="269695"/>
                  </a:cubicBezTo>
                  <a:cubicBezTo>
                    <a:pt x="665596" y="274899"/>
                    <a:pt x="684639" y="285560"/>
                    <a:pt x="694160" y="290764"/>
                  </a:cubicBezTo>
                  <a:cubicBezTo>
                    <a:pt x="683496" y="271219"/>
                    <a:pt x="673340" y="251039"/>
                    <a:pt x="658487" y="234159"/>
                  </a:cubicBezTo>
                  <a:cubicBezTo>
                    <a:pt x="639444" y="232636"/>
                    <a:pt x="632462" y="254719"/>
                    <a:pt x="620274" y="265253"/>
                  </a:cubicBezTo>
                  <a:cubicBezTo>
                    <a:pt x="603898" y="267792"/>
                    <a:pt x="587648" y="270330"/>
                    <a:pt x="571398" y="272741"/>
                  </a:cubicBezTo>
                  <a:cubicBezTo>
                    <a:pt x="578380" y="295333"/>
                    <a:pt x="585617" y="318051"/>
                    <a:pt x="593234" y="340388"/>
                  </a:cubicBezTo>
                  <a:cubicBezTo>
                    <a:pt x="594757" y="328966"/>
                    <a:pt x="597677" y="306121"/>
                    <a:pt x="599200" y="294698"/>
                  </a:cubicBezTo>
                  <a:cubicBezTo>
                    <a:pt x="620909" y="310436"/>
                    <a:pt x="632081" y="334043"/>
                    <a:pt x="638301" y="359299"/>
                  </a:cubicBezTo>
                  <a:cubicBezTo>
                    <a:pt x="623321" y="367168"/>
                    <a:pt x="608341" y="375037"/>
                    <a:pt x="593488" y="383033"/>
                  </a:cubicBezTo>
                  <a:cubicBezTo>
                    <a:pt x="611769" y="388998"/>
                    <a:pt x="629923" y="394709"/>
                    <a:pt x="648203" y="400547"/>
                  </a:cubicBezTo>
                  <a:cubicBezTo>
                    <a:pt x="654551" y="416793"/>
                    <a:pt x="660899" y="433038"/>
                    <a:pt x="667246" y="449411"/>
                  </a:cubicBezTo>
                  <a:cubicBezTo>
                    <a:pt x="657217" y="449284"/>
                    <a:pt x="637286" y="449157"/>
                    <a:pt x="627383" y="449157"/>
                  </a:cubicBezTo>
                  <a:cubicBezTo>
                    <a:pt x="627257" y="453599"/>
                    <a:pt x="627003" y="462356"/>
                    <a:pt x="626876" y="466672"/>
                  </a:cubicBezTo>
                  <a:cubicBezTo>
                    <a:pt x="664707" y="468702"/>
                    <a:pt x="696572" y="485709"/>
                    <a:pt x="716630" y="518073"/>
                  </a:cubicBezTo>
                  <a:cubicBezTo>
                    <a:pt x="681211" y="516677"/>
                    <a:pt x="646045" y="519342"/>
                    <a:pt x="611515" y="526830"/>
                  </a:cubicBezTo>
                  <a:cubicBezTo>
                    <a:pt x="605675" y="522388"/>
                    <a:pt x="593868" y="513377"/>
                    <a:pt x="588029" y="508935"/>
                  </a:cubicBezTo>
                  <a:cubicBezTo>
                    <a:pt x="589806" y="526830"/>
                    <a:pt x="591583" y="544853"/>
                    <a:pt x="593361" y="562875"/>
                  </a:cubicBezTo>
                  <a:cubicBezTo>
                    <a:pt x="582697" y="562748"/>
                    <a:pt x="561369" y="562367"/>
                    <a:pt x="550705" y="562240"/>
                  </a:cubicBezTo>
                  <a:cubicBezTo>
                    <a:pt x="553752" y="548279"/>
                    <a:pt x="556672" y="534445"/>
                    <a:pt x="559719" y="520484"/>
                  </a:cubicBezTo>
                  <a:cubicBezTo>
                    <a:pt x="538899" y="519723"/>
                    <a:pt x="518206" y="519088"/>
                    <a:pt x="497513" y="518708"/>
                  </a:cubicBezTo>
                  <a:cubicBezTo>
                    <a:pt x="506526" y="542187"/>
                    <a:pt x="516048" y="565667"/>
                    <a:pt x="525315" y="589274"/>
                  </a:cubicBezTo>
                  <a:cubicBezTo>
                    <a:pt x="504876" y="585593"/>
                    <a:pt x="484310" y="581913"/>
                    <a:pt x="463871" y="578105"/>
                  </a:cubicBezTo>
                  <a:cubicBezTo>
                    <a:pt x="466917" y="589020"/>
                    <a:pt x="472884" y="610723"/>
                    <a:pt x="475804" y="621638"/>
                  </a:cubicBezTo>
                  <a:cubicBezTo>
                    <a:pt x="467552" y="615926"/>
                    <a:pt x="451048" y="604631"/>
                    <a:pt x="442797" y="598920"/>
                  </a:cubicBezTo>
                  <a:cubicBezTo>
                    <a:pt x="420326" y="649306"/>
                    <a:pt x="488499" y="658952"/>
                    <a:pt x="519983" y="677735"/>
                  </a:cubicBezTo>
                  <a:cubicBezTo>
                    <a:pt x="521125" y="670755"/>
                    <a:pt x="523664" y="656794"/>
                    <a:pt x="524934" y="649813"/>
                  </a:cubicBezTo>
                  <a:cubicBezTo>
                    <a:pt x="530393" y="652733"/>
                    <a:pt x="541184" y="658698"/>
                    <a:pt x="546516" y="661617"/>
                  </a:cubicBezTo>
                  <a:cubicBezTo>
                    <a:pt x="558830" y="658063"/>
                    <a:pt x="571271" y="655144"/>
                    <a:pt x="583966" y="652733"/>
                  </a:cubicBezTo>
                  <a:cubicBezTo>
                    <a:pt x="600343" y="662759"/>
                    <a:pt x="604278" y="683320"/>
                    <a:pt x="612784" y="699184"/>
                  </a:cubicBezTo>
                  <a:cubicBezTo>
                    <a:pt x="595519" y="690808"/>
                    <a:pt x="578380" y="681924"/>
                    <a:pt x="561242" y="673674"/>
                  </a:cubicBezTo>
                  <a:cubicBezTo>
                    <a:pt x="556799" y="725583"/>
                    <a:pt x="621036" y="731294"/>
                    <a:pt x="657217" y="744113"/>
                  </a:cubicBezTo>
                  <a:cubicBezTo>
                    <a:pt x="657090" y="752109"/>
                    <a:pt x="656963" y="768101"/>
                    <a:pt x="656963" y="776096"/>
                  </a:cubicBezTo>
                  <a:cubicBezTo>
                    <a:pt x="635508" y="765816"/>
                    <a:pt x="614181" y="755155"/>
                    <a:pt x="593361" y="744113"/>
                  </a:cubicBezTo>
                  <a:cubicBezTo>
                    <a:pt x="565685" y="728756"/>
                    <a:pt x="538645" y="712003"/>
                    <a:pt x="509446" y="699692"/>
                  </a:cubicBezTo>
                  <a:cubicBezTo>
                    <a:pt x="521760" y="706799"/>
                    <a:pt x="534329" y="713526"/>
                    <a:pt x="547024" y="720126"/>
                  </a:cubicBezTo>
                  <a:cubicBezTo>
                    <a:pt x="548293" y="726345"/>
                    <a:pt x="550959" y="738910"/>
                    <a:pt x="552228" y="745255"/>
                  </a:cubicBezTo>
                  <a:lnTo>
                    <a:pt x="517825" y="743352"/>
                  </a:lnTo>
                  <a:cubicBezTo>
                    <a:pt x="528108" y="759343"/>
                    <a:pt x="538899" y="774954"/>
                    <a:pt x="549816" y="790565"/>
                  </a:cubicBezTo>
                  <a:cubicBezTo>
                    <a:pt x="535344" y="789169"/>
                    <a:pt x="520999" y="787773"/>
                    <a:pt x="506653" y="786504"/>
                  </a:cubicBezTo>
                  <a:cubicBezTo>
                    <a:pt x="500432" y="763024"/>
                    <a:pt x="459300" y="732691"/>
                    <a:pt x="497132" y="715811"/>
                  </a:cubicBezTo>
                  <a:cubicBezTo>
                    <a:pt x="469710" y="697535"/>
                    <a:pt x="442670" y="677735"/>
                    <a:pt x="411186" y="667328"/>
                  </a:cubicBezTo>
                  <a:cubicBezTo>
                    <a:pt x="406108" y="674309"/>
                    <a:pt x="395952" y="688269"/>
                    <a:pt x="390747" y="695250"/>
                  </a:cubicBezTo>
                  <a:cubicBezTo>
                    <a:pt x="399252" y="697281"/>
                    <a:pt x="416010" y="701342"/>
                    <a:pt x="424389" y="703246"/>
                  </a:cubicBezTo>
                  <a:cubicBezTo>
                    <a:pt x="418422" y="707942"/>
                    <a:pt x="406489" y="717334"/>
                    <a:pt x="400522" y="722030"/>
                  </a:cubicBezTo>
                  <a:cubicBezTo>
                    <a:pt x="412836" y="737133"/>
                    <a:pt x="425024" y="752490"/>
                    <a:pt x="437211" y="767720"/>
                  </a:cubicBezTo>
                  <a:cubicBezTo>
                    <a:pt x="410424" y="773177"/>
                    <a:pt x="383637" y="778508"/>
                    <a:pt x="356978" y="784473"/>
                  </a:cubicBezTo>
                  <a:cubicBezTo>
                    <a:pt x="369292" y="800211"/>
                    <a:pt x="381733" y="815948"/>
                    <a:pt x="394301" y="831559"/>
                  </a:cubicBezTo>
                  <a:cubicBezTo>
                    <a:pt x="402807" y="821660"/>
                    <a:pt x="411186" y="811760"/>
                    <a:pt x="419691" y="801988"/>
                  </a:cubicBezTo>
                  <a:cubicBezTo>
                    <a:pt x="426928" y="815187"/>
                    <a:pt x="434291" y="828387"/>
                    <a:pt x="441527" y="841586"/>
                  </a:cubicBezTo>
                  <a:cubicBezTo>
                    <a:pt x="425785" y="849328"/>
                    <a:pt x="410170" y="856943"/>
                    <a:pt x="394428" y="864685"/>
                  </a:cubicBezTo>
                  <a:cubicBezTo>
                    <a:pt x="400522" y="867731"/>
                    <a:pt x="412709" y="873823"/>
                    <a:pt x="418803" y="876869"/>
                  </a:cubicBezTo>
                  <a:cubicBezTo>
                    <a:pt x="427182" y="910629"/>
                    <a:pt x="441908" y="942232"/>
                    <a:pt x="459046" y="972311"/>
                  </a:cubicBezTo>
                  <a:cubicBezTo>
                    <a:pt x="414740" y="974595"/>
                    <a:pt x="387573" y="941851"/>
                    <a:pt x="356089" y="916848"/>
                  </a:cubicBezTo>
                  <a:cubicBezTo>
                    <a:pt x="360659" y="932840"/>
                    <a:pt x="365356" y="948704"/>
                    <a:pt x="370181" y="964569"/>
                  </a:cubicBezTo>
                  <a:cubicBezTo>
                    <a:pt x="333365" y="974215"/>
                    <a:pt x="301246" y="961523"/>
                    <a:pt x="277253" y="932713"/>
                  </a:cubicBezTo>
                  <a:cubicBezTo>
                    <a:pt x="276491" y="949593"/>
                    <a:pt x="275729" y="966600"/>
                    <a:pt x="274967" y="983607"/>
                  </a:cubicBezTo>
                  <a:cubicBezTo>
                    <a:pt x="249069" y="986780"/>
                    <a:pt x="222283" y="987414"/>
                    <a:pt x="199939" y="972184"/>
                  </a:cubicBezTo>
                  <a:cubicBezTo>
                    <a:pt x="211492" y="963554"/>
                    <a:pt x="223171" y="954923"/>
                    <a:pt x="234724" y="946420"/>
                  </a:cubicBezTo>
                  <a:cubicBezTo>
                    <a:pt x="212507" y="949974"/>
                    <a:pt x="190164" y="953781"/>
                    <a:pt x="167948" y="957716"/>
                  </a:cubicBezTo>
                  <a:cubicBezTo>
                    <a:pt x="171375" y="973580"/>
                    <a:pt x="174803" y="989572"/>
                    <a:pt x="178358" y="1005563"/>
                  </a:cubicBezTo>
                  <a:cubicBezTo>
                    <a:pt x="172010" y="1022570"/>
                    <a:pt x="165789" y="1039577"/>
                    <a:pt x="159696" y="1056711"/>
                  </a:cubicBezTo>
                  <a:cubicBezTo>
                    <a:pt x="183689" y="1059757"/>
                    <a:pt x="207810" y="1062676"/>
                    <a:pt x="232058" y="1065722"/>
                  </a:cubicBezTo>
                  <a:cubicBezTo>
                    <a:pt x="219744" y="1056838"/>
                    <a:pt x="207429" y="1048081"/>
                    <a:pt x="195242" y="1039197"/>
                  </a:cubicBezTo>
                  <a:cubicBezTo>
                    <a:pt x="217205" y="1029931"/>
                    <a:pt x="242341" y="1018382"/>
                    <a:pt x="264811" y="1033231"/>
                  </a:cubicBezTo>
                  <a:cubicBezTo>
                    <a:pt x="267985" y="1049984"/>
                    <a:pt x="270651" y="1066865"/>
                    <a:pt x="272555" y="1083871"/>
                  </a:cubicBezTo>
                  <a:cubicBezTo>
                    <a:pt x="284996" y="1072449"/>
                    <a:pt x="297311" y="1061026"/>
                    <a:pt x="309752" y="1049731"/>
                  </a:cubicBezTo>
                  <a:cubicBezTo>
                    <a:pt x="328795" y="1050873"/>
                    <a:pt x="347837" y="1052142"/>
                    <a:pt x="367007" y="1053411"/>
                  </a:cubicBezTo>
                  <a:cubicBezTo>
                    <a:pt x="359517" y="1069276"/>
                    <a:pt x="352280" y="1085268"/>
                    <a:pt x="345425" y="1101386"/>
                  </a:cubicBezTo>
                  <a:cubicBezTo>
                    <a:pt x="382241" y="1085014"/>
                    <a:pt x="405346" y="1044019"/>
                    <a:pt x="451175" y="1049604"/>
                  </a:cubicBezTo>
                  <a:cubicBezTo>
                    <a:pt x="430736" y="1088314"/>
                    <a:pt x="413725" y="1129689"/>
                    <a:pt x="384907" y="1163322"/>
                  </a:cubicBezTo>
                  <a:cubicBezTo>
                    <a:pt x="395063" y="1165352"/>
                    <a:pt x="415502" y="1169414"/>
                    <a:pt x="425785" y="1171445"/>
                  </a:cubicBezTo>
                  <a:cubicBezTo>
                    <a:pt x="418549" y="1187817"/>
                    <a:pt x="412582" y="1205332"/>
                    <a:pt x="400268" y="1218785"/>
                  </a:cubicBezTo>
                  <a:cubicBezTo>
                    <a:pt x="394174" y="1211931"/>
                    <a:pt x="381860" y="1198224"/>
                    <a:pt x="375640" y="1191371"/>
                  </a:cubicBezTo>
                  <a:cubicBezTo>
                    <a:pt x="362817" y="1206728"/>
                    <a:pt x="351773" y="1223481"/>
                    <a:pt x="342505" y="1241249"/>
                  </a:cubicBezTo>
                  <a:cubicBezTo>
                    <a:pt x="367007" y="1244803"/>
                    <a:pt x="391509" y="1247976"/>
                    <a:pt x="416137" y="1251276"/>
                  </a:cubicBezTo>
                  <a:cubicBezTo>
                    <a:pt x="401030" y="1269679"/>
                    <a:pt x="390747" y="1305470"/>
                    <a:pt x="360786" y="1300012"/>
                  </a:cubicBezTo>
                  <a:cubicBezTo>
                    <a:pt x="290836" y="1292397"/>
                    <a:pt x="220505" y="1279959"/>
                    <a:pt x="155379" y="1252672"/>
                  </a:cubicBezTo>
                  <a:cubicBezTo>
                    <a:pt x="124022" y="1280213"/>
                    <a:pt x="84795" y="1267394"/>
                    <a:pt x="48867" y="1258002"/>
                  </a:cubicBezTo>
                  <a:cubicBezTo>
                    <a:pt x="51026" y="1190482"/>
                    <a:pt x="79717" y="1129181"/>
                    <a:pt x="116913" y="1074226"/>
                  </a:cubicBezTo>
                  <a:cubicBezTo>
                    <a:pt x="60166" y="1114205"/>
                    <a:pt x="49883" y="1191878"/>
                    <a:pt x="43662" y="1256225"/>
                  </a:cubicBezTo>
                  <a:cubicBezTo>
                    <a:pt x="41250" y="1300012"/>
                    <a:pt x="99521" y="1288589"/>
                    <a:pt x="126942" y="1296839"/>
                  </a:cubicBezTo>
                  <a:cubicBezTo>
                    <a:pt x="104853" y="1327172"/>
                    <a:pt x="66133" y="1341895"/>
                    <a:pt x="33506" y="1317907"/>
                  </a:cubicBezTo>
                  <a:cubicBezTo>
                    <a:pt x="-13085" y="1303185"/>
                    <a:pt x="-643" y="1247595"/>
                    <a:pt x="9513" y="1212058"/>
                  </a:cubicBezTo>
                  <a:cubicBezTo>
                    <a:pt x="32364" y="1140223"/>
                    <a:pt x="57246" y="1067499"/>
                    <a:pt x="99648" y="1004548"/>
                  </a:cubicBezTo>
                  <a:cubicBezTo>
                    <a:pt x="63594" y="933347"/>
                    <a:pt x="42647" y="855039"/>
                    <a:pt x="28936" y="776731"/>
                  </a:cubicBezTo>
                  <a:cubicBezTo>
                    <a:pt x="21065" y="742336"/>
                    <a:pt x="31602" y="698804"/>
                    <a:pt x="71465" y="692077"/>
                  </a:cubicBezTo>
                  <a:cubicBezTo>
                    <a:pt x="102949" y="672151"/>
                    <a:pt x="133671" y="692077"/>
                    <a:pt x="156268" y="714922"/>
                  </a:cubicBezTo>
                  <a:cubicBezTo>
                    <a:pt x="122372" y="719364"/>
                    <a:pt x="64863" y="717714"/>
                    <a:pt x="62959" y="765181"/>
                  </a:cubicBezTo>
                  <a:cubicBezTo>
                    <a:pt x="69053" y="819883"/>
                    <a:pt x="77431" y="879280"/>
                    <a:pt x="110185" y="924844"/>
                  </a:cubicBezTo>
                  <a:cubicBezTo>
                    <a:pt x="141415" y="935632"/>
                    <a:pt x="176072" y="924082"/>
                    <a:pt x="208572" y="926748"/>
                  </a:cubicBezTo>
                  <a:cubicBezTo>
                    <a:pt x="214539" y="923828"/>
                    <a:pt x="226472" y="918244"/>
                    <a:pt x="232439" y="915452"/>
                  </a:cubicBezTo>
                  <a:cubicBezTo>
                    <a:pt x="274967" y="915960"/>
                    <a:pt x="316100" y="906821"/>
                    <a:pt x="356089" y="893241"/>
                  </a:cubicBezTo>
                  <a:cubicBezTo>
                    <a:pt x="352154" y="848820"/>
                    <a:pt x="337935" y="806176"/>
                    <a:pt x="317115" y="766831"/>
                  </a:cubicBezTo>
                  <a:cubicBezTo>
                    <a:pt x="276618" y="766578"/>
                    <a:pt x="235739" y="769116"/>
                    <a:pt x="196892" y="781681"/>
                  </a:cubicBezTo>
                  <a:cubicBezTo>
                    <a:pt x="188514" y="774573"/>
                    <a:pt x="180262" y="767339"/>
                    <a:pt x="172264" y="759978"/>
                  </a:cubicBezTo>
                  <a:cubicBezTo>
                    <a:pt x="239040" y="740686"/>
                    <a:pt x="308102" y="731675"/>
                    <a:pt x="376909" y="722664"/>
                  </a:cubicBezTo>
                  <a:cubicBezTo>
                    <a:pt x="355708" y="676974"/>
                    <a:pt x="387573" y="636360"/>
                    <a:pt x="412201" y="600443"/>
                  </a:cubicBezTo>
                  <a:cubicBezTo>
                    <a:pt x="422865" y="583943"/>
                    <a:pt x="443178" y="579120"/>
                    <a:pt x="459681" y="570490"/>
                  </a:cubicBezTo>
                  <a:cubicBezTo>
                    <a:pt x="438226" y="503985"/>
                    <a:pt x="409536" y="439130"/>
                    <a:pt x="401664" y="368945"/>
                  </a:cubicBezTo>
                  <a:cubicBezTo>
                    <a:pt x="367134" y="357522"/>
                    <a:pt x="344790" y="314370"/>
                    <a:pt x="356724" y="280991"/>
                  </a:cubicBezTo>
                  <a:cubicBezTo>
                    <a:pt x="407250" y="247358"/>
                    <a:pt x="473138" y="252942"/>
                    <a:pt x="531408" y="247231"/>
                  </a:cubicBezTo>
                  <a:cubicBezTo>
                    <a:pt x="494593" y="228067"/>
                    <a:pt x="453461" y="240758"/>
                    <a:pt x="415883" y="250023"/>
                  </a:cubicBezTo>
                  <a:cubicBezTo>
                    <a:pt x="384907" y="258527"/>
                    <a:pt x="350884" y="266523"/>
                    <a:pt x="329302" y="292541"/>
                  </a:cubicBezTo>
                  <a:cubicBezTo>
                    <a:pt x="331841" y="318686"/>
                    <a:pt x="340093" y="343815"/>
                    <a:pt x="346568" y="369199"/>
                  </a:cubicBezTo>
                  <a:cubicBezTo>
                    <a:pt x="287155" y="362726"/>
                    <a:pt x="264938" y="268172"/>
                    <a:pt x="323970" y="246470"/>
                  </a:cubicBezTo>
                  <a:cubicBezTo>
                    <a:pt x="405219" y="210933"/>
                    <a:pt x="496370" y="203064"/>
                    <a:pt x="584220" y="199129"/>
                  </a:cubicBezTo>
                  <a:cubicBezTo>
                    <a:pt x="624844" y="140366"/>
                    <a:pt x="674228" y="87823"/>
                    <a:pt x="727294" y="40102"/>
                  </a:cubicBezTo>
                  <a:moveTo>
                    <a:pt x="652774" y="193037"/>
                  </a:moveTo>
                  <a:cubicBezTo>
                    <a:pt x="674609" y="155470"/>
                    <a:pt x="698603" y="119171"/>
                    <a:pt x="726151" y="85411"/>
                  </a:cubicBezTo>
                  <a:cubicBezTo>
                    <a:pt x="690097" y="111556"/>
                    <a:pt x="654424" y="145316"/>
                    <a:pt x="652774" y="193037"/>
                  </a:cubicBezTo>
                  <a:moveTo>
                    <a:pt x="760174" y="160673"/>
                  </a:moveTo>
                  <a:cubicBezTo>
                    <a:pt x="748368" y="174000"/>
                    <a:pt x="738847" y="189103"/>
                    <a:pt x="728691" y="203698"/>
                  </a:cubicBezTo>
                  <a:cubicBezTo>
                    <a:pt x="748749" y="227559"/>
                    <a:pt x="769188" y="251039"/>
                    <a:pt x="789881" y="274138"/>
                  </a:cubicBezTo>
                  <a:cubicBezTo>
                    <a:pt x="796609" y="268680"/>
                    <a:pt x="809939" y="257638"/>
                    <a:pt x="816668" y="252181"/>
                  </a:cubicBezTo>
                  <a:cubicBezTo>
                    <a:pt x="808924" y="240631"/>
                    <a:pt x="801180" y="229209"/>
                    <a:pt x="793563" y="217659"/>
                  </a:cubicBezTo>
                  <a:cubicBezTo>
                    <a:pt x="785565" y="223624"/>
                    <a:pt x="769823" y="235555"/>
                    <a:pt x="761952" y="241520"/>
                  </a:cubicBezTo>
                  <a:cubicBezTo>
                    <a:pt x="767664" y="221086"/>
                    <a:pt x="764364" y="195956"/>
                    <a:pt x="779725" y="179203"/>
                  </a:cubicBezTo>
                  <a:cubicBezTo>
                    <a:pt x="816033" y="156612"/>
                    <a:pt x="839138" y="203698"/>
                    <a:pt x="861989" y="223244"/>
                  </a:cubicBezTo>
                  <a:cubicBezTo>
                    <a:pt x="855769" y="224132"/>
                    <a:pt x="843200" y="225909"/>
                    <a:pt x="836980" y="226797"/>
                  </a:cubicBezTo>
                  <a:cubicBezTo>
                    <a:pt x="870241" y="263223"/>
                    <a:pt x="809431" y="291525"/>
                    <a:pt x="790516" y="319066"/>
                  </a:cubicBezTo>
                  <a:cubicBezTo>
                    <a:pt x="809558" y="307517"/>
                    <a:pt x="828601" y="295967"/>
                    <a:pt x="847771" y="284418"/>
                  </a:cubicBezTo>
                  <a:cubicBezTo>
                    <a:pt x="844216" y="296475"/>
                    <a:pt x="837107" y="320589"/>
                    <a:pt x="833552" y="332520"/>
                  </a:cubicBezTo>
                  <a:cubicBezTo>
                    <a:pt x="850691" y="308151"/>
                    <a:pt x="879001" y="288098"/>
                    <a:pt x="885983" y="258527"/>
                  </a:cubicBezTo>
                  <a:cubicBezTo>
                    <a:pt x="862624" y="211821"/>
                    <a:pt x="822000" y="145062"/>
                    <a:pt x="760174" y="160673"/>
                  </a:cubicBezTo>
                  <a:moveTo>
                    <a:pt x="1257188" y="168923"/>
                  </a:moveTo>
                  <a:cubicBezTo>
                    <a:pt x="1274326" y="171715"/>
                    <a:pt x="1291338" y="175650"/>
                    <a:pt x="1308222" y="180472"/>
                  </a:cubicBezTo>
                  <a:cubicBezTo>
                    <a:pt x="1321171" y="194306"/>
                    <a:pt x="1321933" y="214740"/>
                    <a:pt x="1328915" y="231747"/>
                  </a:cubicBezTo>
                  <a:cubicBezTo>
                    <a:pt x="1311269" y="226797"/>
                    <a:pt x="1274326" y="210806"/>
                    <a:pt x="1277373" y="244058"/>
                  </a:cubicBezTo>
                  <a:cubicBezTo>
                    <a:pt x="1269121" y="262588"/>
                    <a:pt x="1302509" y="274645"/>
                    <a:pt x="1312158" y="259415"/>
                  </a:cubicBezTo>
                  <a:cubicBezTo>
                    <a:pt x="1333358" y="237458"/>
                    <a:pt x="1372333" y="203064"/>
                    <a:pt x="1342118" y="172350"/>
                  </a:cubicBezTo>
                  <a:cubicBezTo>
                    <a:pt x="1323583" y="139859"/>
                    <a:pt x="1284736" y="164735"/>
                    <a:pt x="1257188" y="168923"/>
                  </a:cubicBezTo>
                  <a:moveTo>
                    <a:pt x="444447" y="324651"/>
                  </a:moveTo>
                  <a:cubicBezTo>
                    <a:pt x="410170" y="372372"/>
                    <a:pt x="439115" y="430373"/>
                    <a:pt x="453334" y="479744"/>
                  </a:cubicBezTo>
                  <a:cubicBezTo>
                    <a:pt x="497639" y="497512"/>
                    <a:pt x="551975" y="484186"/>
                    <a:pt x="595646" y="467560"/>
                  </a:cubicBezTo>
                  <a:cubicBezTo>
                    <a:pt x="592345" y="442938"/>
                    <a:pt x="585363" y="419077"/>
                    <a:pt x="578761" y="395217"/>
                  </a:cubicBezTo>
                  <a:cubicBezTo>
                    <a:pt x="581300" y="419839"/>
                    <a:pt x="584093" y="444334"/>
                    <a:pt x="586759" y="468956"/>
                  </a:cubicBezTo>
                  <a:cubicBezTo>
                    <a:pt x="546262" y="473271"/>
                    <a:pt x="500813" y="492436"/>
                    <a:pt x="462855" y="469464"/>
                  </a:cubicBezTo>
                  <a:cubicBezTo>
                    <a:pt x="444701" y="441034"/>
                    <a:pt x="432387" y="406132"/>
                    <a:pt x="436449" y="372245"/>
                  </a:cubicBezTo>
                  <a:cubicBezTo>
                    <a:pt x="458412" y="338993"/>
                    <a:pt x="496624" y="349273"/>
                    <a:pt x="519094" y="375418"/>
                  </a:cubicBezTo>
                  <a:cubicBezTo>
                    <a:pt x="510208" y="376687"/>
                    <a:pt x="492435" y="379352"/>
                    <a:pt x="483548" y="380621"/>
                  </a:cubicBezTo>
                  <a:cubicBezTo>
                    <a:pt x="488626" y="393948"/>
                    <a:pt x="493704" y="407274"/>
                    <a:pt x="498909" y="420600"/>
                  </a:cubicBezTo>
                  <a:cubicBezTo>
                    <a:pt x="506907" y="417935"/>
                    <a:pt x="523030" y="412351"/>
                    <a:pt x="531028" y="409685"/>
                  </a:cubicBezTo>
                  <a:cubicBezTo>
                    <a:pt x="522395" y="380875"/>
                    <a:pt x="513762" y="352065"/>
                    <a:pt x="504622" y="323382"/>
                  </a:cubicBezTo>
                  <a:cubicBezTo>
                    <a:pt x="484563" y="323635"/>
                    <a:pt x="464505" y="324143"/>
                    <a:pt x="444447" y="324651"/>
                  </a:cubicBezTo>
                  <a:moveTo>
                    <a:pt x="1560347" y="410828"/>
                  </a:moveTo>
                  <a:cubicBezTo>
                    <a:pt x="1593608" y="428977"/>
                    <a:pt x="1600718" y="397755"/>
                    <a:pt x="1609350" y="373133"/>
                  </a:cubicBezTo>
                  <a:cubicBezTo>
                    <a:pt x="1599956" y="373895"/>
                    <a:pt x="1581167" y="375545"/>
                    <a:pt x="1571773" y="376306"/>
                  </a:cubicBezTo>
                  <a:cubicBezTo>
                    <a:pt x="1586372" y="348765"/>
                    <a:pt x="1614555" y="346861"/>
                    <a:pt x="1642484" y="349780"/>
                  </a:cubicBezTo>
                  <a:cubicBezTo>
                    <a:pt x="1649594" y="366407"/>
                    <a:pt x="1656830" y="383033"/>
                    <a:pt x="1664574" y="399405"/>
                  </a:cubicBezTo>
                  <a:cubicBezTo>
                    <a:pt x="1660257" y="368564"/>
                    <a:pt x="1662289" y="308151"/>
                    <a:pt x="1616079" y="315005"/>
                  </a:cubicBezTo>
                  <a:cubicBezTo>
                    <a:pt x="1567837" y="311578"/>
                    <a:pt x="1562632" y="376052"/>
                    <a:pt x="1560347" y="410828"/>
                  </a:cubicBezTo>
                  <a:moveTo>
                    <a:pt x="151063" y="1164464"/>
                  </a:moveTo>
                  <a:cubicBezTo>
                    <a:pt x="135956" y="1185532"/>
                    <a:pt x="154999" y="1207616"/>
                    <a:pt x="160965" y="1228304"/>
                  </a:cubicBezTo>
                  <a:cubicBezTo>
                    <a:pt x="201209" y="1242138"/>
                    <a:pt x="242595" y="1253560"/>
                    <a:pt x="285504" y="1255210"/>
                  </a:cubicBezTo>
                  <a:cubicBezTo>
                    <a:pt x="243230" y="1247595"/>
                    <a:pt x="201336" y="1237569"/>
                    <a:pt x="161219" y="1222212"/>
                  </a:cubicBezTo>
                  <a:cubicBezTo>
                    <a:pt x="164901" y="1184771"/>
                    <a:pt x="186102" y="1153803"/>
                    <a:pt x="225837" y="1149742"/>
                  </a:cubicBezTo>
                  <a:cubicBezTo>
                    <a:pt x="221394" y="1158372"/>
                    <a:pt x="212380" y="1175506"/>
                    <a:pt x="207937" y="1184136"/>
                  </a:cubicBezTo>
                  <a:cubicBezTo>
                    <a:pt x="222663" y="1186802"/>
                    <a:pt x="237390" y="1189467"/>
                    <a:pt x="252116" y="1192259"/>
                  </a:cubicBezTo>
                  <a:cubicBezTo>
                    <a:pt x="253640" y="1183121"/>
                    <a:pt x="256559" y="1164845"/>
                    <a:pt x="257956" y="1155834"/>
                  </a:cubicBezTo>
                  <a:cubicBezTo>
                    <a:pt x="223171" y="1150757"/>
                    <a:pt x="169344" y="1118520"/>
                    <a:pt x="151063" y="116446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9353" y="3847"/>
              <a:ext cx="231" cy="298"/>
            </a:xfrm>
            <a:custGeom>
              <a:avLst/>
              <a:gdLst>
                <a:gd name="connsiteX0" fmla="*/ 10410 w 146930"/>
                <a:gd name="connsiteY0" fmla="*/ 12227 h 189150"/>
                <a:gd name="connsiteX1" fmla="*/ 142185 w 146930"/>
                <a:gd name="connsiteY1" fmla="*/ 56268 h 189150"/>
                <a:gd name="connsiteX2" fmla="*/ 146629 w 146930"/>
                <a:gd name="connsiteY2" fmla="*/ 189150 h 189150"/>
                <a:gd name="connsiteX3" fmla="*/ 10156 w 146930"/>
                <a:gd name="connsiteY3" fmla="*/ 126326 h 189150"/>
                <a:gd name="connsiteX4" fmla="*/ 0 w 146930"/>
                <a:gd name="connsiteY4" fmla="*/ 76067 h 189150"/>
                <a:gd name="connsiteX5" fmla="*/ 129109 w 146930"/>
                <a:gd name="connsiteY5" fmla="*/ 128230 h 189150"/>
                <a:gd name="connsiteX6" fmla="*/ 50907 w 146930"/>
                <a:gd name="connsiteY6" fmla="*/ 50810 h 189150"/>
                <a:gd name="connsiteX7" fmla="*/ 22470 w 146930"/>
                <a:gd name="connsiteY7" fmla="*/ 67690 h 189150"/>
                <a:gd name="connsiteX8" fmla="*/ 10410 w 146930"/>
                <a:gd name="connsiteY8" fmla="*/ 12227 h 1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930" h="189150">
                  <a:moveTo>
                    <a:pt x="10410" y="12227"/>
                  </a:moveTo>
                  <a:cubicBezTo>
                    <a:pt x="53954" y="-17472"/>
                    <a:pt x="121492" y="10704"/>
                    <a:pt x="142185" y="56268"/>
                  </a:cubicBezTo>
                  <a:cubicBezTo>
                    <a:pt x="149929" y="100054"/>
                    <a:pt x="145613" y="144856"/>
                    <a:pt x="146629" y="189150"/>
                  </a:cubicBezTo>
                  <a:cubicBezTo>
                    <a:pt x="106258" y="157548"/>
                    <a:pt x="55985" y="146506"/>
                    <a:pt x="10156" y="126326"/>
                  </a:cubicBezTo>
                  <a:cubicBezTo>
                    <a:pt x="5840" y="109827"/>
                    <a:pt x="2539" y="93074"/>
                    <a:pt x="0" y="76067"/>
                  </a:cubicBezTo>
                  <a:cubicBezTo>
                    <a:pt x="49638" y="73782"/>
                    <a:pt x="94832" y="92693"/>
                    <a:pt x="129109" y="128230"/>
                  </a:cubicBezTo>
                  <a:cubicBezTo>
                    <a:pt x="115145" y="92185"/>
                    <a:pt x="83026" y="69594"/>
                    <a:pt x="50907" y="50810"/>
                  </a:cubicBezTo>
                  <a:cubicBezTo>
                    <a:pt x="43798" y="54998"/>
                    <a:pt x="29580" y="63502"/>
                    <a:pt x="22470" y="67690"/>
                  </a:cubicBezTo>
                  <a:cubicBezTo>
                    <a:pt x="11299" y="51572"/>
                    <a:pt x="-1270" y="31899"/>
                    <a:pt x="10410" y="1222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9610" y="3843"/>
              <a:ext cx="233" cy="297"/>
            </a:xfrm>
            <a:custGeom>
              <a:avLst/>
              <a:gdLst>
                <a:gd name="connsiteX0" fmla="*/ 4459 w 148167"/>
                <a:gd name="connsiteY0" fmla="*/ 59454 h 188910"/>
                <a:gd name="connsiteX1" fmla="*/ 136616 w 148167"/>
                <a:gd name="connsiteY1" fmla="*/ 15287 h 188910"/>
                <a:gd name="connsiteX2" fmla="*/ 99038 w 148167"/>
                <a:gd name="connsiteY2" fmla="*/ 37751 h 188910"/>
                <a:gd name="connsiteX3" fmla="*/ 23375 w 148167"/>
                <a:gd name="connsiteY3" fmla="*/ 118344 h 188910"/>
                <a:gd name="connsiteX4" fmla="*/ 148168 w 148167"/>
                <a:gd name="connsiteY4" fmla="*/ 76715 h 188910"/>
                <a:gd name="connsiteX5" fmla="*/ 135981 w 148167"/>
                <a:gd name="connsiteY5" fmla="*/ 125197 h 188910"/>
                <a:gd name="connsiteX6" fmla="*/ 397 w 148167"/>
                <a:gd name="connsiteY6" fmla="*/ 188910 h 188910"/>
                <a:gd name="connsiteX7" fmla="*/ 4459 w 148167"/>
                <a:gd name="connsiteY7" fmla="*/ 59454 h 18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67" h="188910">
                  <a:moveTo>
                    <a:pt x="4459" y="59454"/>
                  </a:moveTo>
                  <a:cubicBezTo>
                    <a:pt x="21090" y="10718"/>
                    <a:pt x="97515" y="-20123"/>
                    <a:pt x="136616" y="15287"/>
                  </a:cubicBezTo>
                  <a:cubicBezTo>
                    <a:pt x="163275" y="47270"/>
                    <a:pt x="105766" y="88011"/>
                    <a:pt x="99038" y="37751"/>
                  </a:cubicBezTo>
                  <a:cubicBezTo>
                    <a:pt x="82027" y="72527"/>
                    <a:pt x="38228" y="81792"/>
                    <a:pt x="23375" y="118344"/>
                  </a:cubicBezTo>
                  <a:cubicBezTo>
                    <a:pt x="59810" y="91183"/>
                    <a:pt x="101831" y="73542"/>
                    <a:pt x="148168" y="76715"/>
                  </a:cubicBezTo>
                  <a:cubicBezTo>
                    <a:pt x="144994" y="93087"/>
                    <a:pt x="140932" y="109333"/>
                    <a:pt x="135981" y="125197"/>
                  </a:cubicBezTo>
                  <a:cubicBezTo>
                    <a:pt x="90405" y="145885"/>
                    <a:pt x="41148" y="158831"/>
                    <a:pt x="397" y="188910"/>
                  </a:cubicBezTo>
                  <a:cubicBezTo>
                    <a:pt x="1286" y="145758"/>
                    <a:pt x="-2904" y="102098"/>
                    <a:pt x="4459" y="5945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9294" y="4143"/>
              <a:ext cx="40" cy="66"/>
            </a:xfrm>
            <a:custGeom>
              <a:avLst/>
              <a:gdLst>
                <a:gd name="connsiteX0" fmla="*/ 6025 w 25344"/>
                <a:gd name="connsiteY0" fmla="*/ 1014 h 42134"/>
                <a:gd name="connsiteX1" fmla="*/ 12373 w 25344"/>
                <a:gd name="connsiteY1" fmla="*/ 42135 h 42134"/>
                <a:gd name="connsiteX2" fmla="*/ 6025 w 25344"/>
                <a:gd name="connsiteY2" fmla="*/ 1014 h 4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44" h="42134">
                  <a:moveTo>
                    <a:pt x="6025" y="1014"/>
                  </a:moveTo>
                  <a:cubicBezTo>
                    <a:pt x="27226" y="-7363"/>
                    <a:pt x="33320" y="38835"/>
                    <a:pt x="12373" y="42135"/>
                  </a:cubicBezTo>
                  <a:cubicBezTo>
                    <a:pt x="-3496" y="36677"/>
                    <a:pt x="-2353" y="12436"/>
                    <a:pt x="6025" y="101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8827" y="4389"/>
              <a:ext cx="767" cy="718"/>
            </a:xfrm>
            <a:custGeom>
              <a:avLst/>
              <a:gdLst>
                <a:gd name="connsiteX0" fmla="*/ 325883 w 487089"/>
                <a:gd name="connsiteY0" fmla="*/ 205987 h 455620"/>
                <a:gd name="connsiteX1" fmla="*/ 413226 w 487089"/>
                <a:gd name="connsiteY1" fmla="*/ 0 h 455620"/>
                <a:gd name="connsiteX2" fmla="*/ 356987 w 487089"/>
                <a:gd name="connsiteY2" fmla="*/ 92523 h 455620"/>
                <a:gd name="connsiteX3" fmla="*/ 475813 w 487089"/>
                <a:gd name="connsiteY3" fmla="*/ 221979 h 455620"/>
                <a:gd name="connsiteX4" fmla="*/ 388343 w 487089"/>
                <a:gd name="connsiteY4" fmla="*/ 377580 h 455620"/>
                <a:gd name="connsiteX5" fmla="*/ 353432 w 487089"/>
                <a:gd name="connsiteY5" fmla="*/ 310567 h 455620"/>
                <a:gd name="connsiteX6" fmla="*/ 396595 w 487089"/>
                <a:gd name="connsiteY6" fmla="*/ 338743 h 455620"/>
                <a:gd name="connsiteX7" fmla="*/ 426556 w 487089"/>
                <a:gd name="connsiteY7" fmla="*/ 306633 h 455620"/>
                <a:gd name="connsiteX8" fmla="*/ 345053 w 487089"/>
                <a:gd name="connsiteY8" fmla="*/ 280361 h 455620"/>
                <a:gd name="connsiteX9" fmla="*/ 266343 w 487089"/>
                <a:gd name="connsiteY9" fmla="*/ 325163 h 455620"/>
                <a:gd name="connsiteX10" fmla="*/ 262281 w 487089"/>
                <a:gd name="connsiteY10" fmla="*/ 405121 h 455620"/>
                <a:gd name="connsiteX11" fmla="*/ 300493 w 487089"/>
                <a:gd name="connsiteY11" fmla="*/ 399537 h 455620"/>
                <a:gd name="connsiteX12" fmla="*/ 283101 w 487089"/>
                <a:gd name="connsiteY12" fmla="*/ 344454 h 455620"/>
                <a:gd name="connsiteX13" fmla="*/ 341245 w 487089"/>
                <a:gd name="connsiteY13" fmla="*/ 396744 h 455620"/>
                <a:gd name="connsiteX14" fmla="*/ 165290 w 487089"/>
                <a:gd name="connsiteY14" fmla="*/ 416036 h 455620"/>
                <a:gd name="connsiteX15" fmla="*/ 109178 w 487089"/>
                <a:gd name="connsiteY15" fmla="*/ 243428 h 455620"/>
                <a:gd name="connsiteX16" fmla="*/ 0 w 487089"/>
                <a:gd name="connsiteY16" fmla="*/ 239366 h 455620"/>
                <a:gd name="connsiteX17" fmla="*/ 222926 w 487089"/>
                <a:gd name="connsiteY17" fmla="*/ 272111 h 455620"/>
                <a:gd name="connsiteX18" fmla="*/ 180905 w 487089"/>
                <a:gd name="connsiteY18" fmla="*/ 319578 h 455620"/>
                <a:gd name="connsiteX19" fmla="*/ 182302 w 487089"/>
                <a:gd name="connsiteY19" fmla="*/ 262592 h 455620"/>
                <a:gd name="connsiteX20" fmla="*/ 183317 w 487089"/>
                <a:gd name="connsiteY20" fmla="*/ 321863 h 455620"/>
                <a:gd name="connsiteX21" fmla="*/ 246666 w 487089"/>
                <a:gd name="connsiteY21" fmla="*/ 295591 h 455620"/>
                <a:gd name="connsiteX22" fmla="*/ 222291 w 487089"/>
                <a:gd name="connsiteY22" fmla="*/ 187711 h 455620"/>
                <a:gd name="connsiteX23" fmla="*/ 298208 w 487089"/>
                <a:gd name="connsiteY23" fmla="*/ 284295 h 455620"/>
                <a:gd name="connsiteX24" fmla="*/ 253267 w 487089"/>
                <a:gd name="connsiteY24" fmla="*/ 168546 h 455620"/>
                <a:gd name="connsiteX25" fmla="*/ 350004 w 487089"/>
                <a:gd name="connsiteY25" fmla="*/ 249393 h 455620"/>
                <a:gd name="connsiteX26" fmla="*/ 393294 w 487089"/>
                <a:gd name="connsiteY26" fmla="*/ 203195 h 455620"/>
                <a:gd name="connsiteX27" fmla="*/ 349750 w 487089"/>
                <a:gd name="connsiteY27" fmla="*/ 153443 h 455620"/>
                <a:gd name="connsiteX28" fmla="*/ 390502 w 487089"/>
                <a:gd name="connsiteY28" fmla="*/ 206495 h 455620"/>
                <a:gd name="connsiteX29" fmla="*/ 325883 w 487089"/>
                <a:gd name="connsiteY29" fmla="*/ 205987 h 45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089" h="455620">
                  <a:moveTo>
                    <a:pt x="325883" y="205987"/>
                  </a:moveTo>
                  <a:cubicBezTo>
                    <a:pt x="260631" y="134787"/>
                    <a:pt x="328930" y="17515"/>
                    <a:pt x="413226" y="0"/>
                  </a:cubicBezTo>
                  <a:cubicBezTo>
                    <a:pt x="391771" y="28049"/>
                    <a:pt x="352035" y="53052"/>
                    <a:pt x="356987" y="92523"/>
                  </a:cubicBezTo>
                  <a:cubicBezTo>
                    <a:pt x="387201" y="143671"/>
                    <a:pt x="441155" y="174258"/>
                    <a:pt x="475813" y="221979"/>
                  </a:cubicBezTo>
                  <a:cubicBezTo>
                    <a:pt x="508820" y="283026"/>
                    <a:pt x="466291" y="386972"/>
                    <a:pt x="388343" y="377580"/>
                  </a:cubicBezTo>
                  <a:cubicBezTo>
                    <a:pt x="355717" y="378976"/>
                    <a:pt x="327026" y="335062"/>
                    <a:pt x="353432" y="310567"/>
                  </a:cubicBezTo>
                  <a:cubicBezTo>
                    <a:pt x="377553" y="282138"/>
                    <a:pt x="384916" y="322117"/>
                    <a:pt x="396595" y="338743"/>
                  </a:cubicBezTo>
                  <a:cubicBezTo>
                    <a:pt x="406751" y="328463"/>
                    <a:pt x="425667" y="323513"/>
                    <a:pt x="426556" y="306633"/>
                  </a:cubicBezTo>
                  <a:cubicBezTo>
                    <a:pt x="427444" y="268304"/>
                    <a:pt x="368793" y="255993"/>
                    <a:pt x="345053" y="280361"/>
                  </a:cubicBezTo>
                  <a:cubicBezTo>
                    <a:pt x="321948" y="300795"/>
                    <a:pt x="294146" y="312852"/>
                    <a:pt x="266343" y="325163"/>
                  </a:cubicBezTo>
                  <a:cubicBezTo>
                    <a:pt x="237526" y="338616"/>
                    <a:pt x="225973" y="393698"/>
                    <a:pt x="262281" y="405121"/>
                  </a:cubicBezTo>
                  <a:cubicBezTo>
                    <a:pt x="275103" y="403852"/>
                    <a:pt x="287798" y="401948"/>
                    <a:pt x="300493" y="399537"/>
                  </a:cubicBezTo>
                  <a:cubicBezTo>
                    <a:pt x="294907" y="381387"/>
                    <a:pt x="278785" y="364507"/>
                    <a:pt x="283101" y="344454"/>
                  </a:cubicBezTo>
                  <a:cubicBezTo>
                    <a:pt x="316997" y="327828"/>
                    <a:pt x="353559" y="361842"/>
                    <a:pt x="341245" y="396744"/>
                  </a:cubicBezTo>
                  <a:cubicBezTo>
                    <a:pt x="321694" y="472895"/>
                    <a:pt x="206803" y="470610"/>
                    <a:pt x="165290" y="416036"/>
                  </a:cubicBezTo>
                  <a:cubicBezTo>
                    <a:pt x="133172" y="363492"/>
                    <a:pt x="136346" y="298003"/>
                    <a:pt x="109178" y="243428"/>
                  </a:cubicBezTo>
                  <a:cubicBezTo>
                    <a:pt x="82899" y="207383"/>
                    <a:pt x="35039" y="235432"/>
                    <a:pt x="0" y="239366"/>
                  </a:cubicBezTo>
                  <a:cubicBezTo>
                    <a:pt x="55478" y="169943"/>
                    <a:pt x="196647" y="178573"/>
                    <a:pt x="222926" y="272111"/>
                  </a:cubicBezTo>
                  <a:cubicBezTo>
                    <a:pt x="235748" y="299652"/>
                    <a:pt x="199440" y="311329"/>
                    <a:pt x="180905" y="319578"/>
                  </a:cubicBezTo>
                  <a:cubicBezTo>
                    <a:pt x="181286" y="305237"/>
                    <a:pt x="182048" y="276807"/>
                    <a:pt x="182302" y="262592"/>
                  </a:cubicBezTo>
                  <a:cubicBezTo>
                    <a:pt x="153484" y="272492"/>
                    <a:pt x="159070" y="310314"/>
                    <a:pt x="183317" y="321863"/>
                  </a:cubicBezTo>
                  <a:cubicBezTo>
                    <a:pt x="203883" y="338108"/>
                    <a:pt x="247682" y="324528"/>
                    <a:pt x="246666" y="295591"/>
                  </a:cubicBezTo>
                  <a:cubicBezTo>
                    <a:pt x="241207" y="259039"/>
                    <a:pt x="227877" y="224263"/>
                    <a:pt x="222291" y="187711"/>
                  </a:cubicBezTo>
                  <a:cubicBezTo>
                    <a:pt x="257711" y="210810"/>
                    <a:pt x="271168" y="253327"/>
                    <a:pt x="298208" y="284295"/>
                  </a:cubicBezTo>
                  <a:cubicBezTo>
                    <a:pt x="287290" y="244063"/>
                    <a:pt x="264820" y="208399"/>
                    <a:pt x="253267" y="168546"/>
                  </a:cubicBezTo>
                  <a:cubicBezTo>
                    <a:pt x="289829" y="190376"/>
                    <a:pt x="311919" y="230228"/>
                    <a:pt x="350004" y="249393"/>
                  </a:cubicBezTo>
                  <a:cubicBezTo>
                    <a:pt x="371713" y="243809"/>
                    <a:pt x="392406" y="227055"/>
                    <a:pt x="393294" y="203195"/>
                  </a:cubicBezTo>
                  <a:cubicBezTo>
                    <a:pt x="395707" y="177050"/>
                    <a:pt x="366635" y="166389"/>
                    <a:pt x="349750" y="153443"/>
                  </a:cubicBezTo>
                  <a:cubicBezTo>
                    <a:pt x="349369" y="179842"/>
                    <a:pt x="373744" y="191138"/>
                    <a:pt x="390502" y="206495"/>
                  </a:cubicBezTo>
                  <a:cubicBezTo>
                    <a:pt x="368920" y="215633"/>
                    <a:pt x="342768" y="230863"/>
                    <a:pt x="325883" y="20598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9604" y="4391"/>
              <a:ext cx="296" cy="592"/>
            </a:xfrm>
            <a:custGeom>
              <a:avLst/>
              <a:gdLst>
                <a:gd name="connsiteX0" fmla="*/ 73454 w 187723"/>
                <a:gd name="connsiteY0" fmla="*/ 0 h 376057"/>
                <a:gd name="connsiteX1" fmla="*/ 154576 w 187723"/>
                <a:gd name="connsiteY1" fmla="*/ 210175 h 376057"/>
                <a:gd name="connsiteX2" fmla="*/ 98971 w 187723"/>
                <a:gd name="connsiteY2" fmla="*/ 195961 h 376057"/>
                <a:gd name="connsiteX3" fmla="*/ 149752 w 187723"/>
                <a:gd name="connsiteY3" fmla="*/ 166008 h 376057"/>
                <a:gd name="connsiteX4" fmla="*/ 108746 w 187723"/>
                <a:gd name="connsiteY4" fmla="*/ 164485 h 376057"/>
                <a:gd name="connsiteX5" fmla="*/ 130836 w 187723"/>
                <a:gd name="connsiteY5" fmla="*/ 244443 h 376057"/>
                <a:gd name="connsiteX6" fmla="*/ 65329 w 187723"/>
                <a:gd name="connsiteY6" fmla="*/ 287595 h 376057"/>
                <a:gd name="connsiteX7" fmla="*/ 87419 w 187723"/>
                <a:gd name="connsiteY7" fmla="*/ 336585 h 376057"/>
                <a:gd name="connsiteX8" fmla="*/ 124488 w 187723"/>
                <a:gd name="connsiteY8" fmla="*/ 292545 h 376057"/>
                <a:gd name="connsiteX9" fmla="*/ 120299 w 187723"/>
                <a:gd name="connsiteY9" fmla="*/ 369711 h 376057"/>
                <a:gd name="connsiteX10" fmla="*/ 12391 w 187723"/>
                <a:gd name="connsiteY10" fmla="*/ 221217 h 376057"/>
                <a:gd name="connsiteX11" fmla="*/ 131852 w 187723"/>
                <a:gd name="connsiteY11" fmla="*/ 88969 h 376057"/>
                <a:gd name="connsiteX12" fmla="*/ 73454 w 187723"/>
                <a:gd name="connsiteY12" fmla="*/ 0 h 37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723" h="376057">
                  <a:moveTo>
                    <a:pt x="73454" y="0"/>
                  </a:moveTo>
                  <a:cubicBezTo>
                    <a:pt x="162320" y="13326"/>
                    <a:pt x="231381" y="144432"/>
                    <a:pt x="154576" y="210175"/>
                  </a:cubicBezTo>
                  <a:cubicBezTo>
                    <a:pt x="135152" y="232640"/>
                    <a:pt x="116490" y="205987"/>
                    <a:pt x="98971" y="195961"/>
                  </a:cubicBezTo>
                  <a:cubicBezTo>
                    <a:pt x="115983" y="186061"/>
                    <a:pt x="132867" y="176035"/>
                    <a:pt x="149752" y="166008"/>
                  </a:cubicBezTo>
                  <a:cubicBezTo>
                    <a:pt x="136168" y="164612"/>
                    <a:pt x="122203" y="161058"/>
                    <a:pt x="108746" y="164485"/>
                  </a:cubicBezTo>
                  <a:cubicBezTo>
                    <a:pt x="89704" y="191645"/>
                    <a:pt x="93132" y="235305"/>
                    <a:pt x="130836" y="244443"/>
                  </a:cubicBezTo>
                  <a:cubicBezTo>
                    <a:pt x="109254" y="259292"/>
                    <a:pt x="85768" y="271223"/>
                    <a:pt x="65329" y="287595"/>
                  </a:cubicBezTo>
                  <a:cubicBezTo>
                    <a:pt x="55935" y="307775"/>
                    <a:pt x="69773" y="327066"/>
                    <a:pt x="87419" y="336585"/>
                  </a:cubicBezTo>
                  <a:cubicBezTo>
                    <a:pt x="102399" y="324401"/>
                    <a:pt x="112428" y="307394"/>
                    <a:pt x="124488" y="292545"/>
                  </a:cubicBezTo>
                  <a:cubicBezTo>
                    <a:pt x="144039" y="315390"/>
                    <a:pt x="155591" y="354988"/>
                    <a:pt x="120299" y="369711"/>
                  </a:cubicBezTo>
                  <a:cubicBezTo>
                    <a:pt x="38543" y="404613"/>
                    <a:pt x="-28615" y="287214"/>
                    <a:pt x="12391" y="221217"/>
                  </a:cubicBezTo>
                  <a:cubicBezTo>
                    <a:pt x="45398" y="171339"/>
                    <a:pt x="102780" y="142021"/>
                    <a:pt x="131852" y="88969"/>
                  </a:cubicBezTo>
                  <a:cubicBezTo>
                    <a:pt x="135152" y="49244"/>
                    <a:pt x="95670" y="27160"/>
                    <a:pt x="73454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8344" y="4410"/>
              <a:ext cx="234" cy="326"/>
            </a:xfrm>
            <a:custGeom>
              <a:avLst/>
              <a:gdLst>
                <a:gd name="connsiteX0" fmla="*/ 16422 w 148384"/>
                <a:gd name="connsiteY0" fmla="*/ 21685 h 207238"/>
                <a:gd name="connsiteX1" fmla="*/ 86118 w 148384"/>
                <a:gd name="connsiteY1" fmla="*/ 29681 h 207238"/>
                <a:gd name="connsiteX2" fmla="*/ 49938 w 148384"/>
                <a:gd name="connsiteY2" fmla="*/ 52145 h 207238"/>
                <a:gd name="connsiteX3" fmla="*/ 71011 w 148384"/>
                <a:gd name="connsiteY3" fmla="*/ 74102 h 207238"/>
                <a:gd name="connsiteX4" fmla="*/ 57682 w 148384"/>
                <a:gd name="connsiteY4" fmla="*/ 119538 h 207238"/>
                <a:gd name="connsiteX5" fmla="*/ 89419 w 148384"/>
                <a:gd name="connsiteY5" fmla="*/ 156217 h 207238"/>
                <a:gd name="connsiteX6" fmla="*/ 102114 w 148384"/>
                <a:gd name="connsiteY6" fmla="*/ 24858 h 207238"/>
                <a:gd name="connsiteX7" fmla="*/ 146674 w 148384"/>
                <a:gd name="connsiteY7" fmla="*/ 76260 h 207238"/>
                <a:gd name="connsiteX8" fmla="*/ 133217 w 148384"/>
                <a:gd name="connsiteY8" fmla="*/ 207238 h 207238"/>
                <a:gd name="connsiteX9" fmla="*/ 22897 w 148384"/>
                <a:gd name="connsiteY9" fmla="*/ 142257 h 207238"/>
                <a:gd name="connsiteX10" fmla="*/ 16422 w 148384"/>
                <a:gd name="connsiteY10" fmla="*/ 21685 h 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84" h="207238">
                  <a:moveTo>
                    <a:pt x="16422" y="21685"/>
                  </a:moveTo>
                  <a:cubicBezTo>
                    <a:pt x="30006" y="-9156"/>
                    <a:pt x="83833" y="-7633"/>
                    <a:pt x="86118" y="29681"/>
                  </a:cubicBezTo>
                  <a:cubicBezTo>
                    <a:pt x="95767" y="52526"/>
                    <a:pt x="61617" y="44784"/>
                    <a:pt x="49938" y="52145"/>
                  </a:cubicBezTo>
                  <a:cubicBezTo>
                    <a:pt x="55269" y="57603"/>
                    <a:pt x="65806" y="68644"/>
                    <a:pt x="71011" y="74102"/>
                  </a:cubicBezTo>
                  <a:cubicBezTo>
                    <a:pt x="67711" y="85524"/>
                    <a:pt x="60982" y="108116"/>
                    <a:pt x="57682" y="119538"/>
                  </a:cubicBezTo>
                  <a:cubicBezTo>
                    <a:pt x="68218" y="131722"/>
                    <a:pt x="78882" y="143906"/>
                    <a:pt x="89419" y="156217"/>
                  </a:cubicBezTo>
                  <a:cubicBezTo>
                    <a:pt x="68726" y="112304"/>
                    <a:pt x="84722" y="66614"/>
                    <a:pt x="102114" y="24858"/>
                  </a:cubicBezTo>
                  <a:cubicBezTo>
                    <a:pt x="122934" y="34123"/>
                    <a:pt x="156322" y="46688"/>
                    <a:pt x="146674" y="76260"/>
                  </a:cubicBezTo>
                  <a:cubicBezTo>
                    <a:pt x="135248" y="119031"/>
                    <a:pt x="128647" y="162944"/>
                    <a:pt x="133217" y="207238"/>
                  </a:cubicBezTo>
                  <a:cubicBezTo>
                    <a:pt x="96021" y="186424"/>
                    <a:pt x="56285" y="169036"/>
                    <a:pt x="22897" y="142257"/>
                  </a:cubicBezTo>
                  <a:cubicBezTo>
                    <a:pt x="-12269" y="111923"/>
                    <a:pt x="-716" y="58364"/>
                    <a:pt x="16422" y="2168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10628" y="4401"/>
              <a:ext cx="230" cy="328"/>
            </a:xfrm>
            <a:custGeom>
              <a:avLst/>
              <a:gdLst>
                <a:gd name="connsiteX0" fmla="*/ 89120 w 146111"/>
                <a:gd name="connsiteY0" fmla="*/ 52100 h 208208"/>
                <a:gd name="connsiteX1" fmla="*/ 94706 w 146111"/>
                <a:gd name="connsiteY1" fmla="*/ 191 h 208208"/>
                <a:gd name="connsiteX2" fmla="*/ 111082 w 146111"/>
                <a:gd name="connsiteY2" fmla="*/ 150969 h 208208"/>
                <a:gd name="connsiteX3" fmla="*/ 15107 w 146111"/>
                <a:gd name="connsiteY3" fmla="*/ 208209 h 208208"/>
                <a:gd name="connsiteX4" fmla="*/ 0 w 146111"/>
                <a:gd name="connsiteY4" fmla="*/ 58192 h 208208"/>
                <a:gd name="connsiteX5" fmla="*/ 42275 w 146111"/>
                <a:gd name="connsiteY5" fmla="*/ 25067 h 208208"/>
                <a:gd name="connsiteX6" fmla="*/ 63857 w 146111"/>
                <a:gd name="connsiteY6" fmla="*/ 161376 h 208208"/>
                <a:gd name="connsiteX7" fmla="*/ 89120 w 146111"/>
                <a:gd name="connsiteY7" fmla="*/ 52100 h 20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111" h="208208">
                  <a:moveTo>
                    <a:pt x="89120" y="52100"/>
                  </a:moveTo>
                  <a:cubicBezTo>
                    <a:pt x="48622" y="54511"/>
                    <a:pt x="58144" y="-3744"/>
                    <a:pt x="94706" y="191"/>
                  </a:cubicBezTo>
                  <a:cubicBezTo>
                    <a:pt x="153103" y="19482"/>
                    <a:pt x="166052" y="119112"/>
                    <a:pt x="111082" y="150969"/>
                  </a:cubicBezTo>
                  <a:cubicBezTo>
                    <a:pt x="80106" y="171783"/>
                    <a:pt x="46972" y="188917"/>
                    <a:pt x="15107" y="208209"/>
                  </a:cubicBezTo>
                  <a:cubicBezTo>
                    <a:pt x="20312" y="157315"/>
                    <a:pt x="7617" y="107944"/>
                    <a:pt x="0" y="58192"/>
                  </a:cubicBezTo>
                  <a:cubicBezTo>
                    <a:pt x="10283" y="42962"/>
                    <a:pt x="27802" y="35474"/>
                    <a:pt x="42275" y="25067"/>
                  </a:cubicBezTo>
                  <a:cubicBezTo>
                    <a:pt x="63476" y="67584"/>
                    <a:pt x="70204" y="114417"/>
                    <a:pt x="63857" y="161376"/>
                  </a:cubicBezTo>
                  <a:cubicBezTo>
                    <a:pt x="83280" y="128124"/>
                    <a:pt x="83915" y="89160"/>
                    <a:pt x="89120" y="521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8180" y="4660"/>
              <a:ext cx="362" cy="239"/>
            </a:xfrm>
            <a:custGeom>
              <a:avLst/>
              <a:gdLst>
                <a:gd name="connsiteX0" fmla="*/ 67655 w 229771"/>
                <a:gd name="connsiteY0" fmla="*/ 3863 h 151947"/>
                <a:gd name="connsiteX1" fmla="*/ 229771 w 229771"/>
                <a:gd name="connsiteY1" fmla="*/ 65419 h 151947"/>
                <a:gd name="connsiteX2" fmla="*/ 118308 w 229771"/>
                <a:gd name="connsiteY2" fmla="*/ 141696 h 151947"/>
                <a:gd name="connsiteX3" fmla="*/ 54960 w 229771"/>
                <a:gd name="connsiteY3" fmla="*/ 125323 h 151947"/>
                <a:gd name="connsiteX4" fmla="*/ 163249 w 229771"/>
                <a:gd name="connsiteY4" fmla="*/ 47269 h 151947"/>
                <a:gd name="connsiteX5" fmla="*/ 71590 w 229771"/>
                <a:gd name="connsiteY5" fmla="*/ 75191 h 151947"/>
                <a:gd name="connsiteX6" fmla="*/ 40741 w 229771"/>
                <a:gd name="connsiteY6" fmla="*/ 66688 h 151947"/>
                <a:gd name="connsiteX7" fmla="*/ 63719 w 229771"/>
                <a:gd name="connsiteY7" fmla="*/ 98163 h 151947"/>
                <a:gd name="connsiteX8" fmla="*/ 5703 w 229771"/>
                <a:gd name="connsiteY8" fmla="*/ 102732 h 151947"/>
                <a:gd name="connsiteX9" fmla="*/ 67655 w 229771"/>
                <a:gd name="connsiteY9" fmla="*/ 3863 h 1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71" h="151947">
                  <a:moveTo>
                    <a:pt x="67655" y="3863"/>
                  </a:moveTo>
                  <a:cubicBezTo>
                    <a:pt x="129226" y="-14920"/>
                    <a:pt x="179118" y="39527"/>
                    <a:pt x="229771" y="65419"/>
                  </a:cubicBezTo>
                  <a:cubicBezTo>
                    <a:pt x="187623" y="82933"/>
                    <a:pt x="151189" y="110347"/>
                    <a:pt x="118308" y="141696"/>
                  </a:cubicBezTo>
                  <a:cubicBezTo>
                    <a:pt x="99520" y="161876"/>
                    <a:pt x="63211" y="150072"/>
                    <a:pt x="54960" y="125323"/>
                  </a:cubicBezTo>
                  <a:cubicBezTo>
                    <a:pt x="76922" y="83187"/>
                    <a:pt x="119451" y="60215"/>
                    <a:pt x="163249" y="47269"/>
                  </a:cubicBezTo>
                  <a:cubicBezTo>
                    <a:pt x="129988" y="46127"/>
                    <a:pt x="98123" y="54504"/>
                    <a:pt x="71590" y="75191"/>
                  </a:cubicBezTo>
                  <a:cubicBezTo>
                    <a:pt x="61307" y="72399"/>
                    <a:pt x="51024" y="69480"/>
                    <a:pt x="40741" y="66688"/>
                  </a:cubicBezTo>
                  <a:cubicBezTo>
                    <a:pt x="48612" y="76968"/>
                    <a:pt x="56483" y="87248"/>
                    <a:pt x="63719" y="98163"/>
                  </a:cubicBezTo>
                  <a:cubicBezTo>
                    <a:pt x="47977" y="113774"/>
                    <a:pt x="20937" y="126593"/>
                    <a:pt x="5703" y="102732"/>
                  </a:cubicBezTo>
                  <a:cubicBezTo>
                    <a:pt x="-16895" y="58184"/>
                    <a:pt x="32616" y="20997"/>
                    <a:pt x="67655" y="38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10675" y="4652"/>
              <a:ext cx="350" cy="234"/>
            </a:xfrm>
            <a:custGeom>
              <a:avLst/>
              <a:gdLst>
                <a:gd name="connsiteX0" fmla="*/ 0 w 222164"/>
                <a:gd name="connsiteY0" fmla="*/ 61125 h 148530"/>
                <a:gd name="connsiteX1" fmla="*/ 115906 w 222164"/>
                <a:gd name="connsiteY1" fmla="*/ 331 h 148530"/>
                <a:gd name="connsiteX2" fmla="*/ 222165 w 222164"/>
                <a:gd name="connsiteY2" fmla="*/ 78259 h 148530"/>
                <a:gd name="connsiteX3" fmla="*/ 153738 w 222164"/>
                <a:gd name="connsiteY3" fmla="*/ 96789 h 148530"/>
                <a:gd name="connsiteX4" fmla="*/ 179128 w 222164"/>
                <a:gd name="connsiteY4" fmla="*/ 66709 h 148530"/>
                <a:gd name="connsiteX5" fmla="*/ 144216 w 222164"/>
                <a:gd name="connsiteY5" fmla="*/ 71025 h 148530"/>
                <a:gd name="connsiteX6" fmla="*/ 61825 w 222164"/>
                <a:gd name="connsiteY6" fmla="*/ 44499 h 148530"/>
                <a:gd name="connsiteX7" fmla="*/ 170368 w 222164"/>
                <a:gd name="connsiteY7" fmla="*/ 130930 h 148530"/>
                <a:gd name="connsiteX8" fmla="*/ 106385 w 222164"/>
                <a:gd name="connsiteY8" fmla="*/ 140449 h 148530"/>
                <a:gd name="connsiteX9" fmla="*/ 0 w 222164"/>
                <a:gd name="connsiteY9" fmla="*/ 61125 h 14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164" h="148530">
                  <a:moveTo>
                    <a:pt x="0" y="61125"/>
                  </a:moveTo>
                  <a:cubicBezTo>
                    <a:pt x="36689" y="37645"/>
                    <a:pt x="73886" y="12896"/>
                    <a:pt x="115906" y="331"/>
                  </a:cubicBezTo>
                  <a:cubicBezTo>
                    <a:pt x="163259" y="-3984"/>
                    <a:pt x="208327" y="34472"/>
                    <a:pt x="222165" y="78259"/>
                  </a:cubicBezTo>
                  <a:cubicBezTo>
                    <a:pt x="218610" y="117096"/>
                    <a:pt x="178113" y="116461"/>
                    <a:pt x="153738" y="96789"/>
                  </a:cubicBezTo>
                  <a:cubicBezTo>
                    <a:pt x="160085" y="89301"/>
                    <a:pt x="172780" y="74198"/>
                    <a:pt x="179128" y="66709"/>
                  </a:cubicBezTo>
                  <a:cubicBezTo>
                    <a:pt x="170368" y="67852"/>
                    <a:pt x="152849" y="70009"/>
                    <a:pt x="144216" y="71025"/>
                  </a:cubicBezTo>
                  <a:cubicBezTo>
                    <a:pt x="119842" y="53764"/>
                    <a:pt x="92293" y="41580"/>
                    <a:pt x="61825" y="44499"/>
                  </a:cubicBezTo>
                  <a:cubicBezTo>
                    <a:pt x="104227" y="64679"/>
                    <a:pt x="144089" y="90824"/>
                    <a:pt x="170368" y="130930"/>
                  </a:cubicBezTo>
                  <a:cubicBezTo>
                    <a:pt x="150437" y="135880"/>
                    <a:pt x="125555" y="161263"/>
                    <a:pt x="106385" y="140449"/>
                  </a:cubicBezTo>
                  <a:cubicBezTo>
                    <a:pt x="73378" y="110750"/>
                    <a:pt x="34404" y="88920"/>
                    <a:pt x="0" y="6112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9809" y="4654"/>
              <a:ext cx="564" cy="448"/>
            </a:xfrm>
            <a:custGeom>
              <a:avLst/>
              <a:gdLst>
                <a:gd name="connsiteX0" fmla="*/ 0 w 357875"/>
                <a:gd name="connsiteY0" fmla="*/ 102042 h 284433"/>
                <a:gd name="connsiteX1" fmla="*/ 106004 w 357875"/>
                <a:gd name="connsiteY1" fmla="*/ 0 h 284433"/>
                <a:gd name="connsiteX2" fmla="*/ 59540 w 357875"/>
                <a:gd name="connsiteY2" fmla="*/ 114099 h 284433"/>
                <a:gd name="connsiteX3" fmla="*/ 135711 w 357875"/>
                <a:gd name="connsiteY3" fmla="*/ 17768 h 284433"/>
                <a:gd name="connsiteX4" fmla="*/ 113494 w 357875"/>
                <a:gd name="connsiteY4" fmla="*/ 116510 h 284433"/>
                <a:gd name="connsiteX5" fmla="*/ 182175 w 357875"/>
                <a:gd name="connsiteY5" fmla="*/ 148113 h 284433"/>
                <a:gd name="connsiteX6" fmla="*/ 177859 w 357875"/>
                <a:gd name="connsiteY6" fmla="*/ 93792 h 284433"/>
                <a:gd name="connsiteX7" fmla="*/ 175193 w 357875"/>
                <a:gd name="connsiteY7" fmla="*/ 150143 h 284433"/>
                <a:gd name="connsiteX8" fmla="*/ 184714 w 357875"/>
                <a:gd name="connsiteY8" fmla="*/ 38964 h 284433"/>
                <a:gd name="connsiteX9" fmla="*/ 357875 w 357875"/>
                <a:gd name="connsiteY9" fmla="*/ 63332 h 284433"/>
                <a:gd name="connsiteX10" fmla="*/ 252125 w 357875"/>
                <a:gd name="connsiteY10" fmla="*/ 67012 h 284433"/>
                <a:gd name="connsiteX11" fmla="*/ 191569 w 357875"/>
                <a:gd name="connsiteY11" fmla="*/ 246981 h 284433"/>
                <a:gd name="connsiteX12" fmla="*/ 16377 w 357875"/>
                <a:gd name="connsiteY12" fmla="*/ 214744 h 284433"/>
                <a:gd name="connsiteX13" fmla="*/ 84930 w 357875"/>
                <a:gd name="connsiteY13" fmla="*/ 175654 h 284433"/>
                <a:gd name="connsiteX14" fmla="*/ 56493 w 357875"/>
                <a:gd name="connsiteY14" fmla="*/ 222359 h 284433"/>
                <a:gd name="connsiteX15" fmla="*/ 117684 w 357875"/>
                <a:gd name="connsiteY15" fmla="*/ 214871 h 284433"/>
                <a:gd name="connsiteX16" fmla="*/ 45449 w 357875"/>
                <a:gd name="connsiteY16" fmla="*/ 137452 h 284433"/>
                <a:gd name="connsiteX17" fmla="*/ 0 w 357875"/>
                <a:gd name="connsiteY17" fmla="*/ 102042 h 28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7875" h="284433">
                  <a:moveTo>
                    <a:pt x="0" y="102042"/>
                  </a:moveTo>
                  <a:cubicBezTo>
                    <a:pt x="33134" y="65870"/>
                    <a:pt x="63222" y="25510"/>
                    <a:pt x="106004" y="0"/>
                  </a:cubicBezTo>
                  <a:cubicBezTo>
                    <a:pt x="93182" y="39091"/>
                    <a:pt x="69061" y="73739"/>
                    <a:pt x="59540" y="114099"/>
                  </a:cubicBezTo>
                  <a:cubicBezTo>
                    <a:pt x="86581" y="83131"/>
                    <a:pt x="103338" y="43913"/>
                    <a:pt x="135711" y="17768"/>
                  </a:cubicBezTo>
                  <a:cubicBezTo>
                    <a:pt x="130506" y="51148"/>
                    <a:pt x="119842" y="83258"/>
                    <a:pt x="113494" y="116510"/>
                  </a:cubicBezTo>
                  <a:cubicBezTo>
                    <a:pt x="103465" y="152301"/>
                    <a:pt x="159197" y="175527"/>
                    <a:pt x="182175" y="148113"/>
                  </a:cubicBezTo>
                  <a:cubicBezTo>
                    <a:pt x="200456" y="138975"/>
                    <a:pt x="202487" y="92015"/>
                    <a:pt x="177859" y="93792"/>
                  </a:cubicBezTo>
                  <a:cubicBezTo>
                    <a:pt x="176462" y="112449"/>
                    <a:pt x="175573" y="131360"/>
                    <a:pt x="175193" y="150143"/>
                  </a:cubicBezTo>
                  <a:cubicBezTo>
                    <a:pt x="111082" y="135040"/>
                    <a:pt x="142947" y="60413"/>
                    <a:pt x="184714" y="38964"/>
                  </a:cubicBezTo>
                  <a:cubicBezTo>
                    <a:pt x="240191" y="11549"/>
                    <a:pt x="312554" y="20053"/>
                    <a:pt x="357875" y="63332"/>
                  </a:cubicBezTo>
                  <a:cubicBezTo>
                    <a:pt x="323725" y="62190"/>
                    <a:pt x="281324" y="40360"/>
                    <a:pt x="252125" y="67012"/>
                  </a:cubicBezTo>
                  <a:cubicBezTo>
                    <a:pt x="218610" y="122221"/>
                    <a:pt x="229401" y="194057"/>
                    <a:pt x="191569" y="246981"/>
                  </a:cubicBezTo>
                  <a:cubicBezTo>
                    <a:pt x="147771" y="304348"/>
                    <a:pt x="24375" y="297495"/>
                    <a:pt x="16377" y="214744"/>
                  </a:cubicBezTo>
                  <a:cubicBezTo>
                    <a:pt x="11933" y="174765"/>
                    <a:pt x="55859" y="169816"/>
                    <a:pt x="84930" y="175654"/>
                  </a:cubicBezTo>
                  <a:cubicBezTo>
                    <a:pt x="75663" y="191265"/>
                    <a:pt x="66142" y="206876"/>
                    <a:pt x="56493" y="222359"/>
                  </a:cubicBezTo>
                  <a:cubicBezTo>
                    <a:pt x="75155" y="235432"/>
                    <a:pt x="110701" y="245966"/>
                    <a:pt x="117684" y="214871"/>
                  </a:cubicBezTo>
                  <a:cubicBezTo>
                    <a:pt x="129744" y="168927"/>
                    <a:pt x="86200" y="139229"/>
                    <a:pt x="45449" y="137452"/>
                  </a:cubicBezTo>
                  <a:cubicBezTo>
                    <a:pt x="30468" y="125521"/>
                    <a:pt x="15361" y="113591"/>
                    <a:pt x="0" y="10204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0213" y="4846"/>
              <a:ext cx="1035" cy="1198"/>
            </a:xfrm>
            <a:custGeom>
              <a:avLst/>
              <a:gdLst>
                <a:gd name="connsiteX0" fmla="*/ 503996 w 656924"/>
                <a:gd name="connsiteY0" fmla="*/ 23283 h 760673"/>
                <a:gd name="connsiteX1" fmla="*/ 617363 w 656924"/>
                <a:gd name="connsiteY1" fmla="*/ 14526 h 760673"/>
                <a:gd name="connsiteX2" fmla="*/ 555919 w 656924"/>
                <a:gd name="connsiteY2" fmla="*/ 317605 h 760673"/>
                <a:gd name="connsiteX3" fmla="*/ 655575 w 656924"/>
                <a:gd name="connsiteY3" fmla="*/ 577024 h 760673"/>
                <a:gd name="connsiteX4" fmla="*/ 596035 w 656924"/>
                <a:gd name="connsiteY4" fmla="*/ 635787 h 760673"/>
                <a:gd name="connsiteX5" fmla="*/ 534972 w 656924"/>
                <a:gd name="connsiteY5" fmla="*/ 614211 h 760673"/>
                <a:gd name="connsiteX6" fmla="*/ 606572 w 656924"/>
                <a:gd name="connsiteY6" fmla="*/ 594539 h 760673"/>
                <a:gd name="connsiteX7" fmla="*/ 611015 w 656924"/>
                <a:gd name="connsiteY7" fmla="*/ 512423 h 760673"/>
                <a:gd name="connsiteX8" fmla="*/ 562774 w 656924"/>
                <a:gd name="connsiteY8" fmla="*/ 397182 h 760673"/>
                <a:gd name="connsiteX9" fmla="*/ 513136 w 656924"/>
                <a:gd name="connsiteY9" fmla="*/ 386013 h 760673"/>
                <a:gd name="connsiteX10" fmla="*/ 610127 w 656924"/>
                <a:gd name="connsiteY10" fmla="*/ 567125 h 760673"/>
                <a:gd name="connsiteX11" fmla="*/ 524181 w 656924"/>
                <a:gd name="connsiteY11" fmla="*/ 580832 h 760673"/>
                <a:gd name="connsiteX12" fmla="*/ 508947 w 656924"/>
                <a:gd name="connsiteY12" fmla="*/ 557606 h 760673"/>
                <a:gd name="connsiteX13" fmla="*/ 291480 w 656924"/>
                <a:gd name="connsiteY13" fmla="*/ 612054 h 760673"/>
                <a:gd name="connsiteX14" fmla="*/ 274976 w 656924"/>
                <a:gd name="connsiteY14" fmla="*/ 697088 h 760673"/>
                <a:gd name="connsiteX15" fmla="*/ 229147 w 656924"/>
                <a:gd name="connsiteY15" fmla="*/ 676020 h 760673"/>
                <a:gd name="connsiteX16" fmla="*/ 269771 w 656924"/>
                <a:gd name="connsiteY16" fmla="*/ 715491 h 760673"/>
                <a:gd name="connsiteX17" fmla="*/ 218991 w 656924"/>
                <a:gd name="connsiteY17" fmla="*/ 760674 h 760673"/>
                <a:gd name="connsiteX18" fmla="*/ 181032 w 656924"/>
                <a:gd name="connsiteY18" fmla="*/ 717649 h 760673"/>
                <a:gd name="connsiteX19" fmla="*/ 223815 w 656924"/>
                <a:gd name="connsiteY19" fmla="*/ 733640 h 760673"/>
                <a:gd name="connsiteX20" fmla="*/ 230035 w 656924"/>
                <a:gd name="connsiteY20" fmla="*/ 704576 h 760673"/>
                <a:gd name="connsiteX21" fmla="*/ 140535 w 656924"/>
                <a:gd name="connsiteY21" fmla="*/ 650763 h 760673"/>
                <a:gd name="connsiteX22" fmla="*/ 137742 w 656924"/>
                <a:gd name="connsiteY22" fmla="*/ 688458 h 760673"/>
                <a:gd name="connsiteX23" fmla="*/ 115906 w 656924"/>
                <a:gd name="connsiteY23" fmla="*/ 665740 h 760673"/>
                <a:gd name="connsiteX24" fmla="*/ 68934 w 656924"/>
                <a:gd name="connsiteY24" fmla="*/ 676274 h 760673"/>
                <a:gd name="connsiteX25" fmla="*/ 47607 w 656924"/>
                <a:gd name="connsiteY25" fmla="*/ 627284 h 760673"/>
                <a:gd name="connsiteX26" fmla="*/ 98387 w 656924"/>
                <a:gd name="connsiteY26" fmla="*/ 659521 h 760673"/>
                <a:gd name="connsiteX27" fmla="*/ 381 w 656924"/>
                <a:gd name="connsiteY27" fmla="*/ 588320 h 760673"/>
                <a:gd name="connsiteX28" fmla="*/ 0 w 656924"/>
                <a:gd name="connsiteY28" fmla="*/ 552910 h 760673"/>
                <a:gd name="connsiteX29" fmla="*/ 44052 w 656924"/>
                <a:gd name="connsiteY29" fmla="*/ 573344 h 760673"/>
                <a:gd name="connsiteX30" fmla="*/ 6474 w 656924"/>
                <a:gd name="connsiteY30" fmla="*/ 536791 h 760673"/>
                <a:gd name="connsiteX31" fmla="*/ 53193 w 656924"/>
                <a:gd name="connsiteY31" fmla="*/ 550499 h 760673"/>
                <a:gd name="connsiteX32" fmla="*/ 138631 w 656924"/>
                <a:gd name="connsiteY32" fmla="*/ 573471 h 760673"/>
                <a:gd name="connsiteX33" fmla="*/ 107020 w 656924"/>
                <a:gd name="connsiteY33" fmla="*/ 537426 h 760673"/>
                <a:gd name="connsiteX34" fmla="*/ 149675 w 656924"/>
                <a:gd name="connsiteY34" fmla="*/ 541234 h 760673"/>
                <a:gd name="connsiteX35" fmla="*/ 181032 w 656924"/>
                <a:gd name="connsiteY35" fmla="*/ 595554 h 760673"/>
                <a:gd name="connsiteX36" fmla="*/ 162878 w 656924"/>
                <a:gd name="connsiteY36" fmla="*/ 615100 h 760673"/>
                <a:gd name="connsiteX37" fmla="*/ 265455 w 656924"/>
                <a:gd name="connsiteY37" fmla="*/ 660282 h 760673"/>
                <a:gd name="connsiteX38" fmla="*/ 243873 w 656924"/>
                <a:gd name="connsiteY38" fmla="*/ 614592 h 760673"/>
                <a:gd name="connsiteX39" fmla="*/ 278277 w 656924"/>
                <a:gd name="connsiteY39" fmla="*/ 613703 h 760673"/>
                <a:gd name="connsiteX40" fmla="*/ 245143 w 656924"/>
                <a:gd name="connsiteY40" fmla="*/ 566617 h 760673"/>
                <a:gd name="connsiteX41" fmla="*/ 322075 w 656924"/>
                <a:gd name="connsiteY41" fmla="*/ 555321 h 760673"/>
                <a:gd name="connsiteX42" fmla="*/ 288687 w 656924"/>
                <a:gd name="connsiteY42" fmla="*/ 506077 h 760673"/>
                <a:gd name="connsiteX43" fmla="*/ 230289 w 656924"/>
                <a:gd name="connsiteY43" fmla="*/ 497828 h 760673"/>
                <a:gd name="connsiteX44" fmla="*/ 274341 w 656924"/>
                <a:gd name="connsiteY44" fmla="*/ 471429 h 760673"/>
                <a:gd name="connsiteX45" fmla="*/ 209215 w 656924"/>
                <a:gd name="connsiteY45" fmla="*/ 364564 h 760673"/>
                <a:gd name="connsiteX46" fmla="*/ 244381 w 656924"/>
                <a:gd name="connsiteY46" fmla="*/ 371545 h 760673"/>
                <a:gd name="connsiteX47" fmla="*/ 310649 w 656924"/>
                <a:gd name="connsiteY47" fmla="*/ 414443 h 760673"/>
                <a:gd name="connsiteX48" fmla="*/ 299478 w 656924"/>
                <a:gd name="connsiteY48" fmla="*/ 366595 h 760673"/>
                <a:gd name="connsiteX49" fmla="*/ 348608 w 656924"/>
                <a:gd name="connsiteY49" fmla="*/ 365833 h 760673"/>
                <a:gd name="connsiteX50" fmla="*/ 392660 w 656924"/>
                <a:gd name="connsiteY50" fmla="*/ 400355 h 760673"/>
                <a:gd name="connsiteX51" fmla="*/ 387455 w 656924"/>
                <a:gd name="connsiteY51" fmla="*/ 345908 h 760673"/>
                <a:gd name="connsiteX52" fmla="*/ 460578 w 656924"/>
                <a:gd name="connsiteY52" fmla="*/ 346415 h 760673"/>
                <a:gd name="connsiteX53" fmla="*/ 420335 w 656924"/>
                <a:gd name="connsiteY53" fmla="*/ 381064 h 760673"/>
                <a:gd name="connsiteX54" fmla="*/ 494982 w 656924"/>
                <a:gd name="connsiteY54" fmla="*/ 367737 h 760673"/>
                <a:gd name="connsiteX55" fmla="*/ 493840 w 656924"/>
                <a:gd name="connsiteY55" fmla="*/ 267346 h 760673"/>
                <a:gd name="connsiteX56" fmla="*/ 421604 w 656924"/>
                <a:gd name="connsiteY56" fmla="*/ 259350 h 760673"/>
                <a:gd name="connsiteX57" fmla="*/ 437600 w 656924"/>
                <a:gd name="connsiteY57" fmla="*/ 296283 h 760673"/>
                <a:gd name="connsiteX58" fmla="*/ 387836 w 656924"/>
                <a:gd name="connsiteY58" fmla="*/ 292856 h 760673"/>
                <a:gd name="connsiteX59" fmla="*/ 384027 w 656924"/>
                <a:gd name="connsiteY59" fmla="*/ 240185 h 760673"/>
                <a:gd name="connsiteX60" fmla="*/ 342006 w 656924"/>
                <a:gd name="connsiteY60" fmla="*/ 275088 h 760673"/>
                <a:gd name="connsiteX61" fmla="*/ 297446 w 656924"/>
                <a:gd name="connsiteY61" fmla="*/ 276864 h 760673"/>
                <a:gd name="connsiteX62" fmla="*/ 298970 w 656924"/>
                <a:gd name="connsiteY62" fmla="*/ 222163 h 760673"/>
                <a:gd name="connsiteX63" fmla="*/ 252887 w 656924"/>
                <a:gd name="connsiteY63" fmla="*/ 274326 h 760673"/>
                <a:gd name="connsiteX64" fmla="*/ 198805 w 656924"/>
                <a:gd name="connsiteY64" fmla="*/ 283083 h 760673"/>
                <a:gd name="connsiteX65" fmla="*/ 256060 w 656924"/>
                <a:gd name="connsiteY65" fmla="*/ 176092 h 760673"/>
                <a:gd name="connsiteX66" fmla="*/ 218356 w 656924"/>
                <a:gd name="connsiteY66" fmla="*/ 154389 h 760673"/>
                <a:gd name="connsiteX67" fmla="*/ 236891 w 656924"/>
                <a:gd name="connsiteY67" fmla="*/ 121010 h 760673"/>
                <a:gd name="connsiteX68" fmla="*/ 270660 w 656924"/>
                <a:gd name="connsiteY68" fmla="*/ 148805 h 760673"/>
                <a:gd name="connsiteX69" fmla="*/ 295161 w 656924"/>
                <a:gd name="connsiteY69" fmla="*/ 87884 h 760673"/>
                <a:gd name="connsiteX70" fmla="*/ 220768 w 656924"/>
                <a:gd name="connsiteY70" fmla="*/ 85092 h 760673"/>
                <a:gd name="connsiteX71" fmla="*/ 282085 w 656924"/>
                <a:gd name="connsiteY71" fmla="*/ 38640 h 760673"/>
                <a:gd name="connsiteX72" fmla="*/ 472766 w 656924"/>
                <a:gd name="connsiteY72" fmla="*/ 75319 h 760673"/>
                <a:gd name="connsiteX73" fmla="*/ 469719 w 656924"/>
                <a:gd name="connsiteY73" fmla="*/ 91057 h 760673"/>
                <a:gd name="connsiteX74" fmla="*/ 351908 w 656924"/>
                <a:gd name="connsiteY74" fmla="*/ 75192 h 760673"/>
                <a:gd name="connsiteX75" fmla="*/ 296939 w 656924"/>
                <a:gd name="connsiteY75" fmla="*/ 203252 h 760673"/>
                <a:gd name="connsiteX76" fmla="*/ 311157 w 656924"/>
                <a:gd name="connsiteY76" fmla="*/ 206806 h 760673"/>
                <a:gd name="connsiteX77" fmla="*/ 350766 w 656924"/>
                <a:gd name="connsiteY77" fmla="*/ 86488 h 760673"/>
                <a:gd name="connsiteX78" fmla="*/ 468830 w 656924"/>
                <a:gd name="connsiteY78" fmla="*/ 102226 h 760673"/>
                <a:gd name="connsiteX79" fmla="*/ 430110 w 656924"/>
                <a:gd name="connsiteY79" fmla="*/ 173553 h 760673"/>
                <a:gd name="connsiteX80" fmla="*/ 428587 w 656924"/>
                <a:gd name="connsiteY80" fmla="*/ 138270 h 760673"/>
                <a:gd name="connsiteX81" fmla="*/ 386185 w 656924"/>
                <a:gd name="connsiteY81" fmla="*/ 137128 h 760673"/>
                <a:gd name="connsiteX82" fmla="*/ 378187 w 656924"/>
                <a:gd name="connsiteY82" fmla="*/ 172538 h 760673"/>
                <a:gd name="connsiteX83" fmla="*/ 473273 w 656924"/>
                <a:gd name="connsiteY83" fmla="*/ 187387 h 760673"/>
                <a:gd name="connsiteX84" fmla="*/ 505519 w 656924"/>
                <a:gd name="connsiteY84" fmla="*/ 133447 h 760673"/>
                <a:gd name="connsiteX85" fmla="*/ 475940 w 656924"/>
                <a:gd name="connsiteY85" fmla="*/ 106668 h 760673"/>
                <a:gd name="connsiteX86" fmla="*/ 508566 w 656924"/>
                <a:gd name="connsiteY86" fmla="*/ 54378 h 760673"/>
                <a:gd name="connsiteX87" fmla="*/ 583086 w 656924"/>
                <a:gd name="connsiteY87" fmla="*/ 65039 h 760673"/>
                <a:gd name="connsiteX88" fmla="*/ 524308 w 656924"/>
                <a:gd name="connsiteY88" fmla="*/ 247166 h 760673"/>
                <a:gd name="connsiteX89" fmla="*/ 553253 w 656924"/>
                <a:gd name="connsiteY89" fmla="*/ 237647 h 760673"/>
                <a:gd name="connsiteX90" fmla="*/ 590830 w 656924"/>
                <a:gd name="connsiteY90" fmla="*/ 61739 h 760673"/>
                <a:gd name="connsiteX91" fmla="*/ 503996 w 656924"/>
                <a:gd name="connsiteY91" fmla="*/ 23283 h 760673"/>
                <a:gd name="connsiteX92" fmla="*/ 353686 w 656924"/>
                <a:gd name="connsiteY92" fmla="*/ 111872 h 760673"/>
                <a:gd name="connsiteX93" fmla="*/ 345815 w 656924"/>
                <a:gd name="connsiteY93" fmla="*/ 165684 h 760673"/>
                <a:gd name="connsiteX94" fmla="*/ 370062 w 656924"/>
                <a:gd name="connsiteY94" fmla="*/ 117837 h 760673"/>
                <a:gd name="connsiteX95" fmla="*/ 422493 w 656924"/>
                <a:gd name="connsiteY95" fmla="*/ 111364 h 760673"/>
                <a:gd name="connsiteX96" fmla="*/ 353686 w 656924"/>
                <a:gd name="connsiteY96" fmla="*/ 111872 h 760673"/>
                <a:gd name="connsiteX97" fmla="*/ 351654 w 656924"/>
                <a:gd name="connsiteY97" fmla="*/ 463941 h 760673"/>
                <a:gd name="connsiteX98" fmla="*/ 375902 w 656924"/>
                <a:gd name="connsiteY98" fmla="*/ 530953 h 760673"/>
                <a:gd name="connsiteX99" fmla="*/ 444075 w 656924"/>
                <a:gd name="connsiteY99" fmla="*/ 540853 h 760673"/>
                <a:gd name="connsiteX100" fmla="*/ 445217 w 656924"/>
                <a:gd name="connsiteY100" fmla="*/ 555194 h 760673"/>
                <a:gd name="connsiteX101" fmla="*/ 339848 w 656924"/>
                <a:gd name="connsiteY101" fmla="*/ 544026 h 760673"/>
                <a:gd name="connsiteX102" fmla="*/ 524181 w 656924"/>
                <a:gd name="connsiteY102" fmla="*/ 506585 h 760673"/>
                <a:gd name="connsiteX103" fmla="*/ 493840 w 656924"/>
                <a:gd name="connsiteY103" fmla="*/ 454676 h 760673"/>
                <a:gd name="connsiteX104" fmla="*/ 439251 w 656924"/>
                <a:gd name="connsiteY104" fmla="*/ 451503 h 760673"/>
                <a:gd name="connsiteX105" fmla="*/ 484953 w 656924"/>
                <a:gd name="connsiteY105" fmla="*/ 492878 h 760673"/>
                <a:gd name="connsiteX106" fmla="*/ 476066 w 656924"/>
                <a:gd name="connsiteY106" fmla="*/ 541107 h 760673"/>
                <a:gd name="connsiteX107" fmla="*/ 386693 w 656924"/>
                <a:gd name="connsiteY107" fmla="*/ 522450 h 760673"/>
                <a:gd name="connsiteX108" fmla="*/ 360668 w 656924"/>
                <a:gd name="connsiteY108" fmla="*/ 450487 h 760673"/>
                <a:gd name="connsiteX109" fmla="*/ 351654 w 656924"/>
                <a:gd name="connsiteY109" fmla="*/ 463941 h 760673"/>
                <a:gd name="connsiteX110" fmla="*/ 396468 w 656924"/>
                <a:gd name="connsiteY110" fmla="*/ 465337 h 760673"/>
                <a:gd name="connsiteX111" fmla="*/ 404974 w 656924"/>
                <a:gd name="connsiteY111" fmla="*/ 506966 h 760673"/>
                <a:gd name="connsiteX112" fmla="*/ 446233 w 656924"/>
                <a:gd name="connsiteY112" fmla="*/ 501889 h 760673"/>
                <a:gd name="connsiteX113" fmla="*/ 438743 w 656924"/>
                <a:gd name="connsiteY113" fmla="*/ 455437 h 760673"/>
                <a:gd name="connsiteX114" fmla="*/ 396468 w 656924"/>
                <a:gd name="connsiteY114" fmla="*/ 465337 h 76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56924" h="760673">
                  <a:moveTo>
                    <a:pt x="503996" y="23283"/>
                  </a:moveTo>
                  <a:cubicBezTo>
                    <a:pt x="534337" y="-13396"/>
                    <a:pt x="579024" y="946"/>
                    <a:pt x="617363" y="14526"/>
                  </a:cubicBezTo>
                  <a:cubicBezTo>
                    <a:pt x="642119" y="118598"/>
                    <a:pt x="592354" y="222036"/>
                    <a:pt x="555919" y="317605"/>
                  </a:cubicBezTo>
                  <a:cubicBezTo>
                    <a:pt x="604795" y="396040"/>
                    <a:pt x="643388" y="484882"/>
                    <a:pt x="655575" y="577024"/>
                  </a:cubicBezTo>
                  <a:cubicBezTo>
                    <a:pt x="664843" y="613577"/>
                    <a:pt x="624346" y="629568"/>
                    <a:pt x="596035" y="635787"/>
                  </a:cubicBezTo>
                  <a:cubicBezTo>
                    <a:pt x="572676" y="643402"/>
                    <a:pt x="554142" y="623349"/>
                    <a:pt x="534972" y="614211"/>
                  </a:cubicBezTo>
                  <a:cubicBezTo>
                    <a:pt x="558839" y="607865"/>
                    <a:pt x="583467" y="603423"/>
                    <a:pt x="606572" y="594539"/>
                  </a:cubicBezTo>
                  <a:cubicBezTo>
                    <a:pt x="629677" y="572836"/>
                    <a:pt x="617109" y="538695"/>
                    <a:pt x="611015" y="512423"/>
                  </a:cubicBezTo>
                  <a:cubicBezTo>
                    <a:pt x="598828" y="472825"/>
                    <a:pt x="589053" y="430308"/>
                    <a:pt x="562774" y="397182"/>
                  </a:cubicBezTo>
                  <a:cubicBezTo>
                    <a:pt x="546524" y="392105"/>
                    <a:pt x="529640" y="389440"/>
                    <a:pt x="513136" y="386013"/>
                  </a:cubicBezTo>
                  <a:cubicBezTo>
                    <a:pt x="582959" y="416981"/>
                    <a:pt x="600225" y="499097"/>
                    <a:pt x="610127" y="567125"/>
                  </a:cubicBezTo>
                  <a:cubicBezTo>
                    <a:pt x="581563" y="572074"/>
                    <a:pt x="552872" y="576644"/>
                    <a:pt x="524181" y="580832"/>
                  </a:cubicBezTo>
                  <a:cubicBezTo>
                    <a:pt x="520373" y="574994"/>
                    <a:pt x="512755" y="563444"/>
                    <a:pt x="508947" y="557606"/>
                  </a:cubicBezTo>
                  <a:cubicBezTo>
                    <a:pt x="441282" y="591366"/>
                    <a:pt x="365365" y="601012"/>
                    <a:pt x="291480" y="612054"/>
                  </a:cubicBezTo>
                  <a:cubicBezTo>
                    <a:pt x="295542" y="641879"/>
                    <a:pt x="289575" y="670943"/>
                    <a:pt x="274976" y="697088"/>
                  </a:cubicBezTo>
                  <a:cubicBezTo>
                    <a:pt x="259742" y="689981"/>
                    <a:pt x="244508" y="682873"/>
                    <a:pt x="229147" y="676020"/>
                  </a:cubicBezTo>
                  <a:cubicBezTo>
                    <a:pt x="242604" y="689219"/>
                    <a:pt x="256187" y="702292"/>
                    <a:pt x="269771" y="715491"/>
                  </a:cubicBezTo>
                  <a:cubicBezTo>
                    <a:pt x="253648" y="731102"/>
                    <a:pt x="240191" y="751282"/>
                    <a:pt x="218991" y="760674"/>
                  </a:cubicBezTo>
                  <a:cubicBezTo>
                    <a:pt x="199821" y="753947"/>
                    <a:pt x="193092" y="732244"/>
                    <a:pt x="181032" y="717649"/>
                  </a:cubicBezTo>
                  <a:cubicBezTo>
                    <a:pt x="195251" y="722853"/>
                    <a:pt x="209469" y="728183"/>
                    <a:pt x="223815" y="733640"/>
                  </a:cubicBezTo>
                  <a:cubicBezTo>
                    <a:pt x="225338" y="726279"/>
                    <a:pt x="228385" y="711811"/>
                    <a:pt x="230035" y="704576"/>
                  </a:cubicBezTo>
                  <a:cubicBezTo>
                    <a:pt x="204772" y="679828"/>
                    <a:pt x="171511" y="666374"/>
                    <a:pt x="140535" y="650763"/>
                  </a:cubicBezTo>
                  <a:cubicBezTo>
                    <a:pt x="139900" y="660155"/>
                    <a:pt x="138503" y="679066"/>
                    <a:pt x="137742" y="688458"/>
                  </a:cubicBezTo>
                  <a:cubicBezTo>
                    <a:pt x="130379" y="680843"/>
                    <a:pt x="123143" y="673355"/>
                    <a:pt x="115906" y="665740"/>
                  </a:cubicBezTo>
                  <a:cubicBezTo>
                    <a:pt x="100418" y="669167"/>
                    <a:pt x="85057" y="683508"/>
                    <a:pt x="68934" y="676274"/>
                  </a:cubicBezTo>
                  <a:cubicBezTo>
                    <a:pt x="59413" y="661044"/>
                    <a:pt x="53954" y="643783"/>
                    <a:pt x="47607" y="627284"/>
                  </a:cubicBezTo>
                  <a:cubicBezTo>
                    <a:pt x="64491" y="638072"/>
                    <a:pt x="81249" y="648860"/>
                    <a:pt x="98387" y="659521"/>
                  </a:cubicBezTo>
                  <a:cubicBezTo>
                    <a:pt x="104227" y="607485"/>
                    <a:pt x="40370" y="592127"/>
                    <a:pt x="381" y="588320"/>
                  </a:cubicBezTo>
                  <a:cubicBezTo>
                    <a:pt x="254" y="579563"/>
                    <a:pt x="127" y="561794"/>
                    <a:pt x="0" y="552910"/>
                  </a:cubicBezTo>
                  <a:cubicBezTo>
                    <a:pt x="14599" y="559763"/>
                    <a:pt x="29326" y="566490"/>
                    <a:pt x="44052" y="573344"/>
                  </a:cubicBezTo>
                  <a:cubicBezTo>
                    <a:pt x="31484" y="561160"/>
                    <a:pt x="18789" y="548976"/>
                    <a:pt x="6474" y="536791"/>
                  </a:cubicBezTo>
                  <a:cubicBezTo>
                    <a:pt x="26914" y="527526"/>
                    <a:pt x="46464" y="524480"/>
                    <a:pt x="53193" y="550499"/>
                  </a:cubicBezTo>
                  <a:cubicBezTo>
                    <a:pt x="78075" y="560779"/>
                    <a:pt x="116922" y="607611"/>
                    <a:pt x="138631" y="573471"/>
                  </a:cubicBezTo>
                  <a:cubicBezTo>
                    <a:pt x="128982" y="560652"/>
                    <a:pt x="117557" y="549229"/>
                    <a:pt x="107020" y="537426"/>
                  </a:cubicBezTo>
                  <a:cubicBezTo>
                    <a:pt x="117684" y="538441"/>
                    <a:pt x="139011" y="540345"/>
                    <a:pt x="149675" y="541234"/>
                  </a:cubicBezTo>
                  <a:cubicBezTo>
                    <a:pt x="155388" y="562175"/>
                    <a:pt x="157038" y="587178"/>
                    <a:pt x="181032" y="595554"/>
                  </a:cubicBezTo>
                  <a:cubicBezTo>
                    <a:pt x="176462" y="600377"/>
                    <a:pt x="167449" y="610150"/>
                    <a:pt x="162878" y="615100"/>
                  </a:cubicBezTo>
                  <a:cubicBezTo>
                    <a:pt x="195251" y="631726"/>
                    <a:pt x="225846" y="671578"/>
                    <a:pt x="265455" y="660282"/>
                  </a:cubicBezTo>
                  <a:cubicBezTo>
                    <a:pt x="275357" y="639722"/>
                    <a:pt x="255172" y="627918"/>
                    <a:pt x="243873" y="614592"/>
                  </a:cubicBezTo>
                  <a:cubicBezTo>
                    <a:pt x="252506" y="614338"/>
                    <a:pt x="269644" y="613957"/>
                    <a:pt x="278277" y="613703"/>
                  </a:cubicBezTo>
                  <a:cubicBezTo>
                    <a:pt x="267232" y="597966"/>
                    <a:pt x="256187" y="582355"/>
                    <a:pt x="245143" y="566617"/>
                  </a:cubicBezTo>
                  <a:cubicBezTo>
                    <a:pt x="270787" y="562936"/>
                    <a:pt x="296431" y="559256"/>
                    <a:pt x="322075" y="555321"/>
                  </a:cubicBezTo>
                  <a:cubicBezTo>
                    <a:pt x="310903" y="538695"/>
                    <a:pt x="299858" y="522323"/>
                    <a:pt x="288687" y="506077"/>
                  </a:cubicBezTo>
                  <a:cubicBezTo>
                    <a:pt x="266216" y="521942"/>
                    <a:pt x="243873" y="527399"/>
                    <a:pt x="230289" y="497828"/>
                  </a:cubicBezTo>
                  <a:cubicBezTo>
                    <a:pt x="244762" y="488943"/>
                    <a:pt x="259488" y="480186"/>
                    <a:pt x="274341" y="471429"/>
                  </a:cubicBezTo>
                  <a:cubicBezTo>
                    <a:pt x="240953" y="444142"/>
                    <a:pt x="230416" y="400355"/>
                    <a:pt x="209215" y="364564"/>
                  </a:cubicBezTo>
                  <a:cubicBezTo>
                    <a:pt x="217975" y="366341"/>
                    <a:pt x="235621" y="369768"/>
                    <a:pt x="244381" y="371545"/>
                  </a:cubicBezTo>
                  <a:cubicBezTo>
                    <a:pt x="272310" y="375733"/>
                    <a:pt x="280562" y="416220"/>
                    <a:pt x="310649" y="414443"/>
                  </a:cubicBezTo>
                  <a:cubicBezTo>
                    <a:pt x="307348" y="398324"/>
                    <a:pt x="303413" y="382460"/>
                    <a:pt x="299478" y="366595"/>
                  </a:cubicBezTo>
                  <a:cubicBezTo>
                    <a:pt x="315727" y="366341"/>
                    <a:pt x="332104" y="365960"/>
                    <a:pt x="348608" y="365833"/>
                  </a:cubicBezTo>
                  <a:cubicBezTo>
                    <a:pt x="363080" y="377383"/>
                    <a:pt x="377806" y="388933"/>
                    <a:pt x="392660" y="400355"/>
                  </a:cubicBezTo>
                  <a:cubicBezTo>
                    <a:pt x="391390" y="386775"/>
                    <a:pt x="388724" y="359614"/>
                    <a:pt x="387455" y="345908"/>
                  </a:cubicBezTo>
                  <a:cubicBezTo>
                    <a:pt x="411702" y="345654"/>
                    <a:pt x="436077" y="345780"/>
                    <a:pt x="460578" y="346415"/>
                  </a:cubicBezTo>
                  <a:cubicBezTo>
                    <a:pt x="446995" y="357838"/>
                    <a:pt x="433538" y="369387"/>
                    <a:pt x="420335" y="381064"/>
                  </a:cubicBezTo>
                  <a:cubicBezTo>
                    <a:pt x="445471" y="378652"/>
                    <a:pt x="470861" y="375860"/>
                    <a:pt x="494982" y="367737"/>
                  </a:cubicBezTo>
                  <a:cubicBezTo>
                    <a:pt x="489142" y="333977"/>
                    <a:pt x="475940" y="301106"/>
                    <a:pt x="493840" y="267346"/>
                  </a:cubicBezTo>
                  <a:cubicBezTo>
                    <a:pt x="469719" y="264680"/>
                    <a:pt x="445598" y="262015"/>
                    <a:pt x="421604" y="259350"/>
                  </a:cubicBezTo>
                  <a:cubicBezTo>
                    <a:pt x="426810" y="271661"/>
                    <a:pt x="432141" y="283972"/>
                    <a:pt x="437600" y="296283"/>
                  </a:cubicBezTo>
                  <a:cubicBezTo>
                    <a:pt x="420970" y="295141"/>
                    <a:pt x="404466" y="293871"/>
                    <a:pt x="387836" y="292856"/>
                  </a:cubicBezTo>
                  <a:cubicBezTo>
                    <a:pt x="386566" y="275214"/>
                    <a:pt x="385296" y="257700"/>
                    <a:pt x="384027" y="240185"/>
                  </a:cubicBezTo>
                  <a:cubicBezTo>
                    <a:pt x="369808" y="251608"/>
                    <a:pt x="355844" y="263284"/>
                    <a:pt x="342006" y="275088"/>
                  </a:cubicBezTo>
                  <a:cubicBezTo>
                    <a:pt x="327153" y="275595"/>
                    <a:pt x="312300" y="276230"/>
                    <a:pt x="297446" y="276864"/>
                  </a:cubicBezTo>
                  <a:cubicBezTo>
                    <a:pt x="297827" y="263157"/>
                    <a:pt x="298589" y="235870"/>
                    <a:pt x="298970" y="222163"/>
                  </a:cubicBezTo>
                  <a:cubicBezTo>
                    <a:pt x="281451" y="237520"/>
                    <a:pt x="266343" y="255415"/>
                    <a:pt x="252887" y="274326"/>
                  </a:cubicBezTo>
                  <a:cubicBezTo>
                    <a:pt x="234860" y="277245"/>
                    <a:pt x="216705" y="280037"/>
                    <a:pt x="198805" y="283083"/>
                  </a:cubicBezTo>
                  <a:cubicBezTo>
                    <a:pt x="222672" y="249958"/>
                    <a:pt x="230670" y="208202"/>
                    <a:pt x="256060" y="176092"/>
                  </a:cubicBezTo>
                  <a:cubicBezTo>
                    <a:pt x="243492" y="168857"/>
                    <a:pt x="230797" y="161623"/>
                    <a:pt x="218356" y="154389"/>
                  </a:cubicBezTo>
                  <a:cubicBezTo>
                    <a:pt x="224449" y="143220"/>
                    <a:pt x="230670" y="132051"/>
                    <a:pt x="236891" y="121010"/>
                  </a:cubicBezTo>
                  <a:cubicBezTo>
                    <a:pt x="248062" y="130275"/>
                    <a:pt x="259361" y="139539"/>
                    <a:pt x="270660" y="148805"/>
                  </a:cubicBezTo>
                  <a:cubicBezTo>
                    <a:pt x="279546" y="128752"/>
                    <a:pt x="287925" y="108572"/>
                    <a:pt x="295161" y="87884"/>
                  </a:cubicBezTo>
                  <a:cubicBezTo>
                    <a:pt x="270406" y="86996"/>
                    <a:pt x="245523" y="86107"/>
                    <a:pt x="220768" y="85092"/>
                  </a:cubicBezTo>
                  <a:cubicBezTo>
                    <a:pt x="235875" y="64531"/>
                    <a:pt x="250094" y="30644"/>
                    <a:pt x="282085" y="38640"/>
                  </a:cubicBezTo>
                  <a:cubicBezTo>
                    <a:pt x="345307" y="48794"/>
                    <a:pt x="414876" y="46636"/>
                    <a:pt x="472766" y="75319"/>
                  </a:cubicBezTo>
                  <a:cubicBezTo>
                    <a:pt x="472004" y="79254"/>
                    <a:pt x="470480" y="87123"/>
                    <a:pt x="469719" y="91057"/>
                  </a:cubicBezTo>
                  <a:cubicBezTo>
                    <a:pt x="429983" y="90676"/>
                    <a:pt x="392152" y="70623"/>
                    <a:pt x="351908" y="75192"/>
                  </a:cubicBezTo>
                  <a:cubicBezTo>
                    <a:pt x="312934" y="105018"/>
                    <a:pt x="310395" y="159466"/>
                    <a:pt x="296939" y="203252"/>
                  </a:cubicBezTo>
                  <a:cubicBezTo>
                    <a:pt x="300493" y="204140"/>
                    <a:pt x="307602" y="205917"/>
                    <a:pt x="311157" y="206806"/>
                  </a:cubicBezTo>
                  <a:cubicBezTo>
                    <a:pt x="315473" y="165304"/>
                    <a:pt x="319536" y="116821"/>
                    <a:pt x="350766" y="86488"/>
                  </a:cubicBezTo>
                  <a:cubicBezTo>
                    <a:pt x="390755" y="78365"/>
                    <a:pt x="430110" y="94103"/>
                    <a:pt x="468830" y="102226"/>
                  </a:cubicBezTo>
                  <a:cubicBezTo>
                    <a:pt x="473020" y="133574"/>
                    <a:pt x="458293" y="159085"/>
                    <a:pt x="430110" y="173553"/>
                  </a:cubicBezTo>
                  <a:cubicBezTo>
                    <a:pt x="429729" y="164669"/>
                    <a:pt x="428968" y="147155"/>
                    <a:pt x="428587" y="138270"/>
                  </a:cubicBezTo>
                  <a:cubicBezTo>
                    <a:pt x="414495" y="137890"/>
                    <a:pt x="400277" y="137509"/>
                    <a:pt x="386185" y="137128"/>
                  </a:cubicBezTo>
                  <a:cubicBezTo>
                    <a:pt x="384281" y="145885"/>
                    <a:pt x="380218" y="163654"/>
                    <a:pt x="378187" y="172538"/>
                  </a:cubicBezTo>
                  <a:cubicBezTo>
                    <a:pt x="409671" y="178503"/>
                    <a:pt x="441028" y="186118"/>
                    <a:pt x="473273" y="187387"/>
                  </a:cubicBezTo>
                  <a:cubicBezTo>
                    <a:pt x="485969" y="170634"/>
                    <a:pt x="495363" y="151724"/>
                    <a:pt x="505519" y="133447"/>
                  </a:cubicBezTo>
                  <a:cubicBezTo>
                    <a:pt x="498156" y="126721"/>
                    <a:pt x="483430" y="113394"/>
                    <a:pt x="475940" y="106668"/>
                  </a:cubicBezTo>
                  <a:cubicBezTo>
                    <a:pt x="485842" y="89026"/>
                    <a:pt x="485334" y="60977"/>
                    <a:pt x="508566" y="54378"/>
                  </a:cubicBezTo>
                  <a:cubicBezTo>
                    <a:pt x="533575" y="56028"/>
                    <a:pt x="558204" y="60977"/>
                    <a:pt x="583086" y="65039"/>
                  </a:cubicBezTo>
                  <a:cubicBezTo>
                    <a:pt x="585625" y="130655"/>
                    <a:pt x="562139" y="194114"/>
                    <a:pt x="524308" y="247166"/>
                  </a:cubicBezTo>
                  <a:cubicBezTo>
                    <a:pt x="531544" y="244754"/>
                    <a:pt x="546017" y="239931"/>
                    <a:pt x="553253" y="237647"/>
                  </a:cubicBezTo>
                  <a:cubicBezTo>
                    <a:pt x="575088" y="181930"/>
                    <a:pt x="598955" y="122533"/>
                    <a:pt x="590830" y="61739"/>
                  </a:cubicBezTo>
                  <a:cubicBezTo>
                    <a:pt x="580928" y="24298"/>
                    <a:pt x="532306" y="34579"/>
                    <a:pt x="503996" y="23283"/>
                  </a:cubicBezTo>
                  <a:moveTo>
                    <a:pt x="353686" y="111872"/>
                  </a:moveTo>
                  <a:cubicBezTo>
                    <a:pt x="350893" y="129767"/>
                    <a:pt x="348227" y="147662"/>
                    <a:pt x="345815" y="165684"/>
                  </a:cubicBezTo>
                  <a:cubicBezTo>
                    <a:pt x="353939" y="149820"/>
                    <a:pt x="361937" y="133828"/>
                    <a:pt x="370062" y="117837"/>
                  </a:cubicBezTo>
                  <a:cubicBezTo>
                    <a:pt x="387455" y="115806"/>
                    <a:pt x="404974" y="113648"/>
                    <a:pt x="422493" y="111364"/>
                  </a:cubicBezTo>
                  <a:cubicBezTo>
                    <a:pt x="399515" y="111110"/>
                    <a:pt x="376537" y="111491"/>
                    <a:pt x="353686" y="111872"/>
                  </a:cubicBezTo>
                  <a:moveTo>
                    <a:pt x="351654" y="463941"/>
                  </a:moveTo>
                  <a:cubicBezTo>
                    <a:pt x="359652" y="486278"/>
                    <a:pt x="367650" y="508616"/>
                    <a:pt x="375902" y="530953"/>
                  </a:cubicBezTo>
                  <a:cubicBezTo>
                    <a:pt x="398626" y="533365"/>
                    <a:pt x="421985" y="533618"/>
                    <a:pt x="444075" y="540853"/>
                  </a:cubicBezTo>
                  <a:cubicBezTo>
                    <a:pt x="444329" y="544407"/>
                    <a:pt x="444964" y="551514"/>
                    <a:pt x="445217" y="555194"/>
                  </a:cubicBezTo>
                  <a:cubicBezTo>
                    <a:pt x="409544" y="565348"/>
                    <a:pt x="373236" y="557987"/>
                    <a:pt x="339848" y="544026"/>
                  </a:cubicBezTo>
                  <a:cubicBezTo>
                    <a:pt x="395960" y="594793"/>
                    <a:pt x="481526" y="557733"/>
                    <a:pt x="524181" y="506585"/>
                  </a:cubicBezTo>
                  <a:cubicBezTo>
                    <a:pt x="514787" y="488943"/>
                    <a:pt x="506916" y="470033"/>
                    <a:pt x="493840" y="454676"/>
                  </a:cubicBezTo>
                  <a:cubicBezTo>
                    <a:pt x="475686" y="452137"/>
                    <a:pt x="457532" y="451122"/>
                    <a:pt x="439251" y="451503"/>
                  </a:cubicBezTo>
                  <a:cubicBezTo>
                    <a:pt x="454231" y="465591"/>
                    <a:pt x="469465" y="479298"/>
                    <a:pt x="484953" y="492878"/>
                  </a:cubicBezTo>
                  <a:cubicBezTo>
                    <a:pt x="482160" y="508996"/>
                    <a:pt x="479240" y="525115"/>
                    <a:pt x="476066" y="541107"/>
                  </a:cubicBezTo>
                  <a:cubicBezTo>
                    <a:pt x="448137" y="527273"/>
                    <a:pt x="416146" y="530699"/>
                    <a:pt x="386693" y="522450"/>
                  </a:cubicBezTo>
                  <a:cubicBezTo>
                    <a:pt x="371205" y="501508"/>
                    <a:pt x="367904" y="474729"/>
                    <a:pt x="360668" y="450487"/>
                  </a:cubicBezTo>
                  <a:cubicBezTo>
                    <a:pt x="358383" y="453787"/>
                    <a:pt x="353939" y="460514"/>
                    <a:pt x="351654" y="463941"/>
                  </a:cubicBezTo>
                  <a:moveTo>
                    <a:pt x="396468" y="465337"/>
                  </a:moveTo>
                  <a:cubicBezTo>
                    <a:pt x="399261" y="479171"/>
                    <a:pt x="402054" y="493132"/>
                    <a:pt x="404974" y="506966"/>
                  </a:cubicBezTo>
                  <a:cubicBezTo>
                    <a:pt x="415257" y="505697"/>
                    <a:pt x="435950" y="503158"/>
                    <a:pt x="446233" y="501889"/>
                  </a:cubicBezTo>
                  <a:cubicBezTo>
                    <a:pt x="443694" y="486405"/>
                    <a:pt x="441155" y="470921"/>
                    <a:pt x="438743" y="455437"/>
                  </a:cubicBezTo>
                  <a:cubicBezTo>
                    <a:pt x="428206" y="457976"/>
                    <a:pt x="407005" y="462926"/>
                    <a:pt x="396468" y="46533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8066" y="4941"/>
              <a:ext cx="442" cy="285"/>
            </a:xfrm>
            <a:custGeom>
              <a:avLst/>
              <a:gdLst>
                <a:gd name="connsiteX0" fmla="*/ 0 w 280942"/>
                <a:gd name="connsiteY0" fmla="*/ 33506 h 180798"/>
                <a:gd name="connsiteX1" fmla="*/ 85692 w 280942"/>
                <a:gd name="connsiteY1" fmla="*/ 0 h 180798"/>
                <a:gd name="connsiteX2" fmla="*/ 105877 w 280942"/>
                <a:gd name="connsiteY2" fmla="*/ 62063 h 180798"/>
                <a:gd name="connsiteX3" fmla="*/ 82518 w 280942"/>
                <a:gd name="connsiteY3" fmla="*/ 76785 h 180798"/>
                <a:gd name="connsiteX4" fmla="*/ 114256 w 280942"/>
                <a:gd name="connsiteY4" fmla="*/ 130598 h 180798"/>
                <a:gd name="connsiteX5" fmla="*/ 205915 w 280942"/>
                <a:gd name="connsiteY5" fmla="*/ 110672 h 180798"/>
                <a:gd name="connsiteX6" fmla="*/ 162878 w 280942"/>
                <a:gd name="connsiteY6" fmla="*/ 80085 h 180798"/>
                <a:gd name="connsiteX7" fmla="*/ 165925 w 280942"/>
                <a:gd name="connsiteY7" fmla="*/ 123872 h 180798"/>
                <a:gd name="connsiteX8" fmla="*/ 113367 w 280942"/>
                <a:gd name="connsiteY8" fmla="*/ 42264 h 180798"/>
                <a:gd name="connsiteX9" fmla="*/ 237018 w 280942"/>
                <a:gd name="connsiteY9" fmla="*/ 31729 h 180798"/>
                <a:gd name="connsiteX10" fmla="*/ 280943 w 280942"/>
                <a:gd name="connsiteY10" fmla="*/ 149890 h 180798"/>
                <a:gd name="connsiteX11" fmla="*/ 219625 w 280942"/>
                <a:gd name="connsiteY11" fmla="*/ 157885 h 180798"/>
                <a:gd name="connsiteX12" fmla="*/ 198932 w 280942"/>
                <a:gd name="connsiteY12" fmla="*/ 139863 h 180798"/>
                <a:gd name="connsiteX13" fmla="*/ 193981 w 280942"/>
                <a:gd name="connsiteY13" fmla="*/ 157251 h 180798"/>
                <a:gd name="connsiteX14" fmla="*/ 161863 w 280942"/>
                <a:gd name="connsiteY14" fmla="*/ 159662 h 180798"/>
                <a:gd name="connsiteX15" fmla="*/ 151580 w 280942"/>
                <a:gd name="connsiteY15" fmla="*/ 156743 h 180798"/>
                <a:gd name="connsiteX16" fmla="*/ 85438 w 280942"/>
                <a:gd name="connsiteY16" fmla="*/ 150017 h 180798"/>
                <a:gd name="connsiteX17" fmla="*/ 38466 w 280942"/>
                <a:gd name="connsiteY17" fmla="*/ 59017 h 180798"/>
                <a:gd name="connsiteX18" fmla="*/ 74647 w 280942"/>
                <a:gd name="connsiteY18" fmla="*/ 26526 h 180798"/>
                <a:gd name="connsiteX19" fmla="*/ 66903 w 280942"/>
                <a:gd name="connsiteY19" fmla="*/ 61301 h 180798"/>
                <a:gd name="connsiteX20" fmla="*/ 82391 w 280942"/>
                <a:gd name="connsiteY20" fmla="*/ 26018 h 180798"/>
                <a:gd name="connsiteX21" fmla="*/ 34531 w 280942"/>
                <a:gd name="connsiteY21" fmla="*/ 25130 h 180798"/>
                <a:gd name="connsiteX22" fmla="*/ 66776 w 280942"/>
                <a:gd name="connsiteY22" fmla="*/ 152301 h 180798"/>
                <a:gd name="connsiteX23" fmla="*/ 131014 w 280942"/>
                <a:gd name="connsiteY23" fmla="*/ 169054 h 180798"/>
                <a:gd name="connsiteX24" fmla="*/ 47226 w 280942"/>
                <a:gd name="connsiteY24" fmla="*/ 175527 h 180798"/>
                <a:gd name="connsiteX25" fmla="*/ 0 w 280942"/>
                <a:gd name="connsiteY25" fmla="*/ 33506 h 18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0942" h="180798">
                  <a:moveTo>
                    <a:pt x="0" y="33506"/>
                  </a:moveTo>
                  <a:cubicBezTo>
                    <a:pt x="381" y="-7869"/>
                    <a:pt x="57382" y="2792"/>
                    <a:pt x="85692" y="0"/>
                  </a:cubicBezTo>
                  <a:cubicBezTo>
                    <a:pt x="95467" y="19418"/>
                    <a:pt x="99022" y="41375"/>
                    <a:pt x="105877" y="62063"/>
                  </a:cubicBezTo>
                  <a:cubicBezTo>
                    <a:pt x="100038" y="65743"/>
                    <a:pt x="88358" y="73105"/>
                    <a:pt x="82518" y="76785"/>
                  </a:cubicBezTo>
                  <a:cubicBezTo>
                    <a:pt x="91913" y="95188"/>
                    <a:pt x="98133" y="116510"/>
                    <a:pt x="114256" y="130598"/>
                  </a:cubicBezTo>
                  <a:cubicBezTo>
                    <a:pt x="145994" y="132121"/>
                    <a:pt x="177858" y="125268"/>
                    <a:pt x="205915" y="110672"/>
                  </a:cubicBezTo>
                  <a:cubicBezTo>
                    <a:pt x="204772" y="86304"/>
                    <a:pt x="180525" y="86050"/>
                    <a:pt x="162878" y="80085"/>
                  </a:cubicBezTo>
                  <a:cubicBezTo>
                    <a:pt x="163640" y="91000"/>
                    <a:pt x="165163" y="112830"/>
                    <a:pt x="165925" y="123872"/>
                  </a:cubicBezTo>
                  <a:cubicBezTo>
                    <a:pt x="126316" y="113337"/>
                    <a:pt x="110321" y="81100"/>
                    <a:pt x="113367" y="42264"/>
                  </a:cubicBezTo>
                  <a:cubicBezTo>
                    <a:pt x="154119" y="36045"/>
                    <a:pt x="195759" y="22591"/>
                    <a:pt x="237018" y="31729"/>
                  </a:cubicBezTo>
                  <a:cubicBezTo>
                    <a:pt x="267994" y="61682"/>
                    <a:pt x="270152" y="110037"/>
                    <a:pt x="280943" y="149890"/>
                  </a:cubicBezTo>
                  <a:cubicBezTo>
                    <a:pt x="260504" y="152555"/>
                    <a:pt x="240064" y="155220"/>
                    <a:pt x="219625" y="157885"/>
                  </a:cubicBezTo>
                  <a:cubicBezTo>
                    <a:pt x="212770" y="151793"/>
                    <a:pt x="205915" y="145828"/>
                    <a:pt x="198932" y="139863"/>
                  </a:cubicBezTo>
                  <a:cubicBezTo>
                    <a:pt x="197663" y="144178"/>
                    <a:pt x="195251" y="152936"/>
                    <a:pt x="193981" y="157251"/>
                  </a:cubicBezTo>
                  <a:cubicBezTo>
                    <a:pt x="185983" y="157885"/>
                    <a:pt x="169861" y="159028"/>
                    <a:pt x="161863" y="159662"/>
                  </a:cubicBezTo>
                  <a:lnTo>
                    <a:pt x="151580" y="156743"/>
                  </a:lnTo>
                  <a:cubicBezTo>
                    <a:pt x="130633" y="147605"/>
                    <a:pt x="107274" y="154332"/>
                    <a:pt x="85438" y="150017"/>
                  </a:cubicBezTo>
                  <a:cubicBezTo>
                    <a:pt x="58651" y="127552"/>
                    <a:pt x="45195" y="92523"/>
                    <a:pt x="38466" y="59017"/>
                  </a:cubicBezTo>
                  <a:cubicBezTo>
                    <a:pt x="34785" y="34775"/>
                    <a:pt x="46845" y="23987"/>
                    <a:pt x="74647" y="26526"/>
                  </a:cubicBezTo>
                  <a:cubicBezTo>
                    <a:pt x="72743" y="35283"/>
                    <a:pt x="68808" y="52671"/>
                    <a:pt x="66903" y="61301"/>
                  </a:cubicBezTo>
                  <a:cubicBezTo>
                    <a:pt x="72108" y="49498"/>
                    <a:pt x="77313" y="37822"/>
                    <a:pt x="82391" y="26018"/>
                  </a:cubicBezTo>
                  <a:cubicBezTo>
                    <a:pt x="66395" y="25637"/>
                    <a:pt x="50400" y="25384"/>
                    <a:pt x="34531" y="25130"/>
                  </a:cubicBezTo>
                  <a:cubicBezTo>
                    <a:pt x="25517" y="70312"/>
                    <a:pt x="51415" y="111561"/>
                    <a:pt x="66776" y="152301"/>
                  </a:cubicBezTo>
                  <a:cubicBezTo>
                    <a:pt x="86327" y="158393"/>
                    <a:pt x="120731" y="151667"/>
                    <a:pt x="131014" y="169054"/>
                  </a:cubicBezTo>
                  <a:cubicBezTo>
                    <a:pt x="104481" y="174131"/>
                    <a:pt x="72362" y="188473"/>
                    <a:pt x="47226" y="175527"/>
                  </a:cubicBezTo>
                  <a:cubicBezTo>
                    <a:pt x="17011" y="135167"/>
                    <a:pt x="3936" y="83131"/>
                    <a:pt x="0" y="33506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8848" y="4943"/>
              <a:ext cx="128" cy="87"/>
            </a:xfrm>
            <a:custGeom>
              <a:avLst/>
              <a:gdLst>
                <a:gd name="connsiteX0" fmla="*/ 0 w 80994"/>
                <a:gd name="connsiteY0" fmla="*/ 17768 h 55336"/>
                <a:gd name="connsiteX1" fmla="*/ 24755 w 80994"/>
                <a:gd name="connsiteY1" fmla="*/ 0 h 55336"/>
                <a:gd name="connsiteX2" fmla="*/ 80995 w 80994"/>
                <a:gd name="connsiteY2" fmla="*/ 44802 h 55336"/>
                <a:gd name="connsiteX3" fmla="*/ 53193 w 80994"/>
                <a:gd name="connsiteY3" fmla="*/ 55336 h 55336"/>
                <a:gd name="connsiteX4" fmla="*/ 0 w 80994"/>
                <a:gd name="connsiteY4" fmla="*/ 17768 h 5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4" h="55336">
                  <a:moveTo>
                    <a:pt x="0" y="17768"/>
                  </a:moveTo>
                  <a:cubicBezTo>
                    <a:pt x="8125" y="11676"/>
                    <a:pt x="16377" y="5838"/>
                    <a:pt x="24755" y="0"/>
                  </a:cubicBezTo>
                  <a:cubicBezTo>
                    <a:pt x="43036" y="15484"/>
                    <a:pt x="62079" y="30079"/>
                    <a:pt x="80995" y="44802"/>
                  </a:cubicBezTo>
                  <a:cubicBezTo>
                    <a:pt x="74013" y="47467"/>
                    <a:pt x="60175" y="52671"/>
                    <a:pt x="53193" y="55336"/>
                  </a:cubicBezTo>
                  <a:cubicBezTo>
                    <a:pt x="38212" y="39217"/>
                    <a:pt x="21074" y="25130"/>
                    <a:pt x="0" y="17768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8673" y="4984"/>
              <a:ext cx="545" cy="759"/>
            </a:xfrm>
            <a:custGeom>
              <a:avLst/>
              <a:gdLst>
                <a:gd name="connsiteX0" fmla="*/ 9427 w 346301"/>
                <a:gd name="connsiteY0" fmla="*/ 0 h 481905"/>
                <a:gd name="connsiteX1" fmla="*/ 67063 w 346301"/>
                <a:gd name="connsiteY1" fmla="*/ 91634 h 481905"/>
                <a:gd name="connsiteX2" fmla="*/ 244794 w 346301"/>
                <a:gd name="connsiteY2" fmla="*/ 54321 h 481905"/>
                <a:gd name="connsiteX3" fmla="*/ 317791 w 346301"/>
                <a:gd name="connsiteY3" fmla="*/ 221471 h 481905"/>
                <a:gd name="connsiteX4" fmla="*/ 250126 w 346301"/>
                <a:gd name="connsiteY4" fmla="*/ 183015 h 481905"/>
                <a:gd name="connsiteX5" fmla="*/ 308651 w 346301"/>
                <a:gd name="connsiteY5" fmla="*/ 180096 h 481905"/>
                <a:gd name="connsiteX6" fmla="*/ 260028 w 346301"/>
                <a:gd name="connsiteY6" fmla="*/ 136690 h 481905"/>
                <a:gd name="connsiteX7" fmla="*/ 230195 w 346301"/>
                <a:gd name="connsiteY7" fmla="*/ 237209 h 481905"/>
                <a:gd name="connsiteX8" fmla="*/ 255331 w 346301"/>
                <a:gd name="connsiteY8" fmla="*/ 340393 h 481905"/>
                <a:gd name="connsiteX9" fmla="*/ 302430 w 346301"/>
                <a:gd name="connsiteY9" fmla="*/ 291783 h 481905"/>
                <a:gd name="connsiteX10" fmla="*/ 251396 w 346301"/>
                <a:gd name="connsiteY10" fmla="*/ 297495 h 481905"/>
                <a:gd name="connsiteX11" fmla="*/ 314237 w 346301"/>
                <a:gd name="connsiteY11" fmla="*/ 252312 h 481905"/>
                <a:gd name="connsiteX12" fmla="*/ 243271 w 346301"/>
                <a:gd name="connsiteY12" fmla="*/ 424539 h 481905"/>
                <a:gd name="connsiteX13" fmla="*/ 55891 w 346301"/>
                <a:gd name="connsiteY13" fmla="*/ 389510 h 481905"/>
                <a:gd name="connsiteX14" fmla="*/ 5745 w 346301"/>
                <a:gd name="connsiteY14" fmla="*/ 481906 h 481905"/>
                <a:gd name="connsiteX15" fmla="*/ 155040 w 346301"/>
                <a:gd name="connsiteY15" fmla="*/ 302952 h 481905"/>
                <a:gd name="connsiteX16" fmla="*/ 178526 w 346301"/>
                <a:gd name="connsiteY16" fmla="*/ 356131 h 481905"/>
                <a:gd name="connsiteX17" fmla="*/ 116447 w 346301"/>
                <a:gd name="connsiteY17" fmla="*/ 339124 h 481905"/>
                <a:gd name="connsiteX18" fmla="*/ 200615 w 346301"/>
                <a:gd name="connsiteY18" fmla="*/ 312598 h 481905"/>
                <a:gd name="connsiteX19" fmla="*/ 81789 w 346301"/>
                <a:gd name="connsiteY19" fmla="*/ 248124 h 481905"/>
                <a:gd name="connsiteX20" fmla="*/ 199219 w 346301"/>
                <a:gd name="connsiteY20" fmla="*/ 241143 h 481905"/>
                <a:gd name="connsiteX21" fmla="*/ 82424 w 346301"/>
                <a:gd name="connsiteY21" fmla="*/ 213475 h 481905"/>
                <a:gd name="connsiteX22" fmla="*/ 192363 w 346301"/>
                <a:gd name="connsiteY22" fmla="*/ 184030 h 481905"/>
                <a:gd name="connsiteX23" fmla="*/ 147423 w 346301"/>
                <a:gd name="connsiteY23" fmla="*/ 111307 h 481905"/>
                <a:gd name="connsiteX24" fmla="*/ 115177 w 346301"/>
                <a:gd name="connsiteY24" fmla="*/ 143163 h 481905"/>
                <a:gd name="connsiteX25" fmla="*/ 174083 w 346301"/>
                <a:gd name="connsiteY25" fmla="*/ 120318 h 481905"/>
                <a:gd name="connsiteX26" fmla="*/ 154405 w 346301"/>
                <a:gd name="connsiteY26" fmla="*/ 176796 h 481905"/>
                <a:gd name="connsiteX27" fmla="*/ 9427 w 346301"/>
                <a:gd name="connsiteY27" fmla="*/ 0 h 4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6301" h="481905">
                  <a:moveTo>
                    <a:pt x="9427" y="0"/>
                  </a:moveTo>
                  <a:cubicBezTo>
                    <a:pt x="27835" y="30460"/>
                    <a:pt x="29739" y="78181"/>
                    <a:pt x="67063" y="91634"/>
                  </a:cubicBezTo>
                  <a:cubicBezTo>
                    <a:pt x="128507" y="91381"/>
                    <a:pt x="183985" y="58763"/>
                    <a:pt x="244794" y="54321"/>
                  </a:cubicBezTo>
                  <a:cubicBezTo>
                    <a:pt x="319949" y="56605"/>
                    <a:pt x="385964" y="167150"/>
                    <a:pt x="317791" y="221471"/>
                  </a:cubicBezTo>
                  <a:cubicBezTo>
                    <a:pt x="287577" y="250916"/>
                    <a:pt x="249491" y="218806"/>
                    <a:pt x="250126" y="183015"/>
                  </a:cubicBezTo>
                  <a:cubicBezTo>
                    <a:pt x="269550" y="182000"/>
                    <a:pt x="289100" y="181111"/>
                    <a:pt x="308651" y="180096"/>
                  </a:cubicBezTo>
                  <a:cubicBezTo>
                    <a:pt x="299003" y="160043"/>
                    <a:pt x="290370" y="123871"/>
                    <a:pt x="260028" y="136690"/>
                  </a:cubicBezTo>
                  <a:cubicBezTo>
                    <a:pt x="217373" y="151159"/>
                    <a:pt x="215723" y="201672"/>
                    <a:pt x="230195" y="237209"/>
                  </a:cubicBezTo>
                  <a:cubicBezTo>
                    <a:pt x="219912" y="273253"/>
                    <a:pt x="213184" y="322117"/>
                    <a:pt x="255331" y="340393"/>
                  </a:cubicBezTo>
                  <a:cubicBezTo>
                    <a:pt x="288212" y="357907"/>
                    <a:pt x="302049" y="316786"/>
                    <a:pt x="302430" y="291783"/>
                  </a:cubicBezTo>
                  <a:cubicBezTo>
                    <a:pt x="289735" y="293180"/>
                    <a:pt x="264218" y="295972"/>
                    <a:pt x="251396" y="297495"/>
                  </a:cubicBezTo>
                  <a:cubicBezTo>
                    <a:pt x="249111" y="264369"/>
                    <a:pt x="281991" y="224517"/>
                    <a:pt x="314237" y="252312"/>
                  </a:cubicBezTo>
                  <a:cubicBezTo>
                    <a:pt x="385202" y="305744"/>
                    <a:pt x="321219" y="422128"/>
                    <a:pt x="243271" y="424539"/>
                  </a:cubicBezTo>
                  <a:cubicBezTo>
                    <a:pt x="179034" y="423397"/>
                    <a:pt x="120763" y="382656"/>
                    <a:pt x="55891" y="389510"/>
                  </a:cubicBezTo>
                  <a:cubicBezTo>
                    <a:pt x="24661" y="409944"/>
                    <a:pt x="19710" y="450303"/>
                    <a:pt x="5745" y="481906"/>
                  </a:cubicBezTo>
                  <a:cubicBezTo>
                    <a:pt x="-22438" y="395602"/>
                    <a:pt x="57161" y="274015"/>
                    <a:pt x="155040" y="302952"/>
                  </a:cubicBezTo>
                  <a:cubicBezTo>
                    <a:pt x="179415" y="306760"/>
                    <a:pt x="172813" y="339124"/>
                    <a:pt x="178526" y="356131"/>
                  </a:cubicBezTo>
                  <a:cubicBezTo>
                    <a:pt x="158214" y="349150"/>
                    <a:pt x="138156" y="340774"/>
                    <a:pt x="116447" y="339124"/>
                  </a:cubicBezTo>
                  <a:cubicBezTo>
                    <a:pt x="133077" y="390145"/>
                    <a:pt x="215723" y="362730"/>
                    <a:pt x="200615" y="312598"/>
                  </a:cubicBezTo>
                  <a:cubicBezTo>
                    <a:pt x="179922" y="264496"/>
                    <a:pt x="105783" y="293306"/>
                    <a:pt x="81789" y="248124"/>
                  </a:cubicBezTo>
                  <a:cubicBezTo>
                    <a:pt x="120890" y="245712"/>
                    <a:pt x="160245" y="245839"/>
                    <a:pt x="199219" y="241143"/>
                  </a:cubicBezTo>
                  <a:cubicBezTo>
                    <a:pt x="161514" y="226548"/>
                    <a:pt x="110226" y="247870"/>
                    <a:pt x="82424" y="213475"/>
                  </a:cubicBezTo>
                  <a:cubicBezTo>
                    <a:pt x="118859" y="203449"/>
                    <a:pt x="157579" y="199641"/>
                    <a:pt x="192363" y="184030"/>
                  </a:cubicBezTo>
                  <a:cubicBezTo>
                    <a:pt x="222578" y="153190"/>
                    <a:pt x="185381" y="104072"/>
                    <a:pt x="147423" y="111307"/>
                  </a:cubicBezTo>
                  <a:cubicBezTo>
                    <a:pt x="135363" y="120572"/>
                    <a:pt x="125206" y="131867"/>
                    <a:pt x="115177" y="143163"/>
                  </a:cubicBezTo>
                  <a:cubicBezTo>
                    <a:pt x="135870" y="138340"/>
                    <a:pt x="155167" y="129710"/>
                    <a:pt x="174083" y="120318"/>
                  </a:cubicBezTo>
                  <a:cubicBezTo>
                    <a:pt x="180430" y="140879"/>
                    <a:pt x="182334" y="172100"/>
                    <a:pt x="154405" y="176796"/>
                  </a:cubicBezTo>
                  <a:cubicBezTo>
                    <a:pt x="58303" y="204210"/>
                    <a:pt x="-15963" y="84400"/>
                    <a:pt x="9427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9607" y="4983"/>
              <a:ext cx="925" cy="1376"/>
            </a:xfrm>
            <a:custGeom>
              <a:avLst/>
              <a:gdLst>
                <a:gd name="connsiteX0" fmla="*/ 525773 w 587364"/>
                <a:gd name="connsiteY0" fmla="*/ 89223 h 873700"/>
                <a:gd name="connsiteX1" fmla="*/ 577823 w 587364"/>
                <a:gd name="connsiteY1" fmla="*/ 0 h 873700"/>
                <a:gd name="connsiteX2" fmla="*/ 439192 w 587364"/>
                <a:gd name="connsiteY2" fmla="*/ 173496 h 873700"/>
                <a:gd name="connsiteX3" fmla="*/ 407328 w 587364"/>
                <a:gd name="connsiteY3" fmla="*/ 117018 h 873700"/>
                <a:gd name="connsiteX4" fmla="*/ 465217 w 587364"/>
                <a:gd name="connsiteY4" fmla="*/ 145067 h 873700"/>
                <a:gd name="connsiteX5" fmla="*/ 383461 w 587364"/>
                <a:gd name="connsiteY5" fmla="*/ 156870 h 873700"/>
                <a:gd name="connsiteX6" fmla="*/ 502795 w 587364"/>
                <a:gd name="connsiteY6" fmla="*/ 211572 h 873700"/>
                <a:gd name="connsiteX7" fmla="*/ 383334 w 587364"/>
                <a:gd name="connsiteY7" fmla="*/ 238351 h 873700"/>
                <a:gd name="connsiteX8" fmla="*/ 504064 w 587364"/>
                <a:gd name="connsiteY8" fmla="*/ 248631 h 873700"/>
                <a:gd name="connsiteX9" fmla="*/ 395394 w 587364"/>
                <a:gd name="connsiteY9" fmla="*/ 293053 h 873700"/>
                <a:gd name="connsiteX10" fmla="*/ 438558 w 587364"/>
                <a:gd name="connsiteY10" fmla="*/ 363619 h 873700"/>
                <a:gd name="connsiteX11" fmla="*/ 462043 w 587364"/>
                <a:gd name="connsiteY11" fmla="*/ 328209 h 873700"/>
                <a:gd name="connsiteX12" fmla="*/ 408851 w 587364"/>
                <a:gd name="connsiteY12" fmla="*/ 357654 h 873700"/>
                <a:gd name="connsiteX13" fmla="*/ 438558 w 587364"/>
                <a:gd name="connsiteY13" fmla="*/ 298891 h 873700"/>
                <a:gd name="connsiteX14" fmla="*/ 583663 w 587364"/>
                <a:gd name="connsiteY14" fmla="*/ 478733 h 873700"/>
                <a:gd name="connsiteX15" fmla="*/ 527296 w 587364"/>
                <a:gd name="connsiteY15" fmla="*/ 383799 h 873700"/>
                <a:gd name="connsiteX16" fmla="*/ 310083 w 587364"/>
                <a:gd name="connsiteY16" fmla="*/ 417813 h 873700"/>
                <a:gd name="connsiteX17" fmla="*/ 392220 w 587364"/>
                <a:gd name="connsiteY17" fmla="*/ 623927 h 873700"/>
                <a:gd name="connsiteX18" fmla="*/ 503049 w 587364"/>
                <a:gd name="connsiteY18" fmla="*/ 620500 h 873700"/>
                <a:gd name="connsiteX19" fmla="*/ 274537 w 587364"/>
                <a:gd name="connsiteY19" fmla="*/ 587882 h 873700"/>
                <a:gd name="connsiteX20" fmla="*/ 312876 w 587364"/>
                <a:gd name="connsiteY20" fmla="*/ 539146 h 873700"/>
                <a:gd name="connsiteX21" fmla="*/ 314653 w 587364"/>
                <a:gd name="connsiteY21" fmla="*/ 598162 h 873700"/>
                <a:gd name="connsiteX22" fmla="*/ 265396 w 587364"/>
                <a:gd name="connsiteY22" fmla="*/ 533942 h 873700"/>
                <a:gd name="connsiteX23" fmla="*/ 275045 w 587364"/>
                <a:gd name="connsiteY23" fmla="*/ 673805 h 873700"/>
                <a:gd name="connsiteX24" fmla="*/ 188718 w 587364"/>
                <a:gd name="connsiteY24" fmla="*/ 577348 h 873700"/>
                <a:gd name="connsiteX25" fmla="*/ 244830 w 587364"/>
                <a:gd name="connsiteY25" fmla="*/ 692208 h 873700"/>
                <a:gd name="connsiteX26" fmla="*/ 158630 w 587364"/>
                <a:gd name="connsiteY26" fmla="*/ 617708 h 873700"/>
                <a:gd name="connsiteX27" fmla="*/ 98456 w 587364"/>
                <a:gd name="connsiteY27" fmla="*/ 664667 h 873700"/>
                <a:gd name="connsiteX28" fmla="*/ 151521 w 587364"/>
                <a:gd name="connsiteY28" fmla="*/ 705915 h 873700"/>
                <a:gd name="connsiteX29" fmla="*/ 103026 w 587364"/>
                <a:gd name="connsiteY29" fmla="*/ 662510 h 873700"/>
                <a:gd name="connsiteX30" fmla="*/ 161423 w 587364"/>
                <a:gd name="connsiteY30" fmla="*/ 650706 h 873700"/>
                <a:gd name="connsiteX31" fmla="*/ 81190 w 587364"/>
                <a:gd name="connsiteY31" fmla="*/ 873700 h 873700"/>
                <a:gd name="connsiteX32" fmla="*/ 138826 w 587364"/>
                <a:gd name="connsiteY32" fmla="*/ 780035 h 873700"/>
                <a:gd name="connsiteX33" fmla="*/ 11748 w 587364"/>
                <a:gd name="connsiteY33" fmla="*/ 636238 h 873700"/>
                <a:gd name="connsiteX34" fmla="*/ 48564 w 587364"/>
                <a:gd name="connsiteY34" fmla="*/ 491805 h 873700"/>
                <a:gd name="connsiteX35" fmla="*/ 151521 w 587364"/>
                <a:gd name="connsiteY35" fmla="*/ 491552 h 873700"/>
                <a:gd name="connsiteX36" fmla="*/ 169040 w 587364"/>
                <a:gd name="connsiteY36" fmla="*/ 425301 h 873700"/>
                <a:gd name="connsiteX37" fmla="*/ 299419 w 587364"/>
                <a:gd name="connsiteY37" fmla="*/ 411847 h 873700"/>
                <a:gd name="connsiteX38" fmla="*/ 241529 w 587364"/>
                <a:gd name="connsiteY38" fmla="*/ 298764 h 873700"/>
                <a:gd name="connsiteX39" fmla="*/ 311733 w 587364"/>
                <a:gd name="connsiteY39" fmla="*/ 246728 h 873700"/>
                <a:gd name="connsiteX40" fmla="*/ 336743 w 587364"/>
                <a:gd name="connsiteY40" fmla="*/ 294322 h 873700"/>
                <a:gd name="connsiteX41" fmla="*/ 284058 w 587364"/>
                <a:gd name="connsiteY41" fmla="*/ 288864 h 873700"/>
                <a:gd name="connsiteX42" fmla="*/ 335092 w 587364"/>
                <a:gd name="connsiteY42" fmla="*/ 336078 h 873700"/>
                <a:gd name="connsiteX43" fmla="*/ 355024 w 587364"/>
                <a:gd name="connsiteY43" fmla="*/ 235813 h 873700"/>
                <a:gd name="connsiteX44" fmla="*/ 322778 w 587364"/>
                <a:gd name="connsiteY44" fmla="*/ 133898 h 873700"/>
                <a:gd name="connsiteX45" fmla="*/ 281011 w 587364"/>
                <a:gd name="connsiteY45" fmla="*/ 182000 h 873700"/>
                <a:gd name="connsiteX46" fmla="*/ 336616 w 587364"/>
                <a:gd name="connsiteY46" fmla="*/ 180223 h 873700"/>
                <a:gd name="connsiteX47" fmla="*/ 274664 w 587364"/>
                <a:gd name="connsiteY47" fmla="*/ 223502 h 873700"/>
                <a:gd name="connsiteX48" fmla="*/ 348930 w 587364"/>
                <a:gd name="connsiteY48" fmla="*/ 53559 h 873700"/>
                <a:gd name="connsiteX49" fmla="*/ 525773 w 587364"/>
                <a:gd name="connsiteY49" fmla="*/ 89223 h 873700"/>
                <a:gd name="connsiteX50" fmla="*/ 189226 w 587364"/>
                <a:gd name="connsiteY50" fmla="*/ 459061 h 873700"/>
                <a:gd name="connsiteX51" fmla="*/ 214362 w 587364"/>
                <a:gd name="connsiteY51" fmla="*/ 503482 h 873700"/>
                <a:gd name="connsiteX52" fmla="*/ 154441 w 587364"/>
                <a:gd name="connsiteY52" fmla="*/ 495359 h 873700"/>
                <a:gd name="connsiteX53" fmla="*/ 141238 w 587364"/>
                <a:gd name="connsiteY53" fmla="*/ 540288 h 873700"/>
                <a:gd name="connsiteX54" fmla="*/ 121053 w 587364"/>
                <a:gd name="connsiteY54" fmla="*/ 562118 h 873700"/>
                <a:gd name="connsiteX55" fmla="*/ 93378 w 587364"/>
                <a:gd name="connsiteY55" fmla="*/ 514143 h 873700"/>
                <a:gd name="connsiteX56" fmla="*/ 70907 w 587364"/>
                <a:gd name="connsiteY56" fmla="*/ 576586 h 873700"/>
                <a:gd name="connsiteX57" fmla="*/ 178181 w 587364"/>
                <a:gd name="connsiteY57" fmla="*/ 552853 h 873700"/>
                <a:gd name="connsiteX58" fmla="*/ 252701 w 587364"/>
                <a:gd name="connsiteY58" fmla="*/ 475941 h 873700"/>
                <a:gd name="connsiteX59" fmla="*/ 189226 w 587364"/>
                <a:gd name="connsiteY59" fmla="*/ 459061 h 87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7364" h="873700">
                  <a:moveTo>
                    <a:pt x="525773" y="89223"/>
                  </a:moveTo>
                  <a:cubicBezTo>
                    <a:pt x="554083" y="67266"/>
                    <a:pt x="562208" y="30460"/>
                    <a:pt x="577823" y="0"/>
                  </a:cubicBezTo>
                  <a:cubicBezTo>
                    <a:pt x="592549" y="80846"/>
                    <a:pt x="533898" y="193169"/>
                    <a:pt x="439192" y="173496"/>
                  </a:cubicBezTo>
                  <a:cubicBezTo>
                    <a:pt x="405677" y="176669"/>
                    <a:pt x="411644" y="138848"/>
                    <a:pt x="407328" y="117018"/>
                  </a:cubicBezTo>
                  <a:cubicBezTo>
                    <a:pt x="426497" y="126283"/>
                    <a:pt x="445794" y="135929"/>
                    <a:pt x="465217" y="145067"/>
                  </a:cubicBezTo>
                  <a:cubicBezTo>
                    <a:pt x="461663" y="88842"/>
                    <a:pt x="376098" y="105468"/>
                    <a:pt x="383461" y="156870"/>
                  </a:cubicBezTo>
                  <a:cubicBezTo>
                    <a:pt x="394886" y="207891"/>
                    <a:pt x="465471" y="192788"/>
                    <a:pt x="502795" y="211572"/>
                  </a:cubicBezTo>
                  <a:cubicBezTo>
                    <a:pt x="470295" y="240255"/>
                    <a:pt x="421292" y="219948"/>
                    <a:pt x="383334" y="238351"/>
                  </a:cubicBezTo>
                  <a:cubicBezTo>
                    <a:pt x="423323" y="243808"/>
                    <a:pt x="463821" y="244570"/>
                    <a:pt x="504064" y="248631"/>
                  </a:cubicBezTo>
                  <a:cubicBezTo>
                    <a:pt x="474104" y="277188"/>
                    <a:pt x="429036" y="272111"/>
                    <a:pt x="395394" y="293053"/>
                  </a:cubicBezTo>
                  <a:cubicBezTo>
                    <a:pt x="366576" y="320467"/>
                    <a:pt x="401488" y="374534"/>
                    <a:pt x="438558" y="363619"/>
                  </a:cubicBezTo>
                  <a:cubicBezTo>
                    <a:pt x="462424" y="366411"/>
                    <a:pt x="460647" y="344962"/>
                    <a:pt x="462043" y="328209"/>
                  </a:cubicBezTo>
                  <a:cubicBezTo>
                    <a:pt x="444270" y="337981"/>
                    <a:pt x="426624" y="347881"/>
                    <a:pt x="408851" y="357654"/>
                  </a:cubicBezTo>
                  <a:cubicBezTo>
                    <a:pt x="410247" y="333666"/>
                    <a:pt x="407455" y="302571"/>
                    <a:pt x="438558" y="298891"/>
                  </a:cubicBezTo>
                  <a:cubicBezTo>
                    <a:pt x="534025" y="277061"/>
                    <a:pt x="604610" y="394333"/>
                    <a:pt x="583663" y="478733"/>
                  </a:cubicBezTo>
                  <a:cubicBezTo>
                    <a:pt x="567794" y="445861"/>
                    <a:pt x="564747" y="400171"/>
                    <a:pt x="527296" y="383799"/>
                  </a:cubicBezTo>
                  <a:cubicBezTo>
                    <a:pt x="452776" y="382403"/>
                    <a:pt x="385619" y="433804"/>
                    <a:pt x="310083" y="417813"/>
                  </a:cubicBezTo>
                  <a:cubicBezTo>
                    <a:pt x="364037" y="474672"/>
                    <a:pt x="353246" y="559833"/>
                    <a:pt x="392220" y="623927"/>
                  </a:cubicBezTo>
                  <a:cubicBezTo>
                    <a:pt x="424085" y="652864"/>
                    <a:pt x="467502" y="628242"/>
                    <a:pt x="503049" y="620500"/>
                  </a:cubicBezTo>
                  <a:cubicBezTo>
                    <a:pt x="444778" y="693477"/>
                    <a:pt x="300435" y="686878"/>
                    <a:pt x="274537" y="587882"/>
                  </a:cubicBezTo>
                  <a:cubicBezTo>
                    <a:pt x="263492" y="560722"/>
                    <a:pt x="293579" y="548030"/>
                    <a:pt x="312876" y="539146"/>
                  </a:cubicBezTo>
                  <a:cubicBezTo>
                    <a:pt x="313257" y="553868"/>
                    <a:pt x="314145" y="583440"/>
                    <a:pt x="314653" y="598162"/>
                  </a:cubicBezTo>
                  <a:cubicBezTo>
                    <a:pt x="363275" y="571256"/>
                    <a:pt x="304751" y="505766"/>
                    <a:pt x="265396" y="533942"/>
                  </a:cubicBezTo>
                  <a:cubicBezTo>
                    <a:pt x="221090" y="570114"/>
                    <a:pt x="273394" y="628369"/>
                    <a:pt x="275045" y="673805"/>
                  </a:cubicBezTo>
                  <a:cubicBezTo>
                    <a:pt x="233278" y="654133"/>
                    <a:pt x="228834" y="599559"/>
                    <a:pt x="188718" y="577348"/>
                  </a:cubicBezTo>
                  <a:cubicBezTo>
                    <a:pt x="205856" y="616438"/>
                    <a:pt x="228580" y="652737"/>
                    <a:pt x="244830" y="692208"/>
                  </a:cubicBezTo>
                  <a:cubicBezTo>
                    <a:pt x="207760" y="677740"/>
                    <a:pt x="187956" y="642076"/>
                    <a:pt x="158630" y="617708"/>
                  </a:cubicBezTo>
                  <a:cubicBezTo>
                    <a:pt x="127273" y="605904"/>
                    <a:pt x="94520" y="631922"/>
                    <a:pt x="98456" y="664667"/>
                  </a:cubicBezTo>
                  <a:cubicBezTo>
                    <a:pt x="97186" y="693731"/>
                    <a:pt x="129686" y="700458"/>
                    <a:pt x="151521" y="705915"/>
                  </a:cubicBezTo>
                  <a:cubicBezTo>
                    <a:pt x="140730" y="685989"/>
                    <a:pt x="120418" y="675201"/>
                    <a:pt x="103026" y="662510"/>
                  </a:cubicBezTo>
                  <a:cubicBezTo>
                    <a:pt x="119529" y="651595"/>
                    <a:pt x="143142" y="629511"/>
                    <a:pt x="161423" y="650706"/>
                  </a:cubicBezTo>
                  <a:cubicBezTo>
                    <a:pt x="235182" y="723176"/>
                    <a:pt x="172595" y="852378"/>
                    <a:pt x="81190" y="873700"/>
                  </a:cubicBezTo>
                  <a:cubicBezTo>
                    <a:pt x="103534" y="844890"/>
                    <a:pt x="137937" y="819887"/>
                    <a:pt x="138826" y="780035"/>
                  </a:cubicBezTo>
                  <a:cubicBezTo>
                    <a:pt x="108992" y="722034"/>
                    <a:pt x="45136" y="691827"/>
                    <a:pt x="11748" y="636238"/>
                  </a:cubicBezTo>
                  <a:cubicBezTo>
                    <a:pt x="-16308" y="587755"/>
                    <a:pt x="9844" y="526200"/>
                    <a:pt x="48564" y="491805"/>
                  </a:cubicBezTo>
                  <a:cubicBezTo>
                    <a:pt x="78651" y="467310"/>
                    <a:pt x="118133" y="486221"/>
                    <a:pt x="151521" y="491552"/>
                  </a:cubicBezTo>
                  <a:cubicBezTo>
                    <a:pt x="152029" y="468960"/>
                    <a:pt x="148982" y="441292"/>
                    <a:pt x="169040" y="425301"/>
                  </a:cubicBezTo>
                  <a:cubicBezTo>
                    <a:pt x="203190" y="389129"/>
                    <a:pt x="257018" y="403217"/>
                    <a:pt x="299419" y="411847"/>
                  </a:cubicBezTo>
                  <a:cubicBezTo>
                    <a:pt x="269713" y="381387"/>
                    <a:pt x="234293" y="345343"/>
                    <a:pt x="241529" y="298764"/>
                  </a:cubicBezTo>
                  <a:cubicBezTo>
                    <a:pt x="248258" y="268684"/>
                    <a:pt x="276949" y="231371"/>
                    <a:pt x="311733" y="246728"/>
                  </a:cubicBezTo>
                  <a:cubicBezTo>
                    <a:pt x="332173" y="253581"/>
                    <a:pt x="330649" y="277569"/>
                    <a:pt x="336743" y="294322"/>
                  </a:cubicBezTo>
                  <a:cubicBezTo>
                    <a:pt x="319223" y="292545"/>
                    <a:pt x="301577" y="290641"/>
                    <a:pt x="284058" y="288864"/>
                  </a:cubicBezTo>
                  <a:cubicBezTo>
                    <a:pt x="284947" y="315263"/>
                    <a:pt x="301831" y="362476"/>
                    <a:pt x="335092" y="336078"/>
                  </a:cubicBezTo>
                  <a:cubicBezTo>
                    <a:pt x="373686" y="316278"/>
                    <a:pt x="369242" y="269827"/>
                    <a:pt x="355024" y="235813"/>
                  </a:cubicBezTo>
                  <a:cubicBezTo>
                    <a:pt x="372670" y="199895"/>
                    <a:pt x="368100" y="144686"/>
                    <a:pt x="322778" y="133898"/>
                  </a:cubicBezTo>
                  <a:cubicBezTo>
                    <a:pt x="290533" y="125268"/>
                    <a:pt x="285582" y="159282"/>
                    <a:pt x="281011" y="182000"/>
                  </a:cubicBezTo>
                  <a:cubicBezTo>
                    <a:pt x="294976" y="181619"/>
                    <a:pt x="322651" y="180731"/>
                    <a:pt x="336616" y="180223"/>
                  </a:cubicBezTo>
                  <a:cubicBezTo>
                    <a:pt x="333696" y="209922"/>
                    <a:pt x="306528" y="247489"/>
                    <a:pt x="274664" y="223502"/>
                  </a:cubicBezTo>
                  <a:cubicBezTo>
                    <a:pt x="196081" y="172354"/>
                    <a:pt x="266285" y="44802"/>
                    <a:pt x="348930" y="53559"/>
                  </a:cubicBezTo>
                  <a:cubicBezTo>
                    <a:pt x="408978" y="59651"/>
                    <a:pt x="464583" y="91381"/>
                    <a:pt x="525773" y="89223"/>
                  </a:cubicBezTo>
                  <a:moveTo>
                    <a:pt x="189226" y="459061"/>
                  </a:moveTo>
                  <a:cubicBezTo>
                    <a:pt x="197985" y="473656"/>
                    <a:pt x="206364" y="488379"/>
                    <a:pt x="214362" y="503482"/>
                  </a:cubicBezTo>
                  <a:cubicBezTo>
                    <a:pt x="193669" y="519854"/>
                    <a:pt x="171452" y="516174"/>
                    <a:pt x="154441" y="495359"/>
                  </a:cubicBezTo>
                  <a:cubicBezTo>
                    <a:pt x="149109" y="509955"/>
                    <a:pt x="144920" y="524931"/>
                    <a:pt x="141238" y="540288"/>
                  </a:cubicBezTo>
                  <a:cubicBezTo>
                    <a:pt x="136287" y="545745"/>
                    <a:pt x="126131" y="556660"/>
                    <a:pt x="121053" y="562118"/>
                  </a:cubicBezTo>
                  <a:cubicBezTo>
                    <a:pt x="111785" y="546126"/>
                    <a:pt x="102518" y="530135"/>
                    <a:pt x="93378" y="514143"/>
                  </a:cubicBezTo>
                  <a:cubicBezTo>
                    <a:pt x="76874" y="530769"/>
                    <a:pt x="49199" y="551964"/>
                    <a:pt x="70907" y="576586"/>
                  </a:cubicBezTo>
                  <a:cubicBezTo>
                    <a:pt x="105819" y="605904"/>
                    <a:pt x="154822" y="587374"/>
                    <a:pt x="178181" y="552853"/>
                  </a:cubicBezTo>
                  <a:cubicBezTo>
                    <a:pt x="216520" y="545492"/>
                    <a:pt x="260826" y="522900"/>
                    <a:pt x="252701" y="475941"/>
                  </a:cubicBezTo>
                  <a:cubicBezTo>
                    <a:pt x="248131" y="440023"/>
                    <a:pt x="212965" y="450811"/>
                    <a:pt x="189226" y="45906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9380" y="5001"/>
              <a:ext cx="579" cy="697"/>
            </a:xfrm>
            <a:custGeom>
              <a:avLst/>
              <a:gdLst>
                <a:gd name="connsiteX0" fmla="*/ 0 w 367904"/>
                <a:gd name="connsiteY0" fmla="*/ 54823 h 442852"/>
                <a:gd name="connsiteX1" fmla="*/ 262789 w 367904"/>
                <a:gd name="connsiteY1" fmla="*/ 90487 h 442852"/>
                <a:gd name="connsiteX2" fmla="*/ 212770 w 367904"/>
                <a:gd name="connsiteY2" fmla="*/ 197733 h 442852"/>
                <a:gd name="connsiteX3" fmla="*/ 206423 w 367904"/>
                <a:gd name="connsiteY3" fmla="*/ 131989 h 442852"/>
                <a:gd name="connsiteX4" fmla="*/ 214801 w 367904"/>
                <a:gd name="connsiteY4" fmla="*/ 213724 h 442852"/>
                <a:gd name="connsiteX5" fmla="*/ 266344 w 367904"/>
                <a:gd name="connsiteY5" fmla="*/ 185548 h 442852"/>
                <a:gd name="connsiteX6" fmla="*/ 267486 w 367904"/>
                <a:gd name="connsiteY6" fmla="*/ 50508 h 442852"/>
                <a:gd name="connsiteX7" fmla="*/ 367904 w 367904"/>
                <a:gd name="connsiteY7" fmla="*/ 198367 h 442852"/>
                <a:gd name="connsiteX8" fmla="*/ 260377 w 367904"/>
                <a:gd name="connsiteY8" fmla="*/ 345084 h 442852"/>
                <a:gd name="connsiteX9" fmla="*/ 205407 w 367904"/>
                <a:gd name="connsiteY9" fmla="*/ 333661 h 442852"/>
                <a:gd name="connsiteX10" fmla="*/ 224196 w 367904"/>
                <a:gd name="connsiteY10" fmla="*/ 269949 h 442852"/>
                <a:gd name="connsiteX11" fmla="*/ 180398 w 367904"/>
                <a:gd name="connsiteY11" fmla="*/ 315004 h 442852"/>
                <a:gd name="connsiteX12" fmla="*/ 226354 w 367904"/>
                <a:gd name="connsiteY12" fmla="*/ 362345 h 442852"/>
                <a:gd name="connsiteX13" fmla="*/ 363461 w 367904"/>
                <a:gd name="connsiteY13" fmla="*/ 287082 h 442852"/>
                <a:gd name="connsiteX14" fmla="*/ 283482 w 367904"/>
                <a:gd name="connsiteY14" fmla="*/ 419330 h 442852"/>
                <a:gd name="connsiteX15" fmla="*/ 61191 w 367904"/>
                <a:gd name="connsiteY15" fmla="*/ 326300 h 442852"/>
                <a:gd name="connsiteX16" fmla="*/ 105369 w 367904"/>
                <a:gd name="connsiteY16" fmla="*/ 294063 h 442852"/>
                <a:gd name="connsiteX17" fmla="*/ 136092 w 367904"/>
                <a:gd name="connsiteY17" fmla="*/ 356252 h 442852"/>
                <a:gd name="connsiteX18" fmla="*/ 119461 w 367904"/>
                <a:gd name="connsiteY18" fmla="*/ 297744 h 442852"/>
                <a:gd name="connsiteX19" fmla="*/ 187888 w 367904"/>
                <a:gd name="connsiteY19" fmla="*/ 247484 h 442852"/>
                <a:gd name="connsiteX20" fmla="*/ 128094 w 367904"/>
                <a:gd name="connsiteY20" fmla="*/ 172857 h 442852"/>
                <a:gd name="connsiteX21" fmla="*/ 152976 w 367904"/>
                <a:gd name="connsiteY21" fmla="*/ 96071 h 442852"/>
                <a:gd name="connsiteX22" fmla="*/ 0 w 367904"/>
                <a:gd name="connsiteY22" fmla="*/ 54823 h 44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7904" h="442852">
                  <a:moveTo>
                    <a:pt x="0" y="54823"/>
                  </a:moveTo>
                  <a:cubicBezTo>
                    <a:pt x="68554" y="-25896"/>
                    <a:pt x="228639" y="-20312"/>
                    <a:pt x="262789" y="90487"/>
                  </a:cubicBezTo>
                  <a:cubicBezTo>
                    <a:pt x="277261" y="127547"/>
                    <a:pt x="262916" y="206363"/>
                    <a:pt x="212770" y="197733"/>
                  </a:cubicBezTo>
                  <a:cubicBezTo>
                    <a:pt x="200583" y="177933"/>
                    <a:pt x="208327" y="153692"/>
                    <a:pt x="206423" y="131989"/>
                  </a:cubicBezTo>
                  <a:cubicBezTo>
                    <a:pt x="185476" y="155723"/>
                    <a:pt x="181413" y="198875"/>
                    <a:pt x="214801" y="213724"/>
                  </a:cubicBezTo>
                  <a:cubicBezTo>
                    <a:pt x="236764" y="227558"/>
                    <a:pt x="256314" y="202555"/>
                    <a:pt x="266344" y="185548"/>
                  </a:cubicBezTo>
                  <a:cubicBezTo>
                    <a:pt x="292876" y="144300"/>
                    <a:pt x="270914" y="94676"/>
                    <a:pt x="267486" y="50508"/>
                  </a:cubicBezTo>
                  <a:cubicBezTo>
                    <a:pt x="319155" y="82872"/>
                    <a:pt x="362572" y="135924"/>
                    <a:pt x="367904" y="198367"/>
                  </a:cubicBezTo>
                  <a:cubicBezTo>
                    <a:pt x="364350" y="263476"/>
                    <a:pt x="315093" y="315512"/>
                    <a:pt x="260377" y="345084"/>
                  </a:cubicBezTo>
                  <a:cubicBezTo>
                    <a:pt x="242604" y="354857"/>
                    <a:pt x="213024" y="357141"/>
                    <a:pt x="205407" y="333661"/>
                  </a:cubicBezTo>
                  <a:cubicBezTo>
                    <a:pt x="185476" y="310435"/>
                    <a:pt x="214293" y="290255"/>
                    <a:pt x="224196" y="269949"/>
                  </a:cubicBezTo>
                  <a:cubicBezTo>
                    <a:pt x="206169" y="280102"/>
                    <a:pt x="178620" y="289113"/>
                    <a:pt x="180398" y="315004"/>
                  </a:cubicBezTo>
                  <a:cubicBezTo>
                    <a:pt x="177351" y="340769"/>
                    <a:pt x="199948" y="364883"/>
                    <a:pt x="226354" y="362345"/>
                  </a:cubicBezTo>
                  <a:cubicBezTo>
                    <a:pt x="285132" y="371736"/>
                    <a:pt x="323725" y="320462"/>
                    <a:pt x="363461" y="287082"/>
                  </a:cubicBezTo>
                  <a:cubicBezTo>
                    <a:pt x="350766" y="337596"/>
                    <a:pt x="330327" y="390901"/>
                    <a:pt x="283482" y="419330"/>
                  </a:cubicBezTo>
                  <a:cubicBezTo>
                    <a:pt x="205407" y="476951"/>
                    <a:pt x="73886" y="422123"/>
                    <a:pt x="61191" y="326300"/>
                  </a:cubicBezTo>
                  <a:cubicBezTo>
                    <a:pt x="59286" y="299393"/>
                    <a:pt x="86454" y="299774"/>
                    <a:pt x="105369" y="294063"/>
                  </a:cubicBezTo>
                  <a:cubicBezTo>
                    <a:pt x="113113" y="315766"/>
                    <a:pt x="118445" y="339753"/>
                    <a:pt x="136092" y="356252"/>
                  </a:cubicBezTo>
                  <a:cubicBezTo>
                    <a:pt x="132537" y="336200"/>
                    <a:pt x="126951" y="316654"/>
                    <a:pt x="119461" y="297744"/>
                  </a:cubicBezTo>
                  <a:cubicBezTo>
                    <a:pt x="141931" y="281117"/>
                    <a:pt x="179636" y="277944"/>
                    <a:pt x="187888" y="247484"/>
                  </a:cubicBezTo>
                  <a:cubicBezTo>
                    <a:pt x="187380" y="212455"/>
                    <a:pt x="166179" y="176283"/>
                    <a:pt x="128094" y="172857"/>
                  </a:cubicBezTo>
                  <a:cubicBezTo>
                    <a:pt x="150183" y="154073"/>
                    <a:pt x="171511" y="124882"/>
                    <a:pt x="152976" y="96071"/>
                  </a:cubicBezTo>
                  <a:cubicBezTo>
                    <a:pt x="123904" y="38832"/>
                    <a:pt x="51415" y="54823"/>
                    <a:pt x="0" y="548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9243" y="5104"/>
              <a:ext cx="373" cy="617"/>
            </a:xfrm>
            <a:custGeom>
              <a:avLst/>
              <a:gdLst>
                <a:gd name="connsiteX0" fmla="*/ 9041 w 237171"/>
                <a:gd name="connsiteY0" fmla="*/ 94993 h 391725"/>
                <a:gd name="connsiteX1" fmla="*/ 137515 w 237171"/>
                <a:gd name="connsiteY1" fmla="*/ 947 h 391725"/>
                <a:gd name="connsiteX2" fmla="*/ 228539 w 237171"/>
                <a:gd name="connsiteY2" fmla="*/ 45749 h 391725"/>
                <a:gd name="connsiteX3" fmla="*/ 208735 w 237171"/>
                <a:gd name="connsiteY3" fmla="*/ 93850 h 391725"/>
                <a:gd name="connsiteX4" fmla="*/ 206450 w 237171"/>
                <a:gd name="connsiteY4" fmla="*/ 113396 h 391725"/>
                <a:gd name="connsiteX5" fmla="*/ 169253 w 237171"/>
                <a:gd name="connsiteY5" fmla="*/ 158578 h 391725"/>
                <a:gd name="connsiteX6" fmla="*/ 193374 w 237171"/>
                <a:gd name="connsiteY6" fmla="*/ 197542 h 391725"/>
                <a:gd name="connsiteX7" fmla="*/ 133326 w 237171"/>
                <a:gd name="connsiteY7" fmla="*/ 245771 h 391725"/>
                <a:gd name="connsiteX8" fmla="*/ 237172 w 237171"/>
                <a:gd name="connsiteY8" fmla="*/ 391726 h 391725"/>
                <a:gd name="connsiteX9" fmla="*/ 66930 w 237171"/>
                <a:gd name="connsiteY9" fmla="*/ 303391 h 391725"/>
                <a:gd name="connsiteX10" fmla="*/ 98414 w 237171"/>
                <a:gd name="connsiteY10" fmla="*/ 117584 h 391725"/>
                <a:gd name="connsiteX11" fmla="*/ 140181 w 237171"/>
                <a:gd name="connsiteY11" fmla="*/ 157563 h 391725"/>
                <a:gd name="connsiteX12" fmla="*/ 101461 w 237171"/>
                <a:gd name="connsiteY12" fmla="*/ 198303 h 391725"/>
                <a:gd name="connsiteX13" fmla="*/ 148433 w 237171"/>
                <a:gd name="connsiteY13" fmla="*/ 146267 h 391725"/>
                <a:gd name="connsiteX14" fmla="*/ 71120 w 237171"/>
                <a:gd name="connsiteY14" fmla="*/ 117203 h 391725"/>
                <a:gd name="connsiteX15" fmla="*/ 26433 w 237171"/>
                <a:gd name="connsiteY15" fmla="*/ 240186 h 391725"/>
                <a:gd name="connsiteX16" fmla="*/ 9041 w 237171"/>
                <a:gd name="connsiteY16" fmla="*/ 94993 h 3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171" h="391725">
                  <a:moveTo>
                    <a:pt x="9041" y="94993"/>
                  </a:moveTo>
                  <a:cubicBezTo>
                    <a:pt x="26179" y="40037"/>
                    <a:pt x="79879" y="439"/>
                    <a:pt x="137515" y="947"/>
                  </a:cubicBezTo>
                  <a:cubicBezTo>
                    <a:pt x="173569" y="-3749"/>
                    <a:pt x="214955" y="8689"/>
                    <a:pt x="228539" y="45749"/>
                  </a:cubicBezTo>
                  <a:cubicBezTo>
                    <a:pt x="242631" y="65929"/>
                    <a:pt x="220668" y="80651"/>
                    <a:pt x="208735" y="93850"/>
                  </a:cubicBezTo>
                  <a:cubicBezTo>
                    <a:pt x="208227" y="98800"/>
                    <a:pt x="207084" y="108573"/>
                    <a:pt x="206450" y="113396"/>
                  </a:cubicBezTo>
                  <a:cubicBezTo>
                    <a:pt x="192358" y="126595"/>
                    <a:pt x="172554" y="137510"/>
                    <a:pt x="169253" y="158578"/>
                  </a:cubicBezTo>
                  <a:cubicBezTo>
                    <a:pt x="175347" y="168351"/>
                    <a:pt x="187407" y="187896"/>
                    <a:pt x="193374" y="197542"/>
                  </a:cubicBezTo>
                  <a:cubicBezTo>
                    <a:pt x="173442" y="213661"/>
                    <a:pt x="146148" y="222418"/>
                    <a:pt x="133326" y="245771"/>
                  </a:cubicBezTo>
                  <a:cubicBezTo>
                    <a:pt x="130025" y="313799"/>
                    <a:pt x="191343" y="353270"/>
                    <a:pt x="237172" y="391726"/>
                  </a:cubicBezTo>
                  <a:cubicBezTo>
                    <a:pt x="171411" y="388553"/>
                    <a:pt x="102858" y="361266"/>
                    <a:pt x="66930" y="303391"/>
                  </a:cubicBezTo>
                  <a:cubicBezTo>
                    <a:pt x="28845" y="246659"/>
                    <a:pt x="34812" y="153629"/>
                    <a:pt x="98414" y="117584"/>
                  </a:cubicBezTo>
                  <a:cubicBezTo>
                    <a:pt x="124058" y="110350"/>
                    <a:pt x="137769" y="136114"/>
                    <a:pt x="140181" y="157563"/>
                  </a:cubicBezTo>
                  <a:cubicBezTo>
                    <a:pt x="127994" y="171778"/>
                    <a:pt x="114410" y="184850"/>
                    <a:pt x="101461" y="198303"/>
                  </a:cubicBezTo>
                  <a:cubicBezTo>
                    <a:pt x="121392" y="185358"/>
                    <a:pt x="153892" y="176855"/>
                    <a:pt x="148433" y="146267"/>
                  </a:cubicBezTo>
                  <a:cubicBezTo>
                    <a:pt x="153511" y="104511"/>
                    <a:pt x="97145" y="99942"/>
                    <a:pt x="71120" y="117203"/>
                  </a:cubicBezTo>
                  <a:cubicBezTo>
                    <a:pt x="31257" y="144871"/>
                    <a:pt x="35446" y="198050"/>
                    <a:pt x="26433" y="240186"/>
                  </a:cubicBezTo>
                  <a:cubicBezTo>
                    <a:pt x="4851" y="195638"/>
                    <a:pt x="-10637" y="143094"/>
                    <a:pt x="9041" y="9499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>
            <a:xfrm>
              <a:off x="9544" y="5317"/>
              <a:ext cx="108" cy="103"/>
            </a:xfrm>
            <a:custGeom>
              <a:avLst/>
              <a:gdLst>
                <a:gd name="connsiteX0" fmla="*/ 2719 w 68733"/>
                <a:gd name="connsiteY0" fmla="*/ 6751 h 65640"/>
                <a:gd name="connsiteX1" fmla="*/ 68733 w 68733"/>
                <a:gd name="connsiteY1" fmla="*/ 6623 h 65640"/>
                <a:gd name="connsiteX2" fmla="*/ 62386 w 68733"/>
                <a:gd name="connsiteY2" fmla="*/ 65640 h 65640"/>
                <a:gd name="connsiteX3" fmla="*/ 2592 w 68733"/>
                <a:gd name="connsiteY3" fmla="*/ 65640 h 65640"/>
                <a:gd name="connsiteX4" fmla="*/ 2719 w 68733"/>
                <a:gd name="connsiteY4" fmla="*/ 6751 h 6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33" h="65640">
                  <a:moveTo>
                    <a:pt x="2719" y="6751"/>
                  </a:moveTo>
                  <a:cubicBezTo>
                    <a:pt x="23031" y="-7210"/>
                    <a:pt x="46898" y="4466"/>
                    <a:pt x="68733" y="6623"/>
                  </a:cubicBezTo>
                  <a:cubicBezTo>
                    <a:pt x="66575" y="26296"/>
                    <a:pt x="64544" y="45968"/>
                    <a:pt x="62386" y="65640"/>
                  </a:cubicBezTo>
                  <a:cubicBezTo>
                    <a:pt x="42327" y="65640"/>
                    <a:pt x="22396" y="65640"/>
                    <a:pt x="2592" y="65640"/>
                  </a:cubicBezTo>
                  <a:cubicBezTo>
                    <a:pt x="1322" y="46095"/>
                    <a:pt x="-2613" y="26042"/>
                    <a:pt x="2719" y="675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>
              <a:off x="8811" y="5616"/>
              <a:ext cx="787" cy="744"/>
            </a:xfrm>
            <a:custGeom>
              <a:avLst/>
              <a:gdLst>
                <a:gd name="connsiteX0" fmla="*/ 180398 w 499960"/>
                <a:gd name="connsiteY0" fmla="*/ 31389 h 472681"/>
                <a:gd name="connsiteX1" fmla="*/ 352416 w 499960"/>
                <a:gd name="connsiteY1" fmla="*/ 75810 h 472681"/>
                <a:gd name="connsiteX2" fmla="*/ 280816 w 499960"/>
                <a:gd name="connsiteY2" fmla="*/ 105001 h 472681"/>
                <a:gd name="connsiteX3" fmla="*/ 312934 w 499960"/>
                <a:gd name="connsiteY3" fmla="*/ 59311 h 472681"/>
                <a:gd name="connsiteX4" fmla="*/ 248189 w 499960"/>
                <a:gd name="connsiteY4" fmla="*/ 76444 h 472681"/>
                <a:gd name="connsiteX5" fmla="*/ 320805 w 499960"/>
                <a:gd name="connsiteY5" fmla="*/ 152595 h 472681"/>
                <a:gd name="connsiteX6" fmla="*/ 430237 w 499960"/>
                <a:gd name="connsiteY6" fmla="*/ 172521 h 472681"/>
                <a:gd name="connsiteX7" fmla="*/ 400912 w 499960"/>
                <a:gd name="connsiteY7" fmla="*/ 117312 h 472681"/>
                <a:gd name="connsiteX8" fmla="*/ 384027 w 499960"/>
                <a:gd name="connsiteY8" fmla="*/ 162875 h 472681"/>
                <a:gd name="connsiteX9" fmla="*/ 381869 w 499960"/>
                <a:gd name="connsiteY9" fmla="*/ 83171 h 472681"/>
                <a:gd name="connsiteX10" fmla="*/ 492697 w 499960"/>
                <a:gd name="connsiteY10" fmla="*/ 226715 h 472681"/>
                <a:gd name="connsiteX11" fmla="*/ 364477 w 499960"/>
                <a:gd name="connsiteY11" fmla="*/ 381047 h 472681"/>
                <a:gd name="connsiteX12" fmla="*/ 418939 w 499960"/>
                <a:gd name="connsiteY12" fmla="*/ 472681 h 472681"/>
                <a:gd name="connsiteX13" fmla="*/ 336928 w 499960"/>
                <a:gd name="connsiteY13" fmla="*/ 253621 h 472681"/>
                <a:gd name="connsiteX14" fmla="*/ 386566 w 499960"/>
                <a:gd name="connsiteY14" fmla="*/ 265044 h 472681"/>
                <a:gd name="connsiteX15" fmla="*/ 349369 w 499960"/>
                <a:gd name="connsiteY15" fmla="*/ 299185 h 472681"/>
                <a:gd name="connsiteX16" fmla="*/ 399388 w 499960"/>
                <a:gd name="connsiteY16" fmla="*/ 292077 h 472681"/>
                <a:gd name="connsiteX17" fmla="*/ 347592 w 499960"/>
                <a:gd name="connsiteY17" fmla="*/ 215546 h 472681"/>
                <a:gd name="connsiteX18" fmla="*/ 256949 w 499960"/>
                <a:gd name="connsiteY18" fmla="*/ 295377 h 472681"/>
                <a:gd name="connsiteX19" fmla="*/ 309761 w 499960"/>
                <a:gd name="connsiteY19" fmla="*/ 175059 h 472681"/>
                <a:gd name="connsiteX20" fmla="*/ 229020 w 499960"/>
                <a:gd name="connsiteY20" fmla="*/ 277482 h 472681"/>
                <a:gd name="connsiteX21" fmla="*/ 253648 w 499960"/>
                <a:gd name="connsiteY21" fmla="*/ 164906 h 472681"/>
                <a:gd name="connsiteX22" fmla="*/ 190300 w 499960"/>
                <a:gd name="connsiteY22" fmla="*/ 134827 h 472681"/>
                <a:gd name="connsiteX23" fmla="*/ 166687 w 499960"/>
                <a:gd name="connsiteY23" fmla="*/ 191432 h 472681"/>
                <a:gd name="connsiteX24" fmla="*/ 191442 w 499960"/>
                <a:gd name="connsiteY24" fmla="*/ 188513 h 472681"/>
                <a:gd name="connsiteX25" fmla="*/ 184714 w 499960"/>
                <a:gd name="connsiteY25" fmla="*/ 141299 h 472681"/>
                <a:gd name="connsiteX26" fmla="*/ 227623 w 499960"/>
                <a:gd name="connsiteY26" fmla="*/ 188005 h 472681"/>
                <a:gd name="connsiteX27" fmla="*/ 0 w 499960"/>
                <a:gd name="connsiteY27" fmla="*/ 227349 h 472681"/>
                <a:gd name="connsiteX28" fmla="*/ 106258 w 499960"/>
                <a:gd name="connsiteY28" fmla="*/ 227857 h 472681"/>
                <a:gd name="connsiteX29" fmla="*/ 180398 w 499960"/>
                <a:gd name="connsiteY29" fmla="*/ 31389 h 47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9960" h="472681">
                  <a:moveTo>
                    <a:pt x="180398" y="31389"/>
                  </a:moveTo>
                  <a:cubicBezTo>
                    <a:pt x="229147" y="-20521"/>
                    <a:pt x="350639" y="-9606"/>
                    <a:pt x="352416" y="75810"/>
                  </a:cubicBezTo>
                  <a:cubicBezTo>
                    <a:pt x="354828" y="115408"/>
                    <a:pt x="307602" y="121500"/>
                    <a:pt x="280816" y="105001"/>
                  </a:cubicBezTo>
                  <a:cubicBezTo>
                    <a:pt x="291480" y="89771"/>
                    <a:pt x="302271" y="74541"/>
                    <a:pt x="312934" y="59311"/>
                  </a:cubicBezTo>
                  <a:cubicBezTo>
                    <a:pt x="290718" y="53726"/>
                    <a:pt x="249967" y="40908"/>
                    <a:pt x="248189" y="76444"/>
                  </a:cubicBezTo>
                  <a:cubicBezTo>
                    <a:pt x="240191" y="121881"/>
                    <a:pt x="282339" y="146376"/>
                    <a:pt x="320805" y="152595"/>
                  </a:cubicBezTo>
                  <a:cubicBezTo>
                    <a:pt x="345561" y="185467"/>
                    <a:pt x="398119" y="208439"/>
                    <a:pt x="430237" y="172521"/>
                  </a:cubicBezTo>
                  <a:cubicBezTo>
                    <a:pt x="450042" y="148153"/>
                    <a:pt x="424398" y="123277"/>
                    <a:pt x="400912" y="117312"/>
                  </a:cubicBezTo>
                  <a:cubicBezTo>
                    <a:pt x="396722" y="128734"/>
                    <a:pt x="388216" y="151453"/>
                    <a:pt x="384027" y="162875"/>
                  </a:cubicBezTo>
                  <a:cubicBezTo>
                    <a:pt x="347338" y="148914"/>
                    <a:pt x="340991" y="95990"/>
                    <a:pt x="381869" y="83171"/>
                  </a:cubicBezTo>
                  <a:cubicBezTo>
                    <a:pt x="461086" y="52838"/>
                    <a:pt x="521388" y="160210"/>
                    <a:pt x="492697" y="226715"/>
                  </a:cubicBezTo>
                  <a:cubicBezTo>
                    <a:pt x="462102" y="287508"/>
                    <a:pt x="391517" y="317715"/>
                    <a:pt x="364477" y="381047"/>
                  </a:cubicBezTo>
                  <a:cubicBezTo>
                    <a:pt x="363080" y="419249"/>
                    <a:pt x="400150" y="443363"/>
                    <a:pt x="418939" y="472681"/>
                  </a:cubicBezTo>
                  <a:cubicBezTo>
                    <a:pt x="331088" y="451740"/>
                    <a:pt x="265962" y="325076"/>
                    <a:pt x="336928" y="253621"/>
                  </a:cubicBezTo>
                  <a:cubicBezTo>
                    <a:pt x="350131" y="234838"/>
                    <a:pt x="393168" y="234584"/>
                    <a:pt x="386566" y="265044"/>
                  </a:cubicBezTo>
                  <a:cubicBezTo>
                    <a:pt x="377553" y="279513"/>
                    <a:pt x="365111" y="290808"/>
                    <a:pt x="349369" y="299185"/>
                  </a:cubicBezTo>
                  <a:cubicBezTo>
                    <a:pt x="366127" y="297281"/>
                    <a:pt x="382757" y="294870"/>
                    <a:pt x="399388" y="292077"/>
                  </a:cubicBezTo>
                  <a:cubicBezTo>
                    <a:pt x="401800" y="257810"/>
                    <a:pt x="396214" y="203362"/>
                    <a:pt x="347592" y="215546"/>
                  </a:cubicBezTo>
                  <a:cubicBezTo>
                    <a:pt x="315093" y="239660"/>
                    <a:pt x="293765" y="276594"/>
                    <a:pt x="256949" y="295377"/>
                  </a:cubicBezTo>
                  <a:cubicBezTo>
                    <a:pt x="270152" y="253368"/>
                    <a:pt x="295161" y="216435"/>
                    <a:pt x="309761" y="175059"/>
                  </a:cubicBezTo>
                  <a:cubicBezTo>
                    <a:pt x="277515" y="205139"/>
                    <a:pt x="263043" y="249052"/>
                    <a:pt x="229020" y="277482"/>
                  </a:cubicBezTo>
                  <a:cubicBezTo>
                    <a:pt x="233209" y="239026"/>
                    <a:pt x="247174" y="202727"/>
                    <a:pt x="253648" y="164906"/>
                  </a:cubicBezTo>
                  <a:cubicBezTo>
                    <a:pt x="251363" y="136857"/>
                    <a:pt x="214166" y="118962"/>
                    <a:pt x="190300" y="134827"/>
                  </a:cubicBezTo>
                  <a:cubicBezTo>
                    <a:pt x="167068" y="143203"/>
                    <a:pt x="173542" y="172648"/>
                    <a:pt x="166687" y="191432"/>
                  </a:cubicBezTo>
                  <a:cubicBezTo>
                    <a:pt x="172907" y="190797"/>
                    <a:pt x="185349" y="189274"/>
                    <a:pt x="191442" y="188513"/>
                  </a:cubicBezTo>
                  <a:cubicBezTo>
                    <a:pt x="189792" y="176709"/>
                    <a:pt x="186364" y="153103"/>
                    <a:pt x="184714" y="141299"/>
                  </a:cubicBezTo>
                  <a:cubicBezTo>
                    <a:pt x="210104" y="143584"/>
                    <a:pt x="237145" y="158560"/>
                    <a:pt x="227623" y="188005"/>
                  </a:cubicBezTo>
                  <a:cubicBezTo>
                    <a:pt x="202995" y="284970"/>
                    <a:pt x="60683" y="295885"/>
                    <a:pt x="0" y="227349"/>
                  </a:cubicBezTo>
                  <a:cubicBezTo>
                    <a:pt x="34404" y="228619"/>
                    <a:pt x="74901" y="248672"/>
                    <a:pt x="106258" y="227857"/>
                  </a:cubicBezTo>
                  <a:cubicBezTo>
                    <a:pt x="147390" y="169475"/>
                    <a:pt x="132029" y="86217"/>
                    <a:pt x="180398" y="3138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8744" y="5676"/>
              <a:ext cx="244" cy="256"/>
            </a:xfrm>
            <a:custGeom>
              <a:avLst/>
              <a:gdLst>
                <a:gd name="connsiteX0" fmla="*/ 120096 w 155007"/>
                <a:gd name="connsiteY0" fmla="*/ 0 h 162708"/>
                <a:gd name="connsiteX1" fmla="*/ 155007 w 155007"/>
                <a:gd name="connsiteY1" fmla="*/ 71709 h 162708"/>
                <a:gd name="connsiteX2" fmla="*/ 124920 w 155007"/>
                <a:gd name="connsiteY2" fmla="*/ 64728 h 162708"/>
                <a:gd name="connsiteX3" fmla="*/ 57509 w 155007"/>
                <a:gd name="connsiteY3" fmla="*/ 137706 h 162708"/>
                <a:gd name="connsiteX4" fmla="*/ 104989 w 155007"/>
                <a:gd name="connsiteY4" fmla="*/ 105469 h 162708"/>
                <a:gd name="connsiteX5" fmla="*/ 73885 w 155007"/>
                <a:gd name="connsiteY5" fmla="*/ 158520 h 162708"/>
                <a:gd name="connsiteX6" fmla="*/ 39228 w 155007"/>
                <a:gd name="connsiteY6" fmla="*/ 144305 h 162708"/>
                <a:gd name="connsiteX7" fmla="*/ 16631 w 155007"/>
                <a:gd name="connsiteY7" fmla="*/ 162708 h 162708"/>
                <a:gd name="connsiteX8" fmla="*/ 0 w 155007"/>
                <a:gd name="connsiteY8" fmla="*/ 117145 h 162708"/>
                <a:gd name="connsiteX9" fmla="*/ 81757 w 155007"/>
                <a:gd name="connsiteY9" fmla="*/ 70059 h 162708"/>
                <a:gd name="connsiteX10" fmla="*/ 52685 w 155007"/>
                <a:gd name="connsiteY10" fmla="*/ 49117 h 162708"/>
                <a:gd name="connsiteX11" fmla="*/ 120096 w 155007"/>
                <a:gd name="connsiteY11" fmla="*/ 0 h 16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7" h="162708">
                  <a:moveTo>
                    <a:pt x="120096" y="0"/>
                  </a:moveTo>
                  <a:cubicBezTo>
                    <a:pt x="142058" y="17895"/>
                    <a:pt x="151072" y="44294"/>
                    <a:pt x="155007" y="71709"/>
                  </a:cubicBezTo>
                  <a:cubicBezTo>
                    <a:pt x="147517" y="69932"/>
                    <a:pt x="132410" y="66505"/>
                    <a:pt x="124920" y="64728"/>
                  </a:cubicBezTo>
                  <a:cubicBezTo>
                    <a:pt x="98768" y="84654"/>
                    <a:pt x="39736" y="93919"/>
                    <a:pt x="57509" y="137706"/>
                  </a:cubicBezTo>
                  <a:cubicBezTo>
                    <a:pt x="73251" y="126918"/>
                    <a:pt x="88993" y="116003"/>
                    <a:pt x="104989" y="105469"/>
                  </a:cubicBezTo>
                  <a:cubicBezTo>
                    <a:pt x="97118" y="124125"/>
                    <a:pt x="95213" y="149382"/>
                    <a:pt x="73885" y="158520"/>
                  </a:cubicBezTo>
                  <a:cubicBezTo>
                    <a:pt x="62079" y="154205"/>
                    <a:pt x="50526" y="149509"/>
                    <a:pt x="39228" y="144305"/>
                  </a:cubicBezTo>
                  <a:cubicBezTo>
                    <a:pt x="33515" y="148874"/>
                    <a:pt x="22216" y="158012"/>
                    <a:pt x="16631" y="162708"/>
                  </a:cubicBezTo>
                  <a:cubicBezTo>
                    <a:pt x="8760" y="148113"/>
                    <a:pt x="3301" y="132883"/>
                    <a:pt x="0" y="117145"/>
                  </a:cubicBezTo>
                  <a:cubicBezTo>
                    <a:pt x="27802" y="102423"/>
                    <a:pt x="55351" y="87192"/>
                    <a:pt x="81757" y="70059"/>
                  </a:cubicBezTo>
                  <a:cubicBezTo>
                    <a:pt x="72362" y="62570"/>
                    <a:pt x="62206" y="56098"/>
                    <a:pt x="52685" y="49117"/>
                  </a:cubicBezTo>
                  <a:cubicBezTo>
                    <a:pt x="82645" y="44421"/>
                    <a:pt x="102449" y="22338"/>
                    <a:pt x="120096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>
            <a:xfrm>
              <a:off x="8669" y="5705"/>
              <a:ext cx="170" cy="179"/>
            </a:xfrm>
            <a:custGeom>
              <a:avLst/>
              <a:gdLst>
                <a:gd name="connsiteX0" fmla="*/ 45829 w 107908"/>
                <a:gd name="connsiteY0" fmla="*/ 539 h 113495"/>
                <a:gd name="connsiteX1" fmla="*/ 107908 w 107908"/>
                <a:gd name="connsiteY1" fmla="*/ 10058 h 113495"/>
                <a:gd name="connsiteX2" fmla="*/ 62333 w 107908"/>
                <a:gd name="connsiteY2" fmla="*/ 20846 h 113495"/>
                <a:gd name="connsiteX3" fmla="*/ 77313 w 107908"/>
                <a:gd name="connsiteY3" fmla="*/ 65140 h 113495"/>
                <a:gd name="connsiteX4" fmla="*/ 55224 w 107908"/>
                <a:gd name="connsiteY4" fmla="*/ 77070 h 113495"/>
                <a:gd name="connsiteX5" fmla="*/ 0 w 107908"/>
                <a:gd name="connsiteY5" fmla="*/ 113496 h 113495"/>
                <a:gd name="connsiteX6" fmla="*/ 29960 w 107908"/>
                <a:gd name="connsiteY6" fmla="*/ 74659 h 113495"/>
                <a:gd name="connsiteX7" fmla="*/ 22470 w 107908"/>
                <a:gd name="connsiteY7" fmla="*/ 54860 h 113495"/>
                <a:gd name="connsiteX8" fmla="*/ 45829 w 107908"/>
                <a:gd name="connsiteY8" fmla="*/ 539 h 1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08" h="113495">
                  <a:moveTo>
                    <a:pt x="45829" y="539"/>
                  </a:moveTo>
                  <a:cubicBezTo>
                    <a:pt x="67030" y="-984"/>
                    <a:pt x="88485" y="285"/>
                    <a:pt x="107908" y="10058"/>
                  </a:cubicBezTo>
                  <a:cubicBezTo>
                    <a:pt x="96483" y="12723"/>
                    <a:pt x="73759" y="18180"/>
                    <a:pt x="62333" y="20846"/>
                  </a:cubicBezTo>
                  <a:cubicBezTo>
                    <a:pt x="67284" y="35568"/>
                    <a:pt x="73378" y="50037"/>
                    <a:pt x="77313" y="65140"/>
                  </a:cubicBezTo>
                  <a:cubicBezTo>
                    <a:pt x="71854" y="68186"/>
                    <a:pt x="60683" y="74151"/>
                    <a:pt x="55224" y="77070"/>
                  </a:cubicBezTo>
                  <a:cubicBezTo>
                    <a:pt x="40624" y="95220"/>
                    <a:pt x="22343" y="107277"/>
                    <a:pt x="0" y="113496"/>
                  </a:cubicBezTo>
                  <a:cubicBezTo>
                    <a:pt x="7490" y="103723"/>
                    <a:pt x="22470" y="84305"/>
                    <a:pt x="29960" y="74659"/>
                  </a:cubicBezTo>
                  <a:cubicBezTo>
                    <a:pt x="27548" y="67932"/>
                    <a:pt x="25009" y="61333"/>
                    <a:pt x="22470" y="54860"/>
                  </a:cubicBezTo>
                  <a:cubicBezTo>
                    <a:pt x="36816" y="40010"/>
                    <a:pt x="41767" y="20084"/>
                    <a:pt x="45829" y="53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8145" y="5835"/>
              <a:ext cx="370" cy="251"/>
            </a:xfrm>
            <a:custGeom>
              <a:avLst/>
              <a:gdLst>
                <a:gd name="connsiteX0" fmla="*/ 62302 w 235209"/>
                <a:gd name="connsiteY0" fmla="*/ 22909 h 159599"/>
                <a:gd name="connsiteX1" fmla="*/ 123238 w 235209"/>
                <a:gd name="connsiteY1" fmla="*/ 10979 h 159599"/>
                <a:gd name="connsiteX2" fmla="*/ 235209 w 235209"/>
                <a:gd name="connsiteY2" fmla="*/ 89922 h 159599"/>
                <a:gd name="connsiteX3" fmla="*/ 109020 w 235209"/>
                <a:gd name="connsiteY3" fmla="*/ 158838 h 159599"/>
                <a:gd name="connsiteX4" fmla="*/ 96 w 235209"/>
                <a:gd name="connsiteY4" fmla="*/ 76722 h 159599"/>
                <a:gd name="connsiteX5" fmla="*/ 64714 w 235209"/>
                <a:gd name="connsiteY5" fmla="*/ 60350 h 159599"/>
                <a:gd name="connsiteX6" fmla="*/ 49607 w 235209"/>
                <a:gd name="connsiteY6" fmla="*/ 83576 h 159599"/>
                <a:gd name="connsiteX7" fmla="*/ 169956 w 235209"/>
                <a:gd name="connsiteY7" fmla="*/ 100202 h 159599"/>
                <a:gd name="connsiteX8" fmla="*/ 62302 w 235209"/>
                <a:gd name="connsiteY8" fmla="*/ 22909 h 15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09" h="159599">
                  <a:moveTo>
                    <a:pt x="62302" y="22909"/>
                  </a:moveTo>
                  <a:cubicBezTo>
                    <a:pt x="75124" y="4125"/>
                    <a:pt x="106227" y="-11231"/>
                    <a:pt x="123238" y="10979"/>
                  </a:cubicBezTo>
                  <a:cubicBezTo>
                    <a:pt x="156626" y="42708"/>
                    <a:pt x="192427" y="71900"/>
                    <a:pt x="235209" y="89922"/>
                  </a:cubicBezTo>
                  <a:cubicBezTo>
                    <a:pt x="194331" y="114671"/>
                    <a:pt x="155230" y="144496"/>
                    <a:pt x="109020" y="158838"/>
                  </a:cubicBezTo>
                  <a:cubicBezTo>
                    <a:pt x="60397" y="165565"/>
                    <a:pt x="4285" y="126855"/>
                    <a:pt x="96" y="76722"/>
                  </a:cubicBezTo>
                  <a:cubicBezTo>
                    <a:pt x="-2570" y="40043"/>
                    <a:pt x="51257" y="21513"/>
                    <a:pt x="64714" y="60350"/>
                  </a:cubicBezTo>
                  <a:cubicBezTo>
                    <a:pt x="60905" y="66188"/>
                    <a:pt x="53415" y="77738"/>
                    <a:pt x="49607" y="83576"/>
                  </a:cubicBezTo>
                  <a:cubicBezTo>
                    <a:pt x="92770" y="80149"/>
                    <a:pt x="126412" y="124443"/>
                    <a:pt x="169956" y="100202"/>
                  </a:cubicBezTo>
                  <a:cubicBezTo>
                    <a:pt x="121461" y="104517"/>
                    <a:pt x="74489" y="68853"/>
                    <a:pt x="62302" y="2290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>
            <a:xfrm>
              <a:off x="8513" y="5819"/>
              <a:ext cx="117" cy="141"/>
            </a:xfrm>
            <a:custGeom>
              <a:avLst/>
              <a:gdLst>
                <a:gd name="connsiteX0" fmla="*/ 0 w 74266"/>
                <a:gd name="connsiteY0" fmla="*/ 9900 h 89603"/>
                <a:gd name="connsiteX1" fmla="*/ 53192 w 74266"/>
                <a:gd name="connsiteY1" fmla="*/ 0 h 89603"/>
                <a:gd name="connsiteX2" fmla="*/ 30341 w 74266"/>
                <a:gd name="connsiteY2" fmla="*/ 37060 h 89603"/>
                <a:gd name="connsiteX3" fmla="*/ 74266 w 74266"/>
                <a:gd name="connsiteY3" fmla="*/ 57748 h 89603"/>
                <a:gd name="connsiteX4" fmla="*/ 22470 w 74266"/>
                <a:gd name="connsiteY4" fmla="*/ 89604 h 89603"/>
                <a:gd name="connsiteX5" fmla="*/ 0 w 74266"/>
                <a:gd name="connsiteY5" fmla="*/ 9900 h 8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66" h="89603">
                  <a:moveTo>
                    <a:pt x="0" y="9900"/>
                  </a:moveTo>
                  <a:cubicBezTo>
                    <a:pt x="13330" y="7361"/>
                    <a:pt x="39990" y="2411"/>
                    <a:pt x="53192" y="0"/>
                  </a:cubicBezTo>
                  <a:cubicBezTo>
                    <a:pt x="47480" y="9265"/>
                    <a:pt x="36054" y="27795"/>
                    <a:pt x="30341" y="37060"/>
                  </a:cubicBezTo>
                  <a:cubicBezTo>
                    <a:pt x="44687" y="44421"/>
                    <a:pt x="59286" y="51402"/>
                    <a:pt x="74266" y="57748"/>
                  </a:cubicBezTo>
                  <a:cubicBezTo>
                    <a:pt x="61317" y="65616"/>
                    <a:pt x="35419" y="81608"/>
                    <a:pt x="22470" y="89604"/>
                  </a:cubicBezTo>
                  <a:cubicBezTo>
                    <a:pt x="11806" y="63966"/>
                    <a:pt x="4062" y="37314"/>
                    <a:pt x="0" y="99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10697" y="5829"/>
              <a:ext cx="364" cy="247"/>
            </a:xfrm>
            <a:custGeom>
              <a:avLst/>
              <a:gdLst>
                <a:gd name="connsiteX0" fmla="*/ 109178 w 231389"/>
                <a:gd name="connsiteY0" fmla="*/ 10172 h 157142"/>
                <a:gd name="connsiteX1" fmla="*/ 170115 w 231389"/>
                <a:gd name="connsiteY1" fmla="*/ 15122 h 157142"/>
                <a:gd name="connsiteX2" fmla="*/ 64237 w 231389"/>
                <a:gd name="connsiteY2" fmla="*/ 102188 h 157142"/>
                <a:gd name="connsiteX3" fmla="*/ 117176 w 231389"/>
                <a:gd name="connsiteY3" fmla="*/ 111072 h 157142"/>
                <a:gd name="connsiteX4" fmla="*/ 153357 w 231389"/>
                <a:gd name="connsiteY4" fmla="*/ 77439 h 157142"/>
                <a:gd name="connsiteX5" fmla="*/ 188903 w 231389"/>
                <a:gd name="connsiteY5" fmla="*/ 86830 h 157142"/>
                <a:gd name="connsiteX6" fmla="*/ 165671 w 231389"/>
                <a:gd name="connsiteY6" fmla="*/ 50024 h 157142"/>
                <a:gd name="connsiteX7" fmla="*/ 229401 w 231389"/>
                <a:gd name="connsiteY7" fmla="*/ 54340 h 157142"/>
                <a:gd name="connsiteX8" fmla="*/ 140408 w 231389"/>
                <a:gd name="connsiteY8" fmla="*/ 157143 h 157142"/>
                <a:gd name="connsiteX9" fmla="*/ 0 w 231389"/>
                <a:gd name="connsiteY9" fmla="*/ 89877 h 157142"/>
                <a:gd name="connsiteX10" fmla="*/ 109178 w 231389"/>
                <a:gd name="connsiteY10" fmla="*/ 10172 h 15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389" h="157142">
                  <a:moveTo>
                    <a:pt x="109178" y="10172"/>
                  </a:moveTo>
                  <a:cubicBezTo>
                    <a:pt x="126063" y="-8992"/>
                    <a:pt x="153103" y="2557"/>
                    <a:pt x="170115" y="15122"/>
                  </a:cubicBezTo>
                  <a:cubicBezTo>
                    <a:pt x="160720" y="65382"/>
                    <a:pt x="111844" y="95334"/>
                    <a:pt x="64237" y="102188"/>
                  </a:cubicBezTo>
                  <a:cubicBezTo>
                    <a:pt x="81883" y="105107"/>
                    <a:pt x="99530" y="108026"/>
                    <a:pt x="117176" y="111072"/>
                  </a:cubicBezTo>
                  <a:cubicBezTo>
                    <a:pt x="129236" y="99776"/>
                    <a:pt x="141296" y="88607"/>
                    <a:pt x="153357" y="77439"/>
                  </a:cubicBezTo>
                  <a:cubicBezTo>
                    <a:pt x="165163" y="80485"/>
                    <a:pt x="176970" y="83658"/>
                    <a:pt x="188903" y="86830"/>
                  </a:cubicBezTo>
                  <a:cubicBezTo>
                    <a:pt x="181159" y="74519"/>
                    <a:pt x="173415" y="62209"/>
                    <a:pt x="165671" y="50024"/>
                  </a:cubicBezTo>
                  <a:cubicBezTo>
                    <a:pt x="186745" y="42029"/>
                    <a:pt x="213532" y="30860"/>
                    <a:pt x="229401" y="54340"/>
                  </a:cubicBezTo>
                  <a:cubicBezTo>
                    <a:pt x="242604" y="106503"/>
                    <a:pt x="187507" y="150797"/>
                    <a:pt x="140408" y="157143"/>
                  </a:cubicBezTo>
                  <a:cubicBezTo>
                    <a:pt x="87977" y="150289"/>
                    <a:pt x="46464" y="112214"/>
                    <a:pt x="0" y="89877"/>
                  </a:cubicBezTo>
                  <a:cubicBezTo>
                    <a:pt x="42275" y="71981"/>
                    <a:pt x="76551" y="41648"/>
                    <a:pt x="109178" y="1017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8370" y="5920"/>
              <a:ext cx="1233" cy="1109"/>
            </a:xfrm>
            <a:custGeom>
              <a:avLst/>
              <a:gdLst>
                <a:gd name="connsiteX0" fmla="*/ 129833 w 782674"/>
                <a:gd name="connsiteY0" fmla="*/ 24368 h 704011"/>
                <a:gd name="connsiteX1" fmla="*/ 166014 w 782674"/>
                <a:gd name="connsiteY1" fmla="*/ 0 h 704011"/>
                <a:gd name="connsiteX2" fmla="*/ 166903 w 782674"/>
                <a:gd name="connsiteY2" fmla="*/ 60667 h 704011"/>
                <a:gd name="connsiteX3" fmla="*/ 206766 w 782674"/>
                <a:gd name="connsiteY3" fmla="*/ 34902 h 704011"/>
                <a:gd name="connsiteX4" fmla="*/ 195340 w 782674"/>
                <a:gd name="connsiteY4" fmla="*/ 73993 h 704011"/>
                <a:gd name="connsiteX5" fmla="*/ 259450 w 782674"/>
                <a:gd name="connsiteY5" fmla="*/ 61174 h 704011"/>
                <a:gd name="connsiteX6" fmla="*/ 231775 w 782674"/>
                <a:gd name="connsiteY6" fmla="*/ 136563 h 704011"/>
                <a:gd name="connsiteX7" fmla="*/ 288649 w 782674"/>
                <a:gd name="connsiteY7" fmla="*/ 138086 h 704011"/>
                <a:gd name="connsiteX8" fmla="*/ 286618 w 782674"/>
                <a:gd name="connsiteY8" fmla="*/ 93538 h 704011"/>
                <a:gd name="connsiteX9" fmla="*/ 328639 w 782674"/>
                <a:gd name="connsiteY9" fmla="*/ 92650 h 704011"/>
                <a:gd name="connsiteX10" fmla="*/ 322291 w 782674"/>
                <a:gd name="connsiteY10" fmla="*/ 149001 h 704011"/>
                <a:gd name="connsiteX11" fmla="*/ 344888 w 782674"/>
                <a:gd name="connsiteY11" fmla="*/ 129456 h 704011"/>
                <a:gd name="connsiteX12" fmla="*/ 451654 w 782674"/>
                <a:gd name="connsiteY12" fmla="*/ 140498 h 704011"/>
                <a:gd name="connsiteX13" fmla="*/ 353140 w 782674"/>
                <a:gd name="connsiteY13" fmla="*/ 207002 h 704011"/>
                <a:gd name="connsiteX14" fmla="*/ 400874 w 782674"/>
                <a:gd name="connsiteY14" fmla="*/ 215887 h 704011"/>
                <a:gd name="connsiteX15" fmla="*/ 378022 w 782674"/>
                <a:gd name="connsiteY15" fmla="*/ 264369 h 704011"/>
                <a:gd name="connsiteX16" fmla="*/ 325592 w 782674"/>
                <a:gd name="connsiteY16" fmla="*/ 284042 h 704011"/>
                <a:gd name="connsiteX17" fmla="*/ 366597 w 782674"/>
                <a:gd name="connsiteY17" fmla="*/ 313740 h 704011"/>
                <a:gd name="connsiteX18" fmla="*/ 315309 w 782674"/>
                <a:gd name="connsiteY18" fmla="*/ 376057 h 704011"/>
                <a:gd name="connsiteX19" fmla="*/ 331178 w 782674"/>
                <a:gd name="connsiteY19" fmla="*/ 336839 h 704011"/>
                <a:gd name="connsiteX20" fmla="*/ 315436 w 782674"/>
                <a:gd name="connsiteY20" fmla="*/ 328843 h 704011"/>
                <a:gd name="connsiteX21" fmla="*/ 296266 w 782674"/>
                <a:gd name="connsiteY21" fmla="*/ 404359 h 704011"/>
                <a:gd name="connsiteX22" fmla="*/ 344507 w 782674"/>
                <a:gd name="connsiteY22" fmla="*/ 407024 h 704011"/>
                <a:gd name="connsiteX23" fmla="*/ 374341 w 782674"/>
                <a:gd name="connsiteY23" fmla="*/ 454111 h 704011"/>
                <a:gd name="connsiteX24" fmla="*/ 424741 w 782674"/>
                <a:gd name="connsiteY24" fmla="*/ 385576 h 704011"/>
                <a:gd name="connsiteX25" fmla="*/ 387290 w 782674"/>
                <a:gd name="connsiteY25" fmla="*/ 416670 h 704011"/>
                <a:gd name="connsiteX26" fmla="*/ 419789 w 782674"/>
                <a:gd name="connsiteY26" fmla="*/ 338362 h 704011"/>
                <a:gd name="connsiteX27" fmla="*/ 458890 w 782674"/>
                <a:gd name="connsiteY27" fmla="*/ 366665 h 704011"/>
                <a:gd name="connsiteX28" fmla="*/ 475267 w 782674"/>
                <a:gd name="connsiteY28" fmla="*/ 264115 h 704011"/>
                <a:gd name="connsiteX29" fmla="*/ 518684 w 782674"/>
                <a:gd name="connsiteY29" fmla="*/ 299652 h 704011"/>
                <a:gd name="connsiteX30" fmla="*/ 520589 w 782674"/>
                <a:gd name="connsiteY30" fmla="*/ 182380 h 704011"/>
                <a:gd name="connsiteX31" fmla="*/ 580129 w 782674"/>
                <a:gd name="connsiteY31" fmla="*/ 264877 h 704011"/>
                <a:gd name="connsiteX32" fmla="*/ 579494 w 782674"/>
                <a:gd name="connsiteY32" fmla="*/ 297875 h 704011"/>
                <a:gd name="connsiteX33" fmla="*/ 617579 w 782674"/>
                <a:gd name="connsiteY33" fmla="*/ 263989 h 704011"/>
                <a:gd name="connsiteX34" fmla="*/ 645381 w 782674"/>
                <a:gd name="connsiteY34" fmla="*/ 301175 h 704011"/>
                <a:gd name="connsiteX35" fmla="*/ 601330 w 782674"/>
                <a:gd name="connsiteY35" fmla="*/ 324655 h 704011"/>
                <a:gd name="connsiteX36" fmla="*/ 645762 w 782674"/>
                <a:gd name="connsiteY36" fmla="*/ 359304 h 704011"/>
                <a:gd name="connsiteX37" fmla="*/ 685371 w 782674"/>
                <a:gd name="connsiteY37" fmla="*/ 313106 h 704011"/>
                <a:gd name="connsiteX38" fmla="*/ 706191 w 782674"/>
                <a:gd name="connsiteY38" fmla="*/ 376564 h 704011"/>
                <a:gd name="connsiteX39" fmla="*/ 726503 w 782674"/>
                <a:gd name="connsiteY39" fmla="*/ 359430 h 704011"/>
                <a:gd name="connsiteX40" fmla="*/ 762303 w 782674"/>
                <a:gd name="connsiteY40" fmla="*/ 387352 h 704011"/>
                <a:gd name="connsiteX41" fmla="*/ 763954 w 782674"/>
                <a:gd name="connsiteY41" fmla="*/ 287722 h 704011"/>
                <a:gd name="connsiteX42" fmla="*/ 728154 w 782674"/>
                <a:gd name="connsiteY42" fmla="*/ 295591 h 704011"/>
                <a:gd name="connsiteX43" fmla="*/ 738564 w 782674"/>
                <a:gd name="connsiteY43" fmla="*/ 263354 h 704011"/>
                <a:gd name="connsiteX44" fmla="*/ 699463 w 782674"/>
                <a:gd name="connsiteY44" fmla="*/ 245458 h 704011"/>
                <a:gd name="connsiteX45" fmla="*/ 737294 w 782674"/>
                <a:gd name="connsiteY45" fmla="*/ 193422 h 704011"/>
                <a:gd name="connsiteX46" fmla="*/ 728662 w 782674"/>
                <a:gd name="connsiteY46" fmla="*/ 243808 h 704011"/>
                <a:gd name="connsiteX47" fmla="*/ 757860 w 782674"/>
                <a:gd name="connsiteY47" fmla="*/ 236067 h 704011"/>
                <a:gd name="connsiteX48" fmla="*/ 746308 w 782674"/>
                <a:gd name="connsiteY48" fmla="*/ 124125 h 704011"/>
                <a:gd name="connsiteX49" fmla="*/ 782235 w 782674"/>
                <a:gd name="connsiteY49" fmla="*/ 110799 h 704011"/>
                <a:gd name="connsiteX50" fmla="*/ 778426 w 782674"/>
                <a:gd name="connsiteY50" fmla="*/ 429235 h 704011"/>
                <a:gd name="connsiteX51" fmla="*/ 696289 w 782674"/>
                <a:gd name="connsiteY51" fmla="*/ 381387 h 704011"/>
                <a:gd name="connsiteX52" fmla="*/ 554611 w 782674"/>
                <a:gd name="connsiteY52" fmla="*/ 548538 h 704011"/>
                <a:gd name="connsiteX53" fmla="*/ 559563 w 782674"/>
                <a:gd name="connsiteY53" fmla="*/ 581536 h 704011"/>
                <a:gd name="connsiteX54" fmla="*/ 501038 w 782674"/>
                <a:gd name="connsiteY54" fmla="*/ 651976 h 704011"/>
                <a:gd name="connsiteX55" fmla="*/ 389194 w 782674"/>
                <a:gd name="connsiteY55" fmla="*/ 477591 h 704011"/>
                <a:gd name="connsiteX56" fmla="*/ 385132 w 782674"/>
                <a:gd name="connsiteY56" fmla="*/ 540796 h 704011"/>
                <a:gd name="connsiteX57" fmla="*/ 511575 w 782674"/>
                <a:gd name="connsiteY57" fmla="*/ 660479 h 704011"/>
                <a:gd name="connsiteX58" fmla="*/ 585207 w 782674"/>
                <a:gd name="connsiteY58" fmla="*/ 602731 h 704011"/>
                <a:gd name="connsiteX59" fmla="*/ 524143 w 782674"/>
                <a:gd name="connsiteY59" fmla="*/ 704011 h 704011"/>
                <a:gd name="connsiteX60" fmla="*/ 431850 w 782674"/>
                <a:gd name="connsiteY60" fmla="*/ 647787 h 704011"/>
                <a:gd name="connsiteX61" fmla="*/ 303248 w 782674"/>
                <a:gd name="connsiteY61" fmla="*/ 483556 h 704011"/>
                <a:gd name="connsiteX62" fmla="*/ 67246 w 782674"/>
                <a:gd name="connsiteY62" fmla="*/ 441800 h 704011"/>
                <a:gd name="connsiteX63" fmla="*/ 2755 w 782674"/>
                <a:gd name="connsiteY63" fmla="*/ 363238 h 704011"/>
                <a:gd name="connsiteX64" fmla="*/ 68897 w 782674"/>
                <a:gd name="connsiteY64" fmla="*/ 292799 h 704011"/>
                <a:gd name="connsiteX65" fmla="*/ 43506 w 782674"/>
                <a:gd name="connsiteY65" fmla="*/ 377072 h 704011"/>
                <a:gd name="connsiteX66" fmla="*/ 132118 w 782674"/>
                <a:gd name="connsiteY66" fmla="*/ 424539 h 704011"/>
                <a:gd name="connsiteX67" fmla="*/ 253103 w 782674"/>
                <a:gd name="connsiteY67" fmla="*/ 425047 h 704011"/>
                <a:gd name="connsiteX68" fmla="*/ 66231 w 782674"/>
                <a:gd name="connsiteY68" fmla="*/ 387733 h 704011"/>
                <a:gd name="connsiteX69" fmla="*/ 123486 w 782674"/>
                <a:gd name="connsiteY69" fmla="*/ 293687 h 704011"/>
                <a:gd name="connsiteX70" fmla="*/ 188231 w 782674"/>
                <a:gd name="connsiteY70" fmla="*/ 91634 h 704011"/>
                <a:gd name="connsiteX71" fmla="*/ 129833 w 782674"/>
                <a:gd name="connsiteY71" fmla="*/ 24368 h 704011"/>
                <a:gd name="connsiteX72" fmla="*/ 189754 w 782674"/>
                <a:gd name="connsiteY72" fmla="*/ 180477 h 704011"/>
                <a:gd name="connsiteX73" fmla="*/ 163729 w 782674"/>
                <a:gd name="connsiteY73" fmla="*/ 345850 h 704011"/>
                <a:gd name="connsiteX74" fmla="*/ 234060 w 782674"/>
                <a:gd name="connsiteY74" fmla="*/ 327067 h 704011"/>
                <a:gd name="connsiteX75" fmla="*/ 228601 w 782674"/>
                <a:gd name="connsiteY75" fmla="*/ 236828 h 704011"/>
                <a:gd name="connsiteX76" fmla="*/ 205877 w 782674"/>
                <a:gd name="connsiteY76" fmla="*/ 283661 h 704011"/>
                <a:gd name="connsiteX77" fmla="*/ 250564 w 782674"/>
                <a:gd name="connsiteY77" fmla="*/ 282899 h 704011"/>
                <a:gd name="connsiteX78" fmla="*/ 160175 w 782674"/>
                <a:gd name="connsiteY78" fmla="*/ 294956 h 704011"/>
                <a:gd name="connsiteX79" fmla="*/ 207654 w 782674"/>
                <a:gd name="connsiteY79" fmla="*/ 176035 h 704011"/>
                <a:gd name="connsiteX80" fmla="*/ 320768 w 782674"/>
                <a:gd name="connsiteY80" fmla="*/ 193549 h 704011"/>
                <a:gd name="connsiteX81" fmla="*/ 313785 w 782674"/>
                <a:gd name="connsiteY81" fmla="*/ 237463 h 704011"/>
                <a:gd name="connsiteX82" fmla="*/ 331051 w 782674"/>
                <a:gd name="connsiteY82" fmla="*/ 192026 h 704011"/>
                <a:gd name="connsiteX83" fmla="*/ 189754 w 782674"/>
                <a:gd name="connsiteY83" fmla="*/ 180477 h 70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2674" h="704011">
                  <a:moveTo>
                    <a:pt x="129833" y="24368"/>
                  </a:moveTo>
                  <a:cubicBezTo>
                    <a:pt x="138847" y="18276"/>
                    <a:pt x="157001" y="6092"/>
                    <a:pt x="166014" y="0"/>
                  </a:cubicBezTo>
                  <a:cubicBezTo>
                    <a:pt x="166141" y="20180"/>
                    <a:pt x="166522" y="40360"/>
                    <a:pt x="166903" y="60667"/>
                  </a:cubicBezTo>
                  <a:cubicBezTo>
                    <a:pt x="180233" y="52036"/>
                    <a:pt x="193563" y="43406"/>
                    <a:pt x="206766" y="34902"/>
                  </a:cubicBezTo>
                  <a:cubicBezTo>
                    <a:pt x="202957" y="47848"/>
                    <a:pt x="199148" y="60920"/>
                    <a:pt x="195340" y="73993"/>
                  </a:cubicBezTo>
                  <a:cubicBezTo>
                    <a:pt x="216668" y="69424"/>
                    <a:pt x="237995" y="65236"/>
                    <a:pt x="259450" y="61174"/>
                  </a:cubicBezTo>
                  <a:cubicBezTo>
                    <a:pt x="250183" y="86304"/>
                    <a:pt x="240662" y="111307"/>
                    <a:pt x="231775" y="136563"/>
                  </a:cubicBezTo>
                  <a:cubicBezTo>
                    <a:pt x="250818" y="137071"/>
                    <a:pt x="269733" y="137579"/>
                    <a:pt x="288649" y="138086"/>
                  </a:cubicBezTo>
                  <a:cubicBezTo>
                    <a:pt x="288141" y="126918"/>
                    <a:pt x="287126" y="104707"/>
                    <a:pt x="286618" y="93538"/>
                  </a:cubicBezTo>
                  <a:cubicBezTo>
                    <a:pt x="297155" y="93284"/>
                    <a:pt x="318102" y="92904"/>
                    <a:pt x="328639" y="92650"/>
                  </a:cubicBezTo>
                  <a:cubicBezTo>
                    <a:pt x="326480" y="111434"/>
                    <a:pt x="324449" y="130217"/>
                    <a:pt x="322291" y="149001"/>
                  </a:cubicBezTo>
                  <a:cubicBezTo>
                    <a:pt x="328004" y="144051"/>
                    <a:pt x="339303" y="134279"/>
                    <a:pt x="344888" y="129456"/>
                  </a:cubicBezTo>
                  <a:cubicBezTo>
                    <a:pt x="380054" y="136817"/>
                    <a:pt x="415854" y="139990"/>
                    <a:pt x="451654" y="140498"/>
                  </a:cubicBezTo>
                  <a:cubicBezTo>
                    <a:pt x="432611" y="182507"/>
                    <a:pt x="386147" y="183142"/>
                    <a:pt x="353140" y="207002"/>
                  </a:cubicBezTo>
                  <a:cubicBezTo>
                    <a:pt x="365074" y="209287"/>
                    <a:pt x="388940" y="213729"/>
                    <a:pt x="400874" y="215887"/>
                  </a:cubicBezTo>
                  <a:cubicBezTo>
                    <a:pt x="393130" y="232005"/>
                    <a:pt x="385513" y="248124"/>
                    <a:pt x="378022" y="264369"/>
                  </a:cubicBezTo>
                  <a:cubicBezTo>
                    <a:pt x="360503" y="270842"/>
                    <a:pt x="342984" y="277442"/>
                    <a:pt x="325592" y="284042"/>
                  </a:cubicBezTo>
                  <a:cubicBezTo>
                    <a:pt x="339556" y="293433"/>
                    <a:pt x="353140" y="303333"/>
                    <a:pt x="366597" y="313740"/>
                  </a:cubicBezTo>
                  <a:cubicBezTo>
                    <a:pt x="362662" y="343566"/>
                    <a:pt x="343492" y="365903"/>
                    <a:pt x="315309" y="376057"/>
                  </a:cubicBezTo>
                  <a:cubicBezTo>
                    <a:pt x="319244" y="366284"/>
                    <a:pt x="327242" y="346612"/>
                    <a:pt x="331178" y="336839"/>
                  </a:cubicBezTo>
                  <a:cubicBezTo>
                    <a:pt x="327242" y="334809"/>
                    <a:pt x="319371" y="330874"/>
                    <a:pt x="315436" y="328843"/>
                  </a:cubicBezTo>
                  <a:cubicBezTo>
                    <a:pt x="308834" y="353973"/>
                    <a:pt x="302360" y="379103"/>
                    <a:pt x="296266" y="404359"/>
                  </a:cubicBezTo>
                  <a:cubicBezTo>
                    <a:pt x="312389" y="405248"/>
                    <a:pt x="328512" y="406136"/>
                    <a:pt x="344507" y="407024"/>
                  </a:cubicBezTo>
                  <a:cubicBezTo>
                    <a:pt x="354410" y="422762"/>
                    <a:pt x="364312" y="438373"/>
                    <a:pt x="374341" y="454111"/>
                  </a:cubicBezTo>
                  <a:cubicBezTo>
                    <a:pt x="393130" y="432789"/>
                    <a:pt x="410268" y="410071"/>
                    <a:pt x="424741" y="385576"/>
                  </a:cubicBezTo>
                  <a:cubicBezTo>
                    <a:pt x="412172" y="395729"/>
                    <a:pt x="399731" y="406136"/>
                    <a:pt x="387290" y="416670"/>
                  </a:cubicBezTo>
                  <a:cubicBezTo>
                    <a:pt x="380435" y="384687"/>
                    <a:pt x="396684" y="358923"/>
                    <a:pt x="419789" y="338362"/>
                  </a:cubicBezTo>
                  <a:cubicBezTo>
                    <a:pt x="432738" y="347881"/>
                    <a:pt x="445815" y="357273"/>
                    <a:pt x="458890" y="366665"/>
                  </a:cubicBezTo>
                  <a:cubicBezTo>
                    <a:pt x="451527" y="331001"/>
                    <a:pt x="451273" y="293941"/>
                    <a:pt x="475267" y="264115"/>
                  </a:cubicBezTo>
                  <a:cubicBezTo>
                    <a:pt x="489739" y="276046"/>
                    <a:pt x="504085" y="287849"/>
                    <a:pt x="518684" y="299652"/>
                  </a:cubicBezTo>
                  <a:cubicBezTo>
                    <a:pt x="508401" y="260562"/>
                    <a:pt x="493675" y="218425"/>
                    <a:pt x="520589" y="182380"/>
                  </a:cubicBezTo>
                  <a:cubicBezTo>
                    <a:pt x="536838" y="212333"/>
                    <a:pt x="555881" y="240763"/>
                    <a:pt x="580129" y="264877"/>
                  </a:cubicBezTo>
                  <a:cubicBezTo>
                    <a:pt x="580002" y="273127"/>
                    <a:pt x="579621" y="289626"/>
                    <a:pt x="579494" y="297875"/>
                  </a:cubicBezTo>
                  <a:cubicBezTo>
                    <a:pt x="592189" y="286580"/>
                    <a:pt x="604757" y="275157"/>
                    <a:pt x="617579" y="263989"/>
                  </a:cubicBezTo>
                  <a:cubicBezTo>
                    <a:pt x="626847" y="276300"/>
                    <a:pt x="636114" y="288737"/>
                    <a:pt x="645381" y="301175"/>
                  </a:cubicBezTo>
                  <a:cubicBezTo>
                    <a:pt x="630655" y="308917"/>
                    <a:pt x="615929" y="316786"/>
                    <a:pt x="601330" y="324655"/>
                  </a:cubicBezTo>
                  <a:cubicBezTo>
                    <a:pt x="615548" y="335443"/>
                    <a:pt x="622403" y="370472"/>
                    <a:pt x="645762" y="359304"/>
                  </a:cubicBezTo>
                  <a:cubicBezTo>
                    <a:pt x="659219" y="344200"/>
                    <a:pt x="669502" y="326178"/>
                    <a:pt x="685371" y="313106"/>
                  </a:cubicBezTo>
                  <a:cubicBezTo>
                    <a:pt x="694131" y="333666"/>
                    <a:pt x="700224" y="355115"/>
                    <a:pt x="706191" y="376564"/>
                  </a:cubicBezTo>
                  <a:cubicBezTo>
                    <a:pt x="711269" y="372249"/>
                    <a:pt x="721425" y="363746"/>
                    <a:pt x="726503" y="359430"/>
                  </a:cubicBezTo>
                  <a:cubicBezTo>
                    <a:pt x="723203" y="383672"/>
                    <a:pt x="738691" y="408548"/>
                    <a:pt x="762303" y="387352"/>
                  </a:cubicBezTo>
                  <a:cubicBezTo>
                    <a:pt x="767001" y="354227"/>
                    <a:pt x="764716" y="320848"/>
                    <a:pt x="763954" y="287722"/>
                  </a:cubicBezTo>
                  <a:cubicBezTo>
                    <a:pt x="752020" y="290260"/>
                    <a:pt x="740087" y="292926"/>
                    <a:pt x="728154" y="295591"/>
                  </a:cubicBezTo>
                  <a:cubicBezTo>
                    <a:pt x="731581" y="284803"/>
                    <a:pt x="735009" y="274142"/>
                    <a:pt x="738564" y="263354"/>
                  </a:cubicBezTo>
                  <a:cubicBezTo>
                    <a:pt x="725488" y="257389"/>
                    <a:pt x="712412" y="251424"/>
                    <a:pt x="699463" y="245458"/>
                  </a:cubicBezTo>
                  <a:cubicBezTo>
                    <a:pt x="708095" y="225405"/>
                    <a:pt x="719140" y="206368"/>
                    <a:pt x="737294" y="193422"/>
                  </a:cubicBezTo>
                  <a:cubicBezTo>
                    <a:pt x="734501" y="210175"/>
                    <a:pt x="731581" y="227055"/>
                    <a:pt x="728662" y="243808"/>
                  </a:cubicBezTo>
                  <a:cubicBezTo>
                    <a:pt x="735898" y="241905"/>
                    <a:pt x="750497" y="237970"/>
                    <a:pt x="757860" y="236067"/>
                  </a:cubicBezTo>
                  <a:cubicBezTo>
                    <a:pt x="766239" y="198372"/>
                    <a:pt x="760907" y="159408"/>
                    <a:pt x="746308" y="124125"/>
                  </a:cubicBezTo>
                  <a:cubicBezTo>
                    <a:pt x="758241" y="119683"/>
                    <a:pt x="770174" y="115241"/>
                    <a:pt x="782235" y="110799"/>
                  </a:cubicBezTo>
                  <a:cubicBezTo>
                    <a:pt x="781092" y="216902"/>
                    <a:pt x="785789" y="323259"/>
                    <a:pt x="778426" y="429235"/>
                  </a:cubicBezTo>
                  <a:cubicBezTo>
                    <a:pt x="744657" y="426570"/>
                    <a:pt x="703906" y="422382"/>
                    <a:pt x="696289" y="381387"/>
                  </a:cubicBezTo>
                  <a:cubicBezTo>
                    <a:pt x="653253" y="440404"/>
                    <a:pt x="610470" y="500690"/>
                    <a:pt x="554611" y="548538"/>
                  </a:cubicBezTo>
                  <a:cubicBezTo>
                    <a:pt x="555754" y="556787"/>
                    <a:pt x="558293" y="573287"/>
                    <a:pt x="559563" y="581536"/>
                  </a:cubicBezTo>
                  <a:cubicBezTo>
                    <a:pt x="541409" y="606031"/>
                    <a:pt x="521858" y="629511"/>
                    <a:pt x="501038" y="651976"/>
                  </a:cubicBezTo>
                  <a:cubicBezTo>
                    <a:pt x="450512" y="605650"/>
                    <a:pt x="380815" y="554756"/>
                    <a:pt x="389194" y="477591"/>
                  </a:cubicBezTo>
                  <a:cubicBezTo>
                    <a:pt x="383101" y="497897"/>
                    <a:pt x="368501" y="521377"/>
                    <a:pt x="385132" y="540796"/>
                  </a:cubicBezTo>
                  <a:cubicBezTo>
                    <a:pt x="418647" y="587628"/>
                    <a:pt x="457748" y="636492"/>
                    <a:pt x="511575" y="660479"/>
                  </a:cubicBezTo>
                  <a:cubicBezTo>
                    <a:pt x="544836" y="656798"/>
                    <a:pt x="558166" y="618723"/>
                    <a:pt x="585207" y="602731"/>
                  </a:cubicBezTo>
                  <a:cubicBezTo>
                    <a:pt x="605011" y="647279"/>
                    <a:pt x="565910" y="693350"/>
                    <a:pt x="524143" y="704011"/>
                  </a:cubicBezTo>
                  <a:cubicBezTo>
                    <a:pt x="485931" y="704011"/>
                    <a:pt x="457621" y="672155"/>
                    <a:pt x="431850" y="647787"/>
                  </a:cubicBezTo>
                  <a:cubicBezTo>
                    <a:pt x="386020" y="595624"/>
                    <a:pt x="337017" y="544857"/>
                    <a:pt x="303248" y="483556"/>
                  </a:cubicBezTo>
                  <a:cubicBezTo>
                    <a:pt x="223142" y="480510"/>
                    <a:pt x="143925" y="464645"/>
                    <a:pt x="67246" y="441800"/>
                  </a:cubicBezTo>
                  <a:cubicBezTo>
                    <a:pt x="33096" y="431774"/>
                    <a:pt x="-11590" y="405882"/>
                    <a:pt x="2755" y="363238"/>
                  </a:cubicBezTo>
                  <a:cubicBezTo>
                    <a:pt x="3136" y="324528"/>
                    <a:pt x="34493" y="301556"/>
                    <a:pt x="68897" y="292799"/>
                  </a:cubicBezTo>
                  <a:cubicBezTo>
                    <a:pt x="59121" y="320340"/>
                    <a:pt x="45030" y="347246"/>
                    <a:pt x="43506" y="377072"/>
                  </a:cubicBezTo>
                  <a:cubicBezTo>
                    <a:pt x="63184" y="406517"/>
                    <a:pt x="100127" y="415020"/>
                    <a:pt x="132118" y="424539"/>
                  </a:cubicBezTo>
                  <a:cubicBezTo>
                    <a:pt x="171346" y="433931"/>
                    <a:pt x="215271" y="444973"/>
                    <a:pt x="253103" y="425047"/>
                  </a:cubicBezTo>
                  <a:cubicBezTo>
                    <a:pt x="189754" y="425681"/>
                    <a:pt x="119550" y="426697"/>
                    <a:pt x="66231" y="387733"/>
                  </a:cubicBezTo>
                  <a:cubicBezTo>
                    <a:pt x="66485" y="349277"/>
                    <a:pt x="85527" y="308029"/>
                    <a:pt x="123486" y="293687"/>
                  </a:cubicBezTo>
                  <a:cubicBezTo>
                    <a:pt x="132118" y="222867"/>
                    <a:pt x="162714" y="157632"/>
                    <a:pt x="188231" y="91634"/>
                  </a:cubicBezTo>
                  <a:cubicBezTo>
                    <a:pt x="161825" y="80466"/>
                    <a:pt x="112187" y="61682"/>
                    <a:pt x="129833" y="24368"/>
                  </a:cubicBezTo>
                  <a:moveTo>
                    <a:pt x="189754" y="180477"/>
                  </a:moveTo>
                  <a:cubicBezTo>
                    <a:pt x="154208" y="226421"/>
                    <a:pt x="141005" y="290895"/>
                    <a:pt x="163729" y="345850"/>
                  </a:cubicBezTo>
                  <a:cubicBezTo>
                    <a:pt x="186961" y="340647"/>
                    <a:pt x="222507" y="354354"/>
                    <a:pt x="234060" y="327067"/>
                  </a:cubicBezTo>
                  <a:cubicBezTo>
                    <a:pt x="247644" y="297748"/>
                    <a:pt x="272145" y="250916"/>
                    <a:pt x="228601" y="236828"/>
                  </a:cubicBezTo>
                  <a:cubicBezTo>
                    <a:pt x="220984" y="252312"/>
                    <a:pt x="213367" y="267923"/>
                    <a:pt x="205877" y="283661"/>
                  </a:cubicBezTo>
                  <a:cubicBezTo>
                    <a:pt x="217049" y="283407"/>
                    <a:pt x="239392" y="283026"/>
                    <a:pt x="250564" y="282899"/>
                  </a:cubicBezTo>
                  <a:cubicBezTo>
                    <a:pt x="231013" y="311075"/>
                    <a:pt x="178963" y="339378"/>
                    <a:pt x="160175" y="294956"/>
                  </a:cubicBezTo>
                  <a:cubicBezTo>
                    <a:pt x="157889" y="253074"/>
                    <a:pt x="167792" y="197611"/>
                    <a:pt x="207654" y="176035"/>
                  </a:cubicBezTo>
                  <a:cubicBezTo>
                    <a:pt x="246120" y="174766"/>
                    <a:pt x="283317" y="186061"/>
                    <a:pt x="320768" y="193549"/>
                  </a:cubicBezTo>
                  <a:cubicBezTo>
                    <a:pt x="318990" y="204591"/>
                    <a:pt x="315563" y="226548"/>
                    <a:pt x="313785" y="237463"/>
                  </a:cubicBezTo>
                  <a:cubicBezTo>
                    <a:pt x="319625" y="222360"/>
                    <a:pt x="325338" y="207129"/>
                    <a:pt x="331051" y="192026"/>
                  </a:cubicBezTo>
                  <a:cubicBezTo>
                    <a:pt x="285856" y="181238"/>
                    <a:pt x="234822" y="157505"/>
                    <a:pt x="189754" y="18047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8306" y="5997"/>
              <a:ext cx="241" cy="349"/>
            </a:xfrm>
            <a:custGeom>
              <a:avLst/>
              <a:gdLst>
                <a:gd name="connsiteX0" fmla="*/ 15259 w 153309"/>
                <a:gd name="connsiteY0" fmla="*/ 82623 h 221424"/>
                <a:gd name="connsiteX1" fmla="*/ 145638 w 153309"/>
                <a:gd name="connsiteY1" fmla="*/ 0 h 221424"/>
                <a:gd name="connsiteX2" fmla="*/ 151224 w 153309"/>
                <a:gd name="connsiteY2" fmla="*/ 137832 h 221424"/>
                <a:gd name="connsiteX3" fmla="*/ 108695 w 153309"/>
                <a:gd name="connsiteY3" fmla="*/ 197611 h 221424"/>
                <a:gd name="connsiteX4" fmla="*/ 90541 w 153309"/>
                <a:gd name="connsiteY4" fmla="*/ 58382 h 221424"/>
                <a:gd name="connsiteX5" fmla="*/ 69340 w 153309"/>
                <a:gd name="connsiteY5" fmla="*/ 148493 h 221424"/>
                <a:gd name="connsiteX6" fmla="*/ 46997 w 153309"/>
                <a:gd name="connsiteY6" fmla="*/ 171085 h 221424"/>
                <a:gd name="connsiteX7" fmla="*/ 85590 w 153309"/>
                <a:gd name="connsiteY7" fmla="*/ 166008 h 221424"/>
                <a:gd name="connsiteX8" fmla="*/ 81655 w 153309"/>
                <a:gd name="connsiteY8" fmla="*/ 217791 h 221424"/>
                <a:gd name="connsiteX9" fmla="*/ 15259 w 153309"/>
                <a:gd name="connsiteY9" fmla="*/ 82623 h 2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09" h="221424">
                  <a:moveTo>
                    <a:pt x="15259" y="82623"/>
                  </a:moveTo>
                  <a:cubicBezTo>
                    <a:pt x="51186" y="44929"/>
                    <a:pt x="101459" y="26018"/>
                    <a:pt x="145638" y="0"/>
                  </a:cubicBezTo>
                  <a:cubicBezTo>
                    <a:pt x="133451" y="45944"/>
                    <a:pt x="140052" y="92523"/>
                    <a:pt x="151224" y="137832"/>
                  </a:cubicBezTo>
                  <a:cubicBezTo>
                    <a:pt x="162269" y="168293"/>
                    <a:pt x="126722" y="181619"/>
                    <a:pt x="108695" y="197611"/>
                  </a:cubicBezTo>
                  <a:cubicBezTo>
                    <a:pt x="84321" y="154839"/>
                    <a:pt x="76577" y="105849"/>
                    <a:pt x="90541" y="58382"/>
                  </a:cubicBezTo>
                  <a:cubicBezTo>
                    <a:pt x="66167" y="82623"/>
                    <a:pt x="67055" y="116383"/>
                    <a:pt x="69340" y="148493"/>
                  </a:cubicBezTo>
                  <a:cubicBezTo>
                    <a:pt x="61850" y="155982"/>
                    <a:pt x="54487" y="163597"/>
                    <a:pt x="46997" y="171085"/>
                  </a:cubicBezTo>
                  <a:cubicBezTo>
                    <a:pt x="56645" y="169816"/>
                    <a:pt x="75942" y="167277"/>
                    <a:pt x="85590" y="166008"/>
                  </a:cubicBezTo>
                  <a:cubicBezTo>
                    <a:pt x="84575" y="178954"/>
                    <a:pt x="82670" y="204845"/>
                    <a:pt x="81655" y="217791"/>
                  </a:cubicBezTo>
                  <a:cubicBezTo>
                    <a:pt x="3834" y="242793"/>
                    <a:pt x="-18510" y="132375"/>
                    <a:pt x="15259" y="826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9613" y="6016"/>
              <a:ext cx="1219" cy="1010"/>
            </a:xfrm>
            <a:custGeom>
              <a:avLst/>
              <a:gdLst>
                <a:gd name="connsiteX0" fmla="*/ 516691 w 773993"/>
                <a:gd name="connsiteY0" fmla="*/ 0 h 641273"/>
                <a:gd name="connsiteX1" fmla="*/ 584737 w 773993"/>
                <a:gd name="connsiteY1" fmla="*/ 26526 h 641273"/>
                <a:gd name="connsiteX2" fmla="*/ 652275 w 773993"/>
                <a:gd name="connsiteY2" fmla="*/ 220710 h 641273"/>
                <a:gd name="connsiteX3" fmla="*/ 637802 w 773993"/>
                <a:gd name="connsiteY3" fmla="*/ 227183 h 641273"/>
                <a:gd name="connsiteX4" fmla="*/ 589688 w 773993"/>
                <a:gd name="connsiteY4" fmla="*/ 105342 h 641273"/>
                <a:gd name="connsiteX5" fmla="*/ 456516 w 773993"/>
                <a:gd name="connsiteY5" fmla="*/ 122222 h 641273"/>
                <a:gd name="connsiteX6" fmla="*/ 582832 w 773993"/>
                <a:gd name="connsiteY6" fmla="*/ 116510 h 641273"/>
                <a:gd name="connsiteX7" fmla="*/ 623838 w 773993"/>
                <a:gd name="connsiteY7" fmla="*/ 231117 h 641273"/>
                <a:gd name="connsiteX8" fmla="*/ 528751 w 773993"/>
                <a:gd name="connsiteY8" fmla="*/ 231498 h 641273"/>
                <a:gd name="connsiteX9" fmla="*/ 549444 w 773993"/>
                <a:gd name="connsiteY9" fmla="*/ 281122 h 641273"/>
                <a:gd name="connsiteX10" fmla="*/ 611904 w 773993"/>
                <a:gd name="connsiteY10" fmla="*/ 279853 h 641273"/>
                <a:gd name="connsiteX11" fmla="*/ 627265 w 773993"/>
                <a:gd name="connsiteY11" fmla="*/ 238986 h 641273"/>
                <a:gd name="connsiteX12" fmla="*/ 676395 w 773993"/>
                <a:gd name="connsiteY12" fmla="*/ 236194 h 641273"/>
                <a:gd name="connsiteX13" fmla="*/ 709656 w 773993"/>
                <a:gd name="connsiteY13" fmla="*/ 328589 h 641273"/>
                <a:gd name="connsiteX14" fmla="*/ 518595 w 773993"/>
                <a:gd name="connsiteY14" fmla="*/ 347500 h 641273"/>
                <a:gd name="connsiteX15" fmla="*/ 625615 w 773993"/>
                <a:gd name="connsiteY15" fmla="*/ 364888 h 641273"/>
                <a:gd name="connsiteX16" fmla="*/ 730730 w 773993"/>
                <a:gd name="connsiteY16" fmla="*/ 318309 h 641273"/>
                <a:gd name="connsiteX17" fmla="*/ 711434 w 773993"/>
                <a:gd name="connsiteY17" fmla="*/ 227944 h 641273"/>
                <a:gd name="connsiteX18" fmla="*/ 738220 w 773993"/>
                <a:gd name="connsiteY18" fmla="*/ 362096 h 641273"/>
                <a:gd name="connsiteX19" fmla="*/ 474162 w 773993"/>
                <a:gd name="connsiteY19" fmla="*/ 414767 h 641273"/>
                <a:gd name="connsiteX20" fmla="*/ 334008 w 773993"/>
                <a:gd name="connsiteY20" fmla="*/ 594989 h 641273"/>
                <a:gd name="connsiteX21" fmla="*/ 245523 w 773993"/>
                <a:gd name="connsiteY21" fmla="*/ 640426 h 641273"/>
                <a:gd name="connsiteX22" fmla="*/ 192331 w 773993"/>
                <a:gd name="connsiteY22" fmla="*/ 540542 h 641273"/>
                <a:gd name="connsiteX23" fmla="*/ 257584 w 773993"/>
                <a:gd name="connsiteY23" fmla="*/ 604127 h 641273"/>
                <a:gd name="connsiteX24" fmla="*/ 394183 w 773993"/>
                <a:gd name="connsiteY24" fmla="*/ 477971 h 641273"/>
                <a:gd name="connsiteX25" fmla="*/ 393929 w 773993"/>
                <a:gd name="connsiteY25" fmla="*/ 416290 h 641273"/>
                <a:gd name="connsiteX26" fmla="*/ 281831 w 773993"/>
                <a:gd name="connsiteY26" fmla="*/ 577856 h 641273"/>
                <a:gd name="connsiteX27" fmla="*/ 222672 w 773993"/>
                <a:gd name="connsiteY27" fmla="*/ 484571 h 641273"/>
                <a:gd name="connsiteX28" fmla="*/ 79852 w 773993"/>
                <a:gd name="connsiteY28" fmla="*/ 318690 h 641273"/>
                <a:gd name="connsiteX29" fmla="*/ 1143 w 773993"/>
                <a:gd name="connsiteY29" fmla="*/ 368822 h 641273"/>
                <a:gd name="connsiteX30" fmla="*/ 0 w 773993"/>
                <a:gd name="connsiteY30" fmla="*/ 51528 h 641273"/>
                <a:gd name="connsiteX31" fmla="*/ 29453 w 773993"/>
                <a:gd name="connsiteY31" fmla="*/ 61301 h 641273"/>
                <a:gd name="connsiteX32" fmla="*/ 18027 w 773993"/>
                <a:gd name="connsiteY32" fmla="*/ 173877 h 641273"/>
                <a:gd name="connsiteX33" fmla="*/ 47480 w 773993"/>
                <a:gd name="connsiteY33" fmla="*/ 182634 h 641273"/>
                <a:gd name="connsiteX34" fmla="*/ 44306 w 773993"/>
                <a:gd name="connsiteY34" fmla="*/ 129964 h 641273"/>
                <a:gd name="connsiteX35" fmla="*/ 71346 w 773993"/>
                <a:gd name="connsiteY35" fmla="*/ 175527 h 641273"/>
                <a:gd name="connsiteX36" fmla="*/ 43036 w 773993"/>
                <a:gd name="connsiteY36" fmla="*/ 232767 h 641273"/>
                <a:gd name="connsiteX37" fmla="*/ 14092 w 773993"/>
                <a:gd name="connsiteY37" fmla="*/ 226167 h 641273"/>
                <a:gd name="connsiteX38" fmla="*/ 14346 w 773993"/>
                <a:gd name="connsiteY38" fmla="*/ 331509 h 641273"/>
                <a:gd name="connsiteX39" fmla="*/ 52812 w 773993"/>
                <a:gd name="connsiteY39" fmla="*/ 330239 h 641273"/>
                <a:gd name="connsiteX40" fmla="*/ 44433 w 773993"/>
                <a:gd name="connsiteY40" fmla="*/ 293306 h 641273"/>
                <a:gd name="connsiteX41" fmla="*/ 68554 w 773993"/>
                <a:gd name="connsiteY41" fmla="*/ 311075 h 641273"/>
                <a:gd name="connsiteX42" fmla="*/ 96864 w 773993"/>
                <a:gd name="connsiteY42" fmla="*/ 247235 h 641273"/>
                <a:gd name="connsiteX43" fmla="*/ 133426 w 773993"/>
                <a:gd name="connsiteY43" fmla="*/ 302191 h 641273"/>
                <a:gd name="connsiteX44" fmla="*/ 172400 w 773993"/>
                <a:gd name="connsiteY44" fmla="*/ 251170 h 641273"/>
                <a:gd name="connsiteX45" fmla="*/ 130633 w 773993"/>
                <a:gd name="connsiteY45" fmla="*/ 243047 h 641273"/>
                <a:gd name="connsiteX46" fmla="*/ 159451 w 773993"/>
                <a:gd name="connsiteY46" fmla="*/ 202560 h 641273"/>
                <a:gd name="connsiteX47" fmla="*/ 191569 w 773993"/>
                <a:gd name="connsiteY47" fmla="*/ 231244 h 641273"/>
                <a:gd name="connsiteX48" fmla="*/ 255299 w 773993"/>
                <a:gd name="connsiteY48" fmla="*/ 122856 h 641273"/>
                <a:gd name="connsiteX49" fmla="*/ 278531 w 773993"/>
                <a:gd name="connsiteY49" fmla="*/ 171593 h 641273"/>
                <a:gd name="connsiteX50" fmla="*/ 267613 w 773993"/>
                <a:gd name="connsiteY50" fmla="*/ 240509 h 641273"/>
                <a:gd name="connsiteX51" fmla="*/ 294907 w 773993"/>
                <a:gd name="connsiteY51" fmla="*/ 200657 h 641273"/>
                <a:gd name="connsiteX52" fmla="*/ 327788 w 773993"/>
                <a:gd name="connsiteY52" fmla="*/ 247870 h 641273"/>
                <a:gd name="connsiteX53" fmla="*/ 320805 w 773993"/>
                <a:gd name="connsiteY53" fmla="*/ 302318 h 641273"/>
                <a:gd name="connsiteX54" fmla="*/ 357875 w 773993"/>
                <a:gd name="connsiteY54" fmla="*/ 276680 h 641273"/>
                <a:gd name="connsiteX55" fmla="*/ 396849 w 773993"/>
                <a:gd name="connsiteY55" fmla="*/ 341281 h 641273"/>
                <a:gd name="connsiteX56" fmla="*/ 353813 w 773993"/>
                <a:gd name="connsiteY56" fmla="*/ 319705 h 641273"/>
                <a:gd name="connsiteX57" fmla="*/ 399388 w 773993"/>
                <a:gd name="connsiteY57" fmla="*/ 389637 h 641273"/>
                <a:gd name="connsiteX58" fmla="*/ 434300 w 773993"/>
                <a:gd name="connsiteY58" fmla="*/ 345343 h 641273"/>
                <a:gd name="connsiteX59" fmla="*/ 483176 w 773993"/>
                <a:gd name="connsiteY59" fmla="*/ 341535 h 641273"/>
                <a:gd name="connsiteX60" fmla="*/ 450930 w 773993"/>
                <a:gd name="connsiteY60" fmla="*/ 259039 h 641273"/>
                <a:gd name="connsiteX61" fmla="*/ 455247 w 773993"/>
                <a:gd name="connsiteY61" fmla="*/ 310186 h 641273"/>
                <a:gd name="connsiteX62" fmla="*/ 410052 w 773993"/>
                <a:gd name="connsiteY62" fmla="*/ 248505 h 641273"/>
                <a:gd name="connsiteX63" fmla="*/ 454993 w 773993"/>
                <a:gd name="connsiteY63" fmla="*/ 217917 h 641273"/>
                <a:gd name="connsiteX64" fmla="*/ 379203 w 773993"/>
                <a:gd name="connsiteY64" fmla="*/ 150270 h 641273"/>
                <a:gd name="connsiteX65" fmla="*/ 428079 w 773993"/>
                <a:gd name="connsiteY65" fmla="*/ 141894 h 641273"/>
                <a:gd name="connsiteX66" fmla="*/ 328549 w 773993"/>
                <a:gd name="connsiteY66" fmla="*/ 78562 h 641273"/>
                <a:gd name="connsiteX67" fmla="*/ 423890 w 773993"/>
                <a:gd name="connsiteY67" fmla="*/ 66124 h 641273"/>
                <a:gd name="connsiteX68" fmla="*/ 455754 w 773993"/>
                <a:gd name="connsiteY68" fmla="*/ 75389 h 641273"/>
                <a:gd name="connsiteX69" fmla="*/ 449280 w 773993"/>
                <a:gd name="connsiteY69" fmla="*/ 29191 h 641273"/>
                <a:gd name="connsiteX70" fmla="*/ 492316 w 773993"/>
                <a:gd name="connsiteY70" fmla="*/ 28049 h 641273"/>
                <a:gd name="connsiteX71" fmla="*/ 486604 w 773993"/>
                <a:gd name="connsiteY71" fmla="*/ 73231 h 641273"/>
                <a:gd name="connsiteX72" fmla="*/ 545382 w 773993"/>
                <a:gd name="connsiteY72" fmla="*/ 62570 h 641273"/>
                <a:gd name="connsiteX73" fmla="*/ 516691 w 773993"/>
                <a:gd name="connsiteY73" fmla="*/ 0 h 641273"/>
                <a:gd name="connsiteX74" fmla="*/ 516437 w 773993"/>
                <a:gd name="connsiteY74" fmla="*/ 183396 h 641273"/>
                <a:gd name="connsiteX75" fmla="*/ 522912 w 773993"/>
                <a:gd name="connsiteY75" fmla="*/ 221471 h 641273"/>
                <a:gd name="connsiteX76" fmla="*/ 570137 w 773993"/>
                <a:gd name="connsiteY76" fmla="*/ 219060 h 641273"/>
                <a:gd name="connsiteX77" fmla="*/ 558077 w 773993"/>
                <a:gd name="connsiteY77" fmla="*/ 177177 h 641273"/>
                <a:gd name="connsiteX78" fmla="*/ 516437 w 773993"/>
                <a:gd name="connsiteY78" fmla="*/ 183396 h 641273"/>
                <a:gd name="connsiteX79" fmla="*/ 236764 w 773993"/>
                <a:gd name="connsiteY79" fmla="*/ 340774 h 641273"/>
                <a:gd name="connsiteX80" fmla="*/ 253775 w 773993"/>
                <a:gd name="connsiteY80" fmla="*/ 405629 h 641273"/>
                <a:gd name="connsiteX81" fmla="*/ 286656 w 773993"/>
                <a:gd name="connsiteY81" fmla="*/ 374153 h 641273"/>
                <a:gd name="connsiteX82" fmla="*/ 267740 w 773993"/>
                <a:gd name="connsiteY82" fmla="*/ 442181 h 641273"/>
                <a:gd name="connsiteX83" fmla="*/ 216706 w 773993"/>
                <a:gd name="connsiteY83" fmla="*/ 451827 h 641273"/>
                <a:gd name="connsiteX84" fmla="*/ 289702 w 773993"/>
                <a:gd name="connsiteY84" fmla="*/ 476956 h 641273"/>
                <a:gd name="connsiteX85" fmla="*/ 317632 w 773993"/>
                <a:gd name="connsiteY85" fmla="*/ 416797 h 641273"/>
                <a:gd name="connsiteX86" fmla="*/ 236764 w 773993"/>
                <a:gd name="connsiteY86" fmla="*/ 340774 h 641273"/>
                <a:gd name="connsiteX87" fmla="*/ 351147 w 773993"/>
                <a:gd name="connsiteY87" fmla="*/ 422762 h 641273"/>
                <a:gd name="connsiteX88" fmla="*/ 337944 w 773993"/>
                <a:gd name="connsiteY88" fmla="*/ 475560 h 641273"/>
                <a:gd name="connsiteX89" fmla="*/ 351147 w 773993"/>
                <a:gd name="connsiteY89" fmla="*/ 422762 h 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73993" h="641273">
                  <a:moveTo>
                    <a:pt x="516691" y="0"/>
                  </a:moveTo>
                  <a:cubicBezTo>
                    <a:pt x="540558" y="3300"/>
                    <a:pt x="575596" y="-3300"/>
                    <a:pt x="584737" y="26526"/>
                  </a:cubicBezTo>
                  <a:cubicBezTo>
                    <a:pt x="613047" y="88842"/>
                    <a:pt x="638183" y="153443"/>
                    <a:pt x="652275" y="220710"/>
                  </a:cubicBezTo>
                  <a:cubicBezTo>
                    <a:pt x="648720" y="222233"/>
                    <a:pt x="641357" y="225533"/>
                    <a:pt x="637802" y="227183"/>
                  </a:cubicBezTo>
                  <a:cubicBezTo>
                    <a:pt x="611396" y="194818"/>
                    <a:pt x="611777" y="143036"/>
                    <a:pt x="589688" y="105342"/>
                  </a:cubicBezTo>
                  <a:cubicBezTo>
                    <a:pt x="544747" y="103565"/>
                    <a:pt x="498791" y="104707"/>
                    <a:pt x="456516" y="122222"/>
                  </a:cubicBezTo>
                  <a:cubicBezTo>
                    <a:pt x="498537" y="122729"/>
                    <a:pt x="541573" y="107118"/>
                    <a:pt x="582832" y="116510"/>
                  </a:cubicBezTo>
                  <a:cubicBezTo>
                    <a:pt x="606065" y="150524"/>
                    <a:pt x="612412" y="192280"/>
                    <a:pt x="623838" y="231117"/>
                  </a:cubicBezTo>
                  <a:cubicBezTo>
                    <a:pt x="594385" y="255485"/>
                    <a:pt x="560108" y="246093"/>
                    <a:pt x="528751" y="231498"/>
                  </a:cubicBezTo>
                  <a:cubicBezTo>
                    <a:pt x="535607" y="247997"/>
                    <a:pt x="542589" y="264496"/>
                    <a:pt x="549444" y="281122"/>
                  </a:cubicBezTo>
                  <a:cubicBezTo>
                    <a:pt x="570137" y="280742"/>
                    <a:pt x="591084" y="280361"/>
                    <a:pt x="611904" y="279853"/>
                  </a:cubicBezTo>
                  <a:cubicBezTo>
                    <a:pt x="614570" y="265004"/>
                    <a:pt x="619648" y="251424"/>
                    <a:pt x="627265" y="238986"/>
                  </a:cubicBezTo>
                  <a:cubicBezTo>
                    <a:pt x="643388" y="234924"/>
                    <a:pt x="659765" y="234036"/>
                    <a:pt x="676395" y="236194"/>
                  </a:cubicBezTo>
                  <a:cubicBezTo>
                    <a:pt x="700135" y="261069"/>
                    <a:pt x="705975" y="295718"/>
                    <a:pt x="709656" y="328589"/>
                  </a:cubicBezTo>
                  <a:cubicBezTo>
                    <a:pt x="648466" y="349404"/>
                    <a:pt x="582452" y="372122"/>
                    <a:pt x="518595" y="347500"/>
                  </a:cubicBezTo>
                  <a:cubicBezTo>
                    <a:pt x="541065" y="386845"/>
                    <a:pt x="589561" y="372757"/>
                    <a:pt x="625615" y="364888"/>
                  </a:cubicBezTo>
                  <a:cubicBezTo>
                    <a:pt x="662177" y="354227"/>
                    <a:pt x="702801" y="346104"/>
                    <a:pt x="730730" y="318309"/>
                  </a:cubicBezTo>
                  <a:cubicBezTo>
                    <a:pt x="742029" y="287214"/>
                    <a:pt x="719051" y="257008"/>
                    <a:pt x="711434" y="227944"/>
                  </a:cubicBezTo>
                  <a:cubicBezTo>
                    <a:pt x="772370" y="235178"/>
                    <a:pt x="802204" y="338743"/>
                    <a:pt x="738220" y="362096"/>
                  </a:cubicBezTo>
                  <a:cubicBezTo>
                    <a:pt x="654560" y="395094"/>
                    <a:pt x="564044" y="412228"/>
                    <a:pt x="474162" y="414767"/>
                  </a:cubicBezTo>
                  <a:cubicBezTo>
                    <a:pt x="437981" y="482287"/>
                    <a:pt x="386439" y="539907"/>
                    <a:pt x="334008" y="594989"/>
                  </a:cubicBezTo>
                  <a:cubicBezTo>
                    <a:pt x="309761" y="617327"/>
                    <a:pt x="281704" y="646645"/>
                    <a:pt x="245523" y="640426"/>
                  </a:cubicBezTo>
                  <a:cubicBezTo>
                    <a:pt x="210358" y="620373"/>
                    <a:pt x="175700" y="584328"/>
                    <a:pt x="192331" y="540542"/>
                  </a:cubicBezTo>
                  <a:cubicBezTo>
                    <a:pt x="217086" y="558437"/>
                    <a:pt x="237145" y="581663"/>
                    <a:pt x="257584" y="604127"/>
                  </a:cubicBezTo>
                  <a:cubicBezTo>
                    <a:pt x="312046" y="573287"/>
                    <a:pt x="356352" y="527089"/>
                    <a:pt x="394183" y="477971"/>
                  </a:cubicBezTo>
                  <a:cubicBezTo>
                    <a:pt x="412083" y="460076"/>
                    <a:pt x="398626" y="436469"/>
                    <a:pt x="393929" y="416290"/>
                  </a:cubicBezTo>
                  <a:cubicBezTo>
                    <a:pt x="388090" y="485333"/>
                    <a:pt x="335659" y="540034"/>
                    <a:pt x="281831" y="577856"/>
                  </a:cubicBezTo>
                  <a:cubicBezTo>
                    <a:pt x="241080" y="572525"/>
                    <a:pt x="222545" y="521377"/>
                    <a:pt x="222672" y="484571"/>
                  </a:cubicBezTo>
                  <a:cubicBezTo>
                    <a:pt x="168972" y="434693"/>
                    <a:pt x="124920" y="376184"/>
                    <a:pt x="79852" y="318690"/>
                  </a:cubicBezTo>
                  <a:cubicBezTo>
                    <a:pt x="75917" y="360700"/>
                    <a:pt x="33515" y="362984"/>
                    <a:pt x="1143" y="368822"/>
                  </a:cubicBezTo>
                  <a:cubicBezTo>
                    <a:pt x="1143" y="262973"/>
                    <a:pt x="1016" y="157251"/>
                    <a:pt x="0" y="51528"/>
                  </a:cubicBezTo>
                  <a:cubicBezTo>
                    <a:pt x="7363" y="53940"/>
                    <a:pt x="22090" y="58890"/>
                    <a:pt x="29453" y="61301"/>
                  </a:cubicBezTo>
                  <a:cubicBezTo>
                    <a:pt x="17392" y="97473"/>
                    <a:pt x="11299" y="135929"/>
                    <a:pt x="18027" y="173877"/>
                  </a:cubicBezTo>
                  <a:cubicBezTo>
                    <a:pt x="25390" y="176035"/>
                    <a:pt x="40117" y="180477"/>
                    <a:pt x="47480" y="182634"/>
                  </a:cubicBezTo>
                  <a:cubicBezTo>
                    <a:pt x="46718" y="169435"/>
                    <a:pt x="45068" y="143163"/>
                    <a:pt x="44306" y="129964"/>
                  </a:cubicBezTo>
                  <a:cubicBezTo>
                    <a:pt x="54208" y="144305"/>
                    <a:pt x="69061" y="157124"/>
                    <a:pt x="71346" y="175527"/>
                  </a:cubicBezTo>
                  <a:cubicBezTo>
                    <a:pt x="58778" y="193169"/>
                    <a:pt x="41894" y="209033"/>
                    <a:pt x="43036" y="232767"/>
                  </a:cubicBezTo>
                  <a:cubicBezTo>
                    <a:pt x="35800" y="231117"/>
                    <a:pt x="21328" y="227817"/>
                    <a:pt x="14092" y="226167"/>
                  </a:cubicBezTo>
                  <a:cubicBezTo>
                    <a:pt x="13203" y="261323"/>
                    <a:pt x="13330" y="296353"/>
                    <a:pt x="14346" y="331509"/>
                  </a:cubicBezTo>
                  <a:cubicBezTo>
                    <a:pt x="23867" y="331255"/>
                    <a:pt x="43163" y="330620"/>
                    <a:pt x="52812" y="330239"/>
                  </a:cubicBezTo>
                  <a:cubicBezTo>
                    <a:pt x="50019" y="317928"/>
                    <a:pt x="47226" y="305617"/>
                    <a:pt x="44433" y="293306"/>
                  </a:cubicBezTo>
                  <a:cubicBezTo>
                    <a:pt x="50526" y="297749"/>
                    <a:pt x="62587" y="306633"/>
                    <a:pt x="68554" y="311075"/>
                  </a:cubicBezTo>
                  <a:cubicBezTo>
                    <a:pt x="77059" y="289372"/>
                    <a:pt x="86454" y="268050"/>
                    <a:pt x="96864" y="247235"/>
                  </a:cubicBezTo>
                  <a:cubicBezTo>
                    <a:pt x="108670" y="265639"/>
                    <a:pt x="119842" y="284676"/>
                    <a:pt x="133426" y="302191"/>
                  </a:cubicBezTo>
                  <a:cubicBezTo>
                    <a:pt x="161736" y="304348"/>
                    <a:pt x="161863" y="269319"/>
                    <a:pt x="172400" y="251170"/>
                  </a:cubicBezTo>
                  <a:cubicBezTo>
                    <a:pt x="161990" y="249139"/>
                    <a:pt x="141043" y="245078"/>
                    <a:pt x="130633" y="243047"/>
                  </a:cubicBezTo>
                  <a:cubicBezTo>
                    <a:pt x="140154" y="229467"/>
                    <a:pt x="149802" y="216014"/>
                    <a:pt x="159451" y="202560"/>
                  </a:cubicBezTo>
                  <a:cubicBezTo>
                    <a:pt x="170114" y="212079"/>
                    <a:pt x="180778" y="221725"/>
                    <a:pt x="191569" y="231244"/>
                  </a:cubicBezTo>
                  <a:cubicBezTo>
                    <a:pt x="204391" y="190630"/>
                    <a:pt x="233717" y="158774"/>
                    <a:pt x="255299" y="122856"/>
                  </a:cubicBezTo>
                  <a:cubicBezTo>
                    <a:pt x="263170" y="138975"/>
                    <a:pt x="270914" y="155220"/>
                    <a:pt x="278531" y="171593"/>
                  </a:cubicBezTo>
                  <a:cubicBezTo>
                    <a:pt x="266090" y="193169"/>
                    <a:pt x="248316" y="216394"/>
                    <a:pt x="267613" y="240509"/>
                  </a:cubicBezTo>
                  <a:cubicBezTo>
                    <a:pt x="274341" y="230609"/>
                    <a:pt x="288052" y="210683"/>
                    <a:pt x="294907" y="200657"/>
                  </a:cubicBezTo>
                  <a:cubicBezTo>
                    <a:pt x="305952" y="216394"/>
                    <a:pt x="316870" y="232005"/>
                    <a:pt x="327788" y="247870"/>
                  </a:cubicBezTo>
                  <a:cubicBezTo>
                    <a:pt x="324106" y="265511"/>
                    <a:pt x="304429" y="285564"/>
                    <a:pt x="320805" y="302318"/>
                  </a:cubicBezTo>
                  <a:cubicBezTo>
                    <a:pt x="333373" y="294195"/>
                    <a:pt x="345815" y="285564"/>
                    <a:pt x="357875" y="276680"/>
                  </a:cubicBezTo>
                  <a:cubicBezTo>
                    <a:pt x="377299" y="293941"/>
                    <a:pt x="391136" y="315517"/>
                    <a:pt x="396849" y="341281"/>
                  </a:cubicBezTo>
                  <a:cubicBezTo>
                    <a:pt x="386058" y="335824"/>
                    <a:pt x="364604" y="325163"/>
                    <a:pt x="353813" y="319705"/>
                  </a:cubicBezTo>
                  <a:cubicBezTo>
                    <a:pt x="366889" y="344327"/>
                    <a:pt x="382377" y="367553"/>
                    <a:pt x="399388" y="389637"/>
                  </a:cubicBezTo>
                  <a:cubicBezTo>
                    <a:pt x="411195" y="374915"/>
                    <a:pt x="422747" y="360192"/>
                    <a:pt x="434300" y="345343"/>
                  </a:cubicBezTo>
                  <a:cubicBezTo>
                    <a:pt x="450549" y="344073"/>
                    <a:pt x="466799" y="342804"/>
                    <a:pt x="483176" y="341535"/>
                  </a:cubicBezTo>
                  <a:cubicBezTo>
                    <a:pt x="478098" y="311963"/>
                    <a:pt x="469211" y="283153"/>
                    <a:pt x="450930" y="259039"/>
                  </a:cubicBezTo>
                  <a:cubicBezTo>
                    <a:pt x="452200" y="276046"/>
                    <a:pt x="453723" y="293053"/>
                    <a:pt x="455247" y="310186"/>
                  </a:cubicBezTo>
                  <a:cubicBezTo>
                    <a:pt x="433665" y="294829"/>
                    <a:pt x="418685" y="273253"/>
                    <a:pt x="410052" y="248505"/>
                  </a:cubicBezTo>
                  <a:cubicBezTo>
                    <a:pt x="425032" y="238224"/>
                    <a:pt x="440013" y="228071"/>
                    <a:pt x="454993" y="217917"/>
                  </a:cubicBezTo>
                  <a:cubicBezTo>
                    <a:pt x="418939" y="208272"/>
                    <a:pt x="386693" y="189869"/>
                    <a:pt x="379203" y="150270"/>
                  </a:cubicBezTo>
                  <a:cubicBezTo>
                    <a:pt x="391390" y="148240"/>
                    <a:pt x="415892" y="144051"/>
                    <a:pt x="428079" y="141894"/>
                  </a:cubicBezTo>
                  <a:cubicBezTo>
                    <a:pt x="394310" y="119683"/>
                    <a:pt x="347592" y="119937"/>
                    <a:pt x="328549" y="78562"/>
                  </a:cubicBezTo>
                  <a:cubicBezTo>
                    <a:pt x="360668" y="77420"/>
                    <a:pt x="392660" y="73739"/>
                    <a:pt x="423890" y="66124"/>
                  </a:cubicBezTo>
                  <a:cubicBezTo>
                    <a:pt x="434554" y="69170"/>
                    <a:pt x="445090" y="72216"/>
                    <a:pt x="455754" y="75389"/>
                  </a:cubicBezTo>
                  <a:cubicBezTo>
                    <a:pt x="453596" y="60032"/>
                    <a:pt x="451438" y="44548"/>
                    <a:pt x="449280" y="29191"/>
                  </a:cubicBezTo>
                  <a:cubicBezTo>
                    <a:pt x="463625" y="28810"/>
                    <a:pt x="477971" y="28430"/>
                    <a:pt x="492316" y="28049"/>
                  </a:cubicBezTo>
                  <a:cubicBezTo>
                    <a:pt x="490412" y="43025"/>
                    <a:pt x="488381" y="58128"/>
                    <a:pt x="486604" y="73231"/>
                  </a:cubicBezTo>
                  <a:cubicBezTo>
                    <a:pt x="505265" y="69043"/>
                    <a:pt x="537003" y="86939"/>
                    <a:pt x="545382" y="62570"/>
                  </a:cubicBezTo>
                  <a:cubicBezTo>
                    <a:pt x="537638" y="40867"/>
                    <a:pt x="526720" y="20561"/>
                    <a:pt x="516691" y="0"/>
                  </a:cubicBezTo>
                  <a:moveTo>
                    <a:pt x="516437" y="183396"/>
                  </a:moveTo>
                  <a:cubicBezTo>
                    <a:pt x="518087" y="192915"/>
                    <a:pt x="521261" y="211952"/>
                    <a:pt x="522912" y="221471"/>
                  </a:cubicBezTo>
                  <a:cubicBezTo>
                    <a:pt x="538526" y="220583"/>
                    <a:pt x="554268" y="219821"/>
                    <a:pt x="570137" y="219060"/>
                  </a:cubicBezTo>
                  <a:cubicBezTo>
                    <a:pt x="567090" y="208526"/>
                    <a:pt x="560997" y="187584"/>
                    <a:pt x="558077" y="177177"/>
                  </a:cubicBezTo>
                  <a:cubicBezTo>
                    <a:pt x="544112" y="179208"/>
                    <a:pt x="530275" y="181238"/>
                    <a:pt x="516437" y="183396"/>
                  </a:cubicBezTo>
                  <a:moveTo>
                    <a:pt x="236764" y="340774"/>
                  </a:moveTo>
                  <a:cubicBezTo>
                    <a:pt x="234479" y="364126"/>
                    <a:pt x="241842" y="385956"/>
                    <a:pt x="253775" y="405629"/>
                  </a:cubicBezTo>
                  <a:cubicBezTo>
                    <a:pt x="264693" y="395094"/>
                    <a:pt x="275611" y="384560"/>
                    <a:pt x="286656" y="374153"/>
                  </a:cubicBezTo>
                  <a:cubicBezTo>
                    <a:pt x="283990" y="396744"/>
                    <a:pt x="290845" y="427966"/>
                    <a:pt x="267740" y="442181"/>
                  </a:cubicBezTo>
                  <a:cubicBezTo>
                    <a:pt x="250855" y="446242"/>
                    <a:pt x="233844" y="449542"/>
                    <a:pt x="216706" y="451827"/>
                  </a:cubicBezTo>
                  <a:cubicBezTo>
                    <a:pt x="241080" y="459822"/>
                    <a:pt x="265455" y="468326"/>
                    <a:pt x="289702" y="476956"/>
                  </a:cubicBezTo>
                  <a:cubicBezTo>
                    <a:pt x="299732" y="457284"/>
                    <a:pt x="311157" y="438119"/>
                    <a:pt x="317632" y="416797"/>
                  </a:cubicBezTo>
                  <a:cubicBezTo>
                    <a:pt x="302271" y="382276"/>
                    <a:pt x="275230" y="349531"/>
                    <a:pt x="236764" y="340774"/>
                  </a:cubicBezTo>
                  <a:moveTo>
                    <a:pt x="351147" y="422762"/>
                  </a:moveTo>
                  <a:cubicBezTo>
                    <a:pt x="337309" y="434819"/>
                    <a:pt x="331596" y="458553"/>
                    <a:pt x="337944" y="475560"/>
                  </a:cubicBezTo>
                  <a:cubicBezTo>
                    <a:pt x="358256" y="476956"/>
                    <a:pt x="373617" y="428093"/>
                    <a:pt x="351147" y="42276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10665" y="5995"/>
              <a:ext cx="236" cy="342"/>
            </a:xfrm>
            <a:custGeom>
              <a:avLst/>
              <a:gdLst>
                <a:gd name="connsiteX0" fmla="*/ 9452 w 149892"/>
                <a:gd name="connsiteY0" fmla="*/ 0 h 217322"/>
                <a:gd name="connsiteX1" fmla="*/ 138434 w 149892"/>
                <a:gd name="connsiteY1" fmla="*/ 84781 h 217322"/>
                <a:gd name="connsiteX2" fmla="*/ 97048 w 149892"/>
                <a:gd name="connsiteY2" fmla="*/ 217283 h 217322"/>
                <a:gd name="connsiteX3" fmla="*/ 66707 w 149892"/>
                <a:gd name="connsiteY3" fmla="*/ 163216 h 217322"/>
                <a:gd name="connsiteX4" fmla="*/ 107839 w 149892"/>
                <a:gd name="connsiteY4" fmla="*/ 170704 h 217322"/>
                <a:gd name="connsiteX5" fmla="*/ 84353 w 149892"/>
                <a:gd name="connsiteY5" fmla="*/ 140498 h 217322"/>
                <a:gd name="connsiteX6" fmla="*/ 65691 w 149892"/>
                <a:gd name="connsiteY6" fmla="*/ 54955 h 217322"/>
                <a:gd name="connsiteX7" fmla="*/ 36619 w 149892"/>
                <a:gd name="connsiteY7" fmla="*/ 192915 h 217322"/>
                <a:gd name="connsiteX8" fmla="*/ 946 w 149892"/>
                <a:gd name="connsiteY8" fmla="*/ 138721 h 217322"/>
                <a:gd name="connsiteX9" fmla="*/ 9452 w 149892"/>
                <a:gd name="connsiteY9" fmla="*/ 0 h 21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892" h="217322">
                  <a:moveTo>
                    <a:pt x="9452" y="0"/>
                  </a:moveTo>
                  <a:cubicBezTo>
                    <a:pt x="53250" y="26272"/>
                    <a:pt x="105554" y="44167"/>
                    <a:pt x="138434" y="84781"/>
                  </a:cubicBezTo>
                  <a:cubicBezTo>
                    <a:pt x="159508" y="127171"/>
                    <a:pt x="154684" y="208399"/>
                    <a:pt x="97048" y="217283"/>
                  </a:cubicBezTo>
                  <a:cubicBezTo>
                    <a:pt x="68103" y="218679"/>
                    <a:pt x="68484" y="183142"/>
                    <a:pt x="66707" y="163216"/>
                  </a:cubicBezTo>
                  <a:cubicBezTo>
                    <a:pt x="80290" y="165627"/>
                    <a:pt x="94001" y="168166"/>
                    <a:pt x="107839" y="170704"/>
                  </a:cubicBezTo>
                  <a:cubicBezTo>
                    <a:pt x="99968" y="160677"/>
                    <a:pt x="92097" y="150524"/>
                    <a:pt x="84353" y="140498"/>
                  </a:cubicBezTo>
                  <a:cubicBezTo>
                    <a:pt x="86384" y="110291"/>
                    <a:pt x="85495" y="79323"/>
                    <a:pt x="65691" y="54955"/>
                  </a:cubicBezTo>
                  <a:cubicBezTo>
                    <a:pt x="70261" y="102930"/>
                    <a:pt x="68484" y="153570"/>
                    <a:pt x="36619" y="192915"/>
                  </a:cubicBezTo>
                  <a:cubicBezTo>
                    <a:pt x="25194" y="175908"/>
                    <a:pt x="-5782" y="163470"/>
                    <a:pt x="946" y="138721"/>
                  </a:cubicBezTo>
                  <a:cubicBezTo>
                    <a:pt x="10213" y="93030"/>
                    <a:pt x="15926" y="46579"/>
                    <a:pt x="9452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>
            <a:xfrm>
              <a:off x="9348" y="6629"/>
              <a:ext cx="246" cy="330"/>
            </a:xfrm>
            <a:custGeom>
              <a:avLst/>
              <a:gdLst>
                <a:gd name="connsiteX0" fmla="*/ 16377 w 156223"/>
                <a:gd name="connsiteY0" fmla="*/ 65363 h 209441"/>
                <a:gd name="connsiteX1" fmla="*/ 155261 w 156223"/>
                <a:gd name="connsiteY1" fmla="*/ 0 h 209441"/>
                <a:gd name="connsiteX2" fmla="*/ 115779 w 156223"/>
                <a:gd name="connsiteY2" fmla="*/ 188219 h 209441"/>
                <a:gd name="connsiteX3" fmla="*/ 6728 w 156223"/>
                <a:gd name="connsiteY3" fmla="*/ 179969 h 209441"/>
                <a:gd name="connsiteX4" fmla="*/ 52939 w 156223"/>
                <a:gd name="connsiteY4" fmla="*/ 165627 h 209441"/>
                <a:gd name="connsiteX5" fmla="*/ 68935 w 156223"/>
                <a:gd name="connsiteY5" fmla="*/ 134533 h 209441"/>
                <a:gd name="connsiteX6" fmla="*/ 134949 w 156223"/>
                <a:gd name="connsiteY6" fmla="*/ 69424 h 209441"/>
                <a:gd name="connsiteX7" fmla="*/ 0 w 156223"/>
                <a:gd name="connsiteY7" fmla="*/ 123618 h 209441"/>
                <a:gd name="connsiteX8" fmla="*/ 16377 w 156223"/>
                <a:gd name="connsiteY8" fmla="*/ 65363 h 20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223" h="209441">
                  <a:moveTo>
                    <a:pt x="16377" y="65363"/>
                  </a:moveTo>
                  <a:cubicBezTo>
                    <a:pt x="63856" y="46325"/>
                    <a:pt x="113875" y="31729"/>
                    <a:pt x="155261" y="0"/>
                  </a:cubicBezTo>
                  <a:cubicBezTo>
                    <a:pt x="147517" y="61936"/>
                    <a:pt x="178366" y="147351"/>
                    <a:pt x="115779" y="188219"/>
                  </a:cubicBezTo>
                  <a:cubicBezTo>
                    <a:pt x="84676" y="207130"/>
                    <a:pt x="20439" y="228071"/>
                    <a:pt x="6728" y="179969"/>
                  </a:cubicBezTo>
                  <a:cubicBezTo>
                    <a:pt x="-10918" y="144051"/>
                    <a:pt x="53193" y="117399"/>
                    <a:pt x="52939" y="165627"/>
                  </a:cubicBezTo>
                  <a:cubicBezTo>
                    <a:pt x="58144" y="155220"/>
                    <a:pt x="63476" y="144813"/>
                    <a:pt x="68935" y="134533"/>
                  </a:cubicBezTo>
                  <a:cubicBezTo>
                    <a:pt x="99657" y="122348"/>
                    <a:pt x="126443" y="103057"/>
                    <a:pt x="134949" y="69424"/>
                  </a:cubicBezTo>
                  <a:cubicBezTo>
                    <a:pt x="98895" y="105468"/>
                    <a:pt x="51923" y="127679"/>
                    <a:pt x="0" y="123618"/>
                  </a:cubicBezTo>
                  <a:cubicBezTo>
                    <a:pt x="5840" y="104580"/>
                    <a:pt x="3682" y="81608"/>
                    <a:pt x="16377" y="653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>
            <a:xfrm>
              <a:off x="9619" y="6630"/>
              <a:ext cx="246" cy="331"/>
            </a:xfrm>
            <a:custGeom>
              <a:avLst/>
              <a:gdLst>
                <a:gd name="connsiteX0" fmla="*/ 508 w 156149"/>
                <a:gd name="connsiteY0" fmla="*/ 0 h 210335"/>
                <a:gd name="connsiteX1" fmla="*/ 138631 w 156149"/>
                <a:gd name="connsiteY1" fmla="*/ 65616 h 210335"/>
                <a:gd name="connsiteX2" fmla="*/ 156150 w 156149"/>
                <a:gd name="connsiteY2" fmla="*/ 123364 h 210335"/>
                <a:gd name="connsiteX3" fmla="*/ 24121 w 156149"/>
                <a:gd name="connsiteY3" fmla="*/ 68282 h 210335"/>
                <a:gd name="connsiteX4" fmla="*/ 84422 w 156149"/>
                <a:gd name="connsiteY4" fmla="*/ 135421 h 210335"/>
                <a:gd name="connsiteX5" fmla="*/ 102576 w 156149"/>
                <a:gd name="connsiteY5" fmla="*/ 163597 h 210335"/>
                <a:gd name="connsiteX6" fmla="*/ 117684 w 156149"/>
                <a:gd name="connsiteY6" fmla="*/ 134406 h 210335"/>
                <a:gd name="connsiteX7" fmla="*/ 150437 w 156149"/>
                <a:gd name="connsiteY7" fmla="*/ 167277 h 210335"/>
                <a:gd name="connsiteX8" fmla="*/ 101434 w 156149"/>
                <a:gd name="connsiteY8" fmla="*/ 209541 h 210335"/>
                <a:gd name="connsiteX9" fmla="*/ 4062 w 156149"/>
                <a:gd name="connsiteY9" fmla="*/ 137198 h 210335"/>
                <a:gd name="connsiteX10" fmla="*/ 508 w 156149"/>
                <a:gd name="connsiteY10" fmla="*/ 0 h 21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149" h="210335">
                  <a:moveTo>
                    <a:pt x="508" y="0"/>
                  </a:moveTo>
                  <a:cubicBezTo>
                    <a:pt x="41005" y="32745"/>
                    <a:pt x="90643" y="47975"/>
                    <a:pt x="138631" y="65616"/>
                  </a:cubicBezTo>
                  <a:cubicBezTo>
                    <a:pt x="150564" y="82369"/>
                    <a:pt x="150183" y="104326"/>
                    <a:pt x="156150" y="123364"/>
                  </a:cubicBezTo>
                  <a:cubicBezTo>
                    <a:pt x="105623" y="127298"/>
                    <a:pt x="54716" y="110037"/>
                    <a:pt x="24121" y="68282"/>
                  </a:cubicBezTo>
                  <a:cubicBezTo>
                    <a:pt x="29326" y="101915"/>
                    <a:pt x="54081" y="123110"/>
                    <a:pt x="84422" y="135421"/>
                  </a:cubicBezTo>
                  <a:cubicBezTo>
                    <a:pt x="90262" y="144813"/>
                    <a:pt x="96356" y="154205"/>
                    <a:pt x="102576" y="163597"/>
                  </a:cubicBezTo>
                  <a:cubicBezTo>
                    <a:pt x="106385" y="156235"/>
                    <a:pt x="113875" y="141767"/>
                    <a:pt x="117684" y="134406"/>
                  </a:cubicBezTo>
                  <a:cubicBezTo>
                    <a:pt x="129490" y="143544"/>
                    <a:pt x="152087" y="147986"/>
                    <a:pt x="150437" y="167277"/>
                  </a:cubicBezTo>
                  <a:cubicBezTo>
                    <a:pt x="152976" y="193676"/>
                    <a:pt x="126697" y="214744"/>
                    <a:pt x="101434" y="209541"/>
                  </a:cubicBezTo>
                  <a:cubicBezTo>
                    <a:pt x="60429" y="204845"/>
                    <a:pt x="11553" y="182380"/>
                    <a:pt x="4062" y="137198"/>
                  </a:cubicBezTo>
                  <a:cubicBezTo>
                    <a:pt x="-2539" y="91761"/>
                    <a:pt x="1016" y="45690"/>
                    <a:pt x="508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265170" y="650875"/>
            <a:ext cx="50749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-1000">
                <a:solidFill>
                  <a:schemeClr val="bg1">
                    <a:lumMod val="95000"/>
                  </a:schemeClr>
                </a:solidFill>
                <a:uFillTx/>
                <a:latin typeface="演示佛系体" panose="00000500000000000000" charset="-122"/>
                <a:ea typeface="演示佛系体" panose="00000500000000000000" charset="-122"/>
              </a:rPr>
              <a:t>西</a:t>
            </a:r>
            <a:r>
              <a:rPr lang="zh-CN" altLang="en-US" sz="23900" spc="-1000">
                <a:solidFill>
                  <a:schemeClr val="bg1">
                    <a:lumMod val="95000"/>
                  </a:schemeClr>
                </a:solidFill>
                <a:uFillTx/>
                <a:latin typeface="演示佛系体" panose="00000500000000000000" charset="-122"/>
                <a:ea typeface="演示佛系体" panose="00000500000000000000" charset="-122"/>
              </a:rPr>
              <a:t>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088130" y="630555"/>
            <a:ext cx="4015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武</a:t>
            </a: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王</a:t>
            </a: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伐</a:t>
            </a: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纣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061460" y="4351655"/>
            <a:ext cx="4069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（公元前</a:t>
            </a:r>
            <a:r>
              <a:rPr lang="en-US" altLang="zh-CN" sz="20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1046</a:t>
            </a: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</a:t>
            </a:r>
            <a:r>
              <a:rPr lang="en-US" altLang="zh-CN" sz="20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—</a:t>
            </a: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公元前</a:t>
            </a:r>
            <a:r>
              <a:rPr lang="en-US" altLang="zh-CN" sz="20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771</a:t>
            </a: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年）</a:t>
            </a:r>
          </a:p>
        </p:txBody>
      </p:sp>
      <p:pic>
        <p:nvPicPr>
          <p:cNvPr id="11" name="图片 10" descr="图片1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343" y="5020945"/>
            <a:ext cx="1631315" cy="2010410"/>
          </a:xfrm>
          <a:prstGeom prst="rect">
            <a:avLst/>
          </a:prstGeom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514985" y="2203133"/>
            <a:ext cx="3374390" cy="1788795"/>
            <a:chOff x="1285" y="2966"/>
            <a:chExt cx="5314" cy="2817"/>
          </a:xfrm>
        </p:grpSpPr>
        <p:sp>
          <p:nvSpPr>
            <p:cNvPr id="5" name="文本框 4"/>
            <p:cNvSpPr txBox="1"/>
            <p:nvPr/>
          </p:nvSpPr>
          <p:spPr>
            <a:xfrm>
              <a:off x="1285" y="2966"/>
              <a:ext cx="531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cs typeface="+mn-ea"/>
                  <a:sym typeface="+mn-ea"/>
                </a:rPr>
                <a:t>武王伐纣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415" y="3825"/>
              <a:ext cx="505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1303" y="3895"/>
              <a:ext cx="454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20000"/>
                </a:lnSpc>
              </a:pPr>
              <a:r>
                <a:rPr lang="en-US" altLang="zh-CN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公元前1046年伐，商朝灭亡，武王建立西周，定都镐京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4985" y="4330065"/>
            <a:ext cx="3374390" cy="545465"/>
            <a:chOff x="1285" y="2966"/>
            <a:chExt cx="5314" cy="859"/>
          </a:xfrm>
        </p:grpSpPr>
        <p:sp>
          <p:nvSpPr>
            <p:cNvPr id="12" name="文本框 11"/>
            <p:cNvSpPr txBox="1"/>
            <p:nvPr/>
          </p:nvSpPr>
          <p:spPr>
            <a:xfrm>
              <a:off x="1285" y="2966"/>
              <a:ext cx="531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cs typeface="+mn-ea"/>
                  <a:sym typeface="+mn-ea"/>
                </a:rPr>
                <a:t>西周的分封制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15" y="3825"/>
              <a:ext cx="506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>
            <a:off x="8286750" y="2203133"/>
            <a:ext cx="3374390" cy="988695"/>
            <a:chOff x="1285" y="2966"/>
            <a:chExt cx="5314" cy="1557"/>
          </a:xfrm>
        </p:grpSpPr>
        <p:sp>
          <p:nvSpPr>
            <p:cNvPr id="16" name="文本框 15"/>
            <p:cNvSpPr txBox="1"/>
            <p:nvPr/>
          </p:nvSpPr>
          <p:spPr>
            <a:xfrm>
              <a:off x="1285" y="2966"/>
              <a:ext cx="531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cs typeface="+mn-ea"/>
                  <a:sym typeface="+mn-ea"/>
                </a:rPr>
                <a:t>西周衰落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415" y="3825"/>
              <a:ext cx="510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303" y="3895"/>
              <a:ext cx="358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eaLnBrk="1" hangingPunct="1">
                <a:spcBef>
                  <a:spcPct val="50000"/>
                </a:spcBef>
              </a:pPr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宋体" panose="02010600030101010101" pitchFamily="2" charset="-122"/>
                </a:rPr>
                <a:t>国人暴动（周厉王）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8006715" y="3888105"/>
            <a:ext cx="3654425" cy="988695"/>
            <a:chOff x="1285" y="2966"/>
            <a:chExt cx="5755" cy="1557"/>
          </a:xfrm>
        </p:grpSpPr>
        <p:sp>
          <p:nvSpPr>
            <p:cNvPr id="23" name="文本框 22"/>
            <p:cNvSpPr txBox="1"/>
            <p:nvPr/>
          </p:nvSpPr>
          <p:spPr>
            <a:xfrm>
              <a:off x="1285" y="2966"/>
              <a:ext cx="409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cs typeface="+mn-ea"/>
                  <a:sym typeface="+mn-ea"/>
                </a:rPr>
                <a:t>西周的灭亡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415" y="3825"/>
              <a:ext cx="507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1303" y="3895"/>
              <a:ext cx="573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eaLnBrk="1" hangingPunct="1">
                <a:spcBef>
                  <a:spcPct val="50000"/>
                </a:spcBef>
              </a:pPr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宋体" panose="02010600030101010101" pitchFamily="2" charset="-122"/>
                </a:rPr>
                <a:t>公元前</a:t>
              </a:r>
              <a:r>
                <a:rPr lang="en-US" altLang="zh-CN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宋体" panose="02010600030101010101" pitchFamily="2" charset="-122"/>
                </a:rPr>
                <a:t>771</a:t>
              </a:r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宋体" panose="02010600030101010101" pitchFamily="2" charset="-122"/>
                </a:rPr>
                <a:t>年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42185" y="1838325"/>
            <a:ext cx="1649730" cy="539750"/>
            <a:chOff x="4011" y="2895"/>
            <a:chExt cx="2598" cy="850"/>
          </a:xfrm>
        </p:grpSpPr>
        <p:sp>
          <p:nvSpPr>
            <p:cNvPr id="26" name="圆角矩形标注 25"/>
            <p:cNvSpPr/>
            <p:nvPr/>
          </p:nvSpPr>
          <p:spPr>
            <a:xfrm>
              <a:off x="4011" y="2895"/>
              <a:ext cx="2599" cy="851"/>
            </a:xfrm>
            <a:prstGeom prst="wedgeRoundRectCallout">
              <a:avLst>
                <a:gd name="adj1" fmla="val -26606"/>
                <a:gd name="adj2" fmla="val 77144"/>
                <a:gd name="adj3" fmla="val 16667"/>
              </a:avLst>
            </a:prstGeom>
            <a:solidFill>
              <a:srgbClr val="E1DAB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32" y="2936"/>
              <a:ext cx="235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4A5440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</a:rPr>
                <a:t>牧野之战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387350" y="3988435"/>
            <a:ext cx="3810000" cy="12128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31535" y="202565"/>
            <a:ext cx="6055995" cy="6466205"/>
          </a:xfrm>
          <a:prstGeom prst="rect">
            <a:avLst/>
          </a:prstGeom>
          <a:solidFill>
            <a:srgbClr val="4A5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6257925" y="567055"/>
            <a:ext cx="5326380" cy="5591810"/>
            <a:chOff x="9855" y="893"/>
            <a:chExt cx="8388" cy="8806"/>
          </a:xfrm>
        </p:grpSpPr>
        <p:pic>
          <p:nvPicPr>
            <p:cNvPr id="2" name="图片 1" descr="图片2_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82" y="893"/>
              <a:ext cx="7361" cy="8806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>
              <a:off x="9896" y="9353"/>
              <a:ext cx="107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896" y="8742"/>
              <a:ext cx="13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</a:rPr>
                <a:t>奴隶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9855" y="8261"/>
              <a:ext cx="15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9896" y="7650"/>
              <a:ext cx="13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</a:rPr>
                <a:t>平民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9855" y="7169"/>
              <a:ext cx="215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9896" y="6558"/>
              <a:ext cx="13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</a:rPr>
                <a:t>士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9855" y="6113"/>
              <a:ext cx="270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9896" y="5502"/>
              <a:ext cx="154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</a:rPr>
                <a:t>卿大夫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9855" y="4575"/>
              <a:ext cx="360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9896" y="3964"/>
              <a:ext cx="13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</a:rPr>
                <a:t>诸侯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9855" y="2710"/>
              <a:ext cx="448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9896" y="2099"/>
              <a:ext cx="1313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</a:rPr>
                <a:t>天子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-253381" y="-262520"/>
            <a:ext cx="2084607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spc="-10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演示佛系体" panose="00000500000000000000" charset="-122"/>
                <a:ea typeface="演示佛系体" panose="00000500000000000000" charset="-122"/>
              </a:rPr>
              <a:t>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-253381" y="1187820"/>
            <a:ext cx="2084607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spc="-10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演示佛系体" panose="00000500000000000000" charset="-122"/>
                <a:ea typeface="演示佛系体" panose="00000500000000000000" charset="-122"/>
              </a:rPr>
              <a:t>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-253381" y="2638160"/>
            <a:ext cx="2084607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spc="-10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演示佛系体" panose="00000500000000000000" charset="-122"/>
                <a:ea typeface="演示佛系体" panose="00000500000000000000" charset="-122"/>
              </a:rPr>
              <a:t>制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746885" y="419735"/>
            <a:ext cx="3882390" cy="2593340"/>
            <a:chOff x="2941" y="1516"/>
            <a:chExt cx="6114" cy="4084"/>
          </a:xfrm>
        </p:grpSpPr>
        <p:grpSp>
          <p:nvGrpSpPr>
            <p:cNvPr id="27" name="组合 26"/>
            <p:cNvGrpSpPr/>
            <p:nvPr/>
          </p:nvGrpSpPr>
          <p:grpSpPr>
            <a:xfrm>
              <a:off x="3129" y="1516"/>
              <a:ext cx="1964" cy="868"/>
              <a:chOff x="10957" y="1217"/>
              <a:chExt cx="6976" cy="2360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10957" y="1217"/>
                <a:ext cx="6976" cy="2360"/>
                <a:chOff x="11221" y="4254"/>
                <a:chExt cx="3042" cy="856"/>
              </a:xfrm>
            </p:grpSpPr>
            <p:sp>
              <p:nvSpPr>
                <p:cNvPr id="39" name="任意多边形 38"/>
                <p:cNvSpPr/>
                <p:nvPr/>
              </p:nvSpPr>
              <p:spPr>
                <a:xfrm>
                  <a:off x="11221" y="4254"/>
                  <a:ext cx="3043" cy="857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043" h="857">
                      <a:moveTo>
                        <a:pt x="159" y="0"/>
                      </a:moveTo>
                      <a:lnTo>
                        <a:pt x="2884" y="0"/>
                      </a:lnTo>
                      <a:lnTo>
                        <a:pt x="2884" y="95"/>
                      </a:lnTo>
                      <a:lnTo>
                        <a:pt x="3043" y="95"/>
                      </a:lnTo>
                      <a:lnTo>
                        <a:pt x="3043" y="763"/>
                      </a:lnTo>
                      <a:lnTo>
                        <a:pt x="2884" y="763"/>
                      </a:lnTo>
                      <a:lnTo>
                        <a:pt x="2884" y="857"/>
                      </a:lnTo>
                      <a:lnTo>
                        <a:pt x="159" y="857"/>
                      </a:lnTo>
                      <a:lnTo>
                        <a:pt x="159" y="763"/>
                      </a:lnTo>
                      <a:lnTo>
                        <a:pt x="0" y="763"/>
                      </a:lnTo>
                      <a:lnTo>
                        <a:pt x="0" y="95"/>
                      </a:lnTo>
                      <a:lnTo>
                        <a:pt x="159" y="95"/>
                      </a:lnTo>
                      <a:lnTo>
                        <a:pt x="159" y="0"/>
                      </a:lnTo>
                      <a:close/>
                    </a:path>
                  </a:pathLst>
                </a:custGeom>
                <a:solidFill>
                  <a:srgbClr val="4A5440"/>
                </a:solidFill>
                <a:ln>
                  <a:noFill/>
                </a:ln>
                <a:effectLst>
                  <a:outerShdw blurRad="165100" dist="762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11330" y="4339"/>
                  <a:ext cx="2824" cy="687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043" h="857">
                      <a:moveTo>
                        <a:pt x="159" y="0"/>
                      </a:moveTo>
                      <a:lnTo>
                        <a:pt x="2884" y="0"/>
                      </a:lnTo>
                      <a:lnTo>
                        <a:pt x="2884" y="95"/>
                      </a:lnTo>
                      <a:lnTo>
                        <a:pt x="3043" y="95"/>
                      </a:lnTo>
                      <a:lnTo>
                        <a:pt x="3043" y="763"/>
                      </a:lnTo>
                      <a:lnTo>
                        <a:pt x="2884" y="763"/>
                      </a:lnTo>
                      <a:lnTo>
                        <a:pt x="2884" y="857"/>
                      </a:lnTo>
                      <a:lnTo>
                        <a:pt x="159" y="857"/>
                      </a:lnTo>
                      <a:lnTo>
                        <a:pt x="159" y="763"/>
                      </a:lnTo>
                      <a:lnTo>
                        <a:pt x="0" y="763"/>
                      </a:lnTo>
                      <a:lnTo>
                        <a:pt x="0" y="95"/>
                      </a:lnTo>
                      <a:lnTo>
                        <a:pt x="159" y="95"/>
                      </a:lnTo>
                      <a:lnTo>
                        <a:pt x="159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3" name="文本框 62"/>
              <p:cNvSpPr txBox="1"/>
              <p:nvPr/>
            </p:nvSpPr>
            <p:spPr>
              <a:xfrm>
                <a:off x="12081" y="1316"/>
                <a:ext cx="4895" cy="1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20000"/>
                  </a:lnSpc>
                </a:pPr>
                <a:r>
                  <a:rPr lang="zh-CN" altLang="en-US" sz="2000">
                    <a:solidFill>
                      <a:schemeClr val="bg1"/>
                    </a:solidFill>
                    <a:latin typeface="思源黑体 Medium" panose="020B0600000000000000" pitchFamily="34" charset="-122"/>
                    <a:ea typeface="思源黑体 Medium" panose="020B0600000000000000" pitchFamily="34" charset="-122"/>
                    <a:sym typeface="+mn-ea"/>
                  </a:rPr>
                  <a:t>概念</a:t>
                </a: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2941" y="2548"/>
              <a:ext cx="6114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西周分封制也称“封建”制，意为“</a:t>
              </a:r>
              <a:r>
                <a:rPr lang="zh-CN" altLang="en-US" sz="2000" dirty="0">
                  <a:solidFill>
                    <a:srgbClr val="FF0000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封邦建国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”，即“封建亲戚，以藩屏周”。周天子以土地和义务为纽带，对王族、贵族和功臣实行分封，建立诸侯国。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746885" y="3116580"/>
            <a:ext cx="3882390" cy="3331845"/>
            <a:chOff x="2941" y="1516"/>
            <a:chExt cx="6114" cy="5247"/>
          </a:xfrm>
        </p:grpSpPr>
        <p:grpSp>
          <p:nvGrpSpPr>
            <p:cNvPr id="41" name="组合 40"/>
            <p:cNvGrpSpPr/>
            <p:nvPr/>
          </p:nvGrpSpPr>
          <p:grpSpPr>
            <a:xfrm>
              <a:off x="3129" y="1516"/>
              <a:ext cx="1964" cy="868"/>
              <a:chOff x="10956" y="1217"/>
              <a:chExt cx="6977" cy="2360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10957" y="1217"/>
                <a:ext cx="6976" cy="2360"/>
                <a:chOff x="11221" y="4254"/>
                <a:chExt cx="3042" cy="856"/>
              </a:xfrm>
            </p:grpSpPr>
            <p:sp>
              <p:nvSpPr>
                <p:cNvPr id="43" name="任意多边形 42"/>
                <p:cNvSpPr/>
                <p:nvPr/>
              </p:nvSpPr>
              <p:spPr>
                <a:xfrm>
                  <a:off x="11221" y="4254"/>
                  <a:ext cx="3043" cy="857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043" h="857">
                      <a:moveTo>
                        <a:pt x="159" y="0"/>
                      </a:moveTo>
                      <a:lnTo>
                        <a:pt x="2884" y="0"/>
                      </a:lnTo>
                      <a:lnTo>
                        <a:pt x="2884" y="95"/>
                      </a:lnTo>
                      <a:lnTo>
                        <a:pt x="3043" y="95"/>
                      </a:lnTo>
                      <a:lnTo>
                        <a:pt x="3043" y="763"/>
                      </a:lnTo>
                      <a:lnTo>
                        <a:pt x="2884" y="763"/>
                      </a:lnTo>
                      <a:lnTo>
                        <a:pt x="2884" y="857"/>
                      </a:lnTo>
                      <a:lnTo>
                        <a:pt x="159" y="857"/>
                      </a:lnTo>
                      <a:lnTo>
                        <a:pt x="159" y="763"/>
                      </a:lnTo>
                      <a:lnTo>
                        <a:pt x="0" y="763"/>
                      </a:lnTo>
                      <a:lnTo>
                        <a:pt x="0" y="95"/>
                      </a:lnTo>
                      <a:lnTo>
                        <a:pt x="159" y="95"/>
                      </a:lnTo>
                      <a:lnTo>
                        <a:pt x="159" y="0"/>
                      </a:lnTo>
                      <a:close/>
                    </a:path>
                  </a:pathLst>
                </a:custGeom>
                <a:solidFill>
                  <a:srgbClr val="4A5440"/>
                </a:solidFill>
                <a:ln>
                  <a:noFill/>
                </a:ln>
                <a:effectLst>
                  <a:outerShdw blurRad="165100" dist="762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11330" y="4339"/>
                  <a:ext cx="2824" cy="687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043" h="857">
                      <a:moveTo>
                        <a:pt x="159" y="0"/>
                      </a:moveTo>
                      <a:lnTo>
                        <a:pt x="2884" y="0"/>
                      </a:lnTo>
                      <a:lnTo>
                        <a:pt x="2884" y="95"/>
                      </a:lnTo>
                      <a:lnTo>
                        <a:pt x="3043" y="95"/>
                      </a:lnTo>
                      <a:lnTo>
                        <a:pt x="3043" y="763"/>
                      </a:lnTo>
                      <a:lnTo>
                        <a:pt x="2884" y="763"/>
                      </a:lnTo>
                      <a:lnTo>
                        <a:pt x="2884" y="857"/>
                      </a:lnTo>
                      <a:lnTo>
                        <a:pt x="159" y="857"/>
                      </a:lnTo>
                      <a:lnTo>
                        <a:pt x="159" y="763"/>
                      </a:lnTo>
                      <a:lnTo>
                        <a:pt x="0" y="763"/>
                      </a:lnTo>
                      <a:lnTo>
                        <a:pt x="0" y="95"/>
                      </a:lnTo>
                      <a:lnTo>
                        <a:pt x="159" y="95"/>
                      </a:lnTo>
                      <a:lnTo>
                        <a:pt x="159" y="0"/>
                      </a:lnTo>
                      <a:close/>
                    </a:path>
                  </a:pathLst>
                </a:custGeom>
                <a:noFill/>
                <a:ln>
                  <a:solidFill>
                    <a:schemeClr val="bg1">
                      <a:alpha val="46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文本框 44"/>
              <p:cNvSpPr txBox="1"/>
              <p:nvPr/>
            </p:nvSpPr>
            <p:spPr>
              <a:xfrm>
                <a:off x="10956" y="1375"/>
                <a:ext cx="6820" cy="1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20000"/>
                  </a:lnSpc>
                </a:pPr>
                <a:r>
                  <a:rPr lang="zh-CN" altLang="en-US" sz="2000">
                    <a:solidFill>
                      <a:schemeClr val="bg1"/>
                    </a:solidFill>
                    <a:latin typeface="思源黑体 Medium" panose="020B0600000000000000" pitchFamily="34" charset="-122"/>
                    <a:ea typeface="思源黑体 Medium" panose="020B0600000000000000" pitchFamily="34" charset="-122"/>
                    <a:sym typeface="+mn-ea"/>
                  </a:rPr>
                  <a:t>历史背景</a:t>
                </a: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2941" y="2548"/>
              <a:ext cx="6114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spcBef>
                  <a:spcPct val="50000"/>
                </a:spcBef>
                <a:buClrTx/>
                <a:buSzTx/>
                <a:buNone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西周分封制建立的根本目的是</a:t>
              </a:r>
              <a:r>
                <a:rPr lang="zh-CN" altLang="en-US" sz="2000">
                  <a:solidFill>
                    <a:schemeClr val="tx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维护奴隶主国家的统治。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周武王建立西周后，为了对征服的广大地区进行有效统治，把若干土地及土地上的奴隶和平民分封给诸侯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希望诸侯国作为中央的政治和军事屏障，拱卫周王室。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006455" y="-355600"/>
            <a:ext cx="508635" cy="3404870"/>
            <a:chOff x="17333" y="-560"/>
            <a:chExt cx="801" cy="5362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8127" y="-560"/>
              <a:ext cx="0" cy="494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/>
            <p:cNvSpPr txBox="1"/>
            <p:nvPr/>
          </p:nvSpPr>
          <p:spPr>
            <a:xfrm>
              <a:off x="17333" y="394"/>
              <a:ext cx="772" cy="44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</a:rPr>
                <a:t>西周分封制等级示意图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8134" y="3686"/>
              <a:ext cx="0" cy="843"/>
            </a:xfrm>
            <a:prstGeom prst="line">
              <a:avLst/>
            </a:prstGeom>
            <a:ln w="349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3944620" y="-2190432"/>
            <a:ext cx="4324350" cy="11238865"/>
            <a:chOff x="6212" y="-2950"/>
            <a:chExt cx="6810" cy="17699"/>
          </a:xfrm>
          <a:solidFill>
            <a:srgbClr val="4A5440">
              <a:alpha val="13000"/>
            </a:srgbClr>
          </a:solidFill>
        </p:grpSpPr>
        <p:grpSp>
          <p:nvGrpSpPr>
            <p:cNvPr id="44" name="组合 43"/>
            <p:cNvGrpSpPr/>
            <p:nvPr/>
          </p:nvGrpSpPr>
          <p:grpSpPr>
            <a:xfrm>
              <a:off x="6246" y="8049"/>
              <a:ext cx="6776" cy="6701"/>
              <a:chOff x="7953" y="3772"/>
              <a:chExt cx="3294" cy="3256"/>
            </a:xfrm>
            <a:grpFill/>
          </p:grpSpPr>
          <p:sp>
            <p:nvSpPr>
              <p:cNvPr id="45" name="任意多边形: 形状 54"/>
              <p:cNvSpPr/>
              <p:nvPr/>
            </p:nvSpPr>
            <p:spPr>
              <a:xfrm>
                <a:off x="7953" y="3772"/>
                <a:ext cx="2833" cy="2094"/>
              </a:xfrm>
              <a:custGeom>
                <a:avLst/>
                <a:gdLst>
                  <a:gd name="connsiteX0" fmla="*/ 727294 w 1799168"/>
                  <a:gd name="connsiteY0" fmla="*/ 40102 h 1329860"/>
                  <a:gd name="connsiteX1" fmla="*/ 811590 w 1799168"/>
                  <a:gd name="connsiteY1" fmla="*/ 5580 h 1329860"/>
                  <a:gd name="connsiteX2" fmla="*/ 862116 w 1799168"/>
                  <a:gd name="connsiteY2" fmla="*/ 49494 h 1329860"/>
                  <a:gd name="connsiteX3" fmla="*/ 855261 w 1799168"/>
                  <a:gd name="connsiteY3" fmla="*/ 99372 h 1329860"/>
                  <a:gd name="connsiteX4" fmla="*/ 799529 w 1799168"/>
                  <a:gd name="connsiteY4" fmla="*/ 43275 h 1329860"/>
                  <a:gd name="connsiteX5" fmla="*/ 733007 w 1799168"/>
                  <a:gd name="connsiteY5" fmla="*/ 71577 h 1329860"/>
                  <a:gd name="connsiteX6" fmla="*/ 779344 w 1799168"/>
                  <a:gd name="connsiteY6" fmla="*/ 58124 h 1329860"/>
                  <a:gd name="connsiteX7" fmla="*/ 824031 w 1799168"/>
                  <a:gd name="connsiteY7" fmla="*/ 146332 h 1329860"/>
                  <a:gd name="connsiteX8" fmla="*/ 958726 w 1799168"/>
                  <a:gd name="connsiteY8" fmla="*/ 301171 h 1329860"/>
                  <a:gd name="connsiteX9" fmla="*/ 1082249 w 1799168"/>
                  <a:gd name="connsiteY9" fmla="*/ 266396 h 1329860"/>
                  <a:gd name="connsiteX10" fmla="*/ 1131252 w 1799168"/>
                  <a:gd name="connsiteY10" fmla="*/ 291398 h 1329860"/>
                  <a:gd name="connsiteX11" fmla="*/ 1267217 w 1799168"/>
                  <a:gd name="connsiteY11" fmla="*/ 139732 h 1329860"/>
                  <a:gd name="connsiteX12" fmla="*/ 1255411 w 1799168"/>
                  <a:gd name="connsiteY12" fmla="*/ 114729 h 1329860"/>
                  <a:gd name="connsiteX13" fmla="*/ 1324218 w 1799168"/>
                  <a:gd name="connsiteY13" fmla="*/ 58124 h 1329860"/>
                  <a:gd name="connsiteX14" fmla="*/ 1423748 w 1799168"/>
                  <a:gd name="connsiteY14" fmla="*/ 206237 h 1329860"/>
                  <a:gd name="connsiteX15" fmla="*/ 1422224 w 1799168"/>
                  <a:gd name="connsiteY15" fmla="*/ 142651 h 1329860"/>
                  <a:gd name="connsiteX16" fmla="*/ 1318251 w 1799168"/>
                  <a:gd name="connsiteY16" fmla="*/ 47717 h 1329860"/>
                  <a:gd name="connsiteX17" fmla="*/ 1230020 w 1799168"/>
                  <a:gd name="connsiteY17" fmla="*/ 93407 h 1329860"/>
                  <a:gd name="connsiteX18" fmla="*/ 1227989 w 1799168"/>
                  <a:gd name="connsiteY18" fmla="*/ 44036 h 1329860"/>
                  <a:gd name="connsiteX19" fmla="*/ 1318505 w 1799168"/>
                  <a:gd name="connsiteY19" fmla="*/ 7991 h 1329860"/>
                  <a:gd name="connsiteX20" fmla="*/ 1502584 w 1799168"/>
                  <a:gd name="connsiteY20" fmla="*/ 196337 h 1329860"/>
                  <a:gd name="connsiteX21" fmla="*/ 1732874 w 1799168"/>
                  <a:gd name="connsiteY21" fmla="*/ 228193 h 1329860"/>
                  <a:gd name="connsiteX22" fmla="*/ 1795587 w 1799168"/>
                  <a:gd name="connsiteY22" fmla="*/ 306375 h 1329860"/>
                  <a:gd name="connsiteX23" fmla="*/ 1744172 w 1799168"/>
                  <a:gd name="connsiteY23" fmla="*/ 362091 h 1329860"/>
                  <a:gd name="connsiteX24" fmla="*/ 1759406 w 1799168"/>
                  <a:gd name="connsiteY24" fmla="*/ 280991 h 1329860"/>
                  <a:gd name="connsiteX25" fmla="*/ 1588911 w 1799168"/>
                  <a:gd name="connsiteY25" fmla="*/ 232128 h 1329860"/>
                  <a:gd name="connsiteX26" fmla="*/ 1546382 w 1799168"/>
                  <a:gd name="connsiteY26" fmla="*/ 263730 h 1329860"/>
                  <a:gd name="connsiteX27" fmla="*/ 1739983 w 1799168"/>
                  <a:gd name="connsiteY27" fmla="*/ 276930 h 1329860"/>
                  <a:gd name="connsiteX28" fmla="*/ 1686663 w 1799168"/>
                  <a:gd name="connsiteY28" fmla="*/ 363488 h 1329860"/>
                  <a:gd name="connsiteX29" fmla="*/ 1626742 w 1799168"/>
                  <a:gd name="connsiteY29" fmla="*/ 569855 h 1329860"/>
                  <a:gd name="connsiteX30" fmla="*/ 1692884 w 1799168"/>
                  <a:gd name="connsiteY30" fmla="*/ 629126 h 1329860"/>
                  <a:gd name="connsiteX31" fmla="*/ 1711927 w 1799168"/>
                  <a:gd name="connsiteY31" fmla="*/ 706292 h 1329860"/>
                  <a:gd name="connsiteX32" fmla="*/ 1666859 w 1799168"/>
                  <a:gd name="connsiteY32" fmla="*/ 715938 h 1329860"/>
                  <a:gd name="connsiteX33" fmla="*/ 1689329 w 1799168"/>
                  <a:gd name="connsiteY33" fmla="*/ 664536 h 1329860"/>
                  <a:gd name="connsiteX34" fmla="*/ 1587641 w 1799168"/>
                  <a:gd name="connsiteY34" fmla="*/ 713653 h 1329860"/>
                  <a:gd name="connsiteX35" fmla="*/ 1610112 w 1799168"/>
                  <a:gd name="connsiteY35" fmla="*/ 727995 h 1329860"/>
                  <a:gd name="connsiteX36" fmla="*/ 1578501 w 1799168"/>
                  <a:gd name="connsiteY36" fmla="*/ 779777 h 1329860"/>
                  <a:gd name="connsiteX37" fmla="*/ 1534449 w 1799168"/>
                  <a:gd name="connsiteY37" fmla="*/ 786377 h 1329860"/>
                  <a:gd name="connsiteX38" fmla="*/ 1570122 w 1799168"/>
                  <a:gd name="connsiteY38" fmla="*/ 757313 h 1329860"/>
                  <a:gd name="connsiteX39" fmla="*/ 1557427 w 1799168"/>
                  <a:gd name="connsiteY39" fmla="*/ 738529 h 1329860"/>
                  <a:gd name="connsiteX40" fmla="*/ 1464118 w 1799168"/>
                  <a:gd name="connsiteY40" fmla="*/ 801099 h 1329860"/>
                  <a:gd name="connsiteX41" fmla="*/ 1425271 w 1799168"/>
                  <a:gd name="connsiteY41" fmla="*/ 745255 h 1329860"/>
                  <a:gd name="connsiteX42" fmla="*/ 1528228 w 1799168"/>
                  <a:gd name="connsiteY42" fmla="*/ 698296 h 1329860"/>
                  <a:gd name="connsiteX43" fmla="*/ 1519977 w 1799168"/>
                  <a:gd name="connsiteY43" fmla="*/ 668851 h 1329860"/>
                  <a:gd name="connsiteX44" fmla="*/ 1478083 w 1799168"/>
                  <a:gd name="connsiteY44" fmla="*/ 693346 h 1329860"/>
                  <a:gd name="connsiteX45" fmla="*/ 1496491 w 1799168"/>
                  <a:gd name="connsiteY45" fmla="*/ 655905 h 1329860"/>
                  <a:gd name="connsiteX46" fmla="*/ 1541050 w 1799168"/>
                  <a:gd name="connsiteY46" fmla="*/ 659332 h 1329860"/>
                  <a:gd name="connsiteX47" fmla="*/ 1564156 w 1799168"/>
                  <a:gd name="connsiteY47" fmla="*/ 647402 h 1329860"/>
                  <a:gd name="connsiteX48" fmla="*/ 1567202 w 1799168"/>
                  <a:gd name="connsiteY48" fmla="*/ 677101 h 1329860"/>
                  <a:gd name="connsiteX49" fmla="*/ 1653529 w 1799168"/>
                  <a:gd name="connsiteY49" fmla="*/ 601712 h 1329860"/>
                  <a:gd name="connsiteX50" fmla="*/ 1611635 w 1799168"/>
                  <a:gd name="connsiteY50" fmla="*/ 607042 h 1329860"/>
                  <a:gd name="connsiteX51" fmla="*/ 1623949 w 1799168"/>
                  <a:gd name="connsiteY51" fmla="*/ 575948 h 1329860"/>
                  <a:gd name="connsiteX52" fmla="*/ 1566949 w 1799168"/>
                  <a:gd name="connsiteY52" fmla="*/ 583309 h 1329860"/>
                  <a:gd name="connsiteX53" fmla="*/ 1591831 w 1799168"/>
                  <a:gd name="connsiteY53" fmla="*/ 514392 h 1329860"/>
                  <a:gd name="connsiteX54" fmla="*/ 1535846 w 1799168"/>
                  <a:gd name="connsiteY54" fmla="*/ 511854 h 1329860"/>
                  <a:gd name="connsiteX55" fmla="*/ 1534322 w 1799168"/>
                  <a:gd name="connsiteY55" fmla="*/ 558560 h 1329860"/>
                  <a:gd name="connsiteX56" fmla="*/ 1497252 w 1799168"/>
                  <a:gd name="connsiteY56" fmla="*/ 550437 h 1329860"/>
                  <a:gd name="connsiteX57" fmla="*/ 1502077 w 1799168"/>
                  <a:gd name="connsiteY57" fmla="*/ 509697 h 1329860"/>
                  <a:gd name="connsiteX58" fmla="*/ 1475417 w 1799168"/>
                  <a:gd name="connsiteY58" fmla="*/ 519850 h 1329860"/>
                  <a:gd name="connsiteX59" fmla="*/ 1378807 w 1799168"/>
                  <a:gd name="connsiteY59" fmla="*/ 512108 h 1329860"/>
                  <a:gd name="connsiteX60" fmla="*/ 1468054 w 1799168"/>
                  <a:gd name="connsiteY60" fmla="*/ 462610 h 1329860"/>
                  <a:gd name="connsiteX61" fmla="*/ 1424509 w 1799168"/>
                  <a:gd name="connsiteY61" fmla="*/ 436846 h 1329860"/>
                  <a:gd name="connsiteX62" fmla="*/ 1489127 w 1799168"/>
                  <a:gd name="connsiteY62" fmla="*/ 372245 h 1329860"/>
                  <a:gd name="connsiteX63" fmla="*/ 1453581 w 1799168"/>
                  <a:gd name="connsiteY63" fmla="*/ 353080 h 1329860"/>
                  <a:gd name="connsiteX64" fmla="*/ 1486208 w 1799168"/>
                  <a:gd name="connsiteY64" fmla="*/ 293175 h 1329860"/>
                  <a:gd name="connsiteX65" fmla="*/ 1495348 w 1799168"/>
                  <a:gd name="connsiteY65" fmla="*/ 339246 h 1329860"/>
                  <a:gd name="connsiteX66" fmla="*/ 1521119 w 1799168"/>
                  <a:gd name="connsiteY66" fmla="*/ 264746 h 1329860"/>
                  <a:gd name="connsiteX67" fmla="*/ 1469704 w 1799168"/>
                  <a:gd name="connsiteY67" fmla="*/ 261700 h 1329860"/>
                  <a:gd name="connsiteX68" fmla="*/ 1438982 w 1799168"/>
                  <a:gd name="connsiteY68" fmla="*/ 231366 h 1329860"/>
                  <a:gd name="connsiteX69" fmla="*/ 1392137 w 1799168"/>
                  <a:gd name="connsiteY69" fmla="*/ 280103 h 1329860"/>
                  <a:gd name="connsiteX70" fmla="*/ 1433269 w 1799168"/>
                  <a:gd name="connsiteY70" fmla="*/ 269695 h 1329860"/>
                  <a:gd name="connsiteX71" fmla="*/ 1403943 w 1799168"/>
                  <a:gd name="connsiteY71" fmla="*/ 329981 h 1329860"/>
                  <a:gd name="connsiteX72" fmla="*/ 1357733 w 1799168"/>
                  <a:gd name="connsiteY72" fmla="*/ 304471 h 1329860"/>
                  <a:gd name="connsiteX73" fmla="*/ 1368270 w 1799168"/>
                  <a:gd name="connsiteY73" fmla="*/ 358792 h 1329860"/>
                  <a:gd name="connsiteX74" fmla="*/ 1346561 w 1799168"/>
                  <a:gd name="connsiteY74" fmla="*/ 396613 h 1329860"/>
                  <a:gd name="connsiteX75" fmla="*/ 1304922 w 1799168"/>
                  <a:gd name="connsiteY75" fmla="*/ 367295 h 1329860"/>
                  <a:gd name="connsiteX76" fmla="*/ 1309746 w 1799168"/>
                  <a:gd name="connsiteY76" fmla="*/ 476952 h 1329860"/>
                  <a:gd name="connsiteX77" fmla="*/ 1248936 w 1799168"/>
                  <a:gd name="connsiteY77" fmla="*/ 403594 h 1329860"/>
                  <a:gd name="connsiteX78" fmla="*/ 1243223 w 1799168"/>
                  <a:gd name="connsiteY78" fmla="*/ 372245 h 1329860"/>
                  <a:gd name="connsiteX79" fmla="*/ 1207169 w 1799168"/>
                  <a:gd name="connsiteY79" fmla="*/ 405624 h 1329860"/>
                  <a:gd name="connsiteX80" fmla="*/ 1188634 w 1799168"/>
                  <a:gd name="connsiteY80" fmla="*/ 377575 h 1329860"/>
                  <a:gd name="connsiteX81" fmla="*/ 1219991 w 1799168"/>
                  <a:gd name="connsiteY81" fmla="*/ 347369 h 1329860"/>
                  <a:gd name="connsiteX82" fmla="*/ 1187111 w 1799168"/>
                  <a:gd name="connsiteY82" fmla="*/ 303202 h 1329860"/>
                  <a:gd name="connsiteX83" fmla="*/ 1150041 w 1799168"/>
                  <a:gd name="connsiteY83" fmla="*/ 360822 h 1329860"/>
                  <a:gd name="connsiteX84" fmla="*/ 1119446 w 1799168"/>
                  <a:gd name="connsiteY84" fmla="*/ 309548 h 1329860"/>
                  <a:gd name="connsiteX85" fmla="*/ 1099261 w 1799168"/>
                  <a:gd name="connsiteY85" fmla="*/ 330870 h 1329860"/>
                  <a:gd name="connsiteX86" fmla="*/ 1099261 w 1799168"/>
                  <a:gd name="connsiteY86" fmla="*/ 289495 h 1329860"/>
                  <a:gd name="connsiteX87" fmla="*/ 1068158 w 1799168"/>
                  <a:gd name="connsiteY87" fmla="*/ 297998 h 1329860"/>
                  <a:gd name="connsiteX88" fmla="*/ 1067269 w 1799168"/>
                  <a:gd name="connsiteY88" fmla="*/ 396994 h 1329860"/>
                  <a:gd name="connsiteX89" fmla="*/ 1096595 w 1799168"/>
                  <a:gd name="connsiteY89" fmla="*/ 382271 h 1329860"/>
                  <a:gd name="connsiteX90" fmla="*/ 1092786 w 1799168"/>
                  <a:gd name="connsiteY90" fmla="*/ 413366 h 1329860"/>
                  <a:gd name="connsiteX91" fmla="*/ 1124270 w 1799168"/>
                  <a:gd name="connsiteY91" fmla="*/ 435069 h 1329860"/>
                  <a:gd name="connsiteX92" fmla="*/ 1095325 w 1799168"/>
                  <a:gd name="connsiteY92" fmla="*/ 482155 h 1329860"/>
                  <a:gd name="connsiteX93" fmla="*/ 1091644 w 1799168"/>
                  <a:gd name="connsiteY93" fmla="*/ 427073 h 1329860"/>
                  <a:gd name="connsiteX94" fmla="*/ 1081234 w 1799168"/>
                  <a:gd name="connsiteY94" fmla="*/ 551326 h 1329860"/>
                  <a:gd name="connsiteX95" fmla="*/ 1011030 w 1799168"/>
                  <a:gd name="connsiteY95" fmla="*/ 547518 h 1329860"/>
                  <a:gd name="connsiteX96" fmla="*/ 996303 w 1799168"/>
                  <a:gd name="connsiteY96" fmla="*/ 430119 h 1329860"/>
                  <a:gd name="connsiteX97" fmla="*/ 1002143 w 1799168"/>
                  <a:gd name="connsiteY97" fmla="*/ 485836 h 1329860"/>
                  <a:gd name="connsiteX98" fmla="*/ 967612 w 1799168"/>
                  <a:gd name="connsiteY98" fmla="*/ 434942 h 1329860"/>
                  <a:gd name="connsiteX99" fmla="*/ 999731 w 1799168"/>
                  <a:gd name="connsiteY99" fmla="*/ 414128 h 1329860"/>
                  <a:gd name="connsiteX100" fmla="*/ 994907 w 1799168"/>
                  <a:gd name="connsiteY100" fmla="*/ 385952 h 1329860"/>
                  <a:gd name="connsiteX101" fmla="*/ 1025756 w 1799168"/>
                  <a:gd name="connsiteY101" fmla="*/ 395978 h 1329860"/>
                  <a:gd name="connsiteX102" fmla="*/ 1023471 w 1799168"/>
                  <a:gd name="connsiteY102" fmla="*/ 297617 h 1329860"/>
                  <a:gd name="connsiteX103" fmla="*/ 990844 w 1799168"/>
                  <a:gd name="connsiteY103" fmla="*/ 290256 h 1329860"/>
                  <a:gd name="connsiteX104" fmla="*/ 1000239 w 1799168"/>
                  <a:gd name="connsiteY104" fmla="*/ 330108 h 1329860"/>
                  <a:gd name="connsiteX105" fmla="*/ 965327 w 1799168"/>
                  <a:gd name="connsiteY105" fmla="*/ 307136 h 1329860"/>
                  <a:gd name="connsiteX106" fmla="*/ 957203 w 1799168"/>
                  <a:gd name="connsiteY106" fmla="*/ 347750 h 1329860"/>
                  <a:gd name="connsiteX107" fmla="*/ 935113 w 1799168"/>
                  <a:gd name="connsiteY107" fmla="*/ 356507 h 1329860"/>
                  <a:gd name="connsiteX108" fmla="*/ 902740 w 1799168"/>
                  <a:gd name="connsiteY108" fmla="*/ 304217 h 1329860"/>
                  <a:gd name="connsiteX109" fmla="*/ 870495 w 1799168"/>
                  <a:gd name="connsiteY109" fmla="*/ 345465 h 1329860"/>
                  <a:gd name="connsiteX110" fmla="*/ 903629 w 1799168"/>
                  <a:gd name="connsiteY110" fmla="*/ 369580 h 1329860"/>
                  <a:gd name="connsiteX111" fmla="*/ 881032 w 1799168"/>
                  <a:gd name="connsiteY111" fmla="*/ 406386 h 1329860"/>
                  <a:gd name="connsiteX112" fmla="*/ 844978 w 1799168"/>
                  <a:gd name="connsiteY112" fmla="*/ 372372 h 1329860"/>
                  <a:gd name="connsiteX113" fmla="*/ 843708 w 1799168"/>
                  <a:gd name="connsiteY113" fmla="*/ 403720 h 1329860"/>
                  <a:gd name="connsiteX114" fmla="*/ 777059 w 1799168"/>
                  <a:gd name="connsiteY114" fmla="*/ 477713 h 1329860"/>
                  <a:gd name="connsiteX115" fmla="*/ 786707 w 1799168"/>
                  <a:gd name="connsiteY115" fmla="*/ 387094 h 1329860"/>
                  <a:gd name="connsiteX116" fmla="*/ 770203 w 1799168"/>
                  <a:gd name="connsiteY116" fmla="*/ 371103 h 1329860"/>
                  <a:gd name="connsiteX117" fmla="*/ 747860 w 1799168"/>
                  <a:gd name="connsiteY117" fmla="*/ 406893 h 1329860"/>
                  <a:gd name="connsiteX118" fmla="*/ 729452 w 1799168"/>
                  <a:gd name="connsiteY118" fmla="*/ 309167 h 1329860"/>
                  <a:gd name="connsiteX119" fmla="*/ 689590 w 1799168"/>
                  <a:gd name="connsiteY119" fmla="*/ 329093 h 1329860"/>
                  <a:gd name="connsiteX120" fmla="*/ 656075 w 1799168"/>
                  <a:gd name="connsiteY120" fmla="*/ 269695 h 1329860"/>
                  <a:gd name="connsiteX121" fmla="*/ 694160 w 1799168"/>
                  <a:gd name="connsiteY121" fmla="*/ 290764 h 1329860"/>
                  <a:gd name="connsiteX122" fmla="*/ 658487 w 1799168"/>
                  <a:gd name="connsiteY122" fmla="*/ 234159 h 1329860"/>
                  <a:gd name="connsiteX123" fmla="*/ 620274 w 1799168"/>
                  <a:gd name="connsiteY123" fmla="*/ 265253 h 1329860"/>
                  <a:gd name="connsiteX124" fmla="*/ 571398 w 1799168"/>
                  <a:gd name="connsiteY124" fmla="*/ 272741 h 1329860"/>
                  <a:gd name="connsiteX125" fmla="*/ 593234 w 1799168"/>
                  <a:gd name="connsiteY125" fmla="*/ 340388 h 1329860"/>
                  <a:gd name="connsiteX126" fmla="*/ 599200 w 1799168"/>
                  <a:gd name="connsiteY126" fmla="*/ 294698 h 1329860"/>
                  <a:gd name="connsiteX127" fmla="*/ 638301 w 1799168"/>
                  <a:gd name="connsiteY127" fmla="*/ 359299 h 1329860"/>
                  <a:gd name="connsiteX128" fmla="*/ 593488 w 1799168"/>
                  <a:gd name="connsiteY128" fmla="*/ 383033 h 1329860"/>
                  <a:gd name="connsiteX129" fmla="*/ 648203 w 1799168"/>
                  <a:gd name="connsiteY129" fmla="*/ 400547 h 1329860"/>
                  <a:gd name="connsiteX130" fmla="*/ 667246 w 1799168"/>
                  <a:gd name="connsiteY130" fmla="*/ 449411 h 1329860"/>
                  <a:gd name="connsiteX131" fmla="*/ 627383 w 1799168"/>
                  <a:gd name="connsiteY131" fmla="*/ 449157 h 1329860"/>
                  <a:gd name="connsiteX132" fmla="*/ 626876 w 1799168"/>
                  <a:gd name="connsiteY132" fmla="*/ 466672 h 1329860"/>
                  <a:gd name="connsiteX133" fmla="*/ 716630 w 1799168"/>
                  <a:gd name="connsiteY133" fmla="*/ 518073 h 1329860"/>
                  <a:gd name="connsiteX134" fmla="*/ 611515 w 1799168"/>
                  <a:gd name="connsiteY134" fmla="*/ 526830 h 1329860"/>
                  <a:gd name="connsiteX135" fmla="*/ 588029 w 1799168"/>
                  <a:gd name="connsiteY135" fmla="*/ 508935 h 1329860"/>
                  <a:gd name="connsiteX136" fmla="*/ 593361 w 1799168"/>
                  <a:gd name="connsiteY136" fmla="*/ 562875 h 1329860"/>
                  <a:gd name="connsiteX137" fmla="*/ 550705 w 1799168"/>
                  <a:gd name="connsiteY137" fmla="*/ 562240 h 1329860"/>
                  <a:gd name="connsiteX138" fmla="*/ 559719 w 1799168"/>
                  <a:gd name="connsiteY138" fmla="*/ 520484 h 1329860"/>
                  <a:gd name="connsiteX139" fmla="*/ 497513 w 1799168"/>
                  <a:gd name="connsiteY139" fmla="*/ 518708 h 1329860"/>
                  <a:gd name="connsiteX140" fmla="*/ 525315 w 1799168"/>
                  <a:gd name="connsiteY140" fmla="*/ 589274 h 1329860"/>
                  <a:gd name="connsiteX141" fmla="*/ 463871 w 1799168"/>
                  <a:gd name="connsiteY141" fmla="*/ 578105 h 1329860"/>
                  <a:gd name="connsiteX142" fmla="*/ 475804 w 1799168"/>
                  <a:gd name="connsiteY142" fmla="*/ 621638 h 1329860"/>
                  <a:gd name="connsiteX143" fmla="*/ 442797 w 1799168"/>
                  <a:gd name="connsiteY143" fmla="*/ 598920 h 1329860"/>
                  <a:gd name="connsiteX144" fmla="*/ 519983 w 1799168"/>
                  <a:gd name="connsiteY144" fmla="*/ 677735 h 1329860"/>
                  <a:gd name="connsiteX145" fmla="*/ 524934 w 1799168"/>
                  <a:gd name="connsiteY145" fmla="*/ 649813 h 1329860"/>
                  <a:gd name="connsiteX146" fmla="*/ 546516 w 1799168"/>
                  <a:gd name="connsiteY146" fmla="*/ 661617 h 1329860"/>
                  <a:gd name="connsiteX147" fmla="*/ 583966 w 1799168"/>
                  <a:gd name="connsiteY147" fmla="*/ 652733 h 1329860"/>
                  <a:gd name="connsiteX148" fmla="*/ 612784 w 1799168"/>
                  <a:gd name="connsiteY148" fmla="*/ 699184 h 1329860"/>
                  <a:gd name="connsiteX149" fmla="*/ 561242 w 1799168"/>
                  <a:gd name="connsiteY149" fmla="*/ 673674 h 1329860"/>
                  <a:gd name="connsiteX150" fmla="*/ 657217 w 1799168"/>
                  <a:gd name="connsiteY150" fmla="*/ 744113 h 1329860"/>
                  <a:gd name="connsiteX151" fmla="*/ 656963 w 1799168"/>
                  <a:gd name="connsiteY151" fmla="*/ 776096 h 1329860"/>
                  <a:gd name="connsiteX152" fmla="*/ 593361 w 1799168"/>
                  <a:gd name="connsiteY152" fmla="*/ 744113 h 1329860"/>
                  <a:gd name="connsiteX153" fmla="*/ 509446 w 1799168"/>
                  <a:gd name="connsiteY153" fmla="*/ 699692 h 1329860"/>
                  <a:gd name="connsiteX154" fmla="*/ 547024 w 1799168"/>
                  <a:gd name="connsiteY154" fmla="*/ 720126 h 1329860"/>
                  <a:gd name="connsiteX155" fmla="*/ 552228 w 1799168"/>
                  <a:gd name="connsiteY155" fmla="*/ 745255 h 1329860"/>
                  <a:gd name="connsiteX156" fmla="*/ 517825 w 1799168"/>
                  <a:gd name="connsiteY156" fmla="*/ 743352 h 1329860"/>
                  <a:gd name="connsiteX157" fmla="*/ 549816 w 1799168"/>
                  <a:gd name="connsiteY157" fmla="*/ 790565 h 1329860"/>
                  <a:gd name="connsiteX158" fmla="*/ 506653 w 1799168"/>
                  <a:gd name="connsiteY158" fmla="*/ 786504 h 1329860"/>
                  <a:gd name="connsiteX159" fmla="*/ 497132 w 1799168"/>
                  <a:gd name="connsiteY159" fmla="*/ 715811 h 1329860"/>
                  <a:gd name="connsiteX160" fmla="*/ 411186 w 1799168"/>
                  <a:gd name="connsiteY160" fmla="*/ 667328 h 1329860"/>
                  <a:gd name="connsiteX161" fmla="*/ 390747 w 1799168"/>
                  <a:gd name="connsiteY161" fmla="*/ 695250 h 1329860"/>
                  <a:gd name="connsiteX162" fmla="*/ 424389 w 1799168"/>
                  <a:gd name="connsiteY162" fmla="*/ 703246 h 1329860"/>
                  <a:gd name="connsiteX163" fmla="*/ 400522 w 1799168"/>
                  <a:gd name="connsiteY163" fmla="*/ 722030 h 1329860"/>
                  <a:gd name="connsiteX164" fmla="*/ 437211 w 1799168"/>
                  <a:gd name="connsiteY164" fmla="*/ 767720 h 1329860"/>
                  <a:gd name="connsiteX165" fmla="*/ 356978 w 1799168"/>
                  <a:gd name="connsiteY165" fmla="*/ 784473 h 1329860"/>
                  <a:gd name="connsiteX166" fmla="*/ 394301 w 1799168"/>
                  <a:gd name="connsiteY166" fmla="*/ 831559 h 1329860"/>
                  <a:gd name="connsiteX167" fmla="*/ 419691 w 1799168"/>
                  <a:gd name="connsiteY167" fmla="*/ 801988 h 1329860"/>
                  <a:gd name="connsiteX168" fmla="*/ 441527 w 1799168"/>
                  <a:gd name="connsiteY168" fmla="*/ 841586 h 1329860"/>
                  <a:gd name="connsiteX169" fmla="*/ 394428 w 1799168"/>
                  <a:gd name="connsiteY169" fmla="*/ 864685 h 1329860"/>
                  <a:gd name="connsiteX170" fmla="*/ 418803 w 1799168"/>
                  <a:gd name="connsiteY170" fmla="*/ 876869 h 1329860"/>
                  <a:gd name="connsiteX171" fmla="*/ 459046 w 1799168"/>
                  <a:gd name="connsiteY171" fmla="*/ 972311 h 1329860"/>
                  <a:gd name="connsiteX172" fmla="*/ 356089 w 1799168"/>
                  <a:gd name="connsiteY172" fmla="*/ 916848 h 1329860"/>
                  <a:gd name="connsiteX173" fmla="*/ 370181 w 1799168"/>
                  <a:gd name="connsiteY173" fmla="*/ 964569 h 1329860"/>
                  <a:gd name="connsiteX174" fmla="*/ 277253 w 1799168"/>
                  <a:gd name="connsiteY174" fmla="*/ 932713 h 1329860"/>
                  <a:gd name="connsiteX175" fmla="*/ 274967 w 1799168"/>
                  <a:gd name="connsiteY175" fmla="*/ 983607 h 1329860"/>
                  <a:gd name="connsiteX176" fmla="*/ 199939 w 1799168"/>
                  <a:gd name="connsiteY176" fmla="*/ 972184 h 1329860"/>
                  <a:gd name="connsiteX177" fmla="*/ 234724 w 1799168"/>
                  <a:gd name="connsiteY177" fmla="*/ 946420 h 1329860"/>
                  <a:gd name="connsiteX178" fmla="*/ 167948 w 1799168"/>
                  <a:gd name="connsiteY178" fmla="*/ 957716 h 1329860"/>
                  <a:gd name="connsiteX179" fmla="*/ 178358 w 1799168"/>
                  <a:gd name="connsiteY179" fmla="*/ 1005563 h 1329860"/>
                  <a:gd name="connsiteX180" fmla="*/ 159696 w 1799168"/>
                  <a:gd name="connsiteY180" fmla="*/ 1056711 h 1329860"/>
                  <a:gd name="connsiteX181" fmla="*/ 232058 w 1799168"/>
                  <a:gd name="connsiteY181" fmla="*/ 1065722 h 1329860"/>
                  <a:gd name="connsiteX182" fmla="*/ 195242 w 1799168"/>
                  <a:gd name="connsiteY182" fmla="*/ 1039197 h 1329860"/>
                  <a:gd name="connsiteX183" fmla="*/ 264811 w 1799168"/>
                  <a:gd name="connsiteY183" fmla="*/ 1033231 h 1329860"/>
                  <a:gd name="connsiteX184" fmla="*/ 272555 w 1799168"/>
                  <a:gd name="connsiteY184" fmla="*/ 1083871 h 1329860"/>
                  <a:gd name="connsiteX185" fmla="*/ 309752 w 1799168"/>
                  <a:gd name="connsiteY185" fmla="*/ 1049731 h 1329860"/>
                  <a:gd name="connsiteX186" fmla="*/ 367007 w 1799168"/>
                  <a:gd name="connsiteY186" fmla="*/ 1053411 h 1329860"/>
                  <a:gd name="connsiteX187" fmla="*/ 345425 w 1799168"/>
                  <a:gd name="connsiteY187" fmla="*/ 1101386 h 1329860"/>
                  <a:gd name="connsiteX188" fmla="*/ 451175 w 1799168"/>
                  <a:gd name="connsiteY188" fmla="*/ 1049604 h 1329860"/>
                  <a:gd name="connsiteX189" fmla="*/ 384907 w 1799168"/>
                  <a:gd name="connsiteY189" fmla="*/ 1163322 h 1329860"/>
                  <a:gd name="connsiteX190" fmla="*/ 425785 w 1799168"/>
                  <a:gd name="connsiteY190" fmla="*/ 1171445 h 1329860"/>
                  <a:gd name="connsiteX191" fmla="*/ 400268 w 1799168"/>
                  <a:gd name="connsiteY191" fmla="*/ 1218785 h 1329860"/>
                  <a:gd name="connsiteX192" fmla="*/ 375640 w 1799168"/>
                  <a:gd name="connsiteY192" fmla="*/ 1191371 h 1329860"/>
                  <a:gd name="connsiteX193" fmla="*/ 342505 w 1799168"/>
                  <a:gd name="connsiteY193" fmla="*/ 1241249 h 1329860"/>
                  <a:gd name="connsiteX194" fmla="*/ 416137 w 1799168"/>
                  <a:gd name="connsiteY194" fmla="*/ 1251276 h 1329860"/>
                  <a:gd name="connsiteX195" fmla="*/ 360786 w 1799168"/>
                  <a:gd name="connsiteY195" fmla="*/ 1300012 h 1329860"/>
                  <a:gd name="connsiteX196" fmla="*/ 155379 w 1799168"/>
                  <a:gd name="connsiteY196" fmla="*/ 1252672 h 1329860"/>
                  <a:gd name="connsiteX197" fmla="*/ 48867 w 1799168"/>
                  <a:gd name="connsiteY197" fmla="*/ 1258002 h 1329860"/>
                  <a:gd name="connsiteX198" fmla="*/ 116913 w 1799168"/>
                  <a:gd name="connsiteY198" fmla="*/ 1074226 h 1329860"/>
                  <a:gd name="connsiteX199" fmla="*/ 43662 w 1799168"/>
                  <a:gd name="connsiteY199" fmla="*/ 1256225 h 1329860"/>
                  <a:gd name="connsiteX200" fmla="*/ 126942 w 1799168"/>
                  <a:gd name="connsiteY200" fmla="*/ 1296839 h 1329860"/>
                  <a:gd name="connsiteX201" fmla="*/ 33506 w 1799168"/>
                  <a:gd name="connsiteY201" fmla="*/ 1317907 h 1329860"/>
                  <a:gd name="connsiteX202" fmla="*/ 9513 w 1799168"/>
                  <a:gd name="connsiteY202" fmla="*/ 1212058 h 1329860"/>
                  <a:gd name="connsiteX203" fmla="*/ 99648 w 1799168"/>
                  <a:gd name="connsiteY203" fmla="*/ 1004548 h 1329860"/>
                  <a:gd name="connsiteX204" fmla="*/ 28936 w 1799168"/>
                  <a:gd name="connsiteY204" fmla="*/ 776731 h 1329860"/>
                  <a:gd name="connsiteX205" fmla="*/ 71465 w 1799168"/>
                  <a:gd name="connsiteY205" fmla="*/ 692077 h 1329860"/>
                  <a:gd name="connsiteX206" fmla="*/ 156268 w 1799168"/>
                  <a:gd name="connsiteY206" fmla="*/ 714922 h 1329860"/>
                  <a:gd name="connsiteX207" fmla="*/ 62959 w 1799168"/>
                  <a:gd name="connsiteY207" fmla="*/ 765181 h 1329860"/>
                  <a:gd name="connsiteX208" fmla="*/ 110185 w 1799168"/>
                  <a:gd name="connsiteY208" fmla="*/ 924844 h 1329860"/>
                  <a:gd name="connsiteX209" fmla="*/ 208572 w 1799168"/>
                  <a:gd name="connsiteY209" fmla="*/ 926748 h 1329860"/>
                  <a:gd name="connsiteX210" fmla="*/ 232439 w 1799168"/>
                  <a:gd name="connsiteY210" fmla="*/ 915452 h 1329860"/>
                  <a:gd name="connsiteX211" fmla="*/ 356089 w 1799168"/>
                  <a:gd name="connsiteY211" fmla="*/ 893241 h 1329860"/>
                  <a:gd name="connsiteX212" fmla="*/ 317115 w 1799168"/>
                  <a:gd name="connsiteY212" fmla="*/ 766831 h 1329860"/>
                  <a:gd name="connsiteX213" fmla="*/ 196892 w 1799168"/>
                  <a:gd name="connsiteY213" fmla="*/ 781681 h 1329860"/>
                  <a:gd name="connsiteX214" fmla="*/ 172264 w 1799168"/>
                  <a:gd name="connsiteY214" fmla="*/ 759978 h 1329860"/>
                  <a:gd name="connsiteX215" fmla="*/ 376909 w 1799168"/>
                  <a:gd name="connsiteY215" fmla="*/ 722664 h 1329860"/>
                  <a:gd name="connsiteX216" fmla="*/ 412201 w 1799168"/>
                  <a:gd name="connsiteY216" fmla="*/ 600443 h 1329860"/>
                  <a:gd name="connsiteX217" fmla="*/ 459681 w 1799168"/>
                  <a:gd name="connsiteY217" fmla="*/ 570490 h 1329860"/>
                  <a:gd name="connsiteX218" fmla="*/ 401664 w 1799168"/>
                  <a:gd name="connsiteY218" fmla="*/ 368945 h 1329860"/>
                  <a:gd name="connsiteX219" fmla="*/ 356724 w 1799168"/>
                  <a:gd name="connsiteY219" fmla="*/ 280991 h 1329860"/>
                  <a:gd name="connsiteX220" fmla="*/ 531408 w 1799168"/>
                  <a:gd name="connsiteY220" fmla="*/ 247231 h 1329860"/>
                  <a:gd name="connsiteX221" fmla="*/ 415883 w 1799168"/>
                  <a:gd name="connsiteY221" fmla="*/ 250023 h 1329860"/>
                  <a:gd name="connsiteX222" fmla="*/ 329302 w 1799168"/>
                  <a:gd name="connsiteY222" fmla="*/ 292541 h 1329860"/>
                  <a:gd name="connsiteX223" fmla="*/ 346568 w 1799168"/>
                  <a:gd name="connsiteY223" fmla="*/ 369199 h 1329860"/>
                  <a:gd name="connsiteX224" fmla="*/ 323970 w 1799168"/>
                  <a:gd name="connsiteY224" fmla="*/ 246470 h 1329860"/>
                  <a:gd name="connsiteX225" fmla="*/ 584220 w 1799168"/>
                  <a:gd name="connsiteY225" fmla="*/ 199129 h 1329860"/>
                  <a:gd name="connsiteX226" fmla="*/ 727294 w 1799168"/>
                  <a:gd name="connsiteY226" fmla="*/ 40102 h 1329860"/>
                  <a:gd name="connsiteX227" fmla="*/ 652774 w 1799168"/>
                  <a:gd name="connsiteY227" fmla="*/ 193037 h 1329860"/>
                  <a:gd name="connsiteX228" fmla="*/ 726151 w 1799168"/>
                  <a:gd name="connsiteY228" fmla="*/ 85411 h 1329860"/>
                  <a:gd name="connsiteX229" fmla="*/ 652774 w 1799168"/>
                  <a:gd name="connsiteY229" fmla="*/ 193037 h 1329860"/>
                  <a:gd name="connsiteX230" fmla="*/ 760174 w 1799168"/>
                  <a:gd name="connsiteY230" fmla="*/ 160673 h 1329860"/>
                  <a:gd name="connsiteX231" fmla="*/ 728691 w 1799168"/>
                  <a:gd name="connsiteY231" fmla="*/ 203698 h 1329860"/>
                  <a:gd name="connsiteX232" fmla="*/ 789881 w 1799168"/>
                  <a:gd name="connsiteY232" fmla="*/ 274138 h 1329860"/>
                  <a:gd name="connsiteX233" fmla="*/ 816668 w 1799168"/>
                  <a:gd name="connsiteY233" fmla="*/ 252181 h 1329860"/>
                  <a:gd name="connsiteX234" fmla="*/ 793563 w 1799168"/>
                  <a:gd name="connsiteY234" fmla="*/ 217659 h 1329860"/>
                  <a:gd name="connsiteX235" fmla="*/ 761952 w 1799168"/>
                  <a:gd name="connsiteY235" fmla="*/ 241520 h 1329860"/>
                  <a:gd name="connsiteX236" fmla="*/ 779725 w 1799168"/>
                  <a:gd name="connsiteY236" fmla="*/ 179203 h 1329860"/>
                  <a:gd name="connsiteX237" fmla="*/ 861989 w 1799168"/>
                  <a:gd name="connsiteY237" fmla="*/ 223244 h 1329860"/>
                  <a:gd name="connsiteX238" fmla="*/ 836980 w 1799168"/>
                  <a:gd name="connsiteY238" fmla="*/ 226797 h 1329860"/>
                  <a:gd name="connsiteX239" fmla="*/ 790516 w 1799168"/>
                  <a:gd name="connsiteY239" fmla="*/ 319066 h 1329860"/>
                  <a:gd name="connsiteX240" fmla="*/ 847771 w 1799168"/>
                  <a:gd name="connsiteY240" fmla="*/ 284418 h 1329860"/>
                  <a:gd name="connsiteX241" fmla="*/ 833552 w 1799168"/>
                  <a:gd name="connsiteY241" fmla="*/ 332520 h 1329860"/>
                  <a:gd name="connsiteX242" fmla="*/ 885983 w 1799168"/>
                  <a:gd name="connsiteY242" fmla="*/ 258527 h 1329860"/>
                  <a:gd name="connsiteX243" fmla="*/ 760174 w 1799168"/>
                  <a:gd name="connsiteY243" fmla="*/ 160673 h 1329860"/>
                  <a:gd name="connsiteX244" fmla="*/ 1257188 w 1799168"/>
                  <a:gd name="connsiteY244" fmla="*/ 168923 h 1329860"/>
                  <a:gd name="connsiteX245" fmla="*/ 1308222 w 1799168"/>
                  <a:gd name="connsiteY245" fmla="*/ 180472 h 1329860"/>
                  <a:gd name="connsiteX246" fmla="*/ 1328915 w 1799168"/>
                  <a:gd name="connsiteY246" fmla="*/ 231747 h 1329860"/>
                  <a:gd name="connsiteX247" fmla="*/ 1277373 w 1799168"/>
                  <a:gd name="connsiteY247" fmla="*/ 244058 h 1329860"/>
                  <a:gd name="connsiteX248" fmla="*/ 1312158 w 1799168"/>
                  <a:gd name="connsiteY248" fmla="*/ 259415 h 1329860"/>
                  <a:gd name="connsiteX249" fmla="*/ 1342118 w 1799168"/>
                  <a:gd name="connsiteY249" fmla="*/ 172350 h 1329860"/>
                  <a:gd name="connsiteX250" fmla="*/ 1257188 w 1799168"/>
                  <a:gd name="connsiteY250" fmla="*/ 168923 h 1329860"/>
                  <a:gd name="connsiteX251" fmla="*/ 444447 w 1799168"/>
                  <a:gd name="connsiteY251" fmla="*/ 324651 h 1329860"/>
                  <a:gd name="connsiteX252" fmla="*/ 453334 w 1799168"/>
                  <a:gd name="connsiteY252" fmla="*/ 479744 h 1329860"/>
                  <a:gd name="connsiteX253" fmla="*/ 595646 w 1799168"/>
                  <a:gd name="connsiteY253" fmla="*/ 467560 h 1329860"/>
                  <a:gd name="connsiteX254" fmla="*/ 578761 w 1799168"/>
                  <a:gd name="connsiteY254" fmla="*/ 395217 h 1329860"/>
                  <a:gd name="connsiteX255" fmla="*/ 586759 w 1799168"/>
                  <a:gd name="connsiteY255" fmla="*/ 468956 h 1329860"/>
                  <a:gd name="connsiteX256" fmla="*/ 462855 w 1799168"/>
                  <a:gd name="connsiteY256" fmla="*/ 469464 h 1329860"/>
                  <a:gd name="connsiteX257" fmla="*/ 436449 w 1799168"/>
                  <a:gd name="connsiteY257" fmla="*/ 372245 h 1329860"/>
                  <a:gd name="connsiteX258" fmla="*/ 519094 w 1799168"/>
                  <a:gd name="connsiteY258" fmla="*/ 375418 h 1329860"/>
                  <a:gd name="connsiteX259" fmla="*/ 483548 w 1799168"/>
                  <a:gd name="connsiteY259" fmla="*/ 380621 h 1329860"/>
                  <a:gd name="connsiteX260" fmla="*/ 498909 w 1799168"/>
                  <a:gd name="connsiteY260" fmla="*/ 420600 h 1329860"/>
                  <a:gd name="connsiteX261" fmla="*/ 531028 w 1799168"/>
                  <a:gd name="connsiteY261" fmla="*/ 409685 h 1329860"/>
                  <a:gd name="connsiteX262" fmla="*/ 504622 w 1799168"/>
                  <a:gd name="connsiteY262" fmla="*/ 323382 h 1329860"/>
                  <a:gd name="connsiteX263" fmla="*/ 444447 w 1799168"/>
                  <a:gd name="connsiteY263" fmla="*/ 324651 h 1329860"/>
                  <a:gd name="connsiteX264" fmla="*/ 1560347 w 1799168"/>
                  <a:gd name="connsiteY264" fmla="*/ 410828 h 1329860"/>
                  <a:gd name="connsiteX265" fmla="*/ 1609350 w 1799168"/>
                  <a:gd name="connsiteY265" fmla="*/ 373133 h 1329860"/>
                  <a:gd name="connsiteX266" fmla="*/ 1571773 w 1799168"/>
                  <a:gd name="connsiteY266" fmla="*/ 376306 h 1329860"/>
                  <a:gd name="connsiteX267" fmla="*/ 1642484 w 1799168"/>
                  <a:gd name="connsiteY267" fmla="*/ 349780 h 1329860"/>
                  <a:gd name="connsiteX268" fmla="*/ 1664574 w 1799168"/>
                  <a:gd name="connsiteY268" fmla="*/ 399405 h 1329860"/>
                  <a:gd name="connsiteX269" fmla="*/ 1616079 w 1799168"/>
                  <a:gd name="connsiteY269" fmla="*/ 315005 h 1329860"/>
                  <a:gd name="connsiteX270" fmla="*/ 1560347 w 1799168"/>
                  <a:gd name="connsiteY270" fmla="*/ 410828 h 1329860"/>
                  <a:gd name="connsiteX271" fmla="*/ 151063 w 1799168"/>
                  <a:gd name="connsiteY271" fmla="*/ 1164464 h 1329860"/>
                  <a:gd name="connsiteX272" fmla="*/ 160965 w 1799168"/>
                  <a:gd name="connsiteY272" fmla="*/ 1228304 h 1329860"/>
                  <a:gd name="connsiteX273" fmla="*/ 285504 w 1799168"/>
                  <a:gd name="connsiteY273" fmla="*/ 1255210 h 1329860"/>
                  <a:gd name="connsiteX274" fmla="*/ 161219 w 1799168"/>
                  <a:gd name="connsiteY274" fmla="*/ 1222212 h 1329860"/>
                  <a:gd name="connsiteX275" fmla="*/ 225837 w 1799168"/>
                  <a:gd name="connsiteY275" fmla="*/ 1149742 h 1329860"/>
                  <a:gd name="connsiteX276" fmla="*/ 207937 w 1799168"/>
                  <a:gd name="connsiteY276" fmla="*/ 1184136 h 1329860"/>
                  <a:gd name="connsiteX277" fmla="*/ 252116 w 1799168"/>
                  <a:gd name="connsiteY277" fmla="*/ 1192259 h 1329860"/>
                  <a:gd name="connsiteX278" fmla="*/ 257956 w 1799168"/>
                  <a:gd name="connsiteY278" fmla="*/ 1155834 h 1329860"/>
                  <a:gd name="connsiteX279" fmla="*/ 151063 w 1799168"/>
                  <a:gd name="connsiteY279" fmla="*/ 1164464 h 132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</a:cxnLst>
                <a:rect l="l" t="t" r="r" b="b"/>
                <a:pathLst>
                  <a:path w="1799168" h="1329860">
                    <a:moveTo>
                      <a:pt x="727294" y="40102"/>
                    </a:moveTo>
                    <a:cubicBezTo>
                      <a:pt x="750780" y="21445"/>
                      <a:pt x="779217" y="-4446"/>
                      <a:pt x="811590" y="5580"/>
                    </a:cubicBezTo>
                    <a:cubicBezTo>
                      <a:pt x="830378" y="17764"/>
                      <a:pt x="845866" y="34263"/>
                      <a:pt x="862116" y="49494"/>
                    </a:cubicBezTo>
                    <a:cubicBezTo>
                      <a:pt x="860339" y="61931"/>
                      <a:pt x="856911" y="86934"/>
                      <a:pt x="855261" y="99372"/>
                    </a:cubicBezTo>
                    <a:cubicBezTo>
                      <a:pt x="837742" y="79954"/>
                      <a:pt x="823904" y="55078"/>
                      <a:pt x="799529" y="43275"/>
                    </a:cubicBezTo>
                    <a:cubicBezTo>
                      <a:pt x="774139" y="41752"/>
                      <a:pt x="754208" y="60408"/>
                      <a:pt x="733007" y="71577"/>
                    </a:cubicBezTo>
                    <a:cubicBezTo>
                      <a:pt x="748368" y="66754"/>
                      <a:pt x="763729" y="62185"/>
                      <a:pt x="779344" y="58124"/>
                    </a:cubicBezTo>
                    <a:cubicBezTo>
                      <a:pt x="811590" y="75131"/>
                      <a:pt x="833425" y="109525"/>
                      <a:pt x="824031" y="146332"/>
                    </a:cubicBezTo>
                    <a:cubicBezTo>
                      <a:pt x="879001" y="188087"/>
                      <a:pt x="921021" y="243931"/>
                      <a:pt x="958726" y="301171"/>
                    </a:cubicBezTo>
                    <a:cubicBezTo>
                      <a:pt x="982466" y="254465"/>
                      <a:pt x="1039213" y="266903"/>
                      <a:pt x="1082249" y="266396"/>
                    </a:cubicBezTo>
                    <a:cubicBezTo>
                      <a:pt x="1101800" y="265380"/>
                      <a:pt x="1115764" y="282006"/>
                      <a:pt x="1131252" y="291398"/>
                    </a:cubicBezTo>
                    <a:cubicBezTo>
                      <a:pt x="1174924" y="239362"/>
                      <a:pt x="1213771" y="182503"/>
                      <a:pt x="1267217" y="139732"/>
                    </a:cubicBezTo>
                    <a:cubicBezTo>
                      <a:pt x="1264170" y="133386"/>
                      <a:pt x="1258331" y="120948"/>
                      <a:pt x="1255411" y="114729"/>
                    </a:cubicBezTo>
                    <a:cubicBezTo>
                      <a:pt x="1275977" y="94549"/>
                      <a:pt x="1288545" y="49747"/>
                      <a:pt x="1324218" y="58124"/>
                    </a:cubicBezTo>
                    <a:cubicBezTo>
                      <a:pt x="1371317" y="95184"/>
                      <a:pt x="1424382" y="140747"/>
                      <a:pt x="1423748" y="206237"/>
                    </a:cubicBezTo>
                    <a:cubicBezTo>
                      <a:pt x="1428445" y="185295"/>
                      <a:pt x="1440759" y="160673"/>
                      <a:pt x="1422224" y="142651"/>
                    </a:cubicBezTo>
                    <a:cubicBezTo>
                      <a:pt x="1393533" y="105591"/>
                      <a:pt x="1359511" y="70562"/>
                      <a:pt x="1318251" y="47717"/>
                    </a:cubicBezTo>
                    <a:cubicBezTo>
                      <a:pt x="1279404" y="27029"/>
                      <a:pt x="1255411" y="72593"/>
                      <a:pt x="1230020" y="93407"/>
                    </a:cubicBezTo>
                    <a:cubicBezTo>
                      <a:pt x="1229259" y="76908"/>
                      <a:pt x="1228624" y="60408"/>
                      <a:pt x="1227989" y="44036"/>
                    </a:cubicBezTo>
                    <a:cubicBezTo>
                      <a:pt x="1254141" y="24491"/>
                      <a:pt x="1282578" y="-17519"/>
                      <a:pt x="1318505" y="7991"/>
                    </a:cubicBezTo>
                    <a:cubicBezTo>
                      <a:pt x="1391756" y="56728"/>
                      <a:pt x="1452566" y="124248"/>
                      <a:pt x="1502584" y="196337"/>
                    </a:cubicBezTo>
                    <a:cubicBezTo>
                      <a:pt x="1580278" y="196591"/>
                      <a:pt x="1657719" y="209156"/>
                      <a:pt x="1732874" y="228193"/>
                    </a:cubicBezTo>
                    <a:cubicBezTo>
                      <a:pt x="1768166" y="236570"/>
                      <a:pt x="1812091" y="263477"/>
                      <a:pt x="1795587" y="306375"/>
                    </a:cubicBezTo>
                    <a:cubicBezTo>
                      <a:pt x="1796857" y="338358"/>
                      <a:pt x="1770451" y="353207"/>
                      <a:pt x="1744172" y="362091"/>
                    </a:cubicBezTo>
                    <a:cubicBezTo>
                      <a:pt x="1750520" y="335312"/>
                      <a:pt x="1760041" y="308786"/>
                      <a:pt x="1759406" y="280991"/>
                    </a:cubicBezTo>
                    <a:cubicBezTo>
                      <a:pt x="1709515" y="247993"/>
                      <a:pt x="1648197" y="233778"/>
                      <a:pt x="1588911" y="232128"/>
                    </a:cubicBezTo>
                    <a:cubicBezTo>
                      <a:pt x="1568091" y="229843"/>
                      <a:pt x="1559077" y="251927"/>
                      <a:pt x="1546382" y="263730"/>
                    </a:cubicBezTo>
                    <a:cubicBezTo>
                      <a:pt x="1607573" y="228320"/>
                      <a:pt x="1679554" y="252942"/>
                      <a:pt x="1739983" y="276930"/>
                    </a:cubicBezTo>
                    <a:cubicBezTo>
                      <a:pt x="1730208" y="310182"/>
                      <a:pt x="1724241" y="350542"/>
                      <a:pt x="1686663" y="363488"/>
                    </a:cubicBezTo>
                    <a:cubicBezTo>
                      <a:pt x="1676634" y="434815"/>
                      <a:pt x="1652260" y="502843"/>
                      <a:pt x="1626742" y="569855"/>
                    </a:cubicBezTo>
                    <a:cubicBezTo>
                      <a:pt x="1660131" y="574932"/>
                      <a:pt x="1680443" y="599681"/>
                      <a:pt x="1692884" y="629126"/>
                    </a:cubicBezTo>
                    <a:cubicBezTo>
                      <a:pt x="1706849" y="650956"/>
                      <a:pt x="1729700" y="680274"/>
                      <a:pt x="1711927" y="706292"/>
                    </a:cubicBezTo>
                    <a:cubicBezTo>
                      <a:pt x="1696946" y="710099"/>
                      <a:pt x="1681966" y="713272"/>
                      <a:pt x="1666859" y="715938"/>
                    </a:cubicBezTo>
                    <a:cubicBezTo>
                      <a:pt x="1677650" y="700073"/>
                      <a:pt x="1700247" y="686366"/>
                      <a:pt x="1689329" y="664536"/>
                    </a:cubicBezTo>
                    <a:cubicBezTo>
                      <a:pt x="1648832" y="660855"/>
                      <a:pt x="1618745" y="693473"/>
                      <a:pt x="1587641" y="713653"/>
                    </a:cubicBezTo>
                    <a:cubicBezTo>
                      <a:pt x="1593227" y="717334"/>
                      <a:pt x="1604526" y="724441"/>
                      <a:pt x="1610112" y="727995"/>
                    </a:cubicBezTo>
                    <a:cubicBezTo>
                      <a:pt x="1594624" y="742083"/>
                      <a:pt x="1587769" y="761755"/>
                      <a:pt x="1578501" y="779777"/>
                    </a:cubicBezTo>
                    <a:cubicBezTo>
                      <a:pt x="1563902" y="782950"/>
                      <a:pt x="1549175" y="785234"/>
                      <a:pt x="1534449" y="786377"/>
                    </a:cubicBezTo>
                    <a:cubicBezTo>
                      <a:pt x="1546129" y="776477"/>
                      <a:pt x="1558062" y="766831"/>
                      <a:pt x="1570122" y="757313"/>
                    </a:cubicBezTo>
                    <a:cubicBezTo>
                      <a:pt x="1566949" y="752617"/>
                      <a:pt x="1560601" y="743225"/>
                      <a:pt x="1557427" y="738529"/>
                    </a:cubicBezTo>
                    <a:cubicBezTo>
                      <a:pt x="1518072" y="742590"/>
                      <a:pt x="1488747" y="772923"/>
                      <a:pt x="1464118" y="801099"/>
                    </a:cubicBezTo>
                    <a:cubicBezTo>
                      <a:pt x="1449265" y="783838"/>
                      <a:pt x="1436570" y="764928"/>
                      <a:pt x="1425271" y="745255"/>
                    </a:cubicBezTo>
                    <a:cubicBezTo>
                      <a:pt x="1461198" y="733960"/>
                      <a:pt x="1498776" y="723045"/>
                      <a:pt x="1528228" y="698296"/>
                    </a:cubicBezTo>
                    <a:cubicBezTo>
                      <a:pt x="1526197" y="690935"/>
                      <a:pt x="1522008" y="676212"/>
                      <a:pt x="1519977" y="668851"/>
                    </a:cubicBezTo>
                    <a:cubicBezTo>
                      <a:pt x="1509567" y="674943"/>
                      <a:pt x="1488493" y="687254"/>
                      <a:pt x="1478083" y="693346"/>
                    </a:cubicBezTo>
                    <a:cubicBezTo>
                      <a:pt x="1482653" y="683954"/>
                      <a:pt x="1491920" y="665171"/>
                      <a:pt x="1496491" y="655905"/>
                    </a:cubicBezTo>
                    <a:cubicBezTo>
                      <a:pt x="1508805" y="643975"/>
                      <a:pt x="1526705" y="658952"/>
                      <a:pt x="1541050" y="659332"/>
                    </a:cubicBezTo>
                    <a:cubicBezTo>
                      <a:pt x="1546890" y="656413"/>
                      <a:pt x="1558443" y="650448"/>
                      <a:pt x="1564156" y="647402"/>
                    </a:cubicBezTo>
                    <a:cubicBezTo>
                      <a:pt x="1564917" y="654890"/>
                      <a:pt x="1566441" y="669740"/>
                      <a:pt x="1567202" y="677101"/>
                    </a:cubicBezTo>
                    <a:cubicBezTo>
                      <a:pt x="1598305" y="657048"/>
                      <a:pt x="1656957" y="648544"/>
                      <a:pt x="1653529" y="601712"/>
                    </a:cubicBezTo>
                    <a:cubicBezTo>
                      <a:pt x="1639438" y="602981"/>
                      <a:pt x="1625600" y="604758"/>
                      <a:pt x="1611635" y="607042"/>
                    </a:cubicBezTo>
                    <a:cubicBezTo>
                      <a:pt x="1614682" y="599300"/>
                      <a:pt x="1620903" y="583690"/>
                      <a:pt x="1623949" y="575948"/>
                    </a:cubicBezTo>
                    <a:cubicBezTo>
                      <a:pt x="1604907" y="578486"/>
                      <a:pt x="1585864" y="580897"/>
                      <a:pt x="1566949" y="583309"/>
                    </a:cubicBezTo>
                    <a:cubicBezTo>
                      <a:pt x="1575454" y="560337"/>
                      <a:pt x="1583833" y="537492"/>
                      <a:pt x="1591831" y="514392"/>
                    </a:cubicBezTo>
                    <a:cubicBezTo>
                      <a:pt x="1573169" y="513504"/>
                      <a:pt x="1554380" y="512616"/>
                      <a:pt x="1535846" y="511854"/>
                    </a:cubicBezTo>
                    <a:cubicBezTo>
                      <a:pt x="1535211" y="527465"/>
                      <a:pt x="1534830" y="542949"/>
                      <a:pt x="1534322" y="558560"/>
                    </a:cubicBezTo>
                    <a:cubicBezTo>
                      <a:pt x="1522008" y="555768"/>
                      <a:pt x="1509567" y="553102"/>
                      <a:pt x="1497252" y="550437"/>
                    </a:cubicBezTo>
                    <a:cubicBezTo>
                      <a:pt x="1498395" y="540284"/>
                      <a:pt x="1500807" y="519850"/>
                      <a:pt x="1502077" y="509697"/>
                    </a:cubicBezTo>
                    <a:cubicBezTo>
                      <a:pt x="1495348" y="512235"/>
                      <a:pt x="1482018" y="517312"/>
                      <a:pt x="1475417" y="519850"/>
                    </a:cubicBezTo>
                    <a:cubicBezTo>
                      <a:pt x="1443298" y="516296"/>
                      <a:pt x="1410926" y="514139"/>
                      <a:pt x="1378807" y="512108"/>
                    </a:cubicBezTo>
                    <a:cubicBezTo>
                      <a:pt x="1395818" y="476571"/>
                      <a:pt x="1432253" y="467433"/>
                      <a:pt x="1468054" y="462610"/>
                    </a:cubicBezTo>
                    <a:cubicBezTo>
                      <a:pt x="1455486" y="451061"/>
                      <a:pt x="1440124" y="443319"/>
                      <a:pt x="1424509" y="436846"/>
                    </a:cubicBezTo>
                    <a:cubicBezTo>
                      <a:pt x="1431492" y="400674"/>
                      <a:pt x="1471862" y="397501"/>
                      <a:pt x="1489127" y="372245"/>
                    </a:cubicBezTo>
                    <a:cubicBezTo>
                      <a:pt x="1480241" y="367422"/>
                      <a:pt x="1462468" y="357903"/>
                      <a:pt x="1453581" y="353080"/>
                    </a:cubicBezTo>
                    <a:cubicBezTo>
                      <a:pt x="1459802" y="330743"/>
                      <a:pt x="1470720" y="310436"/>
                      <a:pt x="1486208" y="293175"/>
                    </a:cubicBezTo>
                    <a:cubicBezTo>
                      <a:pt x="1488493" y="304598"/>
                      <a:pt x="1493063" y="327697"/>
                      <a:pt x="1495348" y="339246"/>
                    </a:cubicBezTo>
                    <a:cubicBezTo>
                      <a:pt x="1505250" y="314878"/>
                      <a:pt x="1513375" y="289875"/>
                      <a:pt x="1521119" y="264746"/>
                    </a:cubicBezTo>
                    <a:cubicBezTo>
                      <a:pt x="1503981" y="263730"/>
                      <a:pt x="1486842" y="262715"/>
                      <a:pt x="1469704" y="261700"/>
                    </a:cubicBezTo>
                    <a:cubicBezTo>
                      <a:pt x="1459802" y="251166"/>
                      <a:pt x="1450280" y="240251"/>
                      <a:pt x="1438982" y="231366"/>
                    </a:cubicBezTo>
                    <a:cubicBezTo>
                      <a:pt x="1416131" y="236570"/>
                      <a:pt x="1407371" y="264365"/>
                      <a:pt x="1392137" y="280103"/>
                    </a:cubicBezTo>
                    <a:cubicBezTo>
                      <a:pt x="1402420" y="277564"/>
                      <a:pt x="1422986" y="272361"/>
                      <a:pt x="1433269" y="269695"/>
                    </a:cubicBezTo>
                    <a:cubicBezTo>
                      <a:pt x="1423875" y="290002"/>
                      <a:pt x="1414226" y="310055"/>
                      <a:pt x="1403943" y="329981"/>
                    </a:cubicBezTo>
                    <a:cubicBezTo>
                      <a:pt x="1388582" y="321351"/>
                      <a:pt x="1373094" y="312847"/>
                      <a:pt x="1357733" y="304471"/>
                    </a:cubicBezTo>
                    <a:cubicBezTo>
                      <a:pt x="1361161" y="322620"/>
                      <a:pt x="1364715" y="340642"/>
                      <a:pt x="1368270" y="358792"/>
                    </a:cubicBezTo>
                    <a:cubicBezTo>
                      <a:pt x="1361034" y="371356"/>
                      <a:pt x="1353798" y="383921"/>
                      <a:pt x="1346561" y="396613"/>
                    </a:cubicBezTo>
                    <a:cubicBezTo>
                      <a:pt x="1332724" y="386713"/>
                      <a:pt x="1318886" y="376941"/>
                      <a:pt x="1304922" y="367295"/>
                    </a:cubicBezTo>
                    <a:cubicBezTo>
                      <a:pt x="1312792" y="403594"/>
                      <a:pt x="1326249" y="440780"/>
                      <a:pt x="1309746" y="476952"/>
                    </a:cubicBezTo>
                    <a:cubicBezTo>
                      <a:pt x="1289560" y="452330"/>
                      <a:pt x="1269883" y="427454"/>
                      <a:pt x="1248936" y="403594"/>
                    </a:cubicBezTo>
                    <a:cubicBezTo>
                      <a:pt x="1247540" y="395724"/>
                      <a:pt x="1244620" y="380114"/>
                      <a:pt x="1243223" y="372245"/>
                    </a:cubicBezTo>
                    <a:cubicBezTo>
                      <a:pt x="1231290" y="383414"/>
                      <a:pt x="1219102" y="394455"/>
                      <a:pt x="1207169" y="405624"/>
                    </a:cubicBezTo>
                    <a:cubicBezTo>
                      <a:pt x="1202599" y="398517"/>
                      <a:pt x="1193331" y="384556"/>
                      <a:pt x="1188634" y="377575"/>
                    </a:cubicBezTo>
                    <a:cubicBezTo>
                      <a:pt x="1198663" y="367168"/>
                      <a:pt x="1209200" y="357015"/>
                      <a:pt x="1219991" y="347369"/>
                    </a:cubicBezTo>
                    <a:cubicBezTo>
                      <a:pt x="1209073" y="332520"/>
                      <a:pt x="1198156" y="317797"/>
                      <a:pt x="1187111" y="303202"/>
                    </a:cubicBezTo>
                    <a:cubicBezTo>
                      <a:pt x="1174670" y="322366"/>
                      <a:pt x="1162355" y="341531"/>
                      <a:pt x="1150041" y="360822"/>
                    </a:cubicBezTo>
                    <a:cubicBezTo>
                      <a:pt x="1139631" y="343815"/>
                      <a:pt x="1129475" y="326682"/>
                      <a:pt x="1119446" y="309548"/>
                    </a:cubicBezTo>
                    <a:cubicBezTo>
                      <a:pt x="1114368" y="314878"/>
                      <a:pt x="1104339" y="325539"/>
                      <a:pt x="1099261" y="330870"/>
                    </a:cubicBezTo>
                    <a:cubicBezTo>
                      <a:pt x="1099261" y="317036"/>
                      <a:pt x="1099261" y="303329"/>
                      <a:pt x="1099261" y="289495"/>
                    </a:cubicBezTo>
                    <a:cubicBezTo>
                      <a:pt x="1091517" y="291652"/>
                      <a:pt x="1075902" y="295840"/>
                      <a:pt x="1068158" y="297998"/>
                    </a:cubicBezTo>
                    <a:cubicBezTo>
                      <a:pt x="1063461" y="330743"/>
                      <a:pt x="1066127" y="363995"/>
                      <a:pt x="1067269" y="396994"/>
                    </a:cubicBezTo>
                    <a:cubicBezTo>
                      <a:pt x="1074632" y="393313"/>
                      <a:pt x="1089232" y="385952"/>
                      <a:pt x="1096595" y="382271"/>
                    </a:cubicBezTo>
                    <a:cubicBezTo>
                      <a:pt x="1095706" y="390140"/>
                      <a:pt x="1093675" y="405624"/>
                      <a:pt x="1092786" y="413366"/>
                    </a:cubicBezTo>
                    <a:cubicBezTo>
                      <a:pt x="1100657" y="418824"/>
                      <a:pt x="1116399" y="429612"/>
                      <a:pt x="1124270" y="435069"/>
                    </a:cubicBezTo>
                    <a:cubicBezTo>
                      <a:pt x="1121604" y="454107"/>
                      <a:pt x="1105354" y="467052"/>
                      <a:pt x="1095325" y="482155"/>
                    </a:cubicBezTo>
                    <a:cubicBezTo>
                      <a:pt x="1094437" y="468321"/>
                      <a:pt x="1092532" y="440780"/>
                      <a:pt x="1091644" y="427073"/>
                    </a:cubicBezTo>
                    <a:cubicBezTo>
                      <a:pt x="1047972" y="453599"/>
                      <a:pt x="1072347" y="511981"/>
                      <a:pt x="1081234" y="551326"/>
                    </a:cubicBezTo>
                    <a:cubicBezTo>
                      <a:pt x="1057748" y="552722"/>
                      <a:pt x="1034262" y="551452"/>
                      <a:pt x="1011030" y="547518"/>
                    </a:cubicBezTo>
                    <a:cubicBezTo>
                      <a:pt x="1022075" y="510966"/>
                      <a:pt x="1047719" y="445857"/>
                      <a:pt x="996303" y="430119"/>
                    </a:cubicBezTo>
                    <a:cubicBezTo>
                      <a:pt x="998208" y="448649"/>
                      <a:pt x="1000239" y="467306"/>
                      <a:pt x="1002143" y="485836"/>
                    </a:cubicBezTo>
                    <a:cubicBezTo>
                      <a:pt x="989067" y="470098"/>
                      <a:pt x="973833" y="455122"/>
                      <a:pt x="967612" y="434942"/>
                    </a:cubicBezTo>
                    <a:cubicBezTo>
                      <a:pt x="975610" y="429738"/>
                      <a:pt x="991733" y="419331"/>
                      <a:pt x="999731" y="414128"/>
                    </a:cubicBezTo>
                    <a:cubicBezTo>
                      <a:pt x="998588" y="407147"/>
                      <a:pt x="996050" y="393059"/>
                      <a:pt x="994907" y="385952"/>
                    </a:cubicBezTo>
                    <a:cubicBezTo>
                      <a:pt x="1002651" y="388490"/>
                      <a:pt x="1018012" y="393567"/>
                      <a:pt x="1025756" y="395978"/>
                    </a:cubicBezTo>
                    <a:cubicBezTo>
                      <a:pt x="1026899" y="363234"/>
                      <a:pt x="1030072" y="329981"/>
                      <a:pt x="1023471" y="297617"/>
                    </a:cubicBezTo>
                    <a:cubicBezTo>
                      <a:pt x="1015346" y="295714"/>
                      <a:pt x="999096" y="292160"/>
                      <a:pt x="990844" y="290256"/>
                    </a:cubicBezTo>
                    <a:cubicBezTo>
                      <a:pt x="993257" y="300283"/>
                      <a:pt x="997954" y="320209"/>
                      <a:pt x="1000239" y="330108"/>
                    </a:cubicBezTo>
                    <a:cubicBezTo>
                      <a:pt x="988686" y="322493"/>
                      <a:pt x="976880" y="314751"/>
                      <a:pt x="965327" y="307136"/>
                    </a:cubicBezTo>
                    <a:cubicBezTo>
                      <a:pt x="963296" y="317290"/>
                      <a:pt x="959234" y="337596"/>
                      <a:pt x="957203" y="347750"/>
                    </a:cubicBezTo>
                    <a:cubicBezTo>
                      <a:pt x="951744" y="349907"/>
                      <a:pt x="940572" y="354349"/>
                      <a:pt x="935113" y="356507"/>
                    </a:cubicBezTo>
                    <a:cubicBezTo>
                      <a:pt x="924322" y="338993"/>
                      <a:pt x="913531" y="321605"/>
                      <a:pt x="902740" y="304217"/>
                    </a:cubicBezTo>
                    <a:cubicBezTo>
                      <a:pt x="891569" y="317543"/>
                      <a:pt x="880778" y="331377"/>
                      <a:pt x="870495" y="345465"/>
                    </a:cubicBezTo>
                    <a:cubicBezTo>
                      <a:pt x="878747" y="351430"/>
                      <a:pt x="895377" y="363488"/>
                      <a:pt x="903629" y="369580"/>
                    </a:cubicBezTo>
                    <a:cubicBezTo>
                      <a:pt x="896139" y="381764"/>
                      <a:pt x="888522" y="394075"/>
                      <a:pt x="881032" y="406386"/>
                    </a:cubicBezTo>
                    <a:cubicBezTo>
                      <a:pt x="868971" y="394963"/>
                      <a:pt x="857038" y="383667"/>
                      <a:pt x="844978" y="372372"/>
                    </a:cubicBezTo>
                    <a:cubicBezTo>
                      <a:pt x="844724" y="380114"/>
                      <a:pt x="844089" y="395852"/>
                      <a:pt x="843708" y="403720"/>
                    </a:cubicBezTo>
                    <a:cubicBezTo>
                      <a:pt x="820603" y="427581"/>
                      <a:pt x="798641" y="452584"/>
                      <a:pt x="777059" y="477713"/>
                    </a:cubicBezTo>
                    <a:cubicBezTo>
                      <a:pt x="764999" y="446872"/>
                      <a:pt x="767538" y="414508"/>
                      <a:pt x="786707" y="387094"/>
                    </a:cubicBezTo>
                    <a:cubicBezTo>
                      <a:pt x="781121" y="381764"/>
                      <a:pt x="775662" y="376433"/>
                      <a:pt x="770203" y="371103"/>
                    </a:cubicBezTo>
                    <a:cubicBezTo>
                      <a:pt x="764618" y="380114"/>
                      <a:pt x="753446" y="398009"/>
                      <a:pt x="747860" y="406893"/>
                    </a:cubicBezTo>
                    <a:cubicBezTo>
                      <a:pt x="720566" y="379860"/>
                      <a:pt x="719931" y="344196"/>
                      <a:pt x="729452" y="309167"/>
                    </a:cubicBezTo>
                    <a:cubicBezTo>
                      <a:pt x="716249" y="316020"/>
                      <a:pt x="703300" y="323382"/>
                      <a:pt x="689590" y="329093"/>
                    </a:cubicBezTo>
                    <a:cubicBezTo>
                      <a:pt x="665469" y="319066"/>
                      <a:pt x="663438" y="291145"/>
                      <a:pt x="656075" y="269695"/>
                    </a:cubicBezTo>
                    <a:cubicBezTo>
                      <a:pt x="665596" y="274899"/>
                      <a:pt x="684639" y="285560"/>
                      <a:pt x="694160" y="290764"/>
                    </a:cubicBezTo>
                    <a:cubicBezTo>
                      <a:pt x="683496" y="271219"/>
                      <a:pt x="673340" y="251039"/>
                      <a:pt x="658487" y="234159"/>
                    </a:cubicBezTo>
                    <a:cubicBezTo>
                      <a:pt x="639444" y="232636"/>
                      <a:pt x="632462" y="254719"/>
                      <a:pt x="620274" y="265253"/>
                    </a:cubicBezTo>
                    <a:cubicBezTo>
                      <a:pt x="603898" y="267792"/>
                      <a:pt x="587648" y="270330"/>
                      <a:pt x="571398" y="272741"/>
                    </a:cubicBezTo>
                    <a:cubicBezTo>
                      <a:pt x="578380" y="295333"/>
                      <a:pt x="585617" y="318051"/>
                      <a:pt x="593234" y="340388"/>
                    </a:cubicBezTo>
                    <a:cubicBezTo>
                      <a:pt x="594757" y="328966"/>
                      <a:pt x="597677" y="306121"/>
                      <a:pt x="599200" y="294698"/>
                    </a:cubicBezTo>
                    <a:cubicBezTo>
                      <a:pt x="620909" y="310436"/>
                      <a:pt x="632081" y="334043"/>
                      <a:pt x="638301" y="359299"/>
                    </a:cubicBezTo>
                    <a:cubicBezTo>
                      <a:pt x="623321" y="367168"/>
                      <a:pt x="608341" y="375037"/>
                      <a:pt x="593488" y="383033"/>
                    </a:cubicBezTo>
                    <a:cubicBezTo>
                      <a:pt x="611769" y="388998"/>
                      <a:pt x="629923" y="394709"/>
                      <a:pt x="648203" y="400547"/>
                    </a:cubicBezTo>
                    <a:cubicBezTo>
                      <a:pt x="654551" y="416793"/>
                      <a:pt x="660899" y="433038"/>
                      <a:pt x="667246" y="449411"/>
                    </a:cubicBezTo>
                    <a:cubicBezTo>
                      <a:pt x="657217" y="449284"/>
                      <a:pt x="637286" y="449157"/>
                      <a:pt x="627383" y="449157"/>
                    </a:cubicBezTo>
                    <a:cubicBezTo>
                      <a:pt x="627257" y="453599"/>
                      <a:pt x="627003" y="462356"/>
                      <a:pt x="626876" y="466672"/>
                    </a:cubicBezTo>
                    <a:cubicBezTo>
                      <a:pt x="664707" y="468702"/>
                      <a:pt x="696572" y="485709"/>
                      <a:pt x="716630" y="518073"/>
                    </a:cubicBezTo>
                    <a:cubicBezTo>
                      <a:pt x="681211" y="516677"/>
                      <a:pt x="646045" y="519342"/>
                      <a:pt x="611515" y="526830"/>
                    </a:cubicBezTo>
                    <a:cubicBezTo>
                      <a:pt x="605675" y="522388"/>
                      <a:pt x="593868" y="513377"/>
                      <a:pt x="588029" y="508935"/>
                    </a:cubicBezTo>
                    <a:cubicBezTo>
                      <a:pt x="589806" y="526830"/>
                      <a:pt x="591583" y="544853"/>
                      <a:pt x="593361" y="562875"/>
                    </a:cubicBezTo>
                    <a:cubicBezTo>
                      <a:pt x="582697" y="562748"/>
                      <a:pt x="561369" y="562367"/>
                      <a:pt x="550705" y="562240"/>
                    </a:cubicBezTo>
                    <a:cubicBezTo>
                      <a:pt x="553752" y="548279"/>
                      <a:pt x="556672" y="534445"/>
                      <a:pt x="559719" y="520484"/>
                    </a:cubicBezTo>
                    <a:cubicBezTo>
                      <a:pt x="538899" y="519723"/>
                      <a:pt x="518206" y="519088"/>
                      <a:pt x="497513" y="518708"/>
                    </a:cubicBezTo>
                    <a:cubicBezTo>
                      <a:pt x="506526" y="542187"/>
                      <a:pt x="516048" y="565667"/>
                      <a:pt x="525315" y="589274"/>
                    </a:cubicBezTo>
                    <a:cubicBezTo>
                      <a:pt x="504876" y="585593"/>
                      <a:pt x="484310" y="581913"/>
                      <a:pt x="463871" y="578105"/>
                    </a:cubicBezTo>
                    <a:cubicBezTo>
                      <a:pt x="466917" y="589020"/>
                      <a:pt x="472884" y="610723"/>
                      <a:pt x="475804" y="621638"/>
                    </a:cubicBezTo>
                    <a:cubicBezTo>
                      <a:pt x="467552" y="615926"/>
                      <a:pt x="451048" y="604631"/>
                      <a:pt x="442797" y="598920"/>
                    </a:cubicBezTo>
                    <a:cubicBezTo>
                      <a:pt x="420326" y="649306"/>
                      <a:pt x="488499" y="658952"/>
                      <a:pt x="519983" y="677735"/>
                    </a:cubicBezTo>
                    <a:cubicBezTo>
                      <a:pt x="521125" y="670755"/>
                      <a:pt x="523664" y="656794"/>
                      <a:pt x="524934" y="649813"/>
                    </a:cubicBezTo>
                    <a:cubicBezTo>
                      <a:pt x="530393" y="652733"/>
                      <a:pt x="541184" y="658698"/>
                      <a:pt x="546516" y="661617"/>
                    </a:cubicBezTo>
                    <a:cubicBezTo>
                      <a:pt x="558830" y="658063"/>
                      <a:pt x="571271" y="655144"/>
                      <a:pt x="583966" y="652733"/>
                    </a:cubicBezTo>
                    <a:cubicBezTo>
                      <a:pt x="600343" y="662759"/>
                      <a:pt x="604278" y="683320"/>
                      <a:pt x="612784" y="699184"/>
                    </a:cubicBezTo>
                    <a:cubicBezTo>
                      <a:pt x="595519" y="690808"/>
                      <a:pt x="578380" y="681924"/>
                      <a:pt x="561242" y="673674"/>
                    </a:cubicBezTo>
                    <a:cubicBezTo>
                      <a:pt x="556799" y="725583"/>
                      <a:pt x="621036" y="731294"/>
                      <a:pt x="657217" y="744113"/>
                    </a:cubicBezTo>
                    <a:cubicBezTo>
                      <a:pt x="657090" y="752109"/>
                      <a:pt x="656963" y="768101"/>
                      <a:pt x="656963" y="776096"/>
                    </a:cubicBezTo>
                    <a:cubicBezTo>
                      <a:pt x="635508" y="765816"/>
                      <a:pt x="614181" y="755155"/>
                      <a:pt x="593361" y="744113"/>
                    </a:cubicBezTo>
                    <a:cubicBezTo>
                      <a:pt x="565685" y="728756"/>
                      <a:pt x="538645" y="712003"/>
                      <a:pt x="509446" y="699692"/>
                    </a:cubicBezTo>
                    <a:cubicBezTo>
                      <a:pt x="521760" y="706799"/>
                      <a:pt x="534329" y="713526"/>
                      <a:pt x="547024" y="720126"/>
                    </a:cubicBezTo>
                    <a:cubicBezTo>
                      <a:pt x="548293" y="726345"/>
                      <a:pt x="550959" y="738910"/>
                      <a:pt x="552228" y="745255"/>
                    </a:cubicBezTo>
                    <a:lnTo>
                      <a:pt x="517825" y="743352"/>
                    </a:lnTo>
                    <a:cubicBezTo>
                      <a:pt x="528108" y="759343"/>
                      <a:pt x="538899" y="774954"/>
                      <a:pt x="549816" y="790565"/>
                    </a:cubicBezTo>
                    <a:cubicBezTo>
                      <a:pt x="535344" y="789169"/>
                      <a:pt x="520999" y="787773"/>
                      <a:pt x="506653" y="786504"/>
                    </a:cubicBezTo>
                    <a:cubicBezTo>
                      <a:pt x="500432" y="763024"/>
                      <a:pt x="459300" y="732691"/>
                      <a:pt x="497132" y="715811"/>
                    </a:cubicBezTo>
                    <a:cubicBezTo>
                      <a:pt x="469710" y="697535"/>
                      <a:pt x="442670" y="677735"/>
                      <a:pt x="411186" y="667328"/>
                    </a:cubicBezTo>
                    <a:cubicBezTo>
                      <a:pt x="406108" y="674309"/>
                      <a:pt x="395952" y="688269"/>
                      <a:pt x="390747" y="695250"/>
                    </a:cubicBezTo>
                    <a:cubicBezTo>
                      <a:pt x="399252" y="697281"/>
                      <a:pt x="416010" y="701342"/>
                      <a:pt x="424389" y="703246"/>
                    </a:cubicBezTo>
                    <a:cubicBezTo>
                      <a:pt x="418422" y="707942"/>
                      <a:pt x="406489" y="717334"/>
                      <a:pt x="400522" y="722030"/>
                    </a:cubicBezTo>
                    <a:cubicBezTo>
                      <a:pt x="412836" y="737133"/>
                      <a:pt x="425024" y="752490"/>
                      <a:pt x="437211" y="767720"/>
                    </a:cubicBezTo>
                    <a:cubicBezTo>
                      <a:pt x="410424" y="773177"/>
                      <a:pt x="383637" y="778508"/>
                      <a:pt x="356978" y="784473"/>
                    </a:cubicBezTo>
                    <a:cubicBezTo>
                      <a:pt x="369292" y="800211"/>
                      <a:pt x="381733" y="815948"/>
                      <a:pt x="394301" y="831559"/>
                    </a:cubicBezTo>
                    <a:cubicBezTo>
                      <a:pt x="402807" y="821660"/>
                      <a:pt x="411186" y="811760"/>
                      <a:pt x="419691" y="801988"/>
                    </a:cubicBezTo>
                    <a:cubicBezTo>
                      <a:pt x="426928" y="815187"/>
                      <a:pt x="434291" y="828387"/>
                      <a:pt x="441527" y="841586"/>
                    </a:cubicBezTo>
                    <a:cubicBezTo>
                      <a:pt x="425785" y="849328"/>
                      <a:pt x="410170" y="856943"/>
                      <a:pt x="394428" y="864685"/>
                    </a:cubicBezTo>
                    <a:cubicBezTo>
                      <a:pt x="400522" y="867731"/>
                      <a:pt x="412709" y="873823"/>
                      <a:pt x="418803" y="876869"/>
                    </a:cubicBezTo>
                    <a:cubicBezTo>
                      <a:pt x="427182" y="910629"/>
                      <a:pt x="441908" y="942232"/>
                      <a:pt x="459046" y="972311"/>
                    </a:cubicBezTo>
                    <a:cubicBezTo>
                      <a:pt x="414740" y="974595"/>
                      <a:pt x="387573" y="941851"/>
                      <a:pt x="356089" y="916848"/>
                    </a:cubicBezTo>
                    <a:cubicBezTo>
                      <a:pt x="360659" y="932840"/>
                      <a:pt x="365356" y="948704"/>
                      <a:pt x="370181" y="964569"/>
                    </a:cubicBezTo>
                    <a:cubicBezTo>
                      <a:pt x="333365" y="974215"/>
                      <a:pt x="301246" y="961523"/>
                      <a:pt x="277253" y="932713"/>
                    </a:cubicBezTo>
                    <a:cubicBezTo>
                      <a:pt x="276491" y="949593"/>
                      <a:pt x="275729" y="966600"/>
                      <a:pt x="274967" y="983607"/>
                    </a:cubicBezTo>
                    <a:cubicBezTo>
                      <a:pt x="249069" y="986780"/>
                      <a:pt x="222283" y="987414"/>
                      <a:pt x="199939" y="972184"/>
                    </a:cubicBezTo>
                    <a:cubicBezTo>
                      <a:pt x="211492" y="963554"/>
                      <a:pt x="223171" y="954923"/>
                      <a:pt x="234724" y="946420"/>
                    </a:cubicBezTo>
                    <a:cubicBezTo>
                      <a:pt x="212507" y="949974"/>
                      <a:pt x="190164" y="953781"/>
                      <a:pt x="167948" y="957716"/>
                    </a:cubicBezTo>
                    <a:cubicBezTo>
                      <a:pt x="171375" y="973580"/>
                      <a:pt x="174803" y="989572"/>
                      <a:pt x="178358" y="1005563"/>
                    </a:cubicBezTo>
                    <a:cubicBezTo>
                      <a:pt x="172010" y="1022570"/>
                      <a:pt x="165789" y="1039577"/>
                      <a:pt x="159696" y="1056711"/>
                    </a:cubicBezTo>
                    <a:cubicBezTo>
                      <a:pt x="183689" y="1059757"/>
                      <a:pt x="207810" y="1062676"/>
                      <a:pt x="232058" y="1065722"/>
                    </a:cubicBezTo>
                    <a:cubicBezTo>
                      <a:pt x="219744" y="1056838"/>
                      <a:pt x="207429" y="1048081"/>
                      <a:pt x="195242" y="1039197"/>
                    </a:cubicBezTo>
                    <a:cubicBezTo>
                      <a:pt x="217205" y="1029931"/>
                      <a:pt x="242341" y="1018382"/>
                      <a:pt x="264811" y="1033231"/>
                    </a:cubicBezTo>
                    <a:cubicBezTo>
                      <a:pt x="267985" y="1049984"/>
                      <a:pt x="270651" y="1066865"/>
                      <a:pt x="272555" y="1083871"/>
                    </a:cubicBezTo>
                    <a:cubicBezTo>
                      <a:pt x="284996" y="1072449"/>
                      <a:pt x="297311" y="1061026"/>
                      <a:pt x="309752" y="1049731"/>
                    </a:cubicBezTo>
                    <a:cubicBezTo>
                      <a:pt x="328795" y="1050873"/>
                      <a:pt x="347837" y="1052142"/>
                      <a:pt x="367007" y="1053411"/>
                    </a:cubicBezTo>
                    <a:cubicBezTo>
                      <a:pt x="359517" y="1069276"/>
                      <a:pt x="352280" y="1085268"/>
                      <a:pt x="345425" y="1101386"/>
                    </a:cubicBezTo>
                    <a:cubicBezTo>
                      <a:pt x="382241" y="1085014"/>
                      <a:pt x="405346" y="1044019"/>
                      <a:pt x="451175" y="1049604"/>
                    </a:cubicBezTo>
                    <a:cubicBezTo>
                      <a:pt x="430736" y="1088314"/>
                      <a:pt x="413725" y="1129689"/>
                      <a:pt x="384907" y="1163322"/>
                    </a:cubicBezTo>
                    <a:cubicBezTo>
                      <a:pt x="395063" y="1165352"/>
                      <a:pt x="415502" y="1169414"/>
                      <a:pt x="425785" y="1171445"/>
                    </a:cubicBezTo>
                    <a:cubicBezTo>
                      <a:pt x="418549" y="1187817"/>
                      <a:pt x="412582" y="1205332"/>
                      <a:pt x="400268" y="1218785"/>
                    </a:cubicBezTo>
                    <a:cubicBezTo>
                      <a:pt x="394174" y="1211931"/>
                      <a:pt x="381860" y="1198224"/>
                      <a:pt x="375640" y="1191371"/>
                    </a:cubicBezTo>
                    <a:cubicBezTo>
                      <a:pt x="362817" y="1206728"/>
                      <a:pt x="351773" y="1223481"/>
                      <a:pt x="342505" y="1241249"/>
                    </a:cubicBezTo>
                    <a:cubicBezTo>
                      <a:pt x="367007" y="1244803"/>
                      <a:pt x="391509" y="1247976"/>
                      <a:pt x="416137" y="1251276"/>
                    </a:cubicBezTo>
                    <a:cubicBezTo>
                      <a:pt x="401030" y="1269679"/>
                      <a:pt x="390747" y="1305470"/>
                      <a:pt x="360786" y="1300012"/>
                    </a:cubicBezTo>
                    <a:cubicBezTo>
                      <a:pt x="290836" y="1292397"/>
                      <a:pt x="220505" y="1279959"/>
                      <a:pt x="155379" y="1252672"/>
                    </a:cubicBezTo>
                    <a:cubicBezTo>
                      <a:pt x="124022" y="1280213"/>
                      <a:pt x="84795" y="1267394"/>
                      <a:pt x="48867" y="1258002"/>
                    </a:cubicBezTo>
                    <a:cubicBezTo>
                      <a:pt x="51026" y="1190482"/>
                      <a:pt x="79717" y="1129181"/>
                      <a:pt x="116913" y="1074226"/>
                    </a:cubicBezTo>
                    <a:cubicBezTo>
                      <a:pt x="60166" y="1114205"/>
                      <a:pt x="49883" y="1191878"/>
                      <a:pt x="43662" y="1256225"/>
                    </a:cubicBezTo>
                    <a:cubicBezTo>
                      <a:pt x="41250" y="1300012"/>
                      <a:pt x="99521" y="1288589"/>
                      <a:pt x="126942" y="1296839"/>
                    </a:cubicBezTo>
                    <a:cubicBezTo>
                      <a:pt x="104853" y="1327172"/>
                      <a:pt x="66133" y="1341895"/>
                      <a:pt x="33506" y="1317907"/>
                    </a:cubicBezTo>
                    <a:cubicBezTo>
                      <a:pt x="-13085" y="1303185"/>
                      <a:pt x="-643" y="1247595"/>
                      <a:pt x="9513" y="1212058"/>
                    </a:cubicBezTo>
                    <a:cubicBezTo>
                      <a:pt x="32364" y="1140223"/>
                      <a:pt x="57246" y="1067499"/>
                      <a:pt x="99648" y="1004548"/>
                    </a:cubicBezTo>
                    <a:cubicBezTo>
                      <a:pt x="63594" y="933347"/>
                      <a:pt x="42647" y="855039"/>
                      <a:pt x="28936" y="776731"/>
                    </a:cubicBezTo>
                    <a:cubicBezTo>
                      <a:pt x="21065" y="742336"/>
                      <a:pt x="31602" y="698804"/>
                      <a:pt x="71465" y="692077"/>
                    </a:cubicBezTo>
                    <a:cubicBezTo>
                      <a:pt x="102949" y="672151"/>
                      <a:pt x="133671" y="692077"/>
                      <a:pt x="156268" y="714922"/>
                    </a:cubicBezTo>
                    <a:cubicBezTo>
                      <a:pt x="122372" y="719364"/>
                      <a:pt x="64863" y="717714"/>
                      <a:pt x="62959" y="765181"/>
                    </a:cubicBezTo>
                    <a:cubicBezTo>
                      <a:pt x="69053" y="819883"/>
                      <a:pt x="77431" y="879280"/>
                      <a:pt x="110185" y="924844"/>
                    </a:cubicBezTo>
                    <a:cubicBezTo>
                      <a:pt x="141415" y="935632"/>
                      <a:pt x="176072" y="924082"/>
                      <a:pt x="208572" y="926748"/>
                    </a:cubicBezTo>
                    <a:cubicBezTo>
                      <a:pt x="214539" y="923828"/>
                      <a:pt x="226472" y="918244"/>
                      <a:pt x="232439" y="915452"/>
                    </a:cubicBezTo>
                    <a:cubicBezTo>
                      <a:pt x="274967" y="915960"/>
                      <a:pt x="316100" y="906821"/>
                      <a:pt x="356089" y="893241"/>
                    </a:cubicBezTo>
                    <a:cubicBezTo>
                      <a:pt x="352154" y="848820"/>
                      <a:pt x="337935" y="806176"/>
                      <a:pt x="317115" y="766831"/>
                    </a:cubicBezTo>
                    <a:cubicBezTo>
                      <a:pt x="276618" y="766578"/>
                      <a:pt x="235739" y="769116"/>
                      <a:pt x="196892" y="781681"/>
                    </a:cubicBezTo>
                    <a:cubicBezTo>
                      <a:pt x="188514" y="774573"/>
                      <a:pt x="180262" y="767339"/>
                      <a:pt x="172264" y="759978"/>
                    </a:cubicBezTo>
                    <a:cubicBezTo>
                      <a:pt x="239040" y="740686"/>
                      <a:pt x="308102" y="731675"/>
                      <a:pt x="376909" y="722664"/>
                    </a:cubicBezTo>
                    <a:cubicBezTo>
                      <a:pt x="355708" y="676974"/>
                      <a:pt x="387573" y="636360"/>
                      <a:pt x="412201" y="600443"/>
                    </a:cubicBezTo>
                    <a:cubicBezTo>
                      <a:pt x="422865" y="583943"/>
                      <a:pt x="443178" y="579120"/>
                      <a:pt x="459681" y="570490"/>
                    </a:cubicBezTo>
                    <a:cubicBezTo>
                      <a:pt x="438226" y="503985"/>
                      <a:pt x="409536" y="439130"/>
                      <a:pt x="401664" y="368945"/>
                    </a:cubicBezTo>
                    <a:cubicBezTo>
                      <a:pt x="367134" y="357522"/>
                      <a:pt x="344790" y="314370"/>
                      <a:pt x="356724" y="280991"/>
                    </a:cubicBezTo>
                    <a:cubicBezTo>
                      <a:pt x="407250" y="247358"/>
                      <a:pt x="473138" y="252942"/>
                      <a:pt x="531408" y="247231"/>
                    </a:cubicBezTo>
                    <a:cubicBezTo>
                      <a:pt x="494593" y="228067"/>
                      <a:pt x="453461" y="240758"/>
                      <a:pt x="415883" y="250023"/>
                    </a:cubicBezTo>
                    <a:cubicBezTo>
                      <a:pt x="384907" y="258527"/>
                      <a:pt x="350884" y="266523"/>
                      <a:pt x="329302" y="292541"/>
                    </a:cubicBezTo>
                    <a:cubicBezTo>
                      <a:pt x="331841" y="318686"/>
                      <a:pt x="340093" y="343815"/>
                      <a:pt x="346568" y="369199"/>
                    </a:cubicBezTo>
                    <a:cubicBezTo>
                      <a:pt x="287155" y="362726"/>
                      <a:pt x="264938" y="268172"/>
                      <a:pt x="323970" y="246470"/>
                    </a:cubicBezTo>
                    <a:cubicBezTo>
                      <a:pt x="405219" y="210933"/>
                      <a:pt x="496370" y="203064"/>
                      <a:pt x="584220" y="199129"/>
                    </a:cubicBezTo>
                    <a:cubicBezTo>
                      <a:pt x="624844" y="140366"/>
                      <a:pt x="674228" y="87823"/>
                      <a:pt x="727294" y="40102"/>
                    </a:cubicBezTo>
                    <a:moveTo>
                      <a:pt x="652774" y="193037"/>
                    </a:moveTo>
                    <a:cubicBezTo>
                      <a:pt x="674609" y="155470"/>
                      <a:pt x="698603" y="119171"/>
                      <a:pt x="726151" y="85411"/>
                    </a:cubicBezTo>
                    <a:cubicBezTo>
                      <a:pt x="690097" y="111556"/>
                      <a:pt x="654424" y="145316"/>
                      <a:pt x="652774" y="193037"/>
                    </a:cubicBezTo>
                    <a:moveTo>
                      <a:pt x="760174" y="160673"/>
                    </a:moveTo>
                    <a:cubicBezTo>
                      <a:pt x="748368" y="174000"/>
                      <a:pt x="738847" y="189103"/>
                      <a:pt x="728691" y="203698"/>
                    </a:cubicBezTo>
                    <a:cubicBezTo>
                      <a:pt x="748749" y="227559"/>
                      <a:pt x="769188" y="251039"/>
                      <a:pt x="789881" y="274138"/>
                    </a:cubicBezTo>
                    <a:cubicBezTo>
                      <a:pt x="796609" y="268680"/>
                      <a:pt x="809939" y="257638"/>
                      <a:pt x="816668" y="252181"/>
                    </a:cubicBezTo>
                    <a:cubicBezTo>
                      <a:pt x="808924" y="240631"/>
                      <a:pt x="801180" y="229209"/>
                      <a:pt x="793563" y="217659"/>
                    </a:cubicBezTo>
                    <a:cubicBezTo>
                      <a:pt x="785565" y="223624"/>
                      <a:pt x="769823" y="235555"/>
                      <a:pt x="761952" y="241520"/>
                    </a:cubicBezTo>
                    <a:cubicBezTo>
                      <a:pt x="767664" y="221086"/>
                      <a:pt x="764364" y="195956"/>
                      <a:pt x="779725" y="179203"/>
                    </a:cubicBezTo>
                    <a:cubicBezTo>
                      <a:pt x="816033" y="156612"/>
                      <a:pt x="839138" y="203698"/>
                      <a:pt x="861989" y="223244"/>
                    </a:cubicBezTo>
                    <a:cubicBezTo>
                      <a:pt x="855769" y="224132"/>
                      <a:pt x="843200" y="225909"/>
                      <a:pt x="836980" y="226797"/>
                    </a:cubicBezTo>
                    <a:cubicBezTo>
                      <a:pt x="870241" y="263223"/>
                      <a:pt x="809431" y="291525"/>
                      <a:pt x="790516" y="319066"/>
                    </a:cubicBezTo>
                    <a:cubicBezTo>
                      <a:pt x="809558" y="307517"/>
                      <a:pt x="828601" y="295967"/>
                      <a:pt x="847771" y="284418"/>
                    </a:cubicBezTo>
                    <a:cubicBezTo>
                      <a:pt x="844216" y="296475"/>
                      <a:pt x="837107" y="320589"/>
                      <a:pt x="833552" y="332520"/>
                    </a:cubicBezTo>
                    <a:cubicBezTo>
                      <a:pt x="850691" y="308151"/>
                      <a:pt x="879001" y="288098"/>
                      <a:pt x="885983" y="258527"/>
                    </a:cubicBezTo>
                    <a:cubicBezTo>
                      <a:pt x="862624" y="211821"/>
                      <a:pt x="822000" y="145062"/>
                      <a:pt x="760174" y="160673"/>
                    </a:cubicBezTo>
                    <a:moveTo>
                      <a:pt x="1257188" y="168923"/>
                    </a:moveTo>
                    <a:cubicBezTo>
                      <a:pt x="1274326" y="171715"/>
                      <a:pt x="1291338" y="175650"/>
                      <a:pt x="1308222" y="180472"/>
                    </a:cubicBezTo>
                    <a:cubicBezTo>
                      <a:pt x="1321171" y="194306"/>
                      <a:pt x="1321933" y="214740"/>
                      <a:pt x="1328915" y="231747"/>
                    </a:cubicBezTo>
                    <a:cubicBezTo>
                      <a:pt x="1311269" y="226797"/>
                      <a:pt x="1274326" y="210806"/>
                      <a:pt x="1277373" y="244058"/>
                    </a:cubicBezTo>
                    <a:cubicBezTo>
                      <a:pt x="1269121" y="262588"/>
                      <a:pt x="1302509" y="274645"/>
                      <a:pt x="1312158" y="259415"/>
                    </a:cubicBezTo>
                    <a:cubicBezTo>
                      <a:pt x="1333358" y="237458"/>
                      <a:pt x="1372333" y="203064"/>
                      <a:pt x="1342118" y="172350"/>
                    </a:cubicBezTo>
                    <a:cubicBezTo>
                      <a:pt x="1323583" y="139859"/>
                      <a:pt x="1284736" y="164735"/>
                      <a:pt x="1257188" y="168923"/>
                    </a:cubicBezTo>
                    <a:moveTo>
                      <a:pt x="444447" y="324651"/>
                    </a:moveTo>
                    <a:cubicBezTo>
                      <a:pt x="410170" y="372372"/>
                      <a:pt x="439115" y="430373"/>
                      <a:pt x="453334" y="479744"/>
                    </a:cubicBezTo>
                    <a:cubicBezTo>
                      <a:pt x="497639" y="497512"/>
                      <a:pt x="551975" y="484186"/>
                      <a:pt x="595646" y="467560"/>
                    </a:cubicBezTo>
                    <a:cubicBezTo>
                      <a:pt x="592345" y="442938"/>
                      <a:pt x="585363" y="419077"/>
                      <a:pt x="578761" y="395217"/>
                    </a:cubicBezTo>
                    <a:cubicBezTo>
                      <a:pt x="581300" y="419839"/>
                      <a:pt x="584093" y="444334"/>
                      <a:pt x="586759" y="468956"/>
                    </a:cubicBezTo>
                    <a:cubicBezTo>
                      <a:pt x="546262" y="473271"/>
                      <a:pt x="500813" y="492436"/>
                      <a:pt x="462855" y="469464"/>
                    </a:cubicBezTo>
                    <a:cubicBezTo>
                      <a:pt x="444701" y="441034"/>
                      <a:pt x="432387" y="406132"/>
                      <a:pt x="436449" y="372245"/>
                    </a:cubicBezTo>
                    <a:cubicBezTo>
                      <a:pt x="458412" y="338993"/>
                      <a:pt x="496624" y="349273"/>
                      <a:pt x="519094" y="375418"/>
                    </a:cubicBezTo>
                    <a:cubicBezTo>
                      <a:pt x="510208" y="376687"/>
                      <a:pt x="492435" y="379352"/>
                      <a:pt x="483548" y="380621"/>
                    </a:cubicBezTo>
                    <a:cubicBezTo>
                      <a:pt x="488626" y="393948"/>
                      <a:pt x="493704" y="407274"/>
                      <a:pt x="498909" y="420600"/>
                    </a:cubicBezTo>
                    <a:cubicBezTo>
                      <a:pt x="506907" y="417935"/>
                      <a:pt x="523030" y="412351"/>
                      <a:pt x="531028" y="409685"/>
                    </a:cubicBezTo>
                    <a:cubicBezTo>
                      <a:pt x="522395" y="380875"/>
                      <a:pt x="513762" y="352065"/>
                      <a:pt x="504622" y="323382"/>
                    </a:cubicBezTo>
                    <a:cubicBezTo>
                      <a:pt x="484563" y="323635"/>
                      <a:pt x="464505" y="324143"/>
                      <a:pt x="444447" y="324651"/>
                    </a:cubicBezTo>
                    <a:moveTo>
                      <a:pt x="1560347" y="410828"/>
                    </a:moveTo>
                    <a:cubicBezTo>
                      <a:pt x="1593608" y="428977"/>
                      <a:pt x="1600718" y="397755"/>
                      <a:pt x="1609350" y="373133"/>
                    </a:cubicBezTo>
                    <a:cubicBezTo>
                      <a:pt x="1599956" y="373895"/>
                      <a:pt x="1581167" y="375545"/>
                      <a:pt x="1571773" y="376306"/>
                    </a:cubicBezTo>
                    <a:cubicBezTo>
                      <a:pt x="1586372" y="348765"/>
                      <a:pt x="1614555" y="346861"/>
                      <a:pt x="1642484" y="349780"/>
                    </a:cubicBezTo>
                    <a:cubicBezTo>
                      <a:pt x="1649594" y="366407"/>
                      <a:pt x="1656830" y="383033"/>
                      <a:pt x="1664574" y="399405"/>
                    </a:cubicBezTo>
                    <a:cubicBezTo>
                      <a:pt x="1660257" y="368564"/>
                      <a:pt x="1662289" y="308151"/>
                      <a:pt x="1616079" y="315005"/>
                    </a:cubicBezTo>
                    <a:cubicBezTo>
                      <a:pt x="1567837" y="311578"/>
                      <a:pt x="1562632" y="376052"/>
                      <a:pt x="1560347" y="410828"/>
                    </a:cubicBezTo>
                    <a:moveTo>
                      <a:pt x="151063" y="1164464"/>
                    </a:moveTo>
                    <a:cubicBezTo>
                      <a:pt x="135956" y="1185532"/>
                      <a:pt x="154999" y="1207616"/>
                      <a:pt x="160965" y="1228304"/>
                    </a:cubicBezTo>
                    <a:cubicBezTo>
                      <a:pt x="201209" y="1242138"/>
                      <a:pt x="242595" y="1253560"/>
                      <a:pt x="285504" y="1255210"/>
                    </a:cubicBezTo>
                    <a:cubicBezTo>
                      <a:pt x="243230" y="1247595"/>
                      <a:pt x="201336" y="1237569"/>
                      <a:pt x="161219" y="1222212"/>
                    </a:cubicBezTo>
                    <a:cubicBezTo>
                      <a:pt x="164901" y="1184771"/>
                      <a:pt x="186102" y="1153803"/>
                      <a:pt x="225837" y="1149742"/>
                    </a:cubicBezTo>
                    <a:cubicBezTo>
                      <a:pt x="221394" y="1158372"/>
                      <a:pt x="212380" y="1175506"/>
                      <a:pt x="207937" y="1184136"/>
                    </a:cubicBezTo>
                    <a:cubicBezTo>
                      <a:pt x="222663" y="1186802"/>
                      <a:pt x="237390" y="1189467"/>
                      <a:pt x="252116" y="1192259"/>
                    </a:cubicBezTo>
                    <a:cubicBezTo>
                      <a:pt x="253640" y="1183121"/>
                      <a:pt x="256559" y="1164845"/>
                      <a:pt x="257956" y="1155834"/>
                    </a:cubicBezTo>
                    <a:cubicBezTo>
                      <a:pt x="223171" y="1150757"/>
                      <a:pt x="169344" y="1118520"/>
                      <a:pt x="151063" y="1164464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46" name="任意多边形: 形状 57"/>
              <p:cNvSpPr/>
              <p:nvPr/>
            </p:nvSpPr>
            <p:spPr>
              <a:xfrm>
                <a:off x="9353" y="3847"/>
                <a:ext cx="231" cy="298"/>
              </a:xfrm>
              <a:custGeom>
                <a:avLst/>
                <a:gdLst>
                  <a:gd name="connsiteX0" fmla="*/ 10410 w 146930"/>
                  <a:gd name="connsiteY0" fmla="*/ 12227 h 189150"/>
                  <a:gd name="connsiteX1" fmla="*/ 142185 w 146930"/>
                  <a:gd name="connsiteY1" fmla="*/ 56268 h 189150"/>
                  <a:gd name="connsiteX2" fmla="*/ 146629 w 146930"/>
                  <a:gd name="connsiteY2" fmla="*/ 189150 h 189150"/>
                  <a:gd name="connsiteX3" fmla="*/ 10156 w 146930"/>
                  <a:gd name="connsiteY3" fmla="*/ 126326 h 189150"/>
                  <a:gd name="connsiteX4" fmla="*/ 0 w 146930"/>
                  <a:gd name="connsiteY4" fmla="*/ 76067 h 189150"/>
                  <a:gd name="connsiteX5" fmla="*/ 129109 w 146930"/>
                  <a:gd name="connsiteY5" fmla="*/ 128230 h 189150"/>
                  <a:gd name="connsiteX6" fmla="*/ 50907 w 146930"/>
                  <a:gd name="connsiteY6" fmla="*/ 50810 h 189150"/>
                  <a:gd name="connsiteX7" fmla="*/ 22470 w 146930"/>
                  <a:gd name="connsiteY7" fmla="*/ 67690 h 189150"/>
                  <a:gd name="connsiteX8" fmla="*/ 10410 w 146930"/>
                  <a:gd name="connsiteY8" fmla="*/ 12227 h 18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6930" h="189150">
                    <a:moveTo>
                      <a:pt x="10410" y="12227"/>
                    </a:moveTo>
                    <a:cubicBezTo>
                      <a:pt x="53954" y="-17472"/>
                      <a:pt x="121492" y="10704"/>
                      <a:pt x="142185" y="56268"/>
                    </a:cubicBezTo>
                    <a:cubicBezTo>
                      <a:pt x="149929" y="100054"/>
                      <a:pt x="145613" y="144856"/>
                      <a:pt x="146629" y="189150"/>
                    </a:cubicBezTo>
                    <a:cubicBezTo>
                      <a:pt x="106258" y="157548"/>
                      <a:pt x="55985" y="146506"/>
                      <a:pt x="10156" y="126326"/>
                    </a:cubicBezTo>
                    <a:cubicBezTo>
                      <a:pt x="5840" y="109827"/>
                      <a:pt x="2539" y="93074"/>
                      <a:pt x="0" y="76067"/>
                    </a:cubicBezTo>
                    <a:cubicBezTo>
                      <a:pt x="49638" y="73782"/>
                      <a:pt x="94832" y="92693"/>
                      <a:pt x="129109" y="128230"/>
                    </a:cubicBezTo>
                    <a:cubicBezTo>
                      <a:pt x="115145" y="92185"/>
                      <a:pt x="83026" y="69594"/>
                      <a:pt x="50907" y="50810"/>
                    </a:cubicBezTo>
                    <a:cubicBezTo>
                      <a:pt x="43798" y="54998"/>
                      <a:pt x="29580" y="63502"/>
                      <a:pt x="22470" y="67690"/>
                    </a:cubicBezTo>
                    <a:cubicBezTo>
                      <a:pt x="11299" y="51572"/>
                      <a:pt x="-1270" y="31899"/>
                      <a:pt x="10410" y="12227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47" name="任意多边形: 形状 58"/>
              <p:cNvSpPr/>
              <p:nvPr/>
            </p:nvSpPr>
            <p:spPr>
              <a:xfrm>
                <a:off x="9610" y="3843"/>
                <a:ext cx="233" cy="297"/>
              </a:xfrm>
              <a:custGeom>
                <a:avLst/>
                <a:gdLst>
                  <a:gd name="connsiteX0" fmla="*/ 4459 w 148167"/>
                  <a:gd name="connsiteY0" fmla="*/ 59454 h 188910"/>
                  <a:gd name="connsiteX1" fmla="*/ 136616 w 148167"/>
                  <a:gd name="connsiteY1" fmla="*/ 15287 h 188910"/>
                  <a:gd name="connsiteX2" fmla="*/ 99038 w 148167"/>
                  <a:gd name="connsiteY2" fmla="*/ 37751 h 188910"/>
                  <a:gd name="connsiteX3" fmla="*/ 23375 w 148167"/>
                  <a:gd name="connsiteY3" fmla="*/ 118344 h 188910"/>
                  <a:gd name="connsiteX4" fmla="*/ 148168 w 148167"/>
                  <a:gd name="connsiteY4" fmla="*/ 76715 h 188910"/>
                  <a:gd name="connsiteX5" fmla="*/ 135981 w 148167"/>
                  <a:gd name="connsiteY5" fmla="*/ 125197 h 188910"/>
                  <a:gd name="connsiteX6" fmla="*/ 397 w 148167"/>
                  <a:gd name="connsiteY6" fmla="*/ 188910 h 188910"/>
                  <a:gd name="connsiteX7" fmla="*/ 4459 w 148167"/>
                  <a:gd name="connsiteY7" fmla="*/ 59454 h 18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167" h="188910">
                    <a:moveTo>
                      <a:pt x="4459" y="59454"/>
                    </a:moveTo>
                    <a:cubicBezTo>
                      <a:pt x="21090" y="10718"/>
                      <a:pt x="97515" y="-20123"/>
                      <a:pt x="136616" y="15287"/>
                    </a:cubicBezTo>
                    <a:cubicBezTo>
                      <a:pt x="163275" y="47270"/>
                      <a:pt x="105766" y="88011"/>
                      <a:pt x="99038" y="37751"/>
                    </a:cubicBezTo>
                    <a:cubicBezTo>
                      <a:pt x="82027" y="72527"/>
                      <a:pt x="38228" y="81792"/>
                      <a:pt x="23375" y="118344"/>
                    </a:cubicBezTo>
                    <a:cubicBezTo>
                      <a:pt x="59810" y="91183"/>
                      <a:pt x="101831" y="73542"/>
                      <a:pt x="148168" y="76715"/>
                    </a:cubicBezTo>
                    <a:cubicBezTo>
                      <a:pt x="144994" y="93087"/>
                      <a:pt x="140932" y="109333"/>
                      <a:pt x="135981" y="125197"/>
                    </a:cubicBezTo>
                    <a:cubicBezTo>
                      <a:pt x="90405" y="145885"/>
                      <a:pt x="41148" y="158831"/>
                      <a:pt x="397" y="188910"/>
                    </a:cubicBezTo>
                    <a:cubicBezTo>
                      <a:pt x="1286" y="145758"/>
                      <a:pt x="-2904" y="102098"/>
                      <a:pt x="4459" y="59454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3" name="任意多边形: 形状 59"/>
              <p:cNvSpPr/>
              <p:nvPr/>
            </p:nvSpPr>
            <p:spPr>
              <a:xfrm>
                <a:off x="9294" y="4143"/>
                <a:ext cx="40" cy="66"/>
              </a:xfrm>
              <a:custGeom>
                <a:avLst/>
                <a:gdLst>
                  <a:gd name="connsiteX0" fmla="*/ 6025 w 25344"/>
                  <a:gd name="connsiteY0" fmla="*/ 1014 h 42134"/>
                  <a:gd name="connsiteX1" fmla="*/ 12373 w 25344"/>
                  <a:gd name="connsiteY1" fmla="*/ 42135 h 42134"/>
                  <a:gd name="connsiteX2" fmla="*/ 6025 w 25344"/>
                  <a:gd name="connsiteY2" fmla="*/ 1014 h 42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344" h="42134">
                    <a:moveTo>
                      <a:pt x="6025" y="1014"/>
                    </a:moveTo>
                    <a:cubicBezTo>
                      <a:pt x="27226" y="-7363"/>
                      <a:pt x="33320" y="38835"/>
                      <a:pt x="12373" y="42135"/>
                    </a:cubicBezTo>
                    <a:cubicBezTo>
                      <a:pt x="-3496" y="36677"/>
                      <a:pt x="-2353" y="12436"/>
                      <a:pt x="6025" y="1014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4" name="任意多边形: 形状 64"/>
              <p:cNvSpPr/>
              <p:nvPr/>
            </p:nvSpPr>
            <p:spPr>
              <a:xfrm>
                <a:off x="8827" y="4389"/>
                <a:ext cx="767" cy="718"/>
              </a:xfrm>
              <a:custGeom>
                <a:avLst/>
                <a:gdLst>
                  <a:gd name="connsiteX0" fmla="*/ 325883 w 487089"/>
                  <a:gd name="connsiteY0" fmla="*/ 205987 h 455620"/>
                  <a:gd name="connsiteX1" fmla="*/ 413226 w 487089"/>
                  <a:gd name="connsiteY1" fmla="*/ 0 h 455620"/>
                  <a:gd name="connsiteX2" fmla="*/ 356987 w 487089"/>
                  <a:gd name="connsiteY2" fmla="*/ 92523 h 455620"/>
                  <a:gd name="connsiteX3" fmla="*/ 475813 w 487089"/>
                  <a:gd name="connsiteY3" fmla="*/ 221979 h 455620"/>
                  <a:gd name="connsiteX4" fmla="*/ 388343 w 487089"/>
                  <a:gd name="connsiteY4" fmla="*/ 377580 h 455620"/>
                  <a:gd name="connsiteX5" fmla="*/ 353432 w 487089"/>
                  <a:gd name="connsiteY5" fmla="*/ 310567 h 455620"/>
                  <a:gd name="connsiteX6" fmla="*/ 396595 w 487089"/>
                  <a:gd name="connsiteY6" fmla="*/ 338743 h 455620"/>
                  <a:gd name="connsiteX7" fmla="*/ 426556 w 487089"/>
                  <a:gd name="connsiteY7" fmla="*/ 306633 h 455620"/>
                  <a:gd name="connsiteX8" fmla="*/ 345053 w 487089"/>
                  <a:gd name="connsiteY8" fmla="*/ 280361 h 455620"/>
                  <a:gd name="connsiteX9" fmla="*/ 266343 w 487089"/>
                  <a:gd name="connsiteY9" fmla="*/ 325163 h 455620"/>
                  <a:gd name="connsiteX10" fmla="*/ 262281 w 487089"/>
                  <a:gd name="connsiteY10" fmla="*/ 405121 h 455620"/>
                  <a:gd name="connsiteX11" fmla="*/ 300493 w 487089"/>
                  <a:gd name="connsiteY11" fmla="*/ 399537 h 455620"/>
                  <a:gd name="connsiteX12" fmla="*/ 283101 w 487089"/>
                  <a:gd name="connsiteY12" fmla="*/ 344454 h 455620"/>
                  <a:gd name="connsiteX13" fmla="*/ 341245 w 487089"/>
                  <a:gd name="connsiteY13" fmla="*/ 396744 h 455620"/>
                  <a:gd name="connsiteX14" fmla="*/ 165290 w 487089"/>
                  <a:gd name="connsiteY14" fmla="*/ 416036 h 455620"/>
                  <a:gd name="connsiteX15" fmla="*/ 109178 w 487089"/>
                  <a:gd name="connsiteY15" fmla="*/ 243428 h 455620"/>
                  <a:gd name="connsiteX16" fmla="*/ 0 w 487089"/>
                  <a:gd name="connsiteY16" fmla="*/ 239366 h 455620"/>
                  <a:gd name="connsiteX17" fmla="*/ 222926 w 487089"/>
                  <a:gd name="connsiteY17" fmla="*/ 272111 h 455620"/>
                  <a:gd name="connsiteX18" fmla="*/ 180905 w 487089"/>
                  <a:gd name="connsiteY18" fmla="*/ 319578 h 455620"/>
                  <a:gd name="connsiteX19" fmla="*/ 182302 w 487089"/>
                  <a:gd name="connsiteY19" fmla="*/ 262592 h 455620"/>
                  <a:gd name="connsiteX20" fmla="*/ 183317 w 487089"/>
                  <a:gd name="connsiteY20" fmla="*/ 321863 h 455620"/>
                  <a:gd name="connsiteX21" fmla="*/ 246666 w 487089"/>
                  <a:gd name="connsiteY21" fmla="*/ 295591 h 455620"/>
                  <a:gd name="connsiteX22" fmla="*/ 222291 w 487089"/>
                  <a:gd name="connsiteY22" fmla="*/ 187711 h 455620"/>
                  <a:gd name="connsiteX23" fmla="*/ 298208 w 487089"/>
                  <a:gd name="connsiteY23" fmla="*/ 284295 h 455620"/>
                  <a:gd name="connsiteX24" fmla="*/ 253267 w 487089"/>
                  <a:gd name="connsiteY24" fmla="*/ 168546 h 455620"/>
                  <a:gd name="connsiteX25" fmla="*/ 350004 w 487089"/>
                  <a:gd name="connsiteY25" fmla="*/ 249393 h 455620"/>
                  <a:gd name="connsiteX26" fmla="*/ 393294 w 487089"/>
                  <a:gd name="connsiteY26" fmla="*/ 203195 h 455620"/>
                  <a:gd name="connsiteX27" fmla="*/ 349750 w 487089"/>
                  <a:gd name="connsiteY27" fmla="*/ 153443 h 455620"/>
                  <a:gd name="connsiteX28" fmla="*/ 390502 w 487089"/>
                  <a:gd name="connsiteY28" fmla="*/ 206495 h 455620"/>
                  <a:gd name="connsiteX29" fmla="*/ 325883 w 487089"/>
                  <a:gd name="connsiteY29" fmla="*/ 205987 h 45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87089" h="455620">
                    <a:moveTo>
                      <a:pt x="325883" y="205987"/>
                    </a:moveTo>
                    <a:cubicBezTo>
                      <a:pt x="260631" y="134787"/>
                      <a:pt x="328930" y="17515"/>
                      <a:pt x="413226" y="0"/>
                    </a:cubicBezTo>
                    <a:cubicBezTo>
                      <a:pt x="391771" y="28049"/>
                      <a:pt x="352035" y="53052"/>
                      <a:pt x="356987" y="92523"/>
                    </a:cubicBezTo>
                    <a:cubicBezTo>
                      <a:pt x="387201" y="143671"/>
                      <a:pt x="441155" y="174258"/>
                      <a:pt x="475813" y="221979"/>
                    </a:cubicBezTo>
                    <a:cubicBezTo>
                      <a:pt x="508820" y="283026"/>
                      <a:pt x="466291" y="386972"/>
                      <a:pt x="388343" y="377580"/>
                    </a:cubicBezTo>
                    <a:cubicBezTo>
                      <a:pt x="355717" y="378976"/>
                      <a:pt x="327026" y="335062"/>
                      <a:pt x="353432" y="310567"/>
                    </a:cubicBezTo>
                    <a:cubicBezTo>
                      <a:pt x="377553" y="282138"/>
                      <a:pt x="384916" y="322117"/>
                      <a:pt x="396595" y="338743"/>
                    </a:cubicBezTo>
                    <a:cubicBezTo>
                      <a:pt x="406751" y="328463"/>
                      <a:pt x="425667" y="323513"/>
                      <a:pt x="426556" y="306633"/>
                    </a:cubicBezTo>
                    <a:cubicBezTo>
                      <a:pt x="427444" y="268304"/>
                      <a:pt x="368793" y="255993"/>
                      <a:pt x="345053" y="280361"/>
                    </a:cubicBezTo>
                    <a:cubicBezTo>
                      <a:pt x="321948" y="300795"/>
                      <a:pt x="294146" y="312852"/>
                      <a:pt x="266343" y="325163"/>
                    </a:cubicBezTo>
                    <a:cubicBezTo>
                      <a:pt x="237526" y="338616"/>
                      <a:pt x="225973" y="393698"/>
                      <a:pt x="262281" y="405121"/>
                    </a:cubicBezTo>
                    <a:cubicBezTo>
                      <a:pt x="275103" y="403852"/>
                      <a:pt x="287798" y="401948"/>
                      <a:pt x="300493" y="399537"/>
                    </a:cubicBezTo>
                    <a:cubicBezTo>
                      <a:pt x="294907" y="381387"/>
                      <a:pt x="278785" y="364507"/>
                      <a:pt x="283101" y="344454"/>
                    </a:cubicBezTo>
                    <a:cubicBezTo>
                      <a:pt x="316997" y="327828"/>
                      <a:pt x="353559" y="361842"/>
                      <a:pt x="341245" y="396744"/>
                    </a:cubicBezTo>
                    <a:cubicBezTo>
                      <a:pt x="321694" y="472895"/>
                      <a:pt x="206803" y="470610"/>
                      <a:pt x="165290" y="416036"/>
                    </a:cubicBezTo>
                    <a:cubicBezTo>
                      <a:pt x="133172" y="363492"/>
                      <a:pt x="136346" y="298003"/>
                      <a:pt x="109178" y="243428"/>
                    </a:cubicBezTo>
                    <a:cubicBezTo>
                      <a:pt x="82899" y="207383"/>
                      <a:pt x="35039" y="235432"/>
                      <a:pt x="0" y="239366"/>
                    </a:cubicBezTo>
                    <a:cubicBezTo>
                      <a:pt x="55478" y="169943"/>
                      <a:pt x="196647" y="178573"/>
                      <a:pt x="222926" y="272111"/>
                    </a:cubicBezTo>
                    <a:cubicBezTo>
                      <a:pt x="235748" y="299652"/>
                      <a:pt x="199440" y="311329"/>
                      <a:pt x="180905" y="319578"/>
                    </a:cubicBezTo>
                    <a:cubicBezTo>
                      <a:pt x="181286" y="305237"/>
                      <a:pt x="182048" y="276807"/>
                      <a:pt x="182302" y="262592"/>
                    </a:cubicBezTo>
                    <a:cubicBezTo>
                      <a:pt x="153484" y="272492"/>
                      <a:pt x="159070" y="310314"/>
                      <a:pt x="183317" y="321863"/>
                    </a:cubicBezTo>
                    <a:cubicBezTo>
                      <a:pt x="203883" y="338108"/>
                      <a:pt x="247682" y="324528"/>
                      <a:pt x="246666" y="295591"/>
                    </a:cubicBezTo>
                    <a:cubicBezTo>
                      <a:pt x="241207" y="259039"/>
                      <a:pt x="227877" y="224263"/>
                      <a:pt x="222291" y="187711"/>
                    </a:cubicBezTo>
                    <a:cubicBezTo>
                      <a:pt x="257711" y="210810"/>
                      <a:pt x="271168" y="253327"/>
                      <a:pt x="298208" y="284295"/>
                    </a:cubicBezTo>
                    <a:cubicBezTo>
                      <a:pt x="287290" y="244063"/>
                      <a:pt x="264820" y="208399"/>
                      <a:pt x="253267" y="168546"/>
                    </a:cubicBezTo>
                    <a:cubicBezTo>
                      <a:pt x="289829" y="190376"/>
                      <a:pt x="311919" y="230228"/>
                      <a:pt x="350004" y="249393"/>
                    </a:cubicBezTo>
                    <a:cubicBezTo>
                      <a:pt x="371713" y="243809"/>
                      <a:pt x="392406" y="227055"/>
                      <a:pt x="393294" y="203195"/>
                    </a:cubicBezTo>
                    <a:cubicBezTo>
                      <a:pt x="395707" y="177050"/>
                      <a:pt x="366635" y="166389"/>
                      <a:pt x="349750" y="153443"/>
                    </a:cubicBezTo>
                    <a:cubicBezTo>
                      <a:pt x="349369" y="179842"/>
                      <a:pt x="373744" y="191138"/>
                      <a:pt x="390502" y="206495"/>
                    </a:cubicBezTo>
                    <a:cubicBezTo>
                      <a:pt x="368920" y="215633"/>
                      <a:pt x="342768" y="230863"/>
                      <a:pt x="325883" y="205987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5" name="任意多边形: 形状 65"/>
              <p:cNvSpPr/>
              <p:nvPr/>
            </p:nvSpPr>
            <p:spPr>
              <a:xfrm>
                <a:off x="9604" y="4391"/>
                <a:ext cx="296" cy="592"/>
              </a:xfrm>
              <a:custGeom>
                <a:avLst/>
                <a:gdLst>
                  <a:gd name="connsiteX0" fmla="*/ 73454 w 187723"/>
                  <a:gd name="connsiteY0" fmla="*/ 0 h 376057"/>
                  <a:gd name="connsiteX1" fmla="*/ 154576 w 187723"/>
                  <a:gd name="connsiteY1" fmla="*/ 210175 h 376057"/>
                  <a:gd name="connsiteX2" fmla="*/ 98971 w 187723"/>
                  <a:gd name="connsiteY2" fmla="*/ 195961 h 376057"/>
                  <a:gd name="connsiteX3" fmla="*/ 149752 w 187723"/>
                  <a:gd name="connsiteY3" fmla="*/ 166008 h 376057"/>
                  <a:gd name="connsiteX4" fmla="*/ 108746 w 187723"/>
                  <a:gd name="connsiteY4" fmla="*/ 164485 h 376057"/>
                  <a:gd name="connsiteX5" fmla="*/ 130836 w 187723"/>
                  <a:gd name="connsiteY5" fmla="*/ 244443 h 376057"/>
                  <a:gd name="connsiteX6" fmla="*/ 65329 w 187723"/>
                  <a:gd name="connsiteY6" fmla="*/ 287595 h 376057"/>
                  <a:gd name="connsiteX7" fmla="*/ 87419 w 187723"/>
                  <a:gd name="connsiteY7" fmla="*/ 336585 h 376057"/>
                  <a:gd name="connsiteX8" fmla="*/ 124488 w 187723"/>
                  <a:gd name="connsiteY8" fmla="*/ 292545 h 376057"/>
                  <a:gd name="connsiteX9" fmla="*/ 120299 w 187723"/>
                  <a:gd name="connsiteY9" fmla="*/ 369711 h 376057"/>
                  <a:gd name="connsiteX10" fmla="*/ 12391 w 187723"/>
                  <a:gd name="connsiteY10" fmla="*/ 221217 h 376057"/>
                  <a:gd name="connsiteX11" fmla="*/ 131852 w 187723"/>
                  <a:gd name="connsiteY11" fmla="*/ 88969 h 376057"/>
                  <a:gd name="connsiteX12" fmla="*/ 73454 w 187723"/>
                  <a:gd name="connsiteY12" fmla="*/ 0 h 37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7723" h="376057">
                    <a:moveTo>
                      <a:pt x="73454" y="0"/>
                    </a:moveTo>
                    <a:cubicBezTo>
                      <a:pt x="162320" y="13326"/>
                      <a:pt x="231381" y="144432"/>
                      <a:pt x="154576" y="210175"/>
                    </a:cubicBezTo>
                    <a:cubicBezTo>
                      <a:pt x="135152" y="232640"/>
                      <a:pt x="116490" y="205987"/>
                      <a:pt x="98971" y="195961"/>
                    </a:cubicBezTo>
                    <a:cubicBezTo>
                      <a:pt x="115983" y="186061"/>
                      <a:pt x="132867" y="176035"/>
                      <a:pt x="149752" y="166008"/>
                    </a:cubicBezTo>
                    <a:cubicBezTo>
                      <a:pt x="136168" y="164612"/>
                      <a:pt x="122203" y="161058"/>
                      <a:pt x="108746" y="164485"/>
                    </a:cubicBezTo>
                    <a:cubicBezTo>
                      <a:pt x="89704" y="191645"/>
                      <a:pt x="93132" y="235305"/>
                      <a:pt x="130836" y="244443"/>
                    </a:cubicBezTo>
                    <a:cubicBezTo>
                      <a:pt x="109254" y="259292"/>
                      <a:pt x="85768" y="271223"/>
                      <a:pt x="65329" y="287595"/>
                    </a:cubicBezTo>
                    <a:cubicBezTo>
                      <a:pt x="55935" y="307775"/>
                      <a:pt x="69773" y="327066"/>
                      <a:pt x="87419" y="336585"/>
                    </a:cubicBezTo>
                    <a:cubicBezTo>
                      <a:pt x="102399" y="324401"/>
                      <a:pt x="112428" y="307394"/>
                      <a:pt x="124488" y="292545"/>
                    </a:cubicBezTo>
                    <a:cubicBezTo>
                      <a:pt x="144039" y="315390"/>
                      <a:pt x="155591" y="354988"/>
                      <a:pt x="120299" y="369711"/>
                    </a:cubicBezTo>
                    <a:cubicBezTo>
                      <a:pt x="38543" y="404613"/>
                      <a:pt x="-28615" y="287214"/>
                      <a:pt x="12391" y="221217"/>
                    </a:cubicBezTo>
                    <a:cubicBezTo>
                      <a:pt x="45398" y="171339"/>
                      <a:pt x="102780" y="142021"/>
                      <a:pt x="131852" y="88969"/>
                    </a:cubicBezTo>
                    <a:cubicBezTo>
                      <a:pt x="135152" y="49244"/>
                      <a:pt x="95670" y="27160"/>
                      <a:pt x="73454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6" name="任意多边形: 形状 66"/>
              <p:cNvSpPr/>
              <p:nvPr/>
            </p:nvSpPr>
            <p:spPr>
              <a:xfrm>
                <a:off x="8344" y="4410"/>
                <a:ext cx="234" cy="326"/>
              </a:xfrm>
              <a:custGeom>
                <a:avLst/>
                <a:gdLst>
                  <a:gd name="connsiteX0" fmla="*/ 16422 w 148384"/>
                  <a:gd name="connsiteY0" fmla="*/ 21685 h 207238"/>
                  <a:gd name="connsiteX1" fmla="*/ 86118 w 148384"/>
                  <a:gd name="connsiteY1" fmla="*/ 29681 h 207238"/>
                  <a:gd name="connsiteX2" fmla="*/ 49938 w 148384"/>
                  <a:gd name="connsiteY2" fmla="*/ 52145 h 207238"/>
                  <a:gd name="connsiteX3" fmla="*/ 71011 w 148384"/>
                  <a:gd name="connsiteY3" fmla="*/ 74102 h 207238"/>
                  <a:gd name="connsiteX4" fmla="*/ 57682 w 148384"/>
                  <a:gd name="connsiteY4" fmla="*/ 119538 h 207238"/>
                  <a:gd name="connsiteX5" fmla="*/ 89419 w 148384"/>
                  <a:gd name="connsiteY5" fmla="*/ 156217 h 207238"/>
                  <a:gd name="connsiteX6" fmla="*/ 102114 w 148384"/>
                  <a:gd name="connsiteY6" fmla="*/ 24858 h 207238"/>
                  <a:gd name="connsiteX7" fmla="*/ 146674 w 148384"/>
                  <a:gd name="connsiteY7" fmla="*/ 76260 h 207238"/>
                  <a:gd name="connsiteX8" fmla="*/ 133217 w 148384"/>
                  <a:gd name="connsiteY8" fmla="*/ 207238 h 207238"/>
                  <a:gd name="connsiteX9" fmla="*/ 22897 w 148384"/>
                  <a:gd name="connsiteY9" fmla="*/ 142257 h 207238"/>
                  <a:gd name="connsiteX10" fmla="*/ 16422 w 148384"/>
                  <a:gd name="connsiteY10" fmla="*/ 21685 h 20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384" h="207238">
                    <a:moveTo>
                      <a:pt x="16422" y="21685"/>
                    </a:moveTo>
                    <a:cubicBezTo>
                      <a:pt x="30006" y="-9156"/>
                      <a:pt x="83833" y="-7633"/>
                      <a:pt x="86118" y="29681"/>
                    </a:cubicBezTo>
                    <a:cubicBezTo>
                      <a:pt x="95767" y="52526"/>
                      <a:pt x="61617" y="44784"/>
                      <a:pt x="49938" y="52145"/>
                    </a:cubicBezTo>
                    <a:cubicBezTo>
                      <a:pt x="55269" y="57603"/>
                      <a:pt x="65806" y="68644"/>
                      <a:pt x="71011" y="74102"/>
                    </a:cubicBezTo>
                    <a:cubicBezTo>
                      <a:pt x="67711" y="85524"/>
                      <a:pt x="60982" y="108116"/>
                      <a:pt x="57682" y="119538"/>
                    </a:cubicBezTo>
                    <a:cubicBezTo>
                      <a:pt x="68218" y="131722"/>
                      <a:pt x="78882" y="143906"/>
                      <a:pt x="89419" y="156217"/>
                    </a:cubicBezTo>
                    <a:cubicBezTo>
                      <a:pt x="68726" y="112304"/>
                      <a:pt x="84722" y="66614"/>
                      <a:pt x="102114" y="24858"/>
                    </a:cubicBezTo>
                    <a:cubicBezTo>
                      <a:pt x="122934" y="34123"/>
                      <a:pt x="156322" y="46688"/>
                      <a:pt x="146674" y="76260"/>
                    </a:cubicBezTo>
                    <a:cubicBezTo>
                      <a:pt x="135248" y="119031"/>
                      <a:pt x="128647" y="162944"/>
                      <a:pt x="133217" y="207238"/>
                    </a:cubicBezTo>
                    <a:cubicBezTo>
                      <a:pt x="96021" y="186424"/>
                      <a:pt x="56285" y="169036"/>
                      <a:pt x="22897" y="142257"/>
                    </a:cubicBezTo>
                    <a:cubicBezTo>
                      <a:pt x="-12269" y="111923"/>
                      <a:pt x="-716" y="58364"/>
                      <a:pt x="16422" y="21685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7" name="任意多边形: 形状 67"/>
              <p:cNvSpPr/>
              <p:nvPr/>
            </p:nvSpPr>
            <p:spPr>
              <a:xfrm>
                <a:off x="10628" y="4401"/>
                <a:ext cx="230" cy="328"/>
              </a:xfrm>
              <a:custGeom>
                <a:avLst/>
                <a:gdLst>
                  <a:gd name="connsiteX0" fmla="*/ 89120 w 146111"/>
                  <a:gd name="connsiteY0" fmla="*/ 52100 h 208208"/>
                  <a:gd name="connsiteX1" fmla="*/ 94706 w 146111"/>
                  <a:gd name="connsiteY1" fmla="*/ 191 h 208208"/>
                  <a:gd name="connsiteX2" fmla="*/ 111082 w 146111"/>
                  <a:gd name="connsiteY2" fmla="*/ 150969 h 208208"/>
                  <a:gd name="connsiteX3" fmla="*/ 15107 w 146111"/>
                  <a:gd name="connsiteY3" fmla="*/ 208209 h 208208"/>
                  <a:gd name="connsiteX4" fmla="*/ 0 w 146111"/>
                  <a:gd name="connsiteY4" fmla="*/ 58192 h 208208"/>
                  <a:gd name="connsiteX5" fmla="*/ 42275 w 146111"/>
                  <a:gd name="connsiteY5" fmla="*/ 25067 h 208208"/>
                  <a:gd name="connsiteX6" fmla="*/ 63857 w 146111"/>
                  <a:gd name="connsiteY6" fmla="*/ 161376 h 208208"/>
                  <a:gd name="connsiteX7" fmla="*/ 89120 w 146111"/>
                  <a:gd name="connsiteY7" fmla="*/ 52100 h 20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111" h="208208">
                    <a:moveTo>
                      <a:pt x="89120" y="52100"/>
                    </a:moveTo>
                    <a:cubicBezTo>
                      <a:pt x="48622" y="54511"/>
                      <a:pt x="58144" y="-3744"/>
                      <a:pt x="94706" y="191"/>
                    </a:cubicBezTo>
                    <a:cubicBezTo>
                      <a:pt x="153103" y="19482"/>
                      <a:pt x="166052" y="119112"/>
                      <a:pt x="111082" y="150969"/>
                    </a:cubicBezTo>
                    <a:cubicBezTo>
                      <a:pt x="80106" y="171783"/>
                      <a:pt x="46972" y="188917"/>
                      <a:pt x="15107" y="208209"/>
                    </a:cubicBezTo>
                    <a:cubicBezTo>
                      <a:pt x="20312" y="157315"/>
                      <a:pt x="7617" y="107944"/>
                      <a:pt x="0" y="58192"/>
                    </a:cubicBezTo>
                    <a:cubicBezTo>
                      <a:pt x="10283" y="42962"/>
                      <a:pt x="27802" y="35474"/>
                      <a:pt x="42275" y="25067"/>
                    </a:cubicBezTo>
                    <a:cubicBezTo>
                      <a:pt x="63476" y="67584"/>
                      <a:pt x="70204" y="114417"/>
                      <a:pt x="63857" y="161376"/>
                    </a:cubicBezTo>
                    <a:cubicBezTo>
                      <a:pt x="83280" y="128124"/>
                      <a:pt x="83915" y="89160"/>
                      <a:pt x="89120" y="5210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8" name="任意多边形: 形状 70"/>
              <p:cNvSpPr/>
              <p:nvPr/>
            </p:nvSpPr>
            <p:spPr>
              <a:xfrm>
                <a:off x="8180" y="4660"/>
                <a:ext cx="362" cy="239"/>
              </a:xfrm>
              <a:custGeom>
                <a:avLst/>
                <a:gdLst>
                  <a:gd name="connsiteX0" fmla="*/ 67655 w 229771"/>
                  <a:gd name="connsiteY0" fmla="*/ 3863 h 151947"/>
                  <a:gd name="connsiteX1" fmla="*/ 229771 w 229771"/>
                  <a:gd name="connsiteY1" fmla="*/ 65419 h 151947"/>
                  <a:gd name="connsiteX2" fmla="*/ 118308 w 229771"/>
                  <a:gd name="connsiteY2" fmla="*/ 141696 h 151947"/>
                  <a:gd name="connsiteX3" fmla="*/ 54960 w 229771"/>
                  <a:gd name="connsiteY3" fmla="*/ 125323 h 151947"/>
                  <a:gd name="connsiteX4" fmla="*/ 163249 w 229771"/>
                  <a:gd name="connsiteY4" fmla="*/ 47269 h 151947"/>
                  <a:gd name="connsiteX5" fmla="*/ 71590 w 229771"/>
                  <a:gd name="connsiteY5" fmla="*/ 75191 h 151947"/>
                  <a:gd name="connsiteX6" fmla="*/ 40741 w 229771"/>
                  <a:gd name="connsiteY6" fmla="*/ 66688 h 151947"/>
                  <a:gd name="connsiteX7" fmla="*/ 63719 w 229771"/>
                  <a:gd name="connsiteY7" fmla="*/ 98163 h 151947"/>
                  <a:gd name="connsiteX8" fmla="*/ 5703 w 229771"/>
                  <a:gd name="connsiteY8" fmla="*/ 102732 h 151947"/>
                  <a:gd name="connsiteX9" fmla="*/ 67655 w 229771"/>
                  <a:gd name="connsiteY9" fmla="*/ 3863 h 15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771" h="151947">
                    <a:moveTo>
                      <a:pt x="67655" y="3863"/>
                    </a:moveTo>
                    <a:cubicBezTo>
                      <a:pt x="129226" y="-14920"/>
                      <a:pt x="179118" y="39527"/>
                      <a:pt x="229771" y="65419"/>
                    </a:cubicBezTo>
                    <a:cubicBezTo>
                      <a:pt x="187623" y="82933"/>
                      <a:pt x="151189" y="110347"/>
                      <a:pt x="118308" y="141696"/>
                    </a:cubicBezTo>
                    <a:cubicBezTo>
                      <a:pt x="99520" y="161876"/>
                      <a:pt x="63211" y="150072"/>
                      <a:pt x="54960" y="125323"/>
                    </a:cubicBezTo>
                    <a:cubicBezTo>
                      <a:pt x="76922" y="83187"/>
                      <a:pt x="119451" y="60215"/>
                      <a:pt x="163249" y="47269"/>
                    </a:cubicBezTo>
                    <a:cubicBezTo>
                      <a:pt x="129988" y="46127"/>
                      <a:pt x="98123" y="54504"/>
                      <a:pt x="71590" y="75191"/>
                    </a:cubicBezTo>
                    <a:cubicBezTo>
                      <a:pt x="61307" y="72399"/>
                      <a:pt x="51024" y="69480"/>
                      <a:pt x="40741" y="66688"/>
                    </a:cubicBezTo>
                    <a:cubicBezTo>
                      <a:pt x="48612" y="76968"/>
                      <a:pt x="56483" y="87248"/>
                      <a:pt x="63719" y="98163"/>
                    </a:cubicBezTo>
                    <a:cubicBezTo>
                      <a:pt x="47977" y="113774"/>
                      <a:pt x="20937" y="126593"/>
                      <a:pt x="5703" y="102732"/>
                    </a:cubicBezTo>
                    <a:cubicBezTo>
                      <a:pt x="-16895" y="58184"/>
                      <a:pt x="32616" y="20997"/>
                      <a:pt x="67655" y="386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9" name="任意多边形: 形状 71"/>
              <p:cNvSpPr/>
              <p:nvPr/>
            </p:nvSpPr>
            <p:spPr>
              <a:xfrm>
                <a:off x="10675" y="4652"/>
                <a:ext cx="350" cy="234"/>
              </a:xfrm>
              <a:custGeom>
                <a:avLst/>
                <a:gdLst>
                  <a:gd name="connsiteX0" fmla="*/ 0 w 222164"/>
                  <a:gd name="connsiteY0" fmla="*/ 61125 h 148530"/>
                  <a:gd name="connsiteX1" fmla="*/ 115906 w 222164"/>
                  <a:gd name="connsiteY1" fmla="*/ 331 h 148530"/>
                  <a:gd name="connsiteX2" fmla="*/ 222165 w 222164"/>
                  <a:gd name="connsiteY2" fmla="*/ 78259 h 148530"/>
                  <a:gd name="connsiteX3" fmla="*/ 153738 w 222164"/>
                  <a:gd name="connsiteY3" fmla="*/ 96789 h 148530"/>
                  <a:gd name="connsiteX4" fmla="*/ 179128 w 222164"/>
                  <a:gd name="connsiteY4" fmla="*/ 66709 h 148530"/>
                  <a:gd name="connsiteX5" fmla="*/ 144216 w 222164"/>
                  <a:gd name="connsiteY5" fmla="*/ 71025 h 148530"/>
                  <a:gd name="connsiteX6" fmla="*/ 61825 w 222164"/>
                  <a:gd name="connsiteY6" fmla="*/ 44499 h 148530"/>
                  <a:gd name="connsiteX7" fmla="*/ 170368 w 222164"/>
                  <a:gd name="connsiteY7" fmla="*/ 130930 h 148530"/>
                  <a:gd name="connsiteX8" fmla="*/ 106385 w 222164"/>
                  <a:gd name="connsiteY8" fmla="*/ 140449 h 148530"/>
                  <a:gd name="connsiteX9" fmla="*/ 0 w 222164"/>
                  <a:gd name="connsiteY9" fmla="*/ 61125 h 14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2164" h="148530">
                    <a:moveTo>
                      <a:pt x="0" y="61125"/>
                    </a:moveTo>
                    <a:cubicBezTo>
                      <a:pt x="36689" y="37645"/>
                      <a:pt x="73886" y="12896"/>
                      <a:pt x="115906" y="331"/>
                    </a:cubicBezTo>
                    <a:cubicBezTo>
                      <a:pt x="163259" y="-3984"/>
                      <a:pt x="208327" y="34472"/>
                      <a:pt x="222165" y="78259"/>
                    </a:cubicBezTo>
                    <a:cubicBezTo>
                      <a:pt x="218610" y="117096"/>
                      <a:pt x="178113" y="116461"/>
                      <a:pt x="153738" y="96789"/>
                    </a:cubicBezTo>
                    <a:cubicBezTo>
                      <a:pt x="160085" y="89301"/>
                      <a:pt x="172780" y="74198"/>
                      <a:pt x="179128" y="66709"/>
                    </a:cubicBezTo>
                    <a:cubicBezTo>
                      <a:pt x="170368" y="67852"/>
                      <a:pt x="152849" y="70009"/>
                      <a:pt x="144216" y="71025"/>
                    </a:cubicBezTo>
                    <a:cubicBezTo>
                      <a:pt x="119842" y="53764"/>
                      <a:pt x="92293" y="41580"/>
                      <a:pt x="61825" y="44499"/>
                    </a:cubicBezTo>
                    <a:cubicBezTo>
                      <a:pt x="104227" y="64679"/>
                      <a:pt x="144089" y="90824"/>
                      <a:pt x="170368" y="130930"/>
                    </a:cubicBezTo>
                    <a:cubicBezTo>
                      <a:pt x="150437" y="135880"/>
                      <a:pt x="125555" y="161263"/>
                      <a:pt x="106385" y="140449"/>
                    </a:cubicBezTo>
                    <a:cubicBezTo>
                      <a:pt x="73378" y="110750"/>
                      <a:pt x="34404" y="88920"/>
                      <a:pt x="0" y="61125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0" name="任意多边形: 形状 73"/>
              <p:cNvSpPr/>
              <p:nvPr/>
            </p:nvSpPr>
            <p:spPr>
              <a:xfrm>
                <a:off x="9809" y="4654"/>
                <a:ext cx="564" cy="448"/>
              </a:xfrm>
              <a:custGeom>
                <a:avLst/>
                <a:gdLst>
                  <a:gd name="connsiteX0" fmla="*/ 0 w 357875"/>
                  <a:gd name="connsiteY0" fmla="*/ 102042 h 284433"/>
                  <a:gd name="connsiteX1" fmla="*/ 106004 w 357875"/>
                  <a:gd name="connsiteY1" fmla="*/ 0 h 284433"/>
                  <a:gd name="connsiteX2" fmla="*/ 59540 w 357875"/>
                  <a:gd name="connsiteY2" fmla="*/ 114099 h 284433"/>
                  <a:gd name="connsiteX3" fmla="*/ 135711 w 357875"/>
                  <a:gd name="connsiteY3" fmla="*/ 17768 h 284433"/>
                  <a:gd name="connsiteX4" fmla="*/ 113494 w 357875"/>
                  <a:gd name="connsiteY4" fmla="*/ 116510 h 284433"/>
                  <a:gd name="connsiteX5" fmla="*/ 182175 w 357875"/>
                  <a:gd name="connsiteY5" fmla="*/ 148113 h 284433"/>
                  <a:gd name="connsiteX6" fmla="*/ 177859 w 357875"/>
                  <a:gd name="connsiteY6" fmla="*/ 93792 h 284433"/>
                  <a:gd name="connsiteX7" fmla="*/ 175193 w 357875"/>
                  <a:gd name="connsiteY7" fmla="*/ 150143 h 284433"/>
                  <a:gd name="connsiteX8" fmla="*/ 184714 w 357875"/>
                  <a:gd name="connsiteY8" fmla="*/ 38964 h 284433"/>
                  <a:gd name="connsiteX9" fmla="*/ 357875 w 357875"/>
                  <a:gd name="connsiteY9" fmla="*/ 63332 h 284433"/>
                  <a:gd name="connsiteX10" fmla="*/ 252125 w 357875"/>
                  <a:gd name="connsiteY10" fmla="*/ 67012 h 284433"/>
                  <a:gd name="connsiteX11" fmla="*/ 191569 w 357875"/>
                  <a:gd name="connsiteY11" fmla="*/ 246981 h 284433"/>
                  <a:gd name="connsiteX12" fmla="*/ 16377 w 357875"/>
                  <a:gd name="connsiteY12" fmla="*/ 214744 h 284433"/>
                  <a:gd name="connsiteX13" fmla="*/ 84930 w 357875"/>
                  <a:gd name="connsiteY13" fmla="*/ 175654 h 284433"/>
                  <a:gd name="connsiteX14" fmla="*/ 56493 w 357875"/>
                  <a:gd name="connsiteY14" fmla="*/ 222359 h 284433"/>
                  <a:gd name="connsiteX15" fmla="*/ 117684 w 357875"/>
                  <a:gd name="connsiteY15" fmla="*/ 214871 h 284433"/>
                  <a:gd name="connsiteX16" fmla="*/ 45449 w 357875"/>
                  <a:gd name="connsiteY16" fmla="*/ 137452 h 284433"/>
                  <a:gd name="connsiteX17" fmla="*/ 0 w 357875"/>
                  <a:gd name="connsiteY17" fmla="*/ 102042 h 28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7875" h="284433">
                    <a:moveTo>
                      <a:pt x="0" y="102042"/>
                    </a:moveTo>
                    <a:cubicBezTo>
                      <a:pt x="33134" y="65870"/>
                      <a:pt x="63222" y="25510"/>
                      <a:pt x="106004" y="0"/>
                    </a:cubicBezTo>
                    <a:cubicBezTo>
                      <a:pt x="93182" y="39091"/>
                      <a:pt x="69061" y="73739"/>
                      <a:pt x="59540" y="114099"/>
                    </a:cubicBezTo>
                    <a:cubicBezTo>
                      <a:pt x="86581" y="83131"/>
                      <a:pt x="103338" y="43913"/>
                      <a:pt x="135711" y="17768"/>
                    </a:cubicBezTo>
                    <a:cubicBezTo>
                      <a:pt x="130506" y="51148"/>
                      <a:pt x="119842" y="83258"/>
                      <a:pt x="113494" y="116510"/>
                    </a:cubicBezTo>
                    <a:cubicBezTo>
                      <a:pt x="103465" y="152301"/>
                      <a:pt x="159197" y="175527"/>
                      <a:pt x="182175" y="148113"/>
                    </a:cubicBezTo>
                    <a:cubicBezTo>
                      <a:pt x="200456" y="138975"/>
                      <a:pt x="202487" y="92015"/>
                      <a:pt x="177859" y="93792"/>
                    </a:cubicBezTo>
                    <a:cubicBezTo>
                      <a:pt x="176462" y="112449"/>
                      <a:pt x="175573" y="131360"/>
                      <a:pt x="175193" y="150143"/>
                    </a:cubicBezTo>
                    <a:cubicBezTo>
                      <a:pt x="111082" y="135040"/>
                      <a:pt x="142947" y="60413"/>
                      <a:pt x="184714" y="38964"/>
                    </a:cubicBezTo>
                    <a:cubicBezTo>
                      <a:pt x="240191" y="11549"/>
                      <a:pt x="312554" y="20053"/>
                      <a:pt x="357875" y="63332"/>
                    </a:cubicBezTo>
                    <a:cubicBezTo>
                      <a:pt x="323725" y="62190"/>
                      <a:pt x="281324" y="40360"/>
                      <a:pt x="252125" y="67012"/>
                    </a:cubicBezTo>
                    <a:cubicBezTo>
                      <a:pt x="218610" y="122221"/>
                      <a:pt x="229401" y="194057"/>
                      <a:pt x="191569" y="246981"/>
                    </a:cubicBezTo>
                    <a:cubicBezTo>
                      <a:pt x="147771" y="304348"/>
                      <a:pt x="24375" y="297495"/>
                      <a:pt x="16377" y="214744"/>
                    </a:cubicBezTo>
                    <a:cubicBezTo>
                      <a:pt x="11933" y="174765"/>
                      <a:pt x="55859" y="169816"/>
                      <a:pt x="84930" y="175654"/>
                    </a:cubicBezTo>
                    <a:cubicBezTo>
                      <a:pt x="75663" y="191265"/>
                      <a:pt x="66142" y="206876"/>
                      <a:pt x="56493" y="222359"/>
                    </a:cubicBezTo>
                    <a:cubicBezTo>
                      <a:pt x="75155" y="235432"/>
                      <a:pt x="110701" y="245966"/>
                      <a:pt x="117684" y="214871"/>
                    </a:cubicBezTo>
                    <a:cubicBezTo>
                      <a:pt x="129744" y="168927"/>
                      <a:pt x="86200" y="139229"/>
                      <a:pt x="45449" y="137452"/>
                    </a:cubicBezTo>
                    <a:cubicBezTo>
                      <a:pt x="30468" y="125521"/>
                      <a:pt x="15361" y="113591"/>
                      <a:pt x="0" y="102042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1" name="任意多边形: 形状 75"/>
              <p:cNvSpPr/>
              <p:nvPr/>
            </p:nvSpPr>
            <p:spPr>
              <a:xfrm>
                <a:off x="10213" y="4846"/>
                <a:ext cx="1035" cy="1198"/>
              </a:xfrm>
              <a:custGeom>
                <a:avLst/>
                <a:gdLst>
                  <a:gd name="connsiteX0" fmla="*/ 503996 w 656924"/>
                  <a:gd name="connsiteY0" fmla="*/ 23283 h 760673"/>
                  <a:gd name="connsiteX1" fmla="*/ 617363 w 656924"/>
                  <a:gd name="connsiteY1" fmla="*/ 14526 h 760673"/>
                  <a:gd name="connsiteX2" fmla="*/ 555919 w 656924"/>
                  <a:gd name="connsiteY2" fmla="*/ 317605 h 760673"/>
                  <a:gd name="connsiteX3" fmla="*/ 655575 w 656924"/>
                  <a:gd name="connsiteY3" fmla="*/ 577024 h 760673"/>
                  <a:gd name="connsiteX4" fmla="*/ 596035 w 656924"/>
                  <a:gd name="connsiteY4" fmla="*/ 635787 h 760673"/>
                  <a:gd name="connsiteX5" fmla="*/ 534972 w 656924"/>
                  <a:gd name="connsiteY5" fmla="*/ 614211 h 760673"/>
                  <a:gd name="connsiteX6" fmla="*/ 606572 w 656924"/>
                  <a:gd name="connsiteY6" fmla="*/ 594539 h 760673"/>
                  <a:gd name="connsiteX7" fmla="*/ 611015 w 656924"/>
                  <a:gd name="connsiteY7" fmla="*/ 512423 h 760673"/>
                  <a:gd name="connsiteX8" fmla="*/ 562774 w 656924"/>
                  <a:gd name="connsiteY8" fmla="*/ 397182 h 760673"/>
                  <a:gd name="connsiteX9" fmla="*/ 513136 w 656924"/>
                  <a:gd name="connsiteY9" fmla="*/ 386013 h 760673"/>
                  <a:gd name="connsiteX10" fmla="*/ 610127 w 656924"/>
                  <a:gd name="connsiteY10" fmla="*/ 567125 h 760673"/>
                  <a:gd name="connsiteX11" fmla="*/ 524181 w 656924"/>
                  <a:gd name="connsiteY11" fmla="*/ 580832 h 760673"/>
                  <a:gd name="connsiteX12" fmla="*/ 508947 w 656924"/>
                  <a:gd name="connsiteY12" fmla="*/ 557606 h 760673"/>
                  <a:gd name="connsiteX13" fmla="*/ 291480 w 656924"/>
                  <a:gd name="connsiteY13" fmla="*/ 612054 h 760673"/>
                  <a:gd name="connsiteX14" fmla="*/ 274976 w 656924"/>
                  <a:gd name="connsiteY14" fmla="*/ 697088 h 760673"/>
                  <a:gd name="connsiteX15" fmla="*/ 229147 w 656924"/>
                  <a:gd name="connsiteY15" fmla="*/ 676020 h 760673"/>
                  <a:gd name="connsiteX16" fmla="*/ 269771 w 656924"/>
                  <a:gd name="connsiteY16" fmla="*/ 715491 h 760673"/>
                  <a:gd name="connsiteX17" fmla="*/ 218991 w 656924"/>
                  <a:gd name="connsiteY17" fmla="*/ 760674 h 760673"/>
                  <a:gd name="connsiteX18" fmla="*/ 181032 w 656924"/>
                  <a:gd name="connsiteY18" fmla="*/ 717649 h 760673"/>
                  <a:gd name="connsiteX19" fmla="*/ 223815 w 656924"/>
                  <a:gd name="connsiteY19" fmla="*/ 733640 h 760673"/>
                  <a:gd name="connsiteX20" fmla="*/ 230035 w 656924"/>
                  <a:gd name="connsiteY20" fmla="*/ 704576 h 760673"/>
                  <a:gd name="connsiteX21" fmla="*/ 140535 w 656924"/>
                  <a:gd name="connsiteY21" fmla="*/ 650763 h 760673"/>
                  <a:gd name="connsiteX22" fmla="*/ 137742 w 656924"/>
                  <a:gd name="connsiteY22" fmla="*/ 688458 h 760673"/>
                  <a:gd name="connsiteX23" fmla="*/ 115906 w 656924"/>
                  <a:gd name="connsiteY23" fmla="*/ 665740 h 760673"/>
                  <a:gd name="connsiteX24" fmla="*/ 68934 w 656924"/>
                  <a:gd name="connsiteY24" fmla="*/ 676274 h 760673"/>
                  <a:gd name="connsiteX25" fmla="*/ 47607 w 656924"/>
                  <a:gd name="connsiteY25" fmla="*/ 627284 h 760673"/>
                  <a:gd name="connsiteX26" fmla="*/ 98387 w 656924"/>
                  <a:gd name="connsiteY26" fmla="*/ 659521 h 760673"/>
                  <a:gd name="connsiteX27" fmla="*/ 381 w 656924"/>
                  <a:gd name="connsiteY27" fmla="*/ 588320 h 760673"/>
                  <a:gd name="connsiteX28" fmla="*/ 0 w 656924"/>
                  <a:gd name="connsiteY28" fmla="*/ 552910 h 760673"/>
                  <a:gd name="connsiteX29" fmla="*/ 44052 w 656924"/>
                  <a:gd name="connsiteY29" fmla="*/ 573344 h 760673"/>
                  <a:gd name="connsiteX30" fmla="*/ 6474 w 656924"/>
                  <a:gd name="connsiteY30" fmla="*/ 536791 h 760673"/>
                  <a:gd name="connsiteX31" fmla="*/ 53193 w 656924"/>
                  <a:gd name="connsiteY31" fmla="*/ 550499 h 760673"/>
                  <a:gd name="connsiteX32" fmla="*/ 138631 w 656924"/>
                  <a:gd name="connsiteY32" fmla="*/ 573471 h 760673"/>
                  <a:gd name="connsiteX33" fmla="*/ 107020 w 656924"/>
                  <a:gd name="connsiteY33" fmla="*/ 537426 h 760673"/>
                  <a:gd name="connsiteX34" fmla="*/ 149675 w 656924"/>
                  <a:gd name="connsiteY34" fmla="*/ 541234 h 760673"/>
                  <a:gd name="connsiteX35" fmla="*/ 181032 w 656924"/>
                  <a:gd name="connsiteY35" fmla="*/ 595554 h 760673"/>
                  <a:gd name="connsiteX36" fmla="*/ 162878 w 656924"/>
                  <a:gd name="connsiteY36" fmla="*/ 615100 h 760673"/>
                  <a:gd name="connsiteX37" fmla="*/ 265455 w 656924"/>
                  <a:gd name="connsiteY37" fmla="*/ 660282 h 760673"/>
                  <a:gd name="connsiteX38" fmla="*/ 243873 w 656924"/>
                  <a:gd name="connsiteY38" fmla="*/ 614592 h 760673"/>
                  <a:gd name="connsiteX39" fmla="*/ 278277 w 656924"/>
                  <a:gd name="connsiteY39" fmla="*/ 613703 h 760673"/>
                  <a:gd name="connsiteX40" fmla="*/ 245143 w 656924"/>
                  <a:gd name="connsiteY40" fmla="*/ 566617 h 760673"/>
                  <a:gd name="connsiteX41" fmla="*/ 322075 w 656924"/>
                  <a:gd name="connsiteY41" fmla="*/ 555321 h 760673"/>
                  <a:gd name="connsiteX42" fmla="*/ 288687 w 656924"/>
                  <a:gd name="connsiteY42" fmla="*/ 506077 h 760673"/>
                  <a:gd name="connsiteX43" fmla="*/ 230289 w 656924"/>
                  <a:gd name="connsiteY43" fmla="*/ 497828 h 760673"/>
                  <a:gd name="connsiteX44" fmla="*/ 274341 w 656924"/>
                  <a:gd name="connsiteY44" fmla="*/ 471429 h 760673"/>
                  <a:gd name="connsiteX45" fmla="*/ 209215 w 656924"/>
                  <a:gd name="connsiteY45" fmla="*/ 364564 h 760673"/>
                  <a:gd name="connsiteX46" fmla="*/ 244381 w 656924"/>
                  <a:gd name="connsiteY46" fmla="*/ 371545 h 760673"/>
                  <a:gd name="connsiteX47" fmla="*/ 310649 w 656924"/>
                  <a:gd name="connsiteY47" fmla="*/ 414443 h 760673"/>
                  <a:gd name="connsiteX48" fmla="*/ 299478 w 656924"/>
                  <a:gd name="connsiteY48" fmla="*/ 366595 h 760673"/>
                  <a:gd name="connsiteX49" fmla="*/ 348608 w 656924"/>
                  <a:gd name="connsiteY49" fmla="*/ 365833 h 760673"/>
                  <a:gd name="connsiteX50" fmla="*/ 392660 w 656924"/>
                  <a:gd name="connsiteY50" fmla="*/ 400355 h 760673"/>
                  <a:gd name="connsiteX51" fmla="*/ 387455 w 656924"/>
                  <a:gd name="connsiteY51" fmla="*/ 345908 h 760673"/>
                  <a:gd name="connsiteX52" fmla="*/ 460578 w 656924"/>
                  <a:gd name="connsiteY52" fmla="*/ 346415 h 760673"/>
                  <a:gd name="connsiteX53" fmla="*/ 420335 w 656924"/>
                  <a:gd name="connsiteY53" fmla="*/ 381064 h 760673"/>
                  <a:gd name="connsiteX54" fmla="*/ 494982 w 656924"/>
                  <a:gd name="connsiteY54" fmla="*/ 367737 h 760673"/>
                  <a:gd name="connsiteX55" fmla="*/ 493840 w 656924"/>
                  <a:gd name="connsiteY55" fmla="*/ 267346 h 760673"/>
                  <a:gd name="connsiteX56" fmla="*/ 421604 w 656924"/>
                  <a:gd name="connsiteY56" fmla="*/ 259350 h 760673"/>
                  <a:gd name="connsiteX57" fmla="*/ 437600 w 656924"/>
                  <a:gd name="connsiteY57" fmla="*/ 296283 h 760673"/>
                  <a:gd name="connsiteX58" fmla="*/ 387836 w 656924"/>
                  <a:gd name="connsiteY58" fmla="*/ 292856 h 760673"/>
                  <a:gd name="connsiteX59" fmla="*/ 384027 w 656924"/>
                  <a:gd name="connsiteY59" fmla="*/ 240185 h 760673"/>
                  <a:gd name="connsiteX60" fmla="*/ 342006 w 656924"/>
                  <a:gd name="connsiteY60" fmla="*/ 275088 h 760673"/>
                  <a:gd name="connsiteX61" fmla="*/ 297446 w 656924"/>
                  <a:gd name="connsiteY61" fmla="*/ 276864 h 760673"/>
                  <a:gd name="connsiteX62" fmla="*/ 298970 w 656924"/>
                  <a:gd name="connsiteY62" fmla="*/ 222163 h 760673"/>
                  <a:gd name="connsiteX63" fmla="*/ 252887 w 656924"/>
                  <a:gd name="connsiteY63" fmla="*/ 274326 h 760673"/>
                  <a:gd name="connsiteX64" fmla="*/ 198805 w 656924"/>
                  <a:gd name="connsiteY64" fmla="*/ 283083 h 760673"/>
                  <a:gd name="connsiteX65" fmla="*/ 256060 w 656924"/>
                  <a:gd name="connsiteY65" fmla="*/ 176092 h 760673"/>
                  <a:gd name="connsiteX66" fmla="*/ 218356 w 656924"/>
                  <a:gd name="connsiteY66" fmla="*/ 154389 h 760673"/>
                  <a:gd name="connsiteX67" fmla="*/ 236891 w 656924"/>
                  <a:gd name="connsiteY67" fmla="*/ 121010 h 760673"/>
                  <a:gd name="connsiteX68" fmla="*/ 270660 w 656924"/>
                  <a:gd name="connsiteY68" fmla="*/ 148805 h 760673"/>
                  <a:gd name="connsiteX69" fmla="*/ 295161 w 656924"/>
                  <a:gd name="connsiteY69" fmla="*/ 87884 h 760673"/>
                  <a:gd name="connsiteX70" fmla="*/ 220768 w 656924"/>
                  <a:gd name="connsiteY70" fmla="*/ 85092 h 760673"/>
                  <a:gd name="connsiteX71" fmla="*/ 282085 w 656924"/>
                  <a:gd name="connsiteY71" fmla="*/ 38640 h 760673"/>
                  <a:gd name="connsiteX72" fmla="*/ 472766 w 656924"/>
                  <a:gd name="connsiteY72" fmla="*/ 75319 h 760673"/>
                  <a:gd name="connsiteX73" fmla="*/ 469719 w 656924"/>
                  <a:gd name="connsiteY73" fmla="*/ 91057 h 760673"/>
                  <a:gd name="connsiteX74" fmla="*/ 351908 w 656924"/>
                  <a:gd name="connsiteY74" fmla="*/ 75192 h 760673"/>
                  <a:gd name="connsiteX75" fmla="*/ 296939 w 656924"/>
                  <a:gd name="connsiteY75" fmla="*/ 203252 h 760673"/>
                  <a:gd name="connsiteX76" fmla="*/ 311157 w 656924"/>
                  <a:gd name="connsiteY76" fmla="*/ 206806 h 760673"/>
                  <a:gd name="connsiteX77" fmla="*/ 350766 w 656924"/>
                  <a:gd name="connsiteY77" fmla="*/ 86488 h 760673"/>
                  <a:gd name="connsiteX78" fmla="*/ 468830 w 656924"/>
                  <a:gd name="connsiteY78" fmla="*/ 102226 h 760673"/>
                  <a:gd name="connsiteX79" fmla="*/ 430110 w 656924"/>
                  <a:gd name="connsiteY79" fmla="*/ 173553 h 760673"/>
                  <a:gd name="connsiteX80" fmla="*/ 428587 w 656924"/>
                  <a:gd name="connsiteY80" fmla="*/ 138270 h 760673"/>
                  <a:gd name="connsiteX81" fmla="*/ 386185 w 656924"/>
                  <a:gd name="connsiteY81" fmla="*/ 137128 h 760673"/>
                  <a:gd name="connsiteX82" fmla="*/ 378187 w 656924"/>
                  <a:gd name="connsiteY82" fmla="*/ 172538 h 760673"/>
                  <a:gd name="connsiteX83" fmla="*/ 473273 w 656924"/>
                  <a:gd name="connsiteY83" fmla="*/ 187387 h 760673"/>
                  <a:gd name="connsiteX84" fmla="*/ 505519 w 656924"/>
                  <a:gd name="connsiteY84" fmla="*/ 133447 h 760673"/>
                  <a:gd name="connsiteX85" fmla="*/ 475940 w 656924"/>
                  <a:gd name="connsiteY85" fmla="*/ 106668 h 760673"/>
                  <a:gd name="connsiteX86" fmla="*/ 508566 w 656924"/>
                  <a:gd name="connsiteY86" fmla="*/ 54378 h 760673"/>
                  <a:gd name="connsiteX87" fmla="*/ 583086 w 656924"/>
                  <a:gd name="connsiteY87" fmla="*/ 65039 h 760673"/>
                  <a:gd name="connsiteX88" fmla="*/ 524308 w 656924"/>
                  <a:gd name="connsiteY88" fmla="*/ 247166 h 760673"/>
                  <a:gd name="connsiteX89" fmla="*/ 553253 w 656924"/>
                  <a:gd name="connsiteY89" fmla="*/ 237647 h 760673"/>
                  <a:gd name="connsiteX90" fmla="*/ 590830 w 656924"/>
                  <a:gd name="connsiteY90" fmla="*/ 61739 h 760673"/>
                  <a:gd name="connsiteX91" fmla="*/ 503996 w 656924"/>
                  <a:gd name="connsiteY91" fmla="*/ 23283 h 760673"/>
                  <a:gd name="connsiteX92" fmla="*/ 353686 w 656924"/>
                  <a:gd name="connsiteY92" fmla="*/ 111872 h 760673"/>
                  <a:gd name="connsiteX93" fmla="*/ 345815 w 656924"/>
                  <a:gd name="connsiteY93" fmla="*/ 165684 h 760673"/>
                  <a:gd name="connsiteX94" fmla="*/ 370062 w 656924"/>
                  <a:gd name="connsiteY94" fmla="*/ 117837 h 760673"/>
                  <a:gd name="connsiteX95" fmla="*/ 422493 w 656924"/>
                  <a:gd name="connsiteY95" fmla="*/ 111364 h 760673"/>
                  <a:gd name="connsiteX96" fmla="*/ 353686 w 656924"/>
                  <a:gd name="connsiteY96" fmla="*/ 111872 h 760673"/>
                  <a:gd name="connsiteX97" fmla="*/ 351654 w 656924"/>
                  <a:gd name="connsiteY97" fmla="*/ 463941 h 760673"/>
                  <a:gd name="connsiteX98" fmla="*/ 375902 w 656924"/>
                  <a:gd name="connsiteY98" fmla="*/ 530953 h 760673"/>
                  <a:gd name="connsiteX99" fmla="*/ 444075 w 656924"/>
                  <a:gd name="connsiteY99" fmla="*/ 540853 h 760673"/>
                  <a:gd name="connsiteX100" fmla="*/ 445217 w 656924"/>
                  <a:gd name="connsiteY100" fmla="*/ 555194 h 760673"/>
                  <a:gd name="connsiteX101" fmla="*/ 339848 w 656924"/>
                  <a:gd name="connsiteY101" fmla="*/ 544026 h 760673"/>
                  <a:gd name="connsiteX102" fmla="*/ 524181 w 656924"/>
                  <a:gd name="connsiteY102" fmla="*/ 506585 h 760673"/>
                  <a:gd name="connsiteX103" fmla="*/ 493840 w 656924"/>
                  <a:gd name="connsiteY103" fmla="*/ 454676 h 760673"/>
                  <a:gd name="connsiteX104" fmla="*/ 439251 w 656924"/>
                  <a:gd name="connsiteY104" fmla="*/ 451503 h 760673"/>
                  <a:gd name="connsiteX105" fmla="*/ 484953 w 656924"/>
                  <a:gd name="connsiteY105" fmla="*/ 492878 h 760673"/>
                  <a:gd name="connsiteX106" fmla="*/ 476066 w 656924"/>
                  <a:gd name="connsiteY106" fmla="*/ 541107 h 760673"/>
                  <a:gd name="connsiteX107" fmla="*/ 386693 w 656924"/>
                  <a:gd name="connsiteY107" fmla="*/ 522450 h 760673"/>
                  <a:gd name="connsiteX108" fmla="*/ 360668 w 656924"/>
                  <a:gd name="connsiteY108" fmla="*/ 450487 h 760673"/>
                  <a:gd name="connsiteX109" fmla="*/ 351654 w 656924"/>
                  <a:gd name="connsiteY109" fmla="*/ 463941 h 760673"/>
                  <a:gd name="connsiteX110" fmla="*/ 396468 w 656924"/>
                  <a:gd name="connsiteY110" fmla="*/ 465337 h 760673"/>
                  <a:gd name="connsiteX111" fmla="*/ 404974 w 656924"/>
                  <a:gd name="connsiteY111" fmla="*/ 506966 h 760673"/>
                  <a:gd name="connsiteX112" fmla="*/ 446233 w 656924"/>
                  <a:gd name="connsiteY112" fmla="*/ 501889 h 760673"/>
                  <a:gd name="connsiteX113" fmla="*/ 438743 w 656924"/>
                  <a:gd name="connsiteY113" fmla="*/ 455437 h 760673"/>
                  <a:gd name="connsiteX114" fmla="*/ 396468 w 656924"/>
                  <a:gd name="connsiteY114" fmla="*/ 465337 h 760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656924" h="760673">
                    <a:moveTo>
                      <a:pt x="503996" y="23283"/>
                    </a:moveTo>
                    <a:cubicBezTo>
                      <a:pt x="534337" y="-13396"/>
                      <a:pt x="579024" y="946"/>
                      <a:pt x="617363" y="14526"/>
                    </a:cubicBezTo>
                    <a:cubicBezTo>
                      <a:pt x="642119" y="118598"/>
                      <a:pt x="592354" y="222036"/>
                      <a:pt x="555919" y="317605"/>
                    </a:cubicBezTo>
                    <a:cubicBezTo>
                      <a:pt x="604795" y="396040"/>
                      <a:pt x="643388" y="484882"/>
                      <a:pt x="655575" y="577024"/>
                    </a:cubicBezTo>
                    <a:cubicBezTo>
                      <a:pt x="664843" y="613577"/>
                      <a:pt x="624346" y="629568"/>
                      <a:pt x="596035" y="635787"/>
                    </a:cubicBezTo>
                    <a:cubicBezTo>
                      <a:pt x="572676" y="643402"/>
                      <a:pt x="554142" y="623349"/>
                      <a:pt x="534972" y="614211"/>
                    </a:cubicBezTo>
                    <a:cubicBezTo>
                      <a:pt x="558839" y="607865"/>
                      <a:pt x="583467" y="603423"/>
                      <a:pt x="606572" y="594539"/>
                    </a:cubicBezTo>
                    <a:cubicBezTo>
                      <a:pt x="629677" y="572836"/>
                      <a:pt x="617109" y="538695"/>
                      <a:pt x="611015" y="512423"/>
                    </a:cubicBezTo>
                    <a:cubicBezTo>
                      <a:pt x="598828" y="472825"/>
                      <a:pt x="589053" y="430308"/>
                      <a:pt x="562774" y="397182"/>
                    </a:cubicBezTo>
                    <a:cubicBezTo>
                      <a:pt x="546524" y="392105"/>
                      <a:pt x="529640" y="389440"/>
                      <a:pt x="513136" y="386013"/>
                    </a:cubicBezTo>
                    <a:cubicBezTo>
                      <a:pt x="582959" y="416981"/>
                      <a:pt x="600225" y="499097"/>
                      <a:pt x="610127" y="567125"/>
                    </a:cubicBezTo>
                    <a:cubicBezTo>
                      <a:pt x="581563" y="572074"/>
                      <a:pt x="552872" y="576644"/>
                      <a:pt x="524181" y="580832"/>
                    </a:cubicBezTo>
                    <a:cubicBezTo>
                      <a:pt x="520373" y="574994"/>
                      <a:pt x="512755" y="563444"/>
                      <a:pt x="508947" y="557606"/>
                    </a:cubicBezTo>
                    <a:cubicBezTo>
                      <a:pt x="441282" y="591366"/>
                      <a:pt x="365365" y="601012"/>
                      <a:pt x="291480" y="612054"/>
                    </a:cubicBezTo>
                    <a:cubicBezTo>
                      <a:pt x="295542" y="641879"/>
                      <a:pt x="289575" y="670943"/>
                      <a:pt x="274976" y="697088"/>
                    </a:cubicBezTo>
                    <a:cubicBezTo>
                      <a:pt x="259742" y="689981"/>
                      <a:pt x="244508" y="682873"/>
                      <a:pt x="229147" y="676020"/>
                    </a:cubicBezTo>
                    <a:cubicBezTo>
                      <a:pt x="242604" y="689219"/>
                      <a:pt x="256187" y="702292"/>
                      <a:pt x="269771" y="715491"/>
                    </a:cubicBezTo>
                    <a:cubicBezTo>
                      <a:pt x="253648" y="731102"/>
                      <a:pt x="240191" y="751282"/>
                      <a:pt x="218991" y="760674"/>
                    </a:cubicBezTo>
                    <a:cubicBezTo>
                      <a:pt x="199821" y="753947"/>
                      <a:pt x="193092" y="732244"/>
                      <a:pt x="181032" y="717649"/>
                    </a:cubicBezTo>
                    <a:cubicBezTo>
                      <a:pt x="195251" y="722853"/>
                      <a:pt x="209469" y="728183"/>
                      <a:pt x="223815" y="733640"/>
                    </a:cubicBezTo>
                    <a:cubicBezTo>
                      <a:pt x="225338" y="726279"/>
                      <a:pt x="228385" y="711811"/>
                      <a:pt x="230035" y="704576"/>
                    </a:cubicBezTo>
                    <a:cubicBezTo>
                      <a:pt x="204772" y="679828"/>
                      <a:pt x="171511" y="666374"/>
                      <a:pt x="140535" y="650763"/>
                    </a:cubicBezTo>
                    <a:cubicBezTo>
                      <a:pt x="139900" y="660155"/>
                      <a:pt x="138503" y="679066"/>
                      <a:pt x="137742" y="688458"/>
                    </a:cubicBezTo>
                    <a:cubicBezTo>
                      <a:pt x="130379" y="680843"/>
                      <a:pt x="123143" y="673355"/>
                      <a:pt x="115906" y="665740"/>
                    </a:cubicBezTo>
                    <a:cubicBezTo>
                      <a:pt x="100418" y="669167"/>
                      <a:pt x="85057" y="683508"/>
                      <a:pt x="68934" y="676274"/>
                    </a:cubicBezTo>
                    <a:cubicBezTo>
                      <a:pt x="59413" y="661044"/>
                      <a:pt x="53954" y="643783"/>
                      <a:pt x="47607" y="627284"/>
                    </a:cubicBezTo>
                    <a:cubicBezTo>
                      <a:pt x="64491" y="638072"/>
                      <a:pt x="81249" y="648860"/>
                      <a:pt x="98387" y="659521"/>
                    </a:cubicBezTo>
                    <a:cubicBezTo>
                      <a:pt x="104227" y="607485"/>
                      <a:pt x="40370" y="592127"/>
                      <a:pt x="381" y="588320"/>
                    </a:cubicBezTo>
                    <a:cubicBezTo>
                      <a:pt x="254" y="579563"/>
                      <a:pt x="127" y="561794"/>
                      <a:pt x="0" y="552910"/>
                    </a:cubicBezTo>
                    <a:cubicBezTo>
                      <a:pt x="14599" y="559763"/>
                      <a:pt x="29326" y="566490"/>
                      <a:pt x="44052" y="573344"/>
                    </a:cubicBezTo>
                    <a:cubicBezTo>
                      <a:pt x="31484" y="561160"/>
                      <a:pt x="18789" y="548976"/>
                      <a:pt x="6474" y="536791"/>
                    </a:cubicBezTo>
                    <a:cubicBezTo>
                      <a:pt x="26914" y="527526"/>
                      <a:pt x="46464" y="524480"/>
                      <a:pt x="53193" y="550499"/>
                    </a:cubicBezTo>
                    <a:cubicBezTo>
                      <a:pt x="78075" y="560779"/>
                      <a:pt x="116922" y="607611"/>
                      <a:pt x="138631" y="573471"/>
                    </a:cubicBezTo>
                    <a:cubicBezTo>
                      <a:pt x="128982" y="560652"/>
                      <a:pt x="117557" y="549229"/>
                      <a:pt x="107020" y="537426"/>
                    </a:cubicBezTo>
                    <a:cubicBezTo>
                      <a:pt x="117684" y="538441"/>
                      <a:pt x="139011" y="540345"/>
                      <a:pt x="149675" y="541234"/>
                    </a:cubicBezTo>
                    <a:cubicBezTo>
                      <a:pt x="155388" y="562175"/>
                      <a:pt x="157038" y="587178"/>
                      <a:pt x="181032" y="595554"/>
                    </a:cubicBezTo>
                    <a:cubicBezTo>
                      <a:pt x="176462" y="600377"/>
                      <a:pt x="167449" y="610150"/>
                      <a:pt x="162878" y="615100"/>
                    </a:cubicBezTo>
                    <a:cubicBezTo>
                      <a:pt x="195251" y="631726"/>
                      <a:pt x="225846" y="671578"/>
                      <a:pt x="265455" y="660282"/>
                    </a:cubicBezTo>
                    <a:cubicBezTo>
                      <a:pt x="275357" y="639722"/>
                      <a:pt x="255172" y="627918"/>
                      <a:pt x="243873" y="614592"/>
                    </a:cubicBezTo>
                    <a:cubicBezTo>
                      <a:pt x="252506" y="614338"/>
                      <a:pt x="269644" y="613957"/>
                      <a:pt x="278277" y="613703"/>
                    </a:cubicBezTo>
                    <a:cubicBezTo>
                      <a:pt x="267232" y="597966"/>
                      <a:pt x="256187" y="582355"/>
                      <a:pt x="245143" y="566617"/>
                    </a:cubicBezTo>
                    <a:cubicBezTo>
                      <a:pt x="270787" y="562936"/>
                      <a:pt x="296431" y="559256"/>
                      <a:pt x="322075" y="555321"/>
                    </a:cubicBezTo>
                    <a:cubicBezTo>
                      <a:pt x="310903" y="538695"/>
                      <a:pt x="299858" y="522323"/>
                      <a:pt x="288687" y="506077"/>
                    </a:cubicBezTo>
                    <a:cubicBezTo>
                      <a:pt x="266216" y="521942"/>
                      <a:pt x="243873" y="527399"/>
                      <a:pt x="230289" y="497828"/>
                    </a:cubicBezTo>
                    <a:cubicBezTo>
                      <a:pt x="244762" y="488943"/>
                      <a:pt x="259488" y="480186"/>
                      <a:pt x="274341" y="471429"/>
                    </a:cubicBezTo>
                    <a:cubicBezTo>
                      <a:pt x="240953" y="444142"/>
                      <a:pt x="230416" y="400355"/>
                      <a:pt x="209215" y="364564"/>
                    </a:cubicBezTo>
                    <a:cubicBezTo>
                      <a:pt x="217975" y="366341"/>
                      <a:pt x="235621" y="369768"/>
                      <a:pt x="244381" y="371545"/>
                    </a:cubicBezTo>
                    <a:cubicBezTo>
                      <a:pt x="272310" y="375733"/>
                      <a:pt x="280562" y="416220"/>
                      <a:pt x="310649" y="414443"/>
                    </a:cubicBezTo>
                    <a:cubicBezTo>
                      <a:pt x="307348" y="398324"/>
                      <a:pt x="303413" y="382460"/>
                      <a:pt x="299478" y="366595"/>
                    </a:cubicBezTo>
                    <a:cubicBezTo>
                      <a:pt x="315727" y="366341"/>
                      <a:pt x="332104" y="365960"/>
                      <a:pt x="348608" y="365833"/>
                    </a:cubicBezTo>
                    <a:cubicBezTo>
                      <a:pt x="363080" y="377383"/>
                      <a:pt x="377806" y="388933"/>
                      <a:pt x="392660" y="400355"/>
                    </a:cubicBezTo>
                    <a:cubicBezTo>
                      <a:pt x="391390" y="386775"/>
                      <a:pt x="388724" y="359614"/>
                      <a:pt x="387455" y="345908"/>
                    </a:cubicBezTo>
                    <a:cubicBezTo>
                      <a:pt x="411702" y="345654"/>
                      <a:pt x="436077" y="345780"/>
                      <a:pt x="460578" y="346415"/>
                    </a:cubicBezTo>
                    <a:cubicBezTo>
                      <a:pt x="446995" y="357838"/>
                      <a:pt x="433538" y="369387"/>
                      <a:pt x="420335" y="381064"/>
                    </a:cubicBezTo>
                    <a:cubicBezTo>
                      <a:pt x="445471" y="378652"/>
                      <a:pt x="470861" y="375860"/>
                      <a:pt x="494982" y="367737"/>
                    </a:cubicBezTo>
                    <a:cubicBezTo>
                      <a:pt x="489142" y="333977"/>
                      <a:pt x="475940" y="301106"/>
                      <a:pt x="493840" y="267346"/>
                    </a:cubicBezTo>
                    <a:cubicBezTo>
                      <a:pt x="469719" y="264680"/>
                      <a:pt x="445598" y="262015"/>
                      <a:pt x="421604" y="259350"/>
                    </a:cubicBezTo>
                    <a:cubicBezTo>
                      <a:pt x="426810" y="271661"/>
                      <a:pt x="432141" y="283972"/>
                      <a:pt x="437600" y="296283"/>
                    </a:cubicBezTo>
                    <a:cubicBezTo>
                      <a:pt x="420970" y="295141"/>
                      <a:pt x="404466" y="293871"/>
                      <a:pt x="387836" y="292856"/>
                    </a:cubicBezTo>
                    <a:cubicBezTo>
                      <a:pt x="386566" y="275214"/>
                      <a:pt x="385296" y="257700"/>
                      <a:pt x="384027" y="240185"/>
                    </a:cubicBezTo>
                    <a:cubicBezTo>
                      <a:pt x="369808" y="251608"/>
                      <a:pt x="355844" y="263284"/>
                      <a:pt x="342006" y="275088"/>
                    </a:cubicBezTo>
                    <a:cubicBezTo>
                      <a:pt x="327153" y="275595"/>
                      <a:pt x="312300" y="276230"/>
                      <a:pt x="297446" y="276864"/>
                    </a:cubicBezTo>
                    <a:cubicBezTo>
                      <a:pt x="297827" y="263157"/>
                      <a:pt x="298589" y="235870"/>
                      <a:pt x="298970" y="222163"/>
                    </a:cubicBezTo>
                    <a:cubicBezTo>
                      <a:pt x="281451" y="237520"/>
                      <a:pt x="266343" y="255415"/>
                      <a:pt x="252887" y="274326"/>
                    </a:cubicBezTo>
                    <a:cubicBezTo>
                      <a:pt x="234860" y="277245"/>
                      <a:pt x="216705" y="280037"/>
                      <a:pt x="198805" y="283083"/>
                    </a:cubicBezTo>
                    <a:cubicBezTo>
                      <a:pt x="222672" y="249958"/>
                      <a:pt x="230670" y="208202"/>
                      <a:pt x="256060" y="176092"/>
                    </a:cubicBezTo>
                    <a:cubicBezTo>
                      <a:pt x="243492" y="168857"/>
                      <a:pt x="230797" y="161623"/>
                      <a:pt x="218356" y="154389"/>
                    </a:cubicBezTo>
                    <a:cubicBezTo>
                      <a:pt x="224449" y="143220"/>
                      <a:pt x="230670" y="132051"/>
                      <a:pt x="236891" y="121010"/>
                    </a:cubicBezTo>
                    <a:cubicBezTo>
                      <a:pt x="248062" y="130275"/>
                      <a:pt x="259361" y="139539"/>
                      <a:pt x="270660" y="148805"/>
                    </a:cubicBezTo>
                    <a:cubicBezTo>
                      <a:pt x="279546" y="128752"/>
                      <a:pt x="287925" y="108572"/>
                      <a:pt x="295161" y="87884"/>
                    </a:cubicBezTo>
                    <a:cubicBezTo>
                      <a:pt x="270406" y="86996"/>
                      <a:pt x="245523" y="86107"/>
                      <a:pt x="220768" y="85092"/>
                    </a:cubicBezTo>
                    <a:cubicBezTo>
                      <a:pt x="235875" y="64531"/>
                      <a:pt x="250094" y="30644"/>
                      <a:pt x="282085" y="38640"/>
                    </a:cubicBezTo>
                    <a:cubicBezTo>
                      <a:pt x="345307" y="48794"/>
                      <a:pt x="414876" y="46636"/>
                      <a:pt x="472766" y="75319"/>
                    </a:cubicBezTo>
                    <a:cubicBezTo>
                      <a:pt x="472004" y="79254"/>
                      <a:pt x="470480" y="87123"/>
                      <a:pt x="469719" y="91057"/>
                    </a:cubicBezTo>
                    <a:cubicBezTo>
                      <a:pt x="429983" y="90676"/>
                      <a:pt x="392152" y="70623"/>
                      <a:pt x="351908" y="75192"/>
                    </a:cubicBezTo>
                    <a:cubicBezTo>
                      <a:pt x="312934" y="105018"/>
                      <a:pt x="310395" y="159466"/>
                      <a:pt x="296939" y="203252"/>
                    </a:cubicBezTo>
                    <a:cubicBezTo>
                      <a:pt x="300493" y="204140"/>
                      <a:pt x="307602" y="205917"/>
                      <a:pt x="311157" y="206806"/>
                    </a:cubicBezTo>
                    <a:cubicBezTo>
                      <a:pt x="315473" y="165304"/>
                      <a:pt x="319536" y="116821"/>
                      <a:pt x="350766" y="86488"/>
                    </a:cubicBezTo>
                    <a:cubicBezTo>
                      <a:pt x="390755" y="78365"/>
                      <a:pt x="430110" y="94103"/>
                      <a:pt x="468830" y="102226"/>
                    </a:cubicBezTo>
                    <a:cubicBezTo>
                      <a:pt x="473020" y="133574"/>
                      <a:pt x="458293" y="159085"/>
                      <a:pt x="430110" y="173553"/>
                    </a:cubicBezTo>
                    <a:cubicBezTo>
                      <a:pt x="429729" y="164669"/>
                      <a:pt x="428968" y="147155"/>
                      <a:pt x="428587" y="138270"/>
                    </a:cubicBezTo>
                    <a:cubicBezTo>
                      <a:pt x="414495" y="137890"/>
                      <a:pt x="400277" y="137509"/>
                      <a:pt x="386185" y="137128"/>
                    </a:cubicBezTo>
                    <a:cubicBezTo>
                      <a:pt x="384281" y="145885"/>
                      <a:pt x="380218" y="163654"/>
                      <a:pt x="378187" y="172538"/>
                    </a:cubicBezTo>
                    <a:cubicBezTo>
                      <a:pt x="409671" y="178503"/>
                      <a:pt x="441028" y="186118"/>
                      <a:pt x="473273" y="187387"/>
                    </a:cubicBezTo>
                    <a:cubicBezTo>
                      <a:pt x="485969" y="170634"/>
                      <a:pt x="495363" y="151724"/>
                      <a:pt x="505519" y="133447"/>
                    </a:cubicBezTo>
                    <a:cubicBezTo>
                      <a:pt x="498156" y="126721"/>
                      <a:pt x="483430" y="113394"/>
                      <a:pt x="475940" y="106668"/>
                    </a:cubicBezTo>
                    <a:cubicBezTo>
                      <a:pt x="485842" y="89026"/>
                      <a:pt x="485334" y="60977"/>
                      <a:pt x="508566" y="54378"/>
                    </a:cubicBezTo>
                    <a:cubicBezTo>
                      <a:pt x="533575" y="56028"/>
                      <a:pt x="558204" y="60977"/>
                      <a:pt x="583086" y="65039"/>
                    </a:cubicBezTo>
                    <a:cubicBezTo>
                      <a:pt x="585625" y="130655"/>
                      <a:pt x="562139" y="194114"/>
                      <a:pt x="524308" y="247166"/>
                    </a:cubicBezTo>
                    <a:cubicBezTo>
                      <a:pt x="531544" y="244754"/>
                      <a:pt x="546017" y="239931"/>
                      <a:pt x="553253" y="237647"/>
                    </a:cubicBezTo>
                    <a:cubicBezTo>
                      <a:pt x="575088" y="181930"/>
                      <a:pt x="598955" y="122533"/>
                      <a:pt x="590830" y="61739"/>
                    </a:cubicBezTo>
                    <a:cubicBezTo>
                      <a:pt x="580928" y="24298"/>
                      <a:pt x="532306" y="34579"/>
                      <a:pt x="503996" y="23283"/>
                    </a:cubicBezTo>
                    <a:moveTo>
                      <a:pt x="353686" y="111872"/>
                    </a:moveTo>
                    <a:cubicBezTo>
                      <a:pt x="350893" y="129767"/>
                      <a:pt x="348227" y="147662"/>
                      <a:pt x="345815" y="165684"/>
                    </a:cubicBezTo>
                    <a:cubicBezTo>
                      <a:pt x="353939" y="149820"/>
                      <a:pt x="361937" y="133828"/>
                      <a:pt x="370062" y="117837"/>
                    </a:cubicBezTo>
                    <a:cubicBezTo>
                      <a:pt x="387455" y="115806"/>
                      <a:pt x="404974" y="113648"/>
                      <a:pt x="422493" y="111364"/>
                    </a:cubicBezTo>
                    <a:cubicBezTo>
                      <a:pt x="399515" y="111110"/>
                      <a:pt x="376537" y="111491"/>
                      <a:pt x="353686" y="111872"/>
                    </a:cubicBezTo>
                    <a:moveTo>
                      <a:pt x="351654" y="463941"/>
                    </a:moveTo>
                    <a:cubicBezTo>
                      <a:pt x="359652" y="486278"/>
                      <a:pt x="367650" y="508616"/>
                      <a:pt x="375902" y="530953"/>
                    </a:cubicBezTo>
                    <a:cubicBezTo>
                      <a:pt x="398626" y="533365"/>
                      <a:pt x="421985" y="533618"/>
                      <a:pt x="444075" y="540853"/>
                    </a:cubicBezTo>
                    <a:cubicBezTo>
                      <a:pt x="444329" y="544407"/>
                      <a:pt x="444964" y="551514"/>
                      <a:pt x="445217" y="555194"/>
                    </a:cubicBezTo>
                    <a:cubicBezTo>
                      <a:pt x="409544" y="565348"/>
                      <a:pt x="373236" y="557987"/>
                      <a:pt x="339848" y="544026"/>
                    </a:cubicBezTo>
                    <a:cubicBezTo>
                      <a:pt x="395960" y="594793"/>
                      <a:pt x="481526" y="557733"/>
                      <a:pt x="524181" y="506585"/>
                    </a:cubicBezTo>
                    <a:cubicBezTo>
                      <a:pt x="514787" y="488943"/>
                      <a:pt x="506916" y="470033"/>
                      <a:pt x="493840" y="454676"/>
                    </a:cubicBezTo>
                    <a:cubicBezTo>
                      <a:pt x="475686" y="452137"/>
                      <a:pt x="457532" y="451122"/>
                      <a:pt x="439251" y="451503"/>
                    </a:cubicBezTo>
                    <a:cubicBezTo>
                      <a:pt x="454231" y="465591"/>
                      <a:pt x="469465" y="479298"/>
                      <a:pt x="484953" y="492878"/>
                    </a:cubicBezTo>
                    <a:cubicBezTo>
                      <a:pt x="482160" y="508996"/>
                      <a:pt x="479240" y="525115"/>
                      <a:pt x="476066" y="541107"/>
                    </a:cubicBezTo>
                    <a:cubicBezTo>
                      <a:pt x="448137" y="527273"/>
                      <a:pt x="416146" y="530699"/>
                      <a:pt x="386693" y="522450"/>
                    </a:cubicBezTo>
                    <a:cubicBezTo>
                      <a:pt x="371205" y="501508"/>
                      <a:pt x="367904" y="474729"/>
                      <a:pt x="360668" y="450487"/>
                    </a:cubicBezTo>
                    <a:cubicBezTo>
                      <a:pt x="358383" y="453787"/>
                      <a:pt x="353939" y="460514"/>
                      <a:pt x="351654" y="463941"/>
                    </a:cubicBezTo>
                    <a:moveTo>
                      <a:pt x="396468" y="465337"/>
                    </a:moveTo>
                    <a:cubicBezTo>
                      <a:pt x="399261" y="479171"/>
                      <a:pt x="402054" y="493132"/>
                      <a:pt x="404974" y="506966"/>
                    </a:cubicBezTo>
                    <a:cubicBezTo>
                      <a:pt x="415257" y="505697"/>
                      <a:pt x="435950" y="503158"/>
                      <a:pt x="446233" y="501889"/>
                    </a:cubicBezTo>
                    <a:cubicBezTo>
                      <a:pt x="443694" y="486405"/>
                      <a:pt x="441155" y="470921"/>
                      <a:pt x="438743" y="455437"/>
                    </a:cubicBezTo>
                    <a:cubicBezTo>
                      <a:pt x="428206" y="457976"/>
                      <a:pt x="407005" y="462926"/>
                      <a:pt x="396468" y="465337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2" name="任意多边形: 形状 77"/>
              <p:cNvSpPr/>
              <p:nvPr/>
            </p:nvSpPr>
            <p:spPr>
              <a:xfrm>
                <a:off x="8066" y="4941"/>
                <a:ext cx="442" cy="285"/>
              </a:xfrm>
              <a:custGeom>
                <a:avLst/>
                <a:gdLst>
                  <a:gd name="connsiteX0" fmla="*/ 0 w 280942"/>
                  <a:gd name="connsiteY0" fmla="*/ 33506 h 180798"/>
                  <a:gd name="connsiteX1" fmla="*/ 85692 w 280942"/>
                  <a:gd name="connsiteY1" fmla="*/ 0 h 180798"/>
                  <a:gd name="connsiteX2" fmla="*/ 105877 w 280942"/>
                  <a:gd name="connsiteY2" fmla="*/ 62063 h 180798"/>
                  <a:gd name="connsiteX3" fmla="*/ 82518 w 280942"/>
                  <a:gd name="connsiteY3" fmla="*/ 76785 h 180798"/>
                  <a:gd name="connsiteX4" fmla="*/ 114256 w 280942"/>
                  <a:gd name="connsiteY4" fmla="*/ 130598 h 180798"/>
                  <a:gd name="connsiteX5" fmla="*/ 205915 w 280942"/>
                  <a:gd name="connsiteY5" fmla="*/ 110672 h 180798"/>
                  <a:gd name="connsiteX6" fmla="*/ 162878 w 280942"/>
                  <a:gd name="connsiteY6" fmla="*/ 80085 h 180798"/>
                  <a:gd name="connsiteX7" fmla="*/ 165925 w 280942"/>
                  <a:gd name="connsiteY7" fmla="*/ 123872 h 180798"/>
                  <a:gd name="connsiteX8" fmla="*/ 113367 w 280942"/>
                  <a:gd name="connsiteY8" fmla="*/ 42264 h 180798"/>
                  <a:gd name="connsiteX9" fmla="*/ 237018 w 280942"/>
                  <a:gd name="connsiteY9" fmla="*/ 31729 h 180798"/>
                  <a:gd name="connsiteX10" fmla="*/ 280943 w 280942"/>
                  <a:gd name="connsiteY10" fmla="*/ 149890 h 180798"/>
                  <a:gd name="connsiteX11" fmla="*/ 219625 w 280942"/>
                  <a:gd name="connsiteY11" fmla="*/ 157885 h 180798"/>
                  <a:gd name="connsiteX12" fmla="*/ 198932 w 280942"/>
                  <a:gd name="connsiteY12" fmla="*/ 139863 h 180798"/>
                  <a:gd name="connsiteX13" fmla="*/ 193981 w 280942"/>
                  <a:gd name="connsiteY13" fmla="*/ 157251 h 180798"/>
                  <a:gd name="connsiteX14" fmla="*/ 161863 w 280942"/>
                  <a:gd name="connsiteY14" fmla="*/ 159662 h 180798"/>
                  <a:gd name="connsiteX15" fmla="*/ 151580 w 280942"/>
                  <a:gd name="connsiteY15" fmla="*/ 156743 h 180798"/>
                  <a:gd name="connsiteX16" fmla="*/ 85438 w 280942"/>
                  <a:gd name="connsiteY16" fmla="*/ 150017 h 180798"/>
                  <a:gd name="connsiteX17" fmla="*/ 38466 w 280942"/>
                  <a:gd name="connsiteY17" fmla="*/ 59017 h 180798"/>
                  <a:gd name="connsiteX18" fmla="*/ 74647 w 280942"/>
                  <a:gd name="connsiteY18" fmla="*/ 26526 h 180798"/>
                  <a:gd name="connsiteX19" fmla="*/ 66903 w 280942"/>
                  <a:gd name="connsiteY19" fmla="*/ 61301 h 180798"/>
                  <a:gd name="connsiteX20" fmla="*/ 82391 w 280942"/>
                  <a:gd name="connsiteY20" fmla="*/ 26018 h 180798"/>
                  <a:gd name="connsiteX21" fmla="*/ 34531 w 280942"/>
                  <a:gd name="connsiteY21" fmla="*/ 25130 h 180798"/>
                  <a:gd name="connsiteX22" fmla="*/ 66776 w 280942"/>
                  <a:gd name="connsiteY22" fmla="*/ 152301 h 180798"/>
                  <a:gd name="connsiteX23" fmla="*/ 131014 w 280942"/>
                  <a:gd name="connsiteY23" fmla="*/ 169054 h 180798"/>
                  <a:gd name="connsiteX24" fmla="*/ 47226 w 280942"/>
                  <a:gd name="connsiteY24" fmla="*/ 175527 h 180798"/>
                  <a:gd name="connsiteX25" fmla="*/ 0 w 280942"/>
                  <a:gd name="connsiteY25" fmla="*/ 33506 h 180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0942" h="180798">
                    <a:moveTo>
                      <a:pt x="0" y="33506"/>
                    </a:moveTo>
                    <a:cubicBezTo>
                      <a:pt x="381" y="-7869"/>
                      <a:pt x="57382" y="2792"/>
                      <a:pt x="85692" y="0"/>
                    </a:cubicBezTo>
                    <a:cubicBezTo>
                      <a:pt x="95467" y="19418"/>
                      <a:pt x="99022" y="41375"/>
                      <a:pt x="105877" y="62063"/>
                    </a:cubicBezTo>
                    <a:cubicBezTo>
                      <a:pt x="100038" y="65743"/>
                      <a:pt x="88358" y="73105"/>
                      <a:pt x="82518" y="76785"/>
                    </a:cubicBezTo>
                    <a:cubicBezTo>
                      <a:pt x="91913" y="95188"/>
                      <a:pt x="98133" y="116510"/>
                      <a:pt x="114256" y="130598"/>
                    </a:cubicBezTo>
                    <a:cubicBezTo>
                      <a:pt x="145994" y="132121"/>
                      <a:pt x="177858" y="125268"/>
                      <a:pt x="205915" y="110672"/>
                    </a:cubicBezTo>
                    <a:cubicBezTo>
                      <a:pt x="204772" y="86304"/>
                      <a:pt x="180525" y="86050"/>
                      <a:pt x="162878" y="80085"/>
                    </a:cubicBezTo>
                    <a:cubicBezTo>
                      <a:pt x="163640" y="91000"/>
                      <a:pt x="165163" y="112830"/>
                      <a:pt x="165925" y="123872"/>
                    </a:cubicBezTo>
                    <a:cubicBezTo>
                      <a:pt x="126316" y="113337"/>
                      <a:pt x="110321" y="81100"/>
                      <a:pt x="113367" y="42264"/>
                    </a:cubicBezTo>
                    <a:cubicBezTo>
                      <a:pt x="154119" y="36045"/>
                      <a:pt x="195759" y="22591"/>
                      <a:pt x="237018" y="31729"/>
                    </a:cubicBezTo>
                    <a:cubicBezTo>
                      <a:pt x="267994" y="61682"/>
                      <a:pt x="270152" y="110037"/>
                      <a:pt x="280943" y="149890"/>
                    </a:cubicBezTo>
                    <a:cubicBezTo>
                      <a:pt x="260504" y="152555"/>
                      <a:pt x="240064" y="155220"/>
                      <a:pt x="219625" y="157885"/>
                    </a:cubicBezTo>
                    <a:cubicBezTo>
                      <a:pt x="212770" y="151793"/>
                      <a:pt x="205915" y="145828"/>
                      <a:pt x="198932" y="139863"/>
                    </a:cubicBezTo>
                    <a:cubicBezTo>
                      <a:pt x="197663" y="144178"/>
                      <a:pt x="195251" y="152936"/>
                      <a:pt x="193981" y="157251"/>
                    </a:cubicBezTo>
                    <a:cubicBezTo>
                      <a:pt x="185983" y="157885"/>
                      <a:pt x="169861" y="159028"/>
                      <a:pt x="161863" y="159662"/>
                    </a:cubicBezTo>
                    <a:lnTo>
                      <a:pt x="151580" y="156743"/>
                    </a:lnTo>
                    <a:cubicBezTo>
                      <a:pt x="130633" y="147605"/>
                      <a:pt x="107274" y="154332"/>
                      <a:pt x="85438" y="150017"/>
                    </a:cubicBezTo>
                    <a:cubicBezTo>
                      <a:pt x="58651" y="127552"/>
                      <a:pt x="45195" y="92523"/>
                      <a:pt x="38466" y="59017"/>
                    </a:cubicBezTo>
                    <a:cubicBezTo>
                      <a:pt x="34785" y="34775"/>
                      <a:pt x="46845" y="23987"/>
                      <a:pt x="74647" y="26526"/>
                    </a:cubicBezTo>
                    <a:cubicBezTo>
                      <a:pt x="72743" y="35283"/>
                      <a:pt x="68808" y="52671"/>
                      <a:pt x="66903" y="61301"/>
                    </a:cubicBezTo>
                    <a:cubicBezTo>
                      <a:pt x="72108" y="49498"/>
                      <a:pt x="77313" y="37822"/>
                      <a:pt x="82391" y="26018"/>
                    </a:cubicBezTo>
                    <a:cubicBezTo>
                      <a:pt x="66395" y="25637"/>
                      <a:pt x="50400" y="25384"/>
                      <a:pt x="34531" y="25130"/>
                    </a:cubicBezTo>
                    <a:cubicBezTo>
                      <a:pt x="25517" y="70312"/>
                      <a:pt x="51415" y="111561"/>
                      <a:pt x="66776" y="152301"/>
                    </a:cubicBezTo>
                    <a:cubicBezTo>
                      <a:pt x="86327" y="158393"/>
                      <a:pt x="120731" y="151667"/>
                      <a:pt x="131014" y="169054"/>
                    </a:cubicBezTo>
                    <a:cubicBezTo>
                      <a:pt x="104481" y="174131"/>
                      <a:pt x="72362" y="188473"/>
                      <a:pt x="47226" y="175527"/>
                    </a:cubicBezTo>
                    <a:cubicBezTo>
                      <a:pt x="17011" y="135167"/>
                      <a:pt x="3936" y="83131"/>
                      <a:pt x="0" y="33506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3" name="任意多边形: 形状 78"/>
              <p:cNvSpPr/>
              <p:nvPr/>
            </p:nvSpPr>
            <p:spPr>
              <a:xfrm>
                <a:off x="8848" y="4943"/>
                <a:ext cx="128" cy="87"/>
              </a:xfrm>
              <a:custGeom>
                <a:avLst/>
                <a:gdLst>
                  <a:gd name="connsiteX0" fmla="*/ 0 w 80994"/>
                  <a:gd name="connsiteY0" fmla="*/ 17768 h 55336"/>
                  <a:gd name="connsiteX1" fmla="*/ 24755 w 80994"/>
                  <a:gd name="connsiteY1" fmla="*/ 0 h 55336"/>
                  <a:gd name="connsiteX2" fmla="*/ 80995 w 80994"/>
                  <a:gd name="connsiteY2" fmla="*/ 44802 h 55336"/>
                  <a:gd name="connsiteX3" fmla="*/ 53193 w 80994"/>
                  <a:gd name="connsiteY3" fmla="*/ 55336 h 55336"/>
                  <a:gd name="connsiteX4" fmla="*/ 0 w 80994"/>
                  <a:gd name="connsiteY4" fmla="*/ 17768 h 5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94" h="55336">
                    <a:moveTo>
                      <a:pt x="0" y="17768"/>
                    </a:moveTo>
                    <a:cubicBezTo>
                      <a:pt x="8125" y="11676"/>
                      <a:pt x="16377" y="5838"/>
                      <a:pt x="24755" y="0"/>
                    </a:cubicBezTo>
                    <a:cubicBezTo>
                      <a:pt x="43036" y="15484"/>
                      <a:pt x="62079" y="30079"/>
                      <a:pt x="80995" y="44802"/>
                    </a:cubicBezTo>
                    <a:cubicBezTo>
                      <a:pt x="74013" y="47467"/>
                      <a:pt x="60175" y="52671"/>
                      <a:pt x="53193" y="55336"/>
                    </a:cubicBezTo>
                    <a:cubicBezTo>
                      <a:pt x="38212" y="39217"/>
                      <a:pt x="21074" y="25130"/>
                      <a:pt x="0" y="17768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8673" y="4984"/>
                <a:ext cx="545" cy="759"/>
              </a:xfrm>
              <a:custGeom>
                <a:avLst/>
                <a:gdLst>
                  <a:gd name="connsiteX0" fmla="*/ 9427 w 346301"/>
                  <a:gd name="connsiteY0" fmla="*/ 0 h 481905"/>
                  <a:gd name="connsiteX1" fmla="*/ 67063 w 346301"/>
                  <a:gd name="connsiteY1" fmla="*/ 91634 h 481905"/>
                  <a:gd name="connsiteX2" fmla="*/ 244794 w 346301"/>
                  <a:gd name="connsiteY2" fmla="*/ 54321 h 481905"/>
                  <a:gd name="connsiteX3" fmla="*/ 317791 w 346301"/>
                  <a:gd name="connsiteY3" fmla="*/ 221471 h 481905"/>
                  <a:gd name="connsiteX4" fmla="*/ 250126 w 346301"/>
                  <a:gd name="connsiteY4" fmla="*/ 183015 h 481905"/>
                  <a:gd name="connsiteX5" fmla="*/ 308651 w 346301"/>
                  <a:gd name="connsiteY5" fmla="*/ 180096 h 481905"/>
                  <a:gd name="connsiteX6" fmla="*/ 260028 w 346301"/>
                  <a:gd name="connsiteY6" fmla="*/ 136690 h 481905"/>
                  <a:gd name="connsiteX7" fmla="*/ 230195 w 346301"/>
                  <a:gd name="connsiteY7" fmla="*/ 237209 h 481905"/>
                  <a:gd name="connsiteX8" fmla="*/ 255331 w 346301"/>
                  <a:gd name="connsiteY8" fmla="*/ 340393 h 481905"/>
                  <a:gd name="connsiteX9" fmla="*/ 302430 w 346301"/>
                  <a:gd name="connsiteY9" fmla="*/ 291783 h 481905"/>
                  <a:gd name="connsiteX10" fmla="*/ 251396 w 346301"/>
                  <a:gd name="connsiteY10" fmla="*/ 297495 h 481905"/>
                  <a:gd name="connsiteX11" fmla="*/ 314237 w 346301"/>
                  <a:gd name="connsiteY11" fmla="*/ 252312 h 481905"/>
                  <a:gd name="connsiteX12" fmla="*/ 243271 w 346301"/>
                  <a:gd name="connsiteY12" fmla="*/ 424539 h 481905"/>
                  <a:gd name="connsiteX13" fmla="*/ 55891 w 346301"/>
                  <a:gd name="connsiteY13" fmla="*/ 389510 h 481905"/>
                  <a:gd name="connsiteX14" fmla="*/ 5745 w 346301"/>
                  <a:gd name="connsiteY14" fmla="*/ 481906 h 481905"/>
                  <a:gd name="connsiteX15" fmla="*/ 155040 w 346301"/>
                  <a:gd name="connsiteY15" fmla="*/ 302952 h 481905"/>
                  <a:gd name="connsiteX16" fmla="*/ 178526 w 346301"/>
                  <a:gd name="connsiteY16" fmla="*/ 356131 h 481905"/>
                  <a:gd name="connsiteX17" fmla="*/ 116447 w 346301"/>
                  <a:gd name="connsiteY17" fmla="*/ 339124 h 481905"/>
                  <a:gd name="connsiteX18" fmla="*/ 200615 w 346301"/>
                  <a:gd name="connsiteY18" fmla="*/ 312598 h 481905"/>
                  <a:gd name="connsiteX19" fmla="*/ 81789 w 346301"/>
                  <a:gd name="connsiteY19" fmla="*/ 248124 h 481905"/>
                  <a:gd name="connsiteX20" fmla="*/ 199219 w 346301"/>
                  <a:gd name="connsiteY20" fmla="*/ 241143 h 481905"/>
                  <a:gd name="connsiteX21" fmla="*/ 82424 w 346301"/>
                  <a:gd name="connsiteY21" fmla="*/ 213475 h 481905"/>
                  <a:gd name="connsiteX22" fmla="*/ 192363 w 346301"/>
                  <a:gd name="connsiteY22" fmla="*/ 184030 h 481905"/>
                  <a:gd name="connsiteX23" fmla="*/ 147423 w 346301"/>
                  <a:gd name="connsiteY23" fmla="*/ 111307 h 481905"/>
                  <a:gd name="connsiteX24" fmla="*/ 115177 w 346301"/>
                  <a:gd name="connsiteY24" fmla="*/ 143163 h 481905"/>
                  <a:gd name="connsiteX25" fmla="*/ 174083 w 346301"/>
                  <a:gd name="connsiteY25" fmla="*/ 120318 h 481905"/>
                  <a:gd name="connsiteX26" fmla="*/ 154405 w 346301"/>
                  <a:gd name="connsiteY26" fmla="*/ 176796 h 481905"/>
                  <a:gd name="connsiteX27" fmla="*/ 9427 w 346301"/>
                  <a:gd name="connsiteY27" fmla="*/ 0 h 48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46301" h="481905">
                    <a:moveTo>
                      <a:pt x="9427" y="0"/>
                    </a:moveTo>
                    <a:cubicBezTo>
                      <a:pt x="27835" y="30460"/>
                      <a:pt x="29739" y="78181"/>
                      <a:pt x="67063" y="91634"/>
                    </a:cubicBezTo>
                    <a:cubicBezTo>
                      <a:pt x="128507" y="91381"/>
                      <a:pt x="183985" y="58763"/>
                      <a:pt x="244794" y="54321"/>
                    </a:cubicBezTo>
                    <a:cubicBezTo>
                      <a:pt x="319949" y="56605"/>
                      <a:pt x="385964" y="167150"/>
                      <a:pt x="317791" y="221471"/>
                    </a:cubicBezTo>
                    <a:cubicBezTo>
                      <a:pt x="287577" y="250916"/>
                      <a:pt x="249491" y="218806"/>
                      <a:pt x="250126" y="183015"/>
                    </a:cubicBezTo>
                    <a:cubicBezTo>
                      <a:pt x="269550" y="182000"/>
                      <a:pt x="289100" y="181111"/>
                      <a:pt x="308651" y="180096"/>
                    </a:cubicBezTo>
                    <a:cubicBezTo>
                      <a:pt x="299003" y="160043"/>
                      <a:pt x="290370" y="123871"/>
                      <a:pt x="260028" y="136690"/>
                    </a:cubicBezTo>
                    <a:cubicBezTo>
                      <a:pt x="217373" y="151159"/>
                      <a:pt x="215723" y="201672"/>
                      <a:pt x="230195" y="237209"/>
                    </a:cubicBezTo>
                    <a:cubicBezTo>
                      <a:pt x="219912" y="273253"/>
                      <a:pt x="213184" y="322117"/>
                      <a:pt x="255331" y="340393"/>
                    </a:cubicBezTo>
                    <a:cubicBezTo>
                      <a:pt x="288212" y="357907"/>
                      <a:pt x="302049" y="316786"/>
                      <a:pt x="302430" y="291783"/>
                    </a:cubicBezTo>
                    <a:cubicBezTo>
                      <a:pt x="289735" y="293180"/>
                      <a:pt x="264218" y="295972"/>
                      <a:pt x="251396" y="297495"/>
                    </a:cubicBezTo>
                    <a:cubicBezTo>
                      <a:pt x="249111" y="264369"/>
                      <a:pt x="281991" y="224517"/>
                      <a:pt x="314237" y="252312"/>
                    </a:cubicBezTo>
                    <a:cubicBezTo>
                      <a:pt x="385202" y="305744"/>
                      <a:pt x="321219" y="422128"/>
                      <a:pt x="243271" y="424539"/>
                    </a:cubicBezTo>
                    <a:cubicBezTo>
                      <a:pt x="179034" y="423397"/>
                      <a:pt x="120763" y="382656"/>
                      <a:pt x="55891" y="389510"/>
                    </a:cubicBezTo>
                    <a:cubicBezTo>
                      <a:pt x="24661" y="409944"/>
                      <a:pt x="19710" y="450303"/>
                      <a:pt x="5745" y="481906"/>
                    </a:cubicBezTo>
                    <a:cubicBezTo>
                      <a:pt x="-22438" y="395602"/>
                      <a:pt x="57161" y="274015"/>
                      <a:pt x="155040" y="302952"/>
                    </a:cubicBezTo>
                    <a:cubicBezTo>
                      <a:pt x="179415" y="306760"/>
                      <a:pt x="172813" y="339124"/>
                      <a:pt x="178526" y="356131"/>
                    </a:cubicBezTo>
                    <a:cubicBezTo>
                      <a:pt x="158214" y="349150"/>
                      <a:pt x="138156" y="340774"/>
                      <a:pt x="116447" y="339124"/>
                    </a:cubicBezTo>
                    <a:cubicBezTo>
                      <a:pt x="133077" y="390145"/>
                      <a:pt x="215723" y="362730"/>
                      <a:pt x="200615" y="312598"/>
                    </a:cubicBezTo>
                    <a:cubicBezTo>
                      <a:pt x="179922" y="264496"/>
                      <a:pt x="105783" y="293306"/>
                      <a:pt x="81789" y="248124"/>
                    </a:cubicBezTo>
                    <a:cubicBezTo>
                      <a:pt x="120890" y="245712"/>
                      <a:pt x="160245" y="245839"/>
                      <a:pt x="199219" y="241143"/>
                    </a:cubicBezTo>
                    <a:cubicBezTo>
                      <a:pt x="161514" y="226548"/>
                      <a:pt x="110226" y="247870"/>
                      <a:pt x="82424" y="213475"/>
                    </a:cubicBezTo>
                    <a:cubicBezTo>
                      <a:pt x="118859" y="203449"/>
                      <a:pt x="157579" y="199641"/>
                      <a:pt x="192363" y="184030"/>
                    </a:cubicBezTo>
                    <a:cubicBezTo>
                      <a:pt x="222578" y="153190"/>
                      <a:pt x="185381" y="104072"/>
                      <a:pt x="147423" y="111307"/>
                    </a:cubicBezTo>
                    <a:cubicBezTo>
                      <a:pt x="135363" y="120572"/>
                      <a:pt x="125206" y="131867"/>
                      <a:pt x="115177" y="143163"/>
                    </a:cubicBezTo>
                    <a:cubicBezTo>
                      <a:pt x="135870" y="138340"/>
                      <a:pt x="155167" y="129710"/>
                      <a:pt x="174083" y="120318"/>
                    </a:cubicBezTo>
                    <a:cubicBezTo>
                      <a:pt x="180430" y="140879"/>
                      <a:pt x="182334" y="172100"/>
                      <a:pt x="154405" y="176796"/>
                    </a:cubicBezTo>
                    <a:cubicBezTo>
                      <a:pt x="58303" y="204210"/>
                      <a:pt x="-15963" y="84400"/>
                      <a:pt x="9427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9607" y="4983"/>
                <a:ext cx="925" cy="1376"/>
              </a:xfrm>
              <a:custGeom>
                <a:avLst/>
                <a:gdLst>
                  <a:gd name="connsiteX0" fmla="*/ 525773 w 587364"/>
                  <a:gd name="connsiteY0" fmla="*/ 89223 h 873700"/>
                  <a:gd name="connsiteX1" fmla="*/ 577823 w 587364"/>
                  <a:gd name="connsiteY1" fmla="*/ 0 h 873700"/>
                  <a:gd name="connsiteX2" fmla="*/ 439192 w 587364"/>
                  <a:gd name="connsiteY2" fmla="*/ 173496 h 873700"/>
                  <a:gd name="connsiteX3" fmla="*/ 407328 w 587364"/>
                  <a:gd name="connsiteY3" fmla="*/ 117018 h 873700"/>
                  <a:gd name="connsiteX4" fmla="*/ 465217 w 587364"/>
                  <a:gd name="connsiteY4" fmla="*/ 145067 h 873700"/>
                  <a:gd name="connsiteX5" fmla="*/ 383461 w 587364"/>
                  <a:gd name="connsiteY5" fmla="*/ 156870 h 873700"/>
                  <a:gd name="connsiteX6" fmla="*/ 502795 w 587364"/>
                  <a:gd name="connsiteY6" fmla="*/ 211572 h 873700"/>
                  <a:gd name="connsiteX7" fmla="*/ 383334 w 587364"/>
                  <a:gd name="connsiteY7" fmla="*/ 238351 h 873700"/>
                  <a:gd name="connsiteX8" fmla="*/ 504064 w 587364"/>
                  <a:gd name="connsiteY8" fmla="*/ 248631 h 873700"/>
                  <a:gd name="connsiteX9" fmla="*/ 395394 w 587364"/>
                  <a:gd name="connsiteY9" fmla="*/ 293053 h 873700"/>
                  <a:gd name="connsiteX10" fmla="*/ 438558 w 587364"/>
                  <a:gd name="connsiteY10" fmla="*/ 363619 h 873700"/>
                  <a:gd name="connsiteX11" fmla="*/ 462043 w 587364"/>
                  <a:gd name="connsiteY11" fmla="*/ 328209 h 873700"/>
                  <a:gd name="connsiteX12" fmla="*/ 408851 w 587364"/>
                  <a:gd name="connsiteY12" fmla="*/ 357654 h 873700"/>
                  <a:gd name="connsiteX13" fmla="*/ 438558 w 587364"/>
                  <a:gd name="connsiteY13" fmla="*/ 298891 h 873700"/>
                  <a:gd name="connsiteX14" fmla="*/ 583663 w 587364"/>
                  <a:gd name="connsiteY14" fmla="*/ 478733 h 873700"/>
                  <a:gd name="connsiteX15" fmla="*/ 527296 w 587364"/>
                  <a:gd name="connsiteY15" fmla="*/ 383799 h 873700"/>
                  <a:gd name="connsiteX16" fmla="*/ 310083 w 587364"/>
                  <a:gd name="connsiteY16" fmla="*/ 417813 h 873700"/>
                  <a:gd name="connsiteX17" fmla="*/ 392220 w 587364"/>
                  <a:gd name="connsiteY17" fmla="*/ 623927 h 873700"/>
                  <a:gd name="connsiteX18" fmla="*/ 503049 w 587364"/>
                  <a:gd name="connsiteY18" fmla="*/ 620500 h 873700"/>
                  <a:gd name="connsiteX19" fmla="*/ 274537 w 587364"/>
                  <a:gd name="connsiteY19" fmla="*/ 587882 h 873700"/>
                  <a:gd name="connsiteX20" fmla="*/ 312876 w 587364"/>
                  <a:gd name="connsiteY20" fmla="*/ 539146 h 873700"/>
                  <a:gd name="connsiteX21" fmla="*/ 314653 w 587364"/>
                  <a:gd name="connsiteY21" fmla="*/ 598162 h 873700"/>
                  <a:gd name="connsiteX22" fmla="*/ 265396 w 587364"/>
                  <a:gd name="connsiteY22" fmla="*/ 533942 h 873700"/>
                  <a:gd name="connsiteX23" fmla="*/ 275045 w 587364"/>
                  <a:gd name="connsiteY23" fmla="*/ 673805 h 873700"/>
                  <a:gd name="connsiteX24" fmla="*/ 188718 w 587364"/>
                  <a:gd name="connsiteY24" fmla="*/ 577348 h 873700"/>
                  <a:gd name="connsiteX25" fmla="*/ 244830 w 587364"/>
                  <a:gd name="connsiteY25" fmla="*/ 692208 h 873700"/>
                  <a:gd name="connsiteX26" fmla="*/ 158630 w 587364"/>
                  <a:gd name="connsiteY26" fmla="*/ 617708 h 873700"/>
                  <a:gd name="connsiteX27" fmla="*/ 98456 w 587364"/>
                  <a:gd name="connsiteY27" fmla="*/ 664667 h 873700"/>
                  <a:gd name="connsiteX28" fmla="*/ 151521 w 587364"/>
                  <a:gd name="connsiteY28" fmla="*/ 705915 h 873700"/>
                  <a:gd name="connsiteX29" fmla="*/ 103026 w 587364"/>
                  <a:gd name="connsiteY29" fmla="*/ 662510 h 873700"/>
                  <a:gd name="connsiteX30" fmla="*/ 161423 w 587364"/>
                  <a:gd name="connsiteY30" fmla="*/ 650706 h 873700"/>
                  <a:gd name="connsiteX31" fmla="*/ 81190 w 587364"/>
                  <a:gd name="connsiteY31" fmla="*/ 873700 h 873700"/>
                  <a:gd name="connsiteX32" fmla="*/ 138826 w 587364"/>
                  <a:gd name="connsiteY32" fmla="*/ 780035 h 873700"/>
                  <a:gd name="connsiteX33" fmla="*/ 11748 w 587364"/>
                  <a:gd name="connsiteY33" fmla="*/ 636238 h 873700"/>
                  <a:gd name="connsiteX34" fmla="*/ 48564 w 587364"/>
                  <a:gd name="connsiteY34" fmla="*/ 491805 h 873700"/>
                  <a:gd name="connsiteX35" fmla="*/ 151521 w 587364"/>
                  <a:gd name="connsiteY35" fmla="*/ 491552 h 873700"/>
                  <a:gd name="connsiteX36" fmla="*/ 169040 w 587364"/>
                  <a:gd name="connsiteY36" fmla="*/ 425301 h 873700"/>
                  <a:gd name="connsiteX37" fmla="*/ 299419 w 587364"/>
                  <a:gd name="connsiteY37" fmla="*/ 411847 h 873700"/>
                  <a:gd name="connsiteX38" fmla="*/ 241529 w 587364"/>
                  <a:gd name="connsiteY38" fmla="*/ 298764 h 873700"/>
                  <a:gd name="connsiteX39" fmla="*/ 311733 w 587364"/>
                  <a:gd name="connsiteY39" fmla="*/ 246728 h 873700"/>
                  <a:gd name="connsiteX40" fmla="*/ 336743 w 587364"/>
                  <a:gd name="connsiteY40" fmla="*/ 294322 h 873700"/>
                  <a:gd name="connsiteX41" fmla="*/ 284058 w 587364"/>
                  <a:gd name="connsiteY41" fmla="*/ 288864 h 873700"/>
                  <a:gd name="connsiteX42" fmla="*/ 335092 w 587364"/>
                  <a:gd name="connsiteY42" fmla="*/ 336078 h 873700"/>
                  <a:gd name="connsiteX43" fmla="*/ 355024 w 587364"/>
                  <a:gd name="connsiteY43" fmla="*/ 235813 h 873700"/>
                  <a:gd name="connsiteX44" fmla="*/ 322778 w 587364"/>
                  <a:gd name="connsiteY44" fmla="*/ 133898 h 873700"/>
                  <a:gd name="connsiteX45" fmla="*/ 281011 w 587364"/>
                  <a:gd name="connsiteY45" fmla="*/ 182000 h 873700"/>
                  <a:gd name="connsiteX46" fmla="*/ 336616 w 587364"/>
                  <a:gd name="connsiteY46" fmla="*/ 180223 h 873700"/>
                  <a:gd name="connsiteX47" fmla="*/ 274664 w 587364"/>
                  <a:gd name="connsiteY47" fmla="*/ 223502 h 873700"/>
                  <a:gd name="connsiteX48" fmla="*/ 348930 w 587364"/>
                  <a:gd name="connsiteY48" fmla="*/ 53559 h 873700"/>
                  <a:gd name="connsiteX49" fmla="*/ 525773 w 587364"/>
                  <a:gd name="connsiteY49" fmla="*/ 89223 h 873700"/>
                  <a:gd name="connsiteX50" fmla="*/ 189226 w 587364"/>
                  <a:gd name="connsiteY50" fmla="*/ 459061 h 873700"/>
                  <a:gd name="connsiteX51" fmla="*/ 214362 w 587364"/>
                  <a:gd name="connsiteY51" fmla="*/ 503482 h 873700"/>
                  <a:gd name="connsiteX52" fmla="*/ 154441 w 587364"/>
                  <a:gd name="connsiteY52" fmla="*/ 495359 h 873700"/>
                  <a:gd name="connsiteX53" fmla="*/ 141238 w 587364"/>
                  <a:gd name="connsiteY53" fmla="*/ 540288 h 873700"/>
                  <a:gd name="connsiteX54" fmla="*/ 121053 w 587364"/>
                  <a:gd name="connsiteY54" fmla="*/ 562118 h 873700"/>
                  <a:gd name="connsiteX55" fmla="*/ 93378 w 587364"/>
                  <a:gd name="connsiteY55" fmla="*/ 514143 h 873700"/>
                  <a:gd name="connsiteX56" fmla="*/ 70907 w 587364"/>
                  <a:gd name="connsiteY56" fmla="*/ 576586 h 873700"/>
                  <a:gd name="connsiteX57" fmla="*/ 178181 w 587364"/>
                  <a:gd name="connsiteY57" fmla="*/ 552853 h 873700"/>
                  <a:gd name="connsiteX58" fmla="*/ 252701 w 587364"/>
                  <a:gd name="connsiteY58" fmla="*/ 475941 h 873700"/>
                  <a:gd name="connsiteX59" fmla="*/ 189226 w 587364"/>
                  <a:gd name="connsiteY59" fmla="*/ 459061 h 87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87364" h="873700">
                    <a:moveTo>
                      <a:pt x="525773" y="89223"/>
                    </a:moveTo>
                    <a:cubicBezTo>
                      <a:pt x="554083" y="67266"/>
                      <a:pt x="562208" y="30460"/>
                      <a:pt x="577823" y="0"/>
                    </a:cubicBezTo>
                    <a:cubicBezTo>
                      <a:pt x="592549" y="80846"/>
                      <a:pt x="533898" y="193169"/>
                      <a:pt x="439192" y="173496"/>
                    </a:cubicBezTo>
                    <a:cubicBezTo>
                      <a:pt x="405677" y="176669"/>
                      <a:pt x="411644" y="138848"/>
                      <a:pt x="407328" y="117018"/>
                    </a:cubicBezTo>
                    <a:cubicBezTo>
                      <a:pt x="426497" y="126283"/>
                      <a:pt x="445794" y="135929"/>
                      <a:pt x="465217" y="145067"/>
                    </a:cubicBezTo>
                    <a:cubicBezTo>
                      <a:pt x="461663" y="88842"/>
                      <a:pt x="376098" y="105468"/>
                      <a:pt x="383461" y="156870"/>
                    </a:cubicBezTo>
                    <a:cubicBezTo>
                      <a:pt x="394886" y="207891"/>
                      <a:pt x="465471" y="192788"/>
                      <a:pt x="502795" y="211572"/>
                    </a:cubicBezTo>
                    <a:cubicBezTo>
                      <a:pt x="470295" y="240255"/>
                      <a:pt x="421292" y="219948"/>
                      <a:pt x="383334" y="238351"/>
                    </a:cubicBezTo>
                    <a:cubicBezTo>
                      <a:pt x="423323" y="243808"/>
                      <a:pt x="463821" y="244570"/>
                      <a:pt x="504064" y="248631"/>
                    </a:cubicBezTo>
                    <a:cubicBezTo>
                      <a:pt x="474104" y="277188"/>
                      <a:pt x="429036" y="272111"/>
                      <a:pt x="395394" y="293053"/>
                    </a:cubicBezTo>
                    <a:cubicBezTo>
                      <a:pt x="366576" y="320467"/>
                      <a:pt x="401488" y="374534"/>
                      <a:pt x="438558" y="363619"/>
                    </a:cubicBezTo>
                    <a:cubicBezTo>
                      <a:pt x="462424" y="366411"/>
                      <a:pt x="460647" y="344962"/>
                      <a:pt x="462043" y="328209"/>
                    </a:cubicBezTo>
                    <a:cubicBezTo>
                      <a:pt x="444270" y="337981"/>
                      <a:pt x="426624" y="347881"/>
                      <a:pt x="408851" y="357654"/>
                    </a:cubicBezTo>
                    <a:cubicBezTo>
                      <a:pt x="410247" y="333666"/>
                      <a:pt x="407455" y="302571"/>
                      <a:pt x="438558" y="298891"/>
                    </a:cubicBezTo>
                    <a:cubicBezTo>
                      <a:pt x="534025" y="277061"/>
                      <a:pt x="604610" y="394333"/>
                      <a:pt x="583663" y="478733"/>
                    </a:cubicBezTo>
                    <a:cubicBezTo>
                      <a:pt x="567794" y="445861"/>
                      <a:pt x="564747" y="400171"/>
                      <a:pt x="527296" y="383799"/>
                    </a:cubicBezTo>
                    <a:cubicBezTo>
                      <a:pt x="452776" y="382403"/>
                      <a:pt x="385619" y="433804"/>
                      <a:pt x="310083" y="417813"/>
                    </a:cubicBezTo>
                    <a:cubicBezTo>
                      <a:pt x="364037" y="474672"/>
                      <a:pt x="353246" y="559833"/>
                      <a:pt x="392220" y="623927"/>
                    </a:cubicBezTo>
                    <a:cubicBezTo>
                      <a:pt x="424085" y="652864"/>
                      <a:pt x="467502" y="628242"/>
                      <a:pt x="503049" y="620500"/>
                    </a:cubicBezTo>
                    <a:cubicBezTo>
                      <a:pt x="444778" y="693477"/>
                      <a:pt x="300435" y="686878"/>
                      <a:pt x="274537" y="587882"/>
                    </a:cubicBezTo>
                    <a:cubicBezTo>
                      <a:pt x="263492" y="560722"/>
                      <a:pt x="293579" y="548030"/>
                      <a:pt x="312876" y="539146"/>
                    </a:cubicBezTo>
                    <a:cubicBezTo>
                      <a:pt x="313257" y="553868"/>
                      <a:pt x="314145" y="583440"/>
                      <a:pt x="314653" y="598162"/>
                    </a:cubicBezTo>
                    <a:cubicBezTo>
                      <a:pt x="363275" y="571256"/>
                      <a:pt x="304751" y="505766"/>
                      <a:pt x="265396" y="533942"/>
                    </a:cubicBezTo>
                    <a:cubicBezTo>
                      <a:pt x="221090" y="570114"/>
                      <a:pt x="273394" y="628369"/>
                      <a:pt x="275045" y="673805"/>
                    </a:cubicBezTo>
                    <a:cubicBezTo>
                      <a:pt x="233278" y="654133"/>
                      <a:pt x="228834" y="599559"/>
                      <a:pt x="188718" y="577348"/>
                    </a:cubicBezTo>
                    <a:cubicBezTo>
                      <a:pt x="205856" y="616438"/>
                      <a:pt x="228580" y="652737"/>
                      <a:pt x="244830" y="692208"/>
                    </a:cubicBezTo>
                    <a:cubicBezTo>
                      <a:pt x="207760" y="677740"/>
                      <a:pt x="187956" y="642076"/>
                      <a:pt x="158630" y="617708"/>
                    </a:cubicBezTo>
                    <a:cubicBezTo>
                      <a:pt x="127273" y="605904"/>
                      <a:pt x="94520" y="631922"/>
                      <a:pt x="98456" y="664667"/>
                    </a:cubicBezTo>
                    <a:cubicBezTo>
                      <a:pt x="97186" y="693731"/>
                      <a:pt x="129686" y="700458"/>
                      <a:pt x="151521" y="705915"/>
                    </a:cubicBezTo>
                    <a:cubicBezTo>
                      <a:pt x="140730" y="685989"/>
                      <a:pt x="120418" y="675201"/>
                      <a:pt x="103026" y="662510"/>
                    </a:cubicBezTo>
                    <a:cubicBezTo>
                      <a:pt x="119529" y="651595"/>
                      <a:pt x="143142" y="629511"/>
                      <a:pt x="161423" y="650706"/>
                    </a:cubicBezTo>
                    <a:cubicBezTo>
                      <a:pt x="235182" y="723176"/>
                      <a:pt x="172595" y="852378"/>
                      <a:pt x="81190" y="873700"/>
                    </a:cubicBezTo>
                    <a:cubicBezTo>
                      <a:pt x="103534" y="844890"/>
                      <a:pt x="137937" y="819887"/>
                      <a:pt x="138826" y="780035"/>
                    </a:cubicBezTo>
                    <a:cubicBezTo>
                      <a:pt x="108992" y="722034"/>
                      <a:pt x="45136" y="691827"/>
                      <a:pt x="11748" y="636238"/>
                    </a:cubicBezTo>
                    <a:cubicBezTo>
                      <a:pt x="-16308" y="587755"/>
                      <a:pt x="9844" y="526200"/>
                      <a:pt x="48564" y="491805"/>
                    </a:cubicBezTo>
                    <a:cubicBezTo>
                      <a:pt x="78651" y="467310"/>
                      <a:pt x="118133" y="486221"/>
                      <a:pt x="151521" y="491552"/>
                    </a:cubicBezTo>
                    <a:cubicBezTo>
                      <a:pt x="152029" y="468960"/>
                      <a:pt x="148982" y="441292"/>
                      <a:pt x="169040" y="425301"/>
                    </a:cubicBezTo>
                    <a:cubicBezTo>
                      <a:pt x="203190" y="389129"/>
                      <a:pt x="257018" y="403217"/>
                      <a:pt x="299419" y="411847"/>
                    </a:cubicBezTo>
                    <a:cubicBezTo>
                      <a:pt x="269713" y="381387"/>
                      <a:pt x="234293" y="345343"/>
                      <a:pt x="241529" y="298764"/>
                    </a:cubicBezTo>
                    <a:cubicBezTo>
                      <a:pt x="248258" y="268684"/>
                      <a:pt x="276949" y="231371"/>
                      <a:pt x="311733" y="246728"/>
                    </a:cubicBezTo>
                    <a:cubicBezTo>
                      <a:pt x="332173" y="253581"/>
                      <a:pt x="330649" y="277569"/>
                      <a:pt x="336743" y="294322"/>
                    </a:cubicBezTo>
                    <a:cubicBezTo>
                      <a:pt x="319223" y="292545"/>
                      <a:pt x="301577" y="290641"/>
                      <a:pt x="284058" y="288864"/>
                    </a:cubicBezTo>
                    <a:cubicBezTo>
                      <a:pt x="284947" y="315263"/>
                      <a:pt x="301831" y="362476"/>
                      <a:pt x="335092" y="336078"/>
                    </a:cubicBezTo>
                    <a:cubicBezTo>
                      <a:pt x="373686" y="316278"/>
                      <a:pt x="369242" y="269827"/>
                      <a:pt x="355024" y="235813"/>
                    </a:cubicBezTo>
                    <a:cubicBezTo>
                      <a:pt x="372670" y="199895"/>
                      <a:pt x="368100" y="144686"/>
                      <a:pt x="322778" y="133898"/>
                    </a:cubicBezTo>
                    <a:cubicBezTo>
                      <a:pt x="290533" y="125268"/>
                      <a:pt x="285582" y="159282"/>
                      <a:pt x="281011" y="182000"/>
                    </a:cubicBezTo>
                    <a:cubicBezTo>
                      <a:pt x="294976" y="181619"/>
                      <a:pt x="322651" y="180731"/>
                      <a:pt x="336616" y="180223"/>
                    </a:cubicBezTo>
                    <a:cubicBezTo>
                      <a:pt x="333696" y="209922"/>
                      <a:pt x="306528" y="247489"/>
                      <a:pt x="274664" y="223502"/>
                    </a:cubicBezTo>
                    <a:cubicBezTo>
                      <a:pt x="196081" y="172354"/>
                      <a:pt x="266285" y="44802"/>
                      <a:pt x="348930" y="53559"/>
                    </a:cubicBezTo>
                    <a:cubicBezTo>
                      <a:pt x="408978" y="59651"/>
                      <a:pt x="464583" y="91381"/>
                      <a:pt x="525773" y="89223"/>
                    </a:cubicBezTo>
                    <a:moveTo>
                      <a:pt x="189226" y="459061"/>
                    </a:moveTo>
                    <a:cubicBezTo>
                      <a:pt x="197985" y="473656"/>
                      <a:pt x="206364" y="488379"/>
                      <a:pt x="214362" y="503482"/>
                    </a:cubicBezTo>
                    <a:cubicBezTo>
                      <a:pt x="193669" y="519854"/>
                      <a:pt x="171452" y="516174"/>
                      <a:pt x="154441" y="495359"/>
                    </a:cubicBezTo>
                    <a:cubicBezTo>
                      <a:pt x="149109" y="509955"/>
                      <a:pt x="144920" y="524931"/>
                      <a:pt x="141238" y="540288"/>
                    </a:cubicBezTo>
                    <a:cubicBezTo>
                      <a:pt x="136287" y="545745"/>
                      <a:pt x="126131" y="556660"/>
                      <a:pt x="121053" y="562118"/>
                    </a:cubicBezTo>
                    <a:cubicBezTo>
                      <a:pt x="111785" y="546126"/>
                      <a:pt x="102518" y="530135"/>
                      <a:pt x="93378" y="514143"/>
                    </a:cubicBezTo>
                    <a:cubicBezTo>
                      <a:pt x="76874" y="530769"/>
                      <a:pt x="49199" y="551964"/>
                      <a:pt x="70907" y="576586"/>
                    </a:cubicBezTo>
                    <a:cubicBezTo>
                      <a:pt x="105819" y="605904"/>
                      <a:pt x="154822" y="587374"/>
                      <a:pt x="178181" y="552853"/>
                    </a:cubicBezTo>
                    <a:cubicBezTo>
                      <a:pt x="216520" y="545492"/>
                      <a:pt x="260826" y="522900"/>
                      <a:pt x="252701" y="475941"/>
                    </a:cubicBezTo>
                    <a:cubicBezTo>
                      <a:pt x="248131" y="440023"/>
                      <a:pt x="212965" y="450811"/>
                      <a:pt x="189226" y="459061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9380" y="5001"/>
                <a:ext cx="579" cy="697"/>
              </a:xfrm>
              <a:custGeom>
                <a:avLst/>
                <a:gdLst>
                  <a:gd name="connsiteX0" fmla="*/ 0 w 367904"/>
                  <a:gd name="connsiteY0" fmla="*/ 54823 h 442852"/>
                  <a:gd name="connsiteX1" fmla="*/ 262789 w 367904"/>
                  <a:gd name="connsiteY1" fmla="*/ 90487 h 442852"/>
                  <a:gd name="connsiteX2" fmla="*/ 212770 w 367904"/>
                  <a:gd name="connsiteY2" fmla="*/ 197733 h 442852"/>
                  <a:gd name="connsiteX3" fmla="*/ 206423 w 367904"/>
                  <a:gd name="connsiteY3" fmla="*/ 131989 h 442852"/>
                  <a:gd name="connsiteX4" fmla="*/ 214801 w 367904"/>
                  <a:gd name="connsiteY4" fmla="*/ 213724 h 442852"/>
                  <a:gd name="connsiteX5" fmla="*/ 266344 w 367904"/>
                  <a:gd name="connsiteY5" fmla="*/ 185548 h 442852"/>
                  <a:gd name="connsiteX6" fmla="*/ 267486 w 367904"/>
                  <a:gd name="connsiteY6" fmla="*/ 50508 h 442852"/>
                  <a:gd name="connsiteX7" fmla="*/ 367904 w 367904"/>
                  <a:gd name="connsiteY7" fmla="*/ 198367 h 442852"/>
                  <a:gd name="connsiteX8" fmla="*/ 260377 w 367904"/>
                  <a:gd name="connsiteY8" fmla="*/ 345084 h 442852"/>
                  <a:gd name="connsiteX9" fmla="*/ 205407 w 367904"/>
                  <a:gd name="connsiteY9" fmla="*/ 333661 h 442852"/>
                  <a:gd name="connsiteX10" fmla="*/ 224196 w 367904"/>
                  <a:gd name="connsiteY10" fmla="*/ 269949 h 442852"/>
                  <a:gd name="connsiteX11" fmla="*/ 180398 w 367904"/>
                  <a:gd name="connsiteY11" fmla="*/ 315004 h 442852"/>
                  <a:gd name="connsiteX12" fmla="*/ 226354 w 367904"/>
                  <a:gd name="connsiteY12" fmla="*/ 362345 h 442852"/>
                  <a:gd name="connsiteX13" fmla="*/ 363461 w 367904"/>
                  <a:gd name="connsiteY13" fmla="*/ 287082 h 442852"/>
                  <a:gd name="connsiteX14" fmla="*/ 283482 w 367904"/>
                  <a:gd name="connsiteY14" fmla="*/ 419330 h 442852"/>
                  <a:gd name="connsiteX15" fmla="*/ 61191 w 367904"/>
                  <a:gd name="connsiteY15" fmla="*/ 326300 h 442852"/>
                  <a:gd name="connsiteX16" fmla="*/ 105369 w 367904"/>
                  <a:gd name="connsiteY16" fmla="*/ 294063 h 442852"/>
                  <a:gd name="connsiteX17" fmla="*/ 136092 w 367904"/>
                  <a:gd name="connsiteY17" fmla="*/ 356252 h 442852"/>
                  <a:gd name="connsiteX18" fmla="*/ 119461 w 367904"/>
                  <a:gd name="connsiteY18" fmla="*/ 297744 h 442852"/>
                  <a:gd name="connsiteX19" fmla="*/ 187888 w 367904"/>
                  <a:gd name="connsiteY19" fmla="*/ 247484 h 442852"/>
                  <a:gd name="connsiteX20" fmla="*/ 128094 w 367904"/>
                  <a:gd name="connsiteY20" fmla="*/ 172857 h 442852"/>
                  <a:gd name="connsiteX21" fmla="*/ 152976 w 367904"/>
                  <a:gd name="connsiteY21" fmla="*/ 96071 h 442852"/>
                  <a:gd name="connsiteX22" fmla="*/ 0 w 367904"/>
                  <a:gd name="connsiteY22" fmla="*/ 54823 h 44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67904" h="442852">
                    <a:moveTo>
                      <a:pt x="0" y="54823"/>
                    </a:moveTo>
                    <a:cubicBezTo>
                      <a:pt x="68554" y="-25896"/>
                      <a:pt x="228639" y="-20312"/>
                      <a:pt x="262789" y="90487"/>
                    </a:cubicBezTo>
                    <a:cubicBezTo>
                      <a:pt x="277261" y="127547"/>
                      <a:pt x="262916" y="206363"/>
                      <a:pt x="212770" y="197733"/>
                    </a:cubicBezTo>
                    <a:cubicBezTo>
                      <a:pt x="200583" y="177933"/>
                      <a:pt x="208327" y="153692"/>
                      <a:pt x="206423" y="131989"/>
                    </a:cubicBezTo>
                    <a:cubicBezTo>
                      <a:pt x="185476" y="155723"/>
                      <a:pt x="181413" y="198875"/>
                      <a:pt x="214801" y="213724"/>
                    </a:cubicBezTo>
                    <a:cubicBezTo>
                      <a:pt x="236764" y="227558"/>
                      <a:pt x="256314" y="202555"/>
                      <a:pt x="266344" y="185548"/>
                    </a:cubicBezTo>
                    <a:cubicBezTo>
                      <a:pt x="292876" y="144300"/>
                      <a:pt x="270914" y="94676"/>
                      <a:pt x="267486" y="50508"/>
                    </a:cubicBezTo>
                    <a:cubicBezTo>
                      <a:pt x="319155" y="82872"/>
                      <a:pt x="362572" y="135924"/>
                      <a:pt x="367904" y="198367"/>
                    </a:cubicBezTo>
                    <a:cubicBezTo>
                      <a:pt x="364350" y="263476"/>
                      <a:pt x="315093" y="315512"/>
                      <a:pt x="260377" y="345084"/>
                    </a:cubicBezTo>
                    <a:cubicBezTo>
                      <a:pt x="242604" y="354857"/>
                      <a:pt x="213024" y="357141"/>
                      <a:pt x="205407" y="333661"/>
                    </a:cubicBezTo>
                    <a:cubicBezTo>
                      <a:pt x="185476" y="310435"/>
                      <a:pt x="214293" y="290255"/>
                      <a:pt x="224196" y="269949"/>
                    </a:cubicBezTo>
                    <a:cubicBezTo>
                      <a:pt x="206169" y="280102"/>
                      <a:pt x="178620" y="289113"/>
                      <a:pt x="180398" y="315004"/>
                    </a:cubicBezTo>
                    <a:cubicBezTo>
                      <a:pt x="177351" y="340769"/>
                      <a:pt x="199948" y="364883"/>
                      <a:pt x="226354" y="362345"/>
                    </a:cubicBezTo>
                    <a:cubicBezTo>
                      <a:pt x="285132" y="371736"/>
                      <a:pt x="323725" y="320462"/>
                      <a:pt x="363461" y="287082"/>
                    </a:cubicBezTo>
                    <a:cubicBezTo>
                      <a:pt x="350766" y="337596"/>
                      <a:pt x="330327" y="390901"/>
                      <a:pt x="283482" y="419330"/>
                    </a:cubicBezTo>
                    <a:cubicBezTo>
                      <a:pt x="205407" y="476951"/>
                      <a:pt x="73886" y="422123"/>
                      <a:pt x="61191" y="326300"/>
                    </a:cubicBezTo>
                    <a:cubicBezTo>
                      <a:pt x="59286" y="299393"/>
                      <a:pt x="86454" y="299774"/>
                      <a:pt x="105369" y="294063"/>
                    </a:cubicBezTo>
                    <a:cubicBezTo>
                      <a:pt x="113113" y="315766"/>
                      <a:pt x="118445" y="339753"/>
                      <a:pt x="136092" y="356252"/>
                    </a:cubicBezTo>
                    <a:cubicBezTo>
                      <a:pt x="132537" y="336200"/>
                      <a:pt x="126951" y="316654"/>
                      <a:pt x="119461" y="297744"/>
                    </a:cubicBezTo>
                    <a:cubicBezTo>
                      <a:pt x="141931" y="281117"/>
                      <a:pt x="179636" y="277944"/>
                      <a:pt x="187888" y="247484"/>
                    </a:cubicBezTo>
                    <a:cubicBezTo>
                      <a:pt x="187380" y="212455"/>
                      <a:pt x="166179" y="176283"/>
                      <a:pt x="128094" y="172857"/>
                    </a:cubicBezTo>
                    <a:cubicBezTo>
                      <a:pt x="150183" y="154073"/>
                      <a:pt x="171511" y="124882"/>
                      <a:pt x="152976" y="96071"/>
                    </a:cubicBezTo>
                    <a:cubicBezTo>
                      <a:pt x="123904" y="38832"/>
                      <a:pt x="51415" y="54823"/>
                      <a:pt x="0" y="5482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9243" y="5104"/>
                <a:ext cx="373" cy="617"/>
              </a:xfrm>
              <a:custGeom>
                <a:avLst/>
                <a:gdLst>
                  <a:gd name="connsiteX0" fmla="*/ 9041 w 237171"/>
                  <a:gd name="connsiteY0" fmla="*/ 94993 h 391725"/>
                  <a:gd name="connsiteX1" fmla="*/ 137515 w 237171"/>
                  <a:gd name="connsiteY1" fmla="*/ 947 h 391725"/>
                  <a:gd name="connsiteX2" fmla="*/ 228539 w 237171"/>
                  <a:gd name="connsiteY2" fmla="*/ 45749 h 391725"/>
                  <a:gd name="connsiteX3" fmla="*/ 208735 w 237171"/>
                  <a:gd name="connsiteY3" fmla="*/ 93850 h 391725"/>
                  <a:gd name="connsiteX4" fmla="*/ 206450 w 237171"/>
                  <a:gd name="connsiteY4" fmla="*/ 113396 h 391725"/>
                  <a:gd name="connsiteX5" fmla="*/ 169253 w 237171"/>
                  <a:gd name="connsiteY5" fmla="*/ 158578 h 391725"/>
                  <a:gd name="connsiteX6" fmla="*/ 193374 w 237171"/>
                  <a:gd name="connsiteY6" fmla="*/ 197542 h 391725"/>
                  <a:gd name="connsiteX7" fmla="*/ 133326 w 237171"/>
                  <a:gd name="connsiteY7" fmla="*/ 245771 h 391725"/>
                  <a:gd name="connsiteX8" fmla="*/ 237172 w 237171"/>
                  <a:gd name="connsiteY8" fmla="*/ 391726 h 391725"/>
                  <a:gd name="connsiteX9" fmla="*/ 66930 w 237171"/>
                  <a:gd name="connsiteY9" fmla="*/ 303391 h 391725"/>
                  <a:gd name="connsiteX10" fmla="*/ 98414 w 237171"/>
                  <a:gd name="connsiteY10" fmla="*/ 117584 h 391725"/>
                  <a:gd name="connsiteX11" fmla="*/ 140181 w 237171"/>
                  <a:gd name="connsiteY11" fmla="*/ 157563 h 391725"/>
                  <a:gd name="connsiteX12" fmla="*/ 101461 w 237171"/>
                  <a:gd name="connsiteY12" fmla="*/ 198303 h 391725"/>
                  <a:gd name="connsiteX13" fmla="*/ 148433 w 237171"/>
                  <a:gd name="connsiteY13" fmla="*/ 146267 h 391725"/>
                  <a:gd name="connsiteX14" fmla="*/ 71120 w 237171"/>
                  <a:gd name="connsiteY14" fmla="*/ 117203 h 391725"/>
                  <a:gd name="connsiteX15" fmla="*/ 26433 w 237171"/>
                  <a:gd name="connsiteY15" fmla="*/ 240186 h 391725"/>
                  <a:gd name="connsiteX16" fmla="*/ 9041 w 237171"/>
                  <a:gd name="connsiteY16" fmla="*/ 94993 h 39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7171" h="391725">
                    <a:moveTo>
                      <a:pt x="9041" y="94993"/>
                    </a:moveTo>
                    <a:cubicBezTo>
                      <a:pt x="26179" y="40037"/>
                      <a:pt x="79879" y="439"/>
                      <a:pt x="137515" y="947"/>
                    </a:cubicBezTo>
                    <a:cubicBezTo>
                      <a:pt x="173569" y="-3749"/>
                      <a:pt x="214955" y="8689"/>
                      <a:pt x="228539" y="45749"/>
                    </a:cubicBezTo>
                    <a:cubicBezTo>
                      <a:pt x="242631" y="65929"/>
                      <a:pt x="220668" y="80651"/>
                      <a:pt x="208735" y="93850"/>
                    </a:cubicBezTo>
                    <a:cubicBezTo>
                      <a:pt x="208227" y="98800"/>
                      <a:pt x="207084" y="108573"/>
                      <a:pt x="206450" y="113396"/>
                    </a:cubicBezTo>
                    <a:cubicBezTo>
                      <a:pt x="192358" y="126595"/>
                      <a:pt x="172554" y="137510"/>
                      <a:pt x="169253" y="158578"/>
                    </a:cubicBezTo>
                    <a:cubicBezTo>
                      <a:pt x="175347" y="168351"/>
                      <a:pt x="187407" y="187896"/>
                      <a:pt x="193374" y="197542"/>
                    </a:cubicBezTo>
                    <a:cubicBezTo>
                      <a:pt x="173442" y="213661"/>
                      <a:pt x="146148" y="222418"/>
                      <a:pt x="133326" y="245771"/>
                    </a:cubicBezTo>
                    <a:cubicBezTo>
                      <a:pt x="130025" y="313799"/>
                      <a:pt x="191343" y="353270"/>
                      <a:pt x="237172" y="391726"/>
                    </a:cubicBezTo>
                    <a:cubicBezTo>
                      <a:pt x="171411" y="388553"/>
                      <a:pt x="102858" y="361266"/>
                      <a:pt x="66930" y="303391"/>
                    </a:cubicBezTo>
                    <a:cubicBezTo>
                      <a:pt x="28845" y="246659"/>
                      <a:pt x="34812" y="153629"/>
                      <a:pt x="98414" y="117584"/>
                    </a:cubicBezTo>
                    <a:cubicBezTo>
                      <a:pt x="124058" y="110350"/>
                      <a:pt x="137769" y="136114"/>
                      <a:pt x="140181" y="157563"/>
                    </a:cubicBezTo>
                    <a:cubicBezTo>
                      <a:pt x="127994" y="171778"/>
                      <a:pt x="114410" y="184850"/>
                      <a:pt x="101461" y="198303"/>
                    </a:cubicBezTo>
                    <a:cubicBezTo>
                      <a:pt x="121392" y="185358"/>
                      <a:pt x="153892" y="176855"/>
                      <a:pt x="148433" y="146267"/>
                    </a:cubicBezTo>
                    <a:cubicBezTo>
                      <a:pt x="153511" y="104511"/>
                      <a:pt x="97145" y="99942"/>
                      <a:pt x="71120" y="117203"/>
                    </a:cubicBezTo>
                    <a:cubicBezTo>
                      <a:pt x="31257" y="144871"/>
                      <a:pt x="35446" y="198050"/>
                      <a:pt x="26433" y="240186"/>
                    </a:cubicBezTo>
                    <a:cubicBezTo>
                      <a:pt x="4851" y="195638"/>
                      <a:pt x="-10637" y="143094"/>
                      <a:pt x="9041" y="9499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8" name="任意多边形: 形状 88"/>
              <p:cNvSpPr/>
              <p:nvPr/>
            </p:nvSpPr>
            <p:spPr>
              <a:xfrm>
                <a:off x="9544" y="5317"/>
                <a:ext cx="108" cy="103"/>
              </a:xfrm>
              <a:custGeom>
                <a:avLst/>
                <a:gdLst>
                  <a:gd name="connsiteX0" fmla="*/ 2719 w 68733"/>
                  <a:gd name="connsiteY0" fmla="*/ 6751 h 65640"/>
                  <a:gd name="connsiteX1" fmla="*/ 68733 w 68733"/>
                  <a:gd name="connsiteY1" fmla="*/ 6623 h 65640"/>
                  <a:gd name="connsiteX2" fmla="*/ 62386 w 68733"/>
                  <a:gd name="connsiteY2" fmla="*/ 65640 h 65640"/>
                  <a:gd name="connsiteX3" fmla="*/ 2592 w 68733"/>
                  <a:gd name="connsiteY3" fmla="*/ 65640 h 65640"/>
                  <a:gd name="connsiteX4" fmla="*/ 2719 w 68733"/>
                  <a:gd name="connsiteY4" fmla="*/ 6751 h 65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733" h="65640">
                    <a:moveTo>
                      <a:pt x="2719" y="6751"/>
                    </a:moveTo>
                    <a:cubicBezTo>
                      <a:pt x="23031" y="-7210"/>
                      <a:pt x="46898" y="4466"/>
                      <a:pt x="68733" y="6623"/>
                    </a:cubicBezTo>
                    <a:cubicBezTo>
                      <a:pt x="66575" y="26296"/>
                      <a:pt x="64544" y="45968"/>
                      <a:pt x="62386" y="65640"/>
                    </a:cubicBezTo>
                    <a:cubicBezTo>
                      <a:pt x="42327" y="65640"/>
                      <a:pt x="22396" y="65640"/>
                      <a:pt x="2592" y="65640"/>
                    </a:cubicBezTo>
                    <a:cubicBezTo>
                      <a:pt x="1322" y="46095"/>
                      <a:pt x="-2613" y="26042"/>
                      <a:pt x="2719" y="6751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9" name="任意多边形: 形状 91"/>
              <p:cNvSpPr/>
              <p:nvPr/>
            </p:nvSpPr>
            <p:spPr>
              <a:xfrm>
                <a:off x="8811" y="5616"/>
                <a:ext cx="787" cy="744"/>
              </a:xfrm>
              <a:custGeom>
                <a:avLst/>
                <a:gdLst>
                  <a:gd name="connsiteX0" fmla="*/ 180398 w 499960"/>
                  <a:gd name="connsiteY0" fmla="*/ 31389 h 472681"/>
                  <a:gd name="connsiteX1" fmla="*/ 352416 w 499960"/>
                  <a:gd name="connsiteY1" fmla="*/ 75810 h 472681"/>
                  <a:gd name="connsiteX2" fmla="*/ 280816 w 499960"/>
                  <a:gd name="connsiteY2" fmla="*/ 105001 h 472681"/>
                  <a:gd name="connsiteX3" fmla="*/ 312934 w 499960"/>
                  <a:gd name="connsiteY3" fmla="*/ 59311 h 472681"/>
                  <a:gd name="connsiteX4" fmla="*/ 248189 w 499960"/>
                  <a:gd name="connsiteY4" fmla="*/ 76444 h 472681"/>
                  <a:gd name="connsiteX5" fmla="*/ 320805 w 499960"/>
                  <a:gd name="connsiteY5" fmla="*/ 152595 h 472681"/>
                  <a:gd name="connsiteX6" fmla="*/ 430237 w 499960"/>
                  <a:gd name="connsiteY6" fmla="*/ 172521 h 472681"/>
                  <a:gd name="connsiteX7" fmla="*/ 400912 w 499960"/>
                  <a:gd name="connsiteY7" fmla="*/ 117312 h 472681"/>
                  <a:gd name="connsiteX8" fmla="*/ 384027 w 499960"/>
                  <a:gd name="connsiteY8" fmla="*/ 162875 h 472681"/>
                  <a:gd name="connsiteX9" fmla="*/ 381869 w 499960"/>
                  <a:gd name="connsiteY9" fmla="*/ 83171 h 472681"/>
                  <a:gd name="connsiteX10" fmla="*/ 492697 w 499960"/>
                  <a:gd name="connsiteY10" fmla="*/ 226715 h 472681"/>
                  <a:gd name="connsiteX11" fmla="*/ 364477 w 499960"/>
                  <a:gd name="connsiteY11" fmla="*/ 381047 h 472681"/>
                  <a:gd name="connsiteX12" fmla="*/ 418939 w 499960"/>
                  <a:gd name="connsiteY12" fmla="*/ 472681 h 472681"/>
                  <a:gd name="connsiteX13" fmla="*/ 336928 w 499960"/>
                  <a:gd name="connsiteY13" fmla="*/ 253621 h 472681"/>
                  <a:gd name="connsiteX14" fmla="*/ 386566 w 499960"/>
                  <a:gd name="connsiteY14" fmla="*/ 265044 h 472681"/>
                  <a:gd name="connsiteX15" fmla="*/ 349369 w 499960"/>
                  <a:gd name="connsiteY15" fmla="*/ 299185 h 472681"/>
                  <a:gd name="connsiteX16" fmla="*/ 399388 w 499960"/>
                  <a:gd name="connsiteY16" fmla="*/ 292077 h 472681"/>
                  <a:gd name="connsiteX17" fmla="*/ 347592 w 499960"/>
                  <a:gd name="connsiteY17" fmla="*/ 215546 h 472681"/>
                  <a:gd name="connsiteX18" fmla="*/ 256949 w 499960"/>
                  <a:gd name="connsiteY18" fmla="*/ 295377 h 472681"/>
                  <a:gd name="connsiteX19" fmla="*/ 309761 w 499960"/>
                  <a:gd name="connsiteY19" fmla="*/ 175059 h 472681"/>
                  <a:gd name="connsiteX20" fmla="*/ 229020 w 499960"/>
                  <a:gd name="connsiteY20" fmla="*/ 277482 h 472681"/>
                  <a:gd name="connsiteX21" fmla="*/ 253648 w 499960"/>
                  <a:gd name="connsiteY21" fmla="*/ 164906 h 472681"/>
                  <a:gd name="connsiteX22" fmla="*/ 190300 w 499960"/>
                  <a:gd name="connsiteY22" fmla="*/ 134827 h 472681"/>
                  <a:gd name="connsiteX23" fmla="*/ 166687 w 499960"/>
                  <a:gd name="connsiteY23" fmla="*/ 191432 h 472681"/>
                  <a:gd name="connsiteX24" fmla="*/ 191442 w 499960"/>
                  <a:gd name="connsiteY24" fmla="*/ 188513 h 472681"/>
                  <a:gd name="connsiteX25" fmla="*/ 184714 w 499960"/>
                  <a:gd name="connsiteY25" fmla="*/ 141299 h 472681"/>
                  <a:gd name="connsiteX26" fmla="*/ 227623 w 499960"/>
                  <a:gd name="connsiteY26" fmla="*/ 188005 h 472681"/>
                  <a:gd name="connsiteX27" fmla="*/ 0 w 499960"/>
                  <a:gd name="connsiteY27" fmla="*/ 227349 h 472681"/>
                  <a:gd name="connsiteX28" fmla="*/ 106258 w 499960"/>
                  <a:gd name="connsiteY28" fmla="*/ 227857 h 472681"/>
                  <a:gd name="connsiteX29" fmla="*/ 180398 w 499960"/>
                  <a:gd name="connsiteY29" fmla="*/ 31389 h 472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99960" h="472681">
                    <a:moveTo>
                      <a:pt x="180398" y="31389"/>
                    </a:moveTo>
                    <a:cubicBezTo>
                      <a:pt x="229147" y="-20521"/>
                      <a:pt x="350639" y="-9606"/>
                      <a:pt x="352416" y="75810"/>
                    </a:cubicBezTo>
                    <a:cubicBezTo>
                      <a:pt x="354828" y="115408"/>
                      <a:pt x="307602" y="121500"/>
                      <a:pt x="280816" y="105001"/>
                    </a:cubicBezTo>
                    <a:cubicBezTo>
                      <a:pt x="291480" y="89771"/>
                      <a:pt x="302271" y="74541"/>
                      <a:pt x="312934" y="59311"/>
                    </a:cubicBezTo>
                    <a:cubicBezTo>
                      <a:pt x="290718" y="53726"/>
                      <a:pt x="249967" y="40908"/>
                      <a:pt x="248189" y="76444"/>
                    </a:cubicBezTo>
                    <a:cubicBezTo>
                      <a:pt x="240191" y="121881"/>
                      <a:pt x="282339" y="146376"/>
                      <a:pt x="320805" y="152595"/>
                    </a:cubicBezTo>
                    <a:cubicBezTo>
                      <a:pt x="345561" y="185467"/>
                      <a:pt x="398119" y="208439"/>
                      <a:pt x="430237" y="172521"/>
                    </a:cubicBezTo>
                    <a:cubicBezTo>
                      <a:pt x="450042" y="148153"/>
                      <a:pt x="424398" y="123277"/>
                      <a:pt x="400912" y="117312"/>
                    </a:cubicBezTo>
                    <a:cubicBezTo>
                      <a:pt x="396722" y="128734"/>
                      <a:pt x="388216" y="151453"/>
                      <a:pt x="384027" y="162875"/>
                    </a:cubicBezTo>
                    <a:cubicBezTo>
                      <a:pt x="347338" y="148914"/>
                      <a:pt x="340991" y="95990"/>
                      <a:pt x="381869" y="83171"/>
                    </a:cubicBezTo>
                    <a:cubicBezTo>
                      <a:pt x="461086" y="52838"/>
                      <a:pt x="521388" y="160210"/>
                      <a:pt x="492697" y="226715"/>
                    </a:cubicBezTo>
                    <a:cubicBezTo>
                      <a:pt x="462102" y="287508"/>
                      <a:pt x="391517" y="317715"/>
                      <a:pt x="364477" y="381047"/>
                    </a:cubicBezTo>
                    <a:cubicBezTo>
                      <a:pt x="363080" y="419249"/>
                      <a:pt x="400150" y="443363"/>
                      <a:pt x="418939" y="472681"/>
                    </a:cubicBezTo>
                    <a:cubicBezTo>
                      <a:pt x="331088" y="451740"/>
                      <a:pt x="265962" y="325076"/>
                      <a:pt x="336928" y="253621"/>
                    </a:cubicBezTo>
                    <a:cubicBezTo>
                      <a:pt x="350131" y="234838"/>
                      <a:pt x="393168" y="234584"/>
                      <a:pt x="386566" y="265044"/>
                    </a:cubicBezTo>
                    <a:cubicBezTo>
                      <a:pt x="377553" y="279513"/>
                      <a:pt x="365111" y="290808"/>
                      <a:pt x="349369" y="299185"/>
                    </a:cubicBezTo>
                    <a:cubicBezTo>
                      <a:pt x="366127" y="297281"/>
                      <a:pt x="382757" y="294870"/>
                      <a:pt x="399388" y="292077"/>
                    </a:cubicBezTo>
                    <a:cubicBezTo>
                      <a:pt x="401800" y="257810"/>
                      <a:pt x="396214" y="203362"/>
                      <a:pt x="347592" y="215546"/>
                    </a:cubicBezTo>
                    <a:cubicBezTo>
                      <a:pt x="315093" y="239660"/>
                      <a:pt x="293765" y="276594"/>
                      <a:pt x="256949" y="295377"/>
                    </a:cubicBezTo>
                    <a:cubicBezTo>
                      <a:pt x="270152" y="253368"/>
                      <a:pt x="295161" y="216435"/>
                      <a:pt x="309761" y="175059"/>
                    </a:cubicBezTo>
                    <a:cubicBezTo>
                      <a:pt x="277515" y="205139"/>
                      <a:pt x="263043" y="249052"/>
                      <a:pt x="229020" y="277482"/>
                    </a:cubicBezTo>
                    <a:cubicBezTo>
                      <a:pt x="233209" y="239026"/>
                      <a:pt x="247174" y="202727"/>
                      <a:pt x="253648" y="164906"/>
                    </a:cubicBezTo>
                    <a:cubicBezTo>
                      <a:pt x="251363" y="136857"/>
                      <a:pt x="214166" y="118962"/>
                      <a:pt x="190300" y="134827"/>
                    </a:cubicBezTo>
                    <a:cubicBezTo>
                      <a:pt x="167068" y="143203"/>
                      <a:pt x="173542" y="172648"/>
                      <a:pt x="166687" y="191432"/>
                    </a:cubicBezTo>
                    <a:cubicBezTo>
                      <a:pt x="172907" y="190797"/>
                      <a:pt x="185349" y="189274"/>
                      <a:pt x="191442" y="188513"/>
                    </a:cubicBezTo>
                    <a:cubicBezTo>
                      <a:pt x="189792" y="176709"/>
                      <a:pt x="186364" y="153103"/>
                      <a:pt x="184714" y="141299"/>
                    </a:cubicBezTo>
                    <a:cubicBezTo>
                      <a:pt x="210104" y="143584"/>
                      <a:pt x="237145" y="158560"/>
                      <a:pt x="227623" y="188005"/>
                    </a:cubicBezTo>
                    <a:cubicBezTo>
                      <a:pt x="202995" y="284970"/>
                      <a:pt x="60683" y="295885"/>
                      <a:pt x="0" y="227349"/>
                    </a:cubicBezTo>
                    <a:cubicBezTo>
                      <a:pt x="34404" y="228619"/>
                      <a:pt x="74901" y="248672"/>
                      <a:pt x="106258" y="227857"/>
                    </a:cubicBezTo>
                    <a:cubicBezTo>
                      <a:pt x="147390" y="169475"/>
                      <a:pt x="132029" y="86217"/>
                      <a:pt x="180398" y="31389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0" name="任意多边形: 形状 94"/>
              <p:cNvSpPr/>
              <p:nvPr/>
            </p:nvSpPr>
            <p:spPr>
              <a:xfrm>
                <a:off x="8744" y="5676"/>
                <a:ext cx="244" cy="256"/>
              </a:xfrm>
              <a:custGeom>
                <a:avLst/>
                <a:gdLst>
                  <a:gd name="connsiteX0" fmla="*/ 120096 w 155007"/>
                  <a:gd name="connsiteY0" fmla="*/ 0 h 162708"/>
                  <a:gd name="connsiteX1" fmla="*/ 155007 w 155007"/>
                  <a:gd name="connsiteY1" fmla="*/ 71709 h 162708"/>
                  <a:gd name="connsiteX2" fmla="*/ 124920 w 155007"/>
                  <a:gd name="connsiteY2" fmla="*/ 64728 h 162708"/>
                  <a:gd name="connsiteX3" fmla="*/ 57509 w 155007"/>
                  <a:gd name="connsiteY3" fmla="*/ 137706 h 162708"/>
                  <a:gd name="connsiteX4" fmla="*/ 104989 w 155007"/>
                  <a:gd name="connsiteY4" fmla="*/ 105469 h 162708"/>
                  <a:gd name="connsiteX5" fmla="*/ 73885 w 155007"/>
                  <a:gd name="connsiteY5" fmla="*/ 158520 h 162708"/>
                  <a:gd name="connsiteX6" fmla="*/ 39228 w 155007"/>
                  <a:gd name="connsiteY6" fmla="*/ 144305 h 162708"/>
                  <a:gd name="connsiteX7" fmla="*/ 16631 w 155007"/>
                  <a:gd name="connsiteY7" fmla="*/ 162708 h 162708"/>
                  <a:gd name="connsiteX8" fmla="*/ 0 w 155007"/>
                  <a:gd name="connsiteY8" fmla="*/ 117145 h 162708"/>
                  <a:gd name="connsiteX9" fmla="*/ 81757 w 155007"/>
                  <a:gd name="connsiteY9" fmla="*/ 70059 h 162708"/>
                  <a:gd name="connsiteX10" fmla="*/ 52685 w 155007"/>
                  <a:gd name="connsiteY10" fmla="*/ 49117 h 162708"/>
                  <a:gd name="connsiteX11" fmla="*/ 120096 w 155007"/>
                  <a:gd name="connsiteY11" fmla="*/ 0 h 162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5007" h="162708">
                    <a:moveTo>
                      <a:pt x="120096" y="0"/>
                    </a:moveTo>
                    <a:cubicBezTo>
                      <a:pt x="142058" y="17895"/>
                      <a:pt x="151072" y="44294"/>
                      <a:pt x="155007" y="71709"/>
                    </a:cubicBezTo>
                    <a:cubicBezTo>
                      <a:pt x="147517" y="69932"/>
                      <a:pt x="132410" y="66505"/>
                      <a:pt x="124920" y="64728"/>
                    </a:cubicBezTo>
                    <a:cubicBezTo>
                      <a:pt x="98768" y="84654"/>
                      <a:pt x="39736" y="93919"/>
                      <a:pt x="57509" y="137706"/>
                    </a:cubicBezTo>
                    <a:cubicBezTo>
                      <a:pt x="73251" y="126918"/>
                      <a:pt x="88993" y="116003"/>
                      <a:pt x="104989" y="105469"/>
                    </a:cubicBezTo>
                    <a:cubicBezTo>
                      <a:pt x="97118" y="124125"/>
                      <a:pt x="95213" y="149382"/>
                      <a:pt x="73885" y="158520"/>
                    </a:cubicBezTo>
                    <a:cubicBezTo>
                      <a:pt x="62079" y="154205"/>
                      <a:pt x="50526" y="149509"/>
                      <a:pt x="39228" y="144305"/>
                    </a:cubicBezTo>
                    <a:cubicBezTo>
                      <a:pt x="33515" y="148874"/>
                      <a:pt x="22216" y="158012"/>
                      <a:pt x="16631" y="162708"/>
                    </a:cubicBezTo>
                    <a:cubicBezTo>
                      <a:pt x="8760" y="148113"/>
                      <a:pt x="3301" y="132883"/>
                      <a:pt x="0" y="117145"/>
                    </a:cubicBezTo>
                    <a:cubicBezTo>
                      <a:pt x="27802" y="102423"/>
                      <a:pt x="55351" y="87192"/>
                      <a:pt x="81757" y="70059"/>
                    </a:cubicBezTo>
                    <a:cubicBezTo>
                      <a:pt x="72362" y="62570"/>
                      <a:pt x="62206" y="56098"/>
                      <a:pt x="52685" y="49117"/>
                    </a:cubicBezTo>
                    <a:cubicBezTo>
                      <a:pt x="82645" y="44421"/>
                      <a:pt x="102449" y="22338"/>
                      <a:pt x="120096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1" name="任意多边形: 形状 96"/>
              <p:cNvSpPr/>
              <p:nvPr/>
            </p:nvSpPr>
            <p:spPr>
              <a:xfrm>
                <a:off x="8669" y="5705"/>
                <a:ext cx="170" cy="179"/>
              </a:xfrm>
              <a:custGeom>
                <a:avLst/>
                <a:gdLst>
                  <a:gd name="connsiteX0" fmla="*/ 45829 w 107908"/>
                  <a:gd name="connsiteY0" fmla="*/ 539 h 113495"/>
                  <a:gd name="connsiteX1" fmla="*/ 107908 w 107908"/>
                  <a:gd name="connsiteY1" fmla="*/ 10058 h 113495"/>
                  <a:gd name="connsiteX2" fmla="*/ 62333 w 107908"/>
                  <a:gd name="connsiteY2" fmla="*/ 20846 h 113495"/>
                  <a:gd name="connsiteX3" fmla="*/ 77313 w 107908"/>
                  <a:gd name="connsiteY3" fmla="*/ 65140 h 113495"/>
                  <a:gd name="connsiteX4" fmla="*/ 55224 w 107908"/>
                  <a:gd name="connsiteY4" fmla="*/ 77070 h 113495"/>
                  <a:gd name="connsiteX5" fmla="*/ 0 w 107908"/>
                  <a:gd name="connsiteY5" fmla="*/ 113496 h 113495"/>
                  <a:gd name="connsiteX6" fmla="*/ 29960 w 107908"/>
                  <a:gd name="connsiteY6" fmla="*/ 74659 h 113495"/>
                  <a:gd name="connsiteX7" fmla="*/ 22470 w 107908"/>
                  <a:gd name="connsiteY7" fmla="*/ 54860 h 113495"/>
                  <a:gd name="connsiteX8" fmla="*/ 45829 w 107908"/>
                  <a:gd name="connsiteY8" fmla="*/ 539 h 113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908" h="113495">
                    <a:moveTo>
                      <a:pt x="45829" y="539"/>
                    </a:moveTo>
                    <a:cubicBezTo>
                      <a:pt x="67030" y="-984"/>
                      <a:pt x="88485" y="285"/>
                      <a:pt x="107908" y="10058"/>
                    </a:cubicBezTo>
                    <a:cubicBezTo>
                      <a:pt x="96483" y="12723"/>
                      <a:pt x="73759" y="18180"/>
                      <a:pt x="62333" y="20846"/>
                    </a:cubicBezTo>
                    <a:cubicBezTo>
                      <a:pt x="67284" y="35568"/>
                      <a:pt x="73378" y="50037"/>
                      <a:pt x="77313" y="65140"/>
                    </a:cubicBezTo>
                    <a:cubicBezTo>
                      <a:pt x="71854" y="68186"/>
                      <a:pt x="60683" y="74151"/>
                      <a:pt x="55224" y="77070"/>
                    </a:cubicBezTo>
                    <a:cubicBezTo>
                      <a:pt x="40624" y="95220"/>
                      <a:pt x="22343" y="107277"/>
                      <a:pt x="0" y="113496"/>
                    </a:cubicBezTo>
                    <a:cubicBezTo>
                      <a:pt x="7490" y="103723"/>
                      <a:pt x="22470" y="84305"/>
                      <a:pt x="29960" y="74659"/>
                    </a:cubicBezTo>
                    <a:cubicBezTo>
                      <a:pt x="27548" y="67932"/>
                      <a:pt x="25009" y="61333"/>
                      <a:pt x="22470" y="54860"/>
                    </a:cubicBezTo>
                    <a:cubicBezTo>
                      <a:pt x="36816" y="40010"/>
                      <a:pt x="41767" y="20084"/>
                      <a:pt x="45829" y="539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2" name="任意多边形: 形状 99"/>
              <p:cNvSpPr/>
              <p:nvPr/>
            </p:nvSpPr>
            <p:spPr>
              <a:xfrm>
                <a:off x="8145" y="5835"/>
                <a:ext cx="370" cy="251"/>
              </a:xfrm>
              <a:custGeom>
                <a:avLst/>
                <a:gdLst>
                  <a:gd name="connsiteX0" fmla="*/ 62302 w 235209"/>
                  <a:gd name="connsiteY0" fmla="*/ 22909 h 159599"/>
                  <a:gd name="connsiteX1" fmla="*/ 123238 w 235209"/>
                  <a:gd name="connsiteY1" fmla="*/ 10979 h 159599"/>
                  <a:gd name="connsiteX2" fmla="*/ 235209 w 235209"/>
                  <a:gd name="connsiteY2" fmla="*/ 89922 h 159599"/>
                  <a:gd name="connsiteX3" fmla="*/ 109020 w 235209"/>
                  <a:gd name="connsiteY3" fmla="*/ 158838 h 159599"/>
                  <a:gd name="connsiteX4" fmla="*/ 96 w 235209"/>
                  <a:gd name="connsiteY4" fmla="*/ 76722 h 159599"/>
                  <a:gd name="connsiteX5" fmla="*/ 64714 w 235209"/>
                  <a:gd name="connsiteY5" fmla="*/ 60350 h 159599"/>
                  <a:gd name="connsiteX6" fmla="*/ 49607 w 235209"/>
                  <a:gd name="connsiteY6" fmla="*/ 83576 h 159599"/>
                  <a:gd name="connsiteX7" fmla="*/ 169956 w 235209"/>
                  <a:gd name="connsiteY7" fmla="*/ 100202 h 159599"/>
                  <a:gd name="connsiteX8" fmla="*/ 62302 w 235209"/>
                  <a:gd name="connsiteY8" fmla="*/ 22909 h 159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5209" h="159599">
                    <a:moveTo>
                      <a:pt x="62302" y="22909"/>
                    </a:moveTo>
                    <a:cubicBezTo>
                      <a:pt x="75124" y="4125"/>
                      <a:pt x="106227" y="-11231"/>
                      <a:pt x="123238" y="10979"/>
                    </a:cubicBezTo>
                    <a:cubicBezTo>
                      <a:pt x="156626" y="42708"/>
                      <a:pt x="192427" y="71900"/>
                      <a:pt x="235209" y="89922"/>
                    </a:cubicBezTo>
                    <a:cubicBezTo>
                      <a:pt x="194331" y="114671"/>
                      <a:pt x="155230" y="144496"/>
                      <a:pt x="109020" y="158838"/>
                    </a:cubicBezTo>
                    <a:cubicBezTo>
                      <a:pt x="60397" y="165565"/>
                      <a:pt x="4285" y="126855"/>
                      <a:pt x="96" y="76722"/>
                    </a:cubicBezTo>
                    <a:cubicBezTo>
                      <a:pt x="-2570" y="40043"/>
                      <a:pt x="51257" y="21513"/>
                      <a:pt x="64714" y="60350"/>
                    </a:cubicBezTo>
                    <a:cubicBezTo>
                      <a:pt x="60905" y="66188"/>
                      <a:pt x="53415" y="77738"/>
                      <a:pt x="49607" y="83576"/>
                    </a:cubicBezTo>
                    <a:cubicBezTo>
                      <a:pt x="92770" y="80149"/>
                      <a:pt x="126412" y="124443"/>
                      <a:pt x="169956" y="100202"/>
                    </a:cubicBezTo>
                    <a:cubicBezTo>
                      <a:pt x="121461" y="104517"/>
                      <a:pt x="74489" y="68853"/>
                      <a:pt x="62302" y="22909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3" name="任意多边形: 形状 100"/>
              <p:cNvSpPr/>
              <p:nvPr/>
            </p:nvSpPr>
            <p:spPr>
              <a:xfrm>
                <a:off x="8513" y="5819"/>
                <a:ext cx="117" cy="141"/>
              </a:xfrm>
              <a:custGeom>
                <a:avLst/>
                <a:gdLst>
                  <a:gd name="connsiteX0" fmla="*/ 0 w 74266"/>
                  <a:gd name="connsiteY0" fmla="*/ 9900 h 89603"/>
                  <a:gd name="connsiteX1" fmla="*/ 53192 w 74266"/>
                  <a:gd name="connsiteY1" fmla="*/ 0 h 89603"/>
                  <a:gd name="connsiteX2" fmla="*/ 30341 w 74266"/>
                  <a:gd name="connsiteY2" fmla="*/ 37060 h 89603"/>
                  <a:gd name="connsiteX3" fmla="*/ 74266 w 74266"/>
                  <a:gd name="connsiteY3" fmla="*/ 57748 h 89603"/>
                  <a:gd name="connsiteX4" fmla="*/ 22470 w 74266"/>
                  <a:gd name="connsiteY4" fmla="*/ 89604 h 89603"/>
                  <a:gd name="connsiteX5" fmla="*/ 0 w 74266"/>
                  <a:gd name="connsiteY5" fmla="*/ 9900 h 8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266" h="89603">
                    <a:moveTo>
                      <a:pt x="0" y="9900"/>
                    </a:moveTo>
                    <a:cubicBezTo>
                      <a:pt x="13330" y="7361"/>
                      <a:pt x="39990" y="2411"/>
                      <a:pt x="53192" y="0"/>
                    </a:cubicBezTo>
                    <a:cubicBezTo>
                      <a:pt x="47480" y="9265"/>
                      <a:pt x="36054" y="27795"/>
                      <a:pt x="30341" y="37060"/>
                    </a:cubicBezTo>
                    <a:cubicBezTo>
                      <a:pt x="44687" y="44421"/>
                      <a:pt x="59286" y="51402"/>
                      <a:pt x="74266" y="57748"/>
                    </a:cubicBezTo>
                    <a:cubicBezTo>
                      <a:pt x="61317" y="65616"/>
                      <a:pt x="35419" y="81608"/>
                      <a:pt x="22470" y="89604"/>
                    </a:cubicBezTo>
                    <a:cubicBezTo>
                      <a:pt x="11806" y="63966"/>
                      <a:pt x="4062" y="37314"/>
                      <a:pt x="0" y="990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4" name="任意多边形: 形状 101"/>
              <p:cNvSpPr/>
              <p:nvPr/>
            </p:nvSpPr>
            <p:spPr>
              <a:xfrm>
                <a:off x="10697" y="5829"/>
                <a:ext cx="364" cy="247"/>
              </a:xfrm>
              <a:custGeom>
                <a:avLst/>
                <a:gdLst>
                  <a:gd name="connsiteX0" fmla="*/ 109178 w 231389"/>
                  <a:gd name="connsiteY0" fmla="*/ 10172 h 157142"/>
                  <a:gd name="connsiteX1" fmla="*/ 170115 w 231389"/>
                  <a:gd name="connsiteY1" fmla="*/ 15122 h 157142"/>
                  <a:gd name="connsiteX2" fmla="*/ 64237 w 231389"/>
                  <a:gd name="connsiteY2" fmla="*/ 102188 h 157142"/>
                  <a:gd name="connsiteX3" fmla="*/ 117176 w 231389"/>
                  <a:gd name="connsiteY3" fmla="*/ 111072 h 157142"/>
                  <a:gd name="connsiteX4" fmla="*/ 153357 w 231389"/>
                  <a:gd name="connsiteY4" fmla="*/ 77439 h 157142"/>
                  <a:gd name="connsiteX5" fmla="*/ 188903 w 231389"/>
                  <a:gd name="connsiteY5" fmla="*/ 86830 h 157142"/>
                  <a:gd name="connsiteX6" fmla="*/ 165671 w 231389"/>
                  <a:gd name="connsiteY6" fmla="*/ 50024 h 157142"/>
                  <a:gd name="connsiteX7" fmla="*/ 229401 w 231389"/>
                  <a:gd name="connsiteY7" fmla="*/ 54340 h 157142"/>
                  <a:gd name="connsiteX8" fmla="*/ 140408 w 231389"/>
                  <a:gd name="connsiteY8" fmla="*/ 157143 h 157142"/>
                  <a:gd name="connsiteX9" fmla="*/ 0 w 231389"/>
                  <a:gd name="connsiteY9" fmla="*/ 89877 h 157142"/>
                  <a:gd name="connsiteX10" fmla="*/ 109178 w 231389"/>
                  <a:gd name="connsiteY10" fmla="*/ 10172 h 157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1389" h="157142">
                    <a:moveTo>
                      <a:pt x="109178" y="10172"/>
                    </a:moveTo>
                    <a:cubicBezTo>
                      <a:pt x="126063" y="-8992"/>
                      <a:pt x="153103" y="2557"/>
                      <a:pt x="170115" y="15122"/>
                    </a:cubicBezTo>
                    <a:cubicBezTo>
                      <a:pt x="160720" y="65382"/>
                      <a:pt x="111844" y="95334"/>
                      <a:pt x="64237" y="102188"/>
                    </a:cubicBezTo>
                    <a:cubicBezTo>
                      <a:pt x="81883" y="105107"/>
                      <a:pt x="99530" y="108026"/>
                      <a:pt x="117176" y="111072"/>
                    </a:cubicBezTo>
                    <a:cubicBezTo>
                      <a:pt x="129236" y="99776"/>
                      <a:pt x="141296" y="88607"/>
                      <a:pt x="153357" y="77439"/>
                    </a:cubicBezTo>
                    <a:cubicBezTo>
                      <a:pt x="165163" y="80485"/>
                      <a:pt x="176970" y="83658"/>
                      <a:pt x="188903" y="86830"/>
                    </a:cubicBezTo>
                    <a:cubicBezTo>
                      <a:pt x="181159" y="74519"/>
                      <a:pt x="173415" y="62209"/>
                      <a:pt x="165671" y="50024"/>
                    </a:cubicBezTo>
                    <a:cubicBezTo>
                      <a:pt x="186745" y="42029"/>
                      <a:pt x="213532" y="30860"/>
                      <a:pt x="229401" y="54340"/>
                    </a:cubicBezTo>
                    <a:cubicBezTo>
                      <a:pt x="242604" y="106503"/>
                      <a:pt x="187507" y="150797"/>
                      <a:pt x="140408" y="157143"/>
                    </a:cubicBezTo>
                    <a:cubicBezTo>
                      <a:pt x="87977" y="150289"/>
                      <a:pt x="46464" y="112214"/>
                      <a:pt x="0" y="89877"/>
                    </a:cubicBezTo>
                    <a:cubicBezTo>
                      <a:pt x="42275" y="71981"/>
                      <a:pt x="76551" y="41648"/>
                      <a:pt x="109178" y="10172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5" name="任意多边形: 形状 102"/>
              <p:cNvSpPr/>
              <p:nvPr/>
            </p:nvSpPr>
            <p:spPr>
              <a:xfrm>
                <a:off x="8370" y="5920"/>
                <a:ext cx="1233" cy="1109"/>
              </a:xfrm>
              <a:custGeom>
                <a:avLst/>
                <a:gdLst>
                  <a:gd name="connsiteX0" fmla="*/ 129833 w 782674"/>
                  <a:gd name="connsiteY0" fmla="*/ 24368 h 704011"/>
                  <a:gd name="connsiteX1" fmla="*/ 166014 w 782674"/>
                  <a:gd name="connsiteY1" fmla="*/ 0 h 704011"/>
                  <a:gd name="connsiteX2" fmla="*/ 166903 w 782674"/>
                  <a:gd name="connsiteY2" fmla="*/ 60667 h 704011"/>
                  <a:gd name="connsiteX3" fmla="*/ 206766 w 782674"/>
                  <a:gd name="connsiteY3" fmla="*/ 34902 h 704011"/>
                  <a:gd name="connsiteX4" fmla="*/ 195340 w 782674"/>
                  <a:gd name="connsiteY4" fmla="*/ 73993 h 704011"/>
                  <a:gd name="connsiteX5" fmla="*/ 259450 w 782674"/>
                  <a:gd name="connsiteY5" fmla="*/ 61174 h 704011"/>
                  <a:gd name="connsiteX6" fmla="*/ 231775 w 782674"/>
                  <a:gd name="connsiteY6" fmla="*/ 136563 h 704011"/>
                  <a:gd name="connsiteX7" fmla="*/ 288649 w 782674"/>
                  <a:gd name="connsiteY7" fmla="*/ 138086 h 704011"/>
                  <a:gd name="connsiteX8" fmla="*/ 286618 w 782674"/>
                  <a:gd name="connsiteY8" fmla="*/ 93538 h 704011"/>
                  <a:gd name="connsiteX9" fmla="*/ 328639 w 782674"/>
                  <a:gd name="connsiteY9" fmla="*/ 92650 h 704011"/>
                  <a:gd name="connsiteX10" fmla="*/ 322291 w 782674"/>
                  <a:gd name="connsiteY10" fmla="*/ 149001 h 704011"/>
                  <a:gd name="connsiteX11" fmla="*/ 344888 w 782674"/>
                  <a:gd name="connsiteY11" fmla="*/ 129456 h 704011"/>
                  <a:gd name="connsiteX12" fmla="*/ 451654 w 782674"/>
                  <a:gd name="connsiteY12" fmla="*/ 140498 h 704011"/>
                  <a:gd name="connsiteX13" fmla="*/ 353140 w 782674"/>
                  <a:gd name="connsiteY13" fmla="*/ 207002 h 704011"/>
                  <a:gd name="connsiteX14" fmla="*/ 400874 w 782674"/>
                  <a:gd name="connsiteY14" fmla="*/ 215887 h 704011"/>
                  <a:gd name="connsiteX15" fmla="*/ 378022 w 782674"/>
                  <a:gd name="connsiteY15" fmla="*/ 264369 h 704011"/>
                  <a:gd name="connsiteX16" fmla="*/ 325592 w 782674"/>
                  <a:gd name="connsiteY16" fmla="*/ 284042 h 704011"/>
                  <a:gd name="connsiteX17" fmla="*/ 366597 w 782674"/>
                  <a:gd name="connsiteY17" fmla="*/ 313740 h 704011"/>
                  <a:gd name="connsiteX18" fmla="*/ 315309 w 782674"/>
                  <a:gd name="connsiteY18" fmla="*/ 376057 h 704011"/>
                  <a:gd name="connsiteX19" fmla="*/ 331178 w 782674"/>
                  <a:gd name="connsiteY19" fmla="*/ 336839 h 704011"/>
                  <a:gd name="connsiteX20" fmla="*/ 315436 w 782674"/>
                  <a:gd name="connsiteY20" fmla="*/ 328843 h 704011"/>
                  <a:gd name="connsiteX21" fmla="*/ 296266 w 782674"/>
                  <a:gd name="connsiteY21" fmla="*/ 404359 h 704011"/>
                  <a:gd name="connsiteX22" fmla="*/ 344507 w 782674"/>
                  <a:gd name="connsiteY22" fmla="*/ 407024 h 704011"/>
                  <a:gd name="connsiteX23" fmla="*/ 374341 w 782674"/>
                  <a:gd name="connsiteY23" fmla="*/ 454111 h 704011"/>
                  <a:gd name="connsiteX24" fmla="*/ 424741 w 782674"/>
                  <a:gd name="connsiteY24" fmla="*/ 385576 h 704011"/>
                  <a:gd name="connsiteX25" fmla="*/ 387290 w 782674"/>
                  <a:gd name="connsiteY25" fmla="*/ 416670 h 704011"/>
                  <a:gd name="connsiteX26" fmla="*/ 419789 w 782674"/>
                  <a:gd name="connsiteY26" fmla="*/ 338362 h 704011"/>
                  <a:gd name="connsiteX27" fmla="*/ 458890 w 782674"/>
                  <a:gd name="connsiteY27" fmla="*/ 366665 h 704011"/>
                  <a:gd name="connsiteX28" fmla="*/ 475267 w 782674"/>
                  <a:gd name="connsiteY28" fmla="*/ 264115 h 704011"/>
                  <a:gd name="connsiteX29" fmla="*/ 518684 w 782674"/>
                  <a:gd name="connsiteY29" fmla="*/ 299652 h 704011"/>
                  <a:gd name="connsiteX30" fmla="*/ 520589 w 782674"/>
                  <a:gd name="connsiteY30" fmla="*/ 182380 h 704011"/>
                  <a:gd name="connsiteX31" fmla="*/ 580129 w 782674"/>
                  <a:gd name="connsiteY31" fmla="*/ 264877 h 704011"/>
                  <a:gd name="connsiteX32" fmla="*/ 579494 w 782674"/>
                  <a:gd name="connsiteY32" fmla="*/ 297875 h 704011"/>
                  <a:gd name="connsiteX33" fmla="*/ 617579 w 782674"/>
                  <a:gd name="connsiteY33" fmla="*/ 263989 h 704011"/>
                  <a:gd name="connsiteX34" fmla="*/ 645381 w 782674"/>
                  <a:gd name="connsiteY34" fmla="*/ 301175 h 704011"/>
                  <a:gd name="connsiteX35" fmla="*/ 601330 w 782674"/>
                  <a:gd name="connsiteY35" fmla="*/ 324655 h 704011"/>
                  <a:gd name="connsiteX36" fmla="*/ 645762 w 782674"/>
                  <a:gd name="connsiteY36" fmla="*/ 359304 h 704011"/>
                  <a:gd name="connsiteX37" fmla="*/ 685371 w 782674"/>
                  <a:gd name="connsiteY37" fmla="*/ 313106 h 704011"/>
                  <a:gd name="connsiteX38" fmla="*/ 706191 w 782674"/>
                  <a:gd name="connsiteY38" fmla="*/ 376564 h 704011"/>
                  <a:gd name="connsiteX39" fmla="*/ 726503 w 782674"/>
                  <a:gd name="connsiteY39" fmla="*/ 359430 h 704011"/>
                  <a:gd name="connsiteX40" fmla="*/ 762303 w 782674"/>
                  <a:gd name="connsiteY40" fmla="*/ 387352 h 704011"/>
                  <a:gd name="connsiteX41" fmla="*/ 763954 w 782674"/>
                  <a:gd name="connsiteY41" fmla="*/ 287722 h 704011"/>
                  <a:gd name="connsiteX42" fmla="*/ 728154 w 782674"/>
                  <a:gd name="connsiteY42" fmla="*/ 295591 h 704011"/>
                  <a:gd name="connsiteX43" fmla="*/ 738564 w 782674"/>
                  <a:gd name="connsiteY43" fmla="*/ 263354 h 704011"/>
                  <a:gd name="connsiteX44" fmla="*/ 699463 w 782674"/>
                  <a:gd name="connsiteY44" fmla="*/ 245458 h 704011"/>
                  <a:gd name="connsiteX45" fmla="*/ 737294 w 782674"/>
                  <a:gd name="connsiteY45" fmla="*/ 193422 h 704011"/>
                  <a:gd name="connsiteX46" fmla="*/ 728662 w 782674"/>
                  <a:gd name="connsiteY46" fmla="*/ 243808 h 704011"/>
                  <a:gd name="connsiteX47" fmla="*/ 757860 w 782674"/>
                  <a:gd name="connsiteY47" fmla="*/ 236067 h 704011"/>
                  <a:gd name="connsiteX48" fmla="*/ 746308 w 782674"/>
                  <a:gd name="connsiteY48" fmla="*/ 124125 h 704011"/>
                  <a:gd name="connsiteX49" fmla="*/ 782235 w 782674"/>
                  <a:gd name="connsiteY49" fmla="*/ 110799 h 704011"/>
                  <a:gd name="connsiteX50" fmla="*/ 778426 w 782674"/>
                  <a:gd name="connsiteY50" fmla="*/ 429235 h 704011"/>
                  <a:gd name="connsiteX51" fmla="*/ 696289 w 782674"/>
                  <a:gd name="connsiteY51" fmla="*/ 381387 h 704011"/>
                  <a:gd name="connsiteX52" fmla="*/ 554611 w 782674"/>
                  <a:gd name="connsiteY52" fmla="*/ 548538 h 704011"/>
                  <a:gd name="connsiteX53" fmla="*/ 559563 w 782674"/>
                  <a:gd name="connsiteY53" fmla="*/ 581536 h 704011"/>
                  <a:gd name="connsiteX54" fmla="*/ 501038 w 782674"/>
                  <a:gd name="connsiteY54" fmla="*/ 651976 h 704011"/>
                  <a:gd name="connsiteX55" fmla="*/ 389194 w 782674"/>
                  <a:gd name="connsiteY55" fmla="*/ 477591 h 704011"/>
                  <a:gd name="connsiteX56" fmla="*/ 385132 w 782674"/>
                  <a:gd name="connsiteY56" fmla="*/ 540796 h 704011"/>
                  <a:gd name="connsiteX57" fmla="*/ 511575 w 782674"/>
                  <a:gd name="connsiteY57" fmla="*/ 660479 h 704011"/>
                  <a:gd name="connsiteX58" fmla="*/ 585207 w 782674"/>
                  <a:gd name="connsiteY58" fmla="*/ 602731 h 704011"/>
                  <a:gd name="connsiteX59" fmla="*/ 524143 w 782674"/>
                  <a:gd name="connsiteY59" fmla="*/ 704011 h 704011"/>
                  <a:gd name="connsiteX60" fmla="*/ 431850 w 782674"/>
                  <a:gd name="connsiteY60" fmla="*/ 647787 h 704011"/>
                  <a:gd name="connsiteX61" fmla="*/ 303248 w 782674"/>
                  <a:gd name="connsiteY61" fmla="*/ 483556 h 704011"/>
                  <a:gd name="connsiteX62" fmla="*/ 67246 w 782674"/>
                  <a:gd name="connsiteY62" fmla="*/ 441800 h 704011"/>
                  <a:gd name="connsiteX63" fmla="*/ 2755 w 782674"/>
                  <a:gd name="connsiteY63" fmla="*/ 363238 h 704011"/>
                  <a:gd name="connsiteX64" fmla="*/ 68897 w 782674"/>
                  <a:gd name="connsiteY64" fmla="*/ 292799 h 704011"/>
                  <a:gd name="connsiteX65" fmla="*/ 43506 w 782674"/>
                  <a:gd name="connsiteY65" fmla="*/ 377072 h 704011"/>
                  <a:gd name="connsiteX66" fmla="*/ 132118 w 782674"/>
                  <a:gd name="connsiteY66" fmla="*/ 424539 h 704011"/>
                  <a:gd name="connsiteX67" fmla="*/ 253103 w 782674"/>
                  <a:gd name="connsiteY67" fmla="*/ 425047 h 704011"/>
                  <a:gd name="connsiteX68" fmla="*/ 66231 w 782674"/>
                  <a:gd name="connsiteY68" fmla="*/ 387733 h 704011"/>
                  <a:gd name="connsiteX69" fmla="*/ 123486 w 782674"/>
                  <a:gd name="connsiteY69" fmla="*/ 293687 h 704011"/>
                  <a:gd name="connsiteX70" fmla="*/ 188231 w 782674"/>
                  <a:gd name="connsiteY70" fmla="*/ 91634 h 704011"/>
                  <a:gd name="connsiteX71" fmla="*/ 129833 w 782674"/>
                  <a:gd name="connsiteY71" fmla="*/ 24368 h 704011"/>
                  <a:gd name="connsiteX72" fmla="*/ 189754 w 782674"/>
                  <a:gd name="connsiteY72" fmla="*/ 180477 h 704011"/>
                  <a:gd name="connsiteX73" fmla="*/ 163729 w 782674"/>
                  <a:gd name="connsiteY73" fmla="*/ 345850 h 704011"/>
                  <a:gd name="connsiteX74" fmla="*/ 234060 w 782674"/>
                  <a:gd name="connsiteY74" fmla="*/ 327067 h 704011"/>
                  <a:gd name="connsiteX75" fmla="*/ 228601 w 782674"/>
                  <a:gd name="connsiteY75" fmla="*/ 236828 h 704011"/>
                  <a:gd name="connsiteX76" fmla="*/ 205877 w 782674"/>
                  <a:gd name="connsiteY76" fmla="*/ 283661 h 704011"/>
                  <a:gd name="connsiteX77" fmla="*/ 250564 w 782674"/>
                  <a:gd name="connsiteY77" fmla="*/ 282899 h 704011"/>
                  <a:gd name="connsiteX78" fmla="*/ 160175 w 782674"/>
                  <a:gd name="connsiteY78" fmla="*/ 294956 h 704011"/>
                  <a:gd name="connsiteX79" fmla="*/ 207654 w 782674"/>
                  <a:gd name="connsiteY79" fmla="*/ 176035 h 704011"/>
                  <a:gd name="connsiteX80" fmla="*/ 320768 w 782674"/>
                  <a:gd name="connsiteY80" fmla="*/ 193549 h 704011"/>
                  <a:gd name="connsiteX81" fmla="*/ 313785 w 782674"/>
                  <a:gd name="connsiteY81" fmla="*/ 237463 h 704011"/>
                  <a:gd name="connsiteX82" fmla="*/ 331051 w 782674"/>
                  <a:gd name="connsiteY82" fmla="*/ 192026 h 704011"/>
                  <a:gd name="connsiteX83" fmla="*/ 189754 w 782674"/>
                  <a:gd name="connsiteY83" fmla="*/ 180477 h 704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782674" h="704011">
                    <a:moveTo>
                      <a:pt x="129833" y="24368"/>
                    </a:moveTo>
                    <a:cubicBezTo>
                      <a:pt x="138847" y="18276"/>
                      <a:pt x="157001" y="6092"/>
                      <a:pt x="166014" y="0"/>
                    </a:cubicBezTo>
                    <a:cubicBezTo>
                      <a:pt x="166141" y="20180"/>
                      <a:pt x="166522" y="40360"/>
                      <a:pt x="166903" y="60667"/>
                    </a:cubicBezTo>
                    <a:cubicBezTo>
                      <a:pt x="180233" y="52036"/>
                      <a:pt x="193563" y="43406"/>
                      <a:pt x="206766" y="34902"/>
                    </a:cubicBezTo>
                    <a:cubicBezTo>
                      <a:pt x="202957" y="47848"/>
                      <a:pt x="199148" y="60920"/>
                      <a:pt x="195340" y="73993"/>
                    </a:cubicBezTo>
                    <a:cubicBezTo>
                      <a:pt x="216668" y="69424"/>
                      <a:pt x="237995" y="65236"/>
                      <a:pt x="259450" y="61174"/>
                    </a:cubicBezTo>
                    <a:cubicBezTo>
                      <a:pt x="250183" y="86304"/>
                      <a:pt x="240662" y="111307"/>
                      <a:pt x="231775" y="136563"/>
                    </a:cubicBezTo>
                    <a:cubicBezTo>
                      <a:pt x="250818" y="137071"/>
                      <a:pt x="269733" y="137579"/>
                      <a:pt x="288649" y="138086"/>
                    </a:cubicBezTo>
                    <a:cubicBezTo>
                      <a:pt x="288141" y="126918"/>
                      <a:pt x="287126" y="104707"/>
                      <a:pt x="286618" y="93538"/>
                    </a:cubicBezTo>
                    <a:cubicBezTo>
                      <a:pt x="297155" y="93284"/>
                      <a:pt x="318102" y="92904"/>
                      <a:pt x="328639" y="92650"/>
                    </a:cubicBezTo>
                    <a:cubicBezTo>
                      <a:pt x="326480" y="111434"/>
                      <a:pt x="324449" y="130217"/>
                      <a:pt x="322291" y="149001"/>
                    </a:cubicBezTo>
                    <a:cubicBezTo>
                      <a:pt x="328004" y="144051"/>
                      <a:pt x="339303" y="134279"/>
                      <a:pt x="344888" y="129456"/>
                    </a:cubicBezTo>
                    <a:cubicBezTo>
                      <a:pt x="380054" y="136817"/>
                      <a:pt x="415854" y="139990"/>
                      <a:pt x="451654" y="140498"/>
                    </a:cubicBezTo>
                    <a:cubicBezTo>
                      <a:pt x="432611" y="182507"/>
                      <a:pt x="386147" y="183142"/>
                      <a:pt x="353140" y="207002"/>
                    </a:cubicBezTo>
                    <a:cubicBezTo>
                      <a:pt x="365074" y="209287"/>
                      <a:pt x="388940" y="213729"/>
                      <a:pt x="400874" y="215887"/>
                    </a:cubicBezTo>
                    <a:cubicBezTo>
                      <a:pt x="393130" y="232005"/>
                      <a:pt x="385513" y="248124"/>
                      <a:pt x="378022" y="264369"/>
                    </a:cubicBezTo>
                    <a:cubicBezTo>
                      <a:pt x="360503" y="270842"/>
                      <a:pt x="342984" y="277442"/>
                      <a:pt x="325592" y="284042"/>
                    </a:cubicBezTo>
                    <a:cubicBezTo>
                      <a:pt x="339556" y="293433"/>
                      <a:pt x="353140" y="303333"/>
                      <a:pt x="366597" y="313740"/>
                    </a:cubicBezTo>
                    <a:cubicBezTo>
                      <a:pt x="362662" y="343566"/>
                      <a:pt x="343492" y="365903"/>
                      <a:pt x="315309" y="376057"/>
                    </a:cubicBezTo>
                    <a:cubicBezTo>
                      <a:pt x="319244" y="366284"/>
                      <a:pt x="327242" y="346612"/>
                      <a:pt x="331178" y="336839"/>
                    </a:cubicBezTo>
                    <a:cubicBezTo>
                      <a:pt x="327242" y="334809"/>
                      <a:pt x="319371" y="330874"/>
                      <a:pt x="315436" y="328843"/>
                    </a:cubicBezTo>
                    <a:cubicBezTo>
                      <a:pt x="308834" y="353973"/>
                      <a:pt x="302360" y="379103"/>
                      <a:pt x="296266" y="404359"/>
                    </a:cubicBezTo>
                    <a:cubicBezTo>
                      <a:pt x="312389" y="405248"/>
                      <a:pt x="328512" y="406136"/>
                      <a:pt x="344507" y="407024"/>
                    </a:cubicBezTo>
                    <a:cubicBezTo>
                      <a:pt x="354410" y="422762"/>
                      <a:pt x="364312" y="438373"/>
                      <a:pt x="374341" y="454111"/>
                    </a:cubicBezTo>
                    <a:cubicBezTo>
                      <a:pt x="393130" y="432789"/>
                      <a:pt x="410268" y="410071"/>
                      <a:pt x="424741" y="385576"/>
                    </a:cubicBezTo>
                    <a:cubicBezTo>
                      <a:pt x="412172" y="395729"/>
                      <a:pt x="399731" y="406136"/>
                      <a:pt x="387290" y="416670"/>
                    </a:cubicBezTo>
                    <a:cubicBezTo>
                      <a:pt x="380435" y="384687"/>
                      <a:pt x="396684" y="358923"/>
                      <a:pt x="419789" y="338362"/>
                    </a:cubicBezTo>
                    <a:cubicBezTo>
                      <a:pt x="432738" y="347881"/>
                      <a:pt x="445815" y="357273"/>
                      <a:pt x="458890" y="366665"/>
                    </a:cubicBezTo>
                    <a:cubicBezTo>
                      <a:pt x="451527" y="331001"/>
                      <a:pt x="451273" y="293941"/>
                      <a:pt x="475267" y="264115"/>
                    </a:cubicBezTo>
                    <a:cubicBezTo>
                      <a:pt x="489739" y="276046"/>
                      <a:pt x="504085" y="287849"/>
                      <a:pt x="518684" y="299652"/>
                    </a:cubicBezTo>
                    <a:cubicBezTo>
                      <a:pt x="508401" y="260562"/>
                      <a:pt x="493675" y="218425"/>
                      <a:pt x="520589" y="182380"/>
                    </a:cubicBezTo>
                    <a:cubicBezTo>
                      <a:pt x="536838" y="212333"/>
                      <a:pt x="555881" y="240763"/>
                      <a:pt x="580129" y="264877"/>
                    </a:cubicBezTo>
                    <a:cubicBezTo>
                      <a:pt x="580002" y="273127"/>
                      <a:pt x="579621" y="289626"/>
                      <a:pt x="579494" y="297875"/>
                    </a:cubicBezTo>
                    <a:cubicBezTo>
                      <a:pt x="592189" y="286580"/>
                      <a:pt x="604757" y="275157"/>
                      <a:pt x="617579" y="263989"/>
                    </a:cubicBezTo>
                    <a:cubicBezTo>
                      <a:pt x="626847" y="276300"/>
                      <a:pt x="636114" y="288737"/>
                      <a:pt x="645381" y="301175"/>
                    </a:cubicBezTo>
                    <a:cubicBezTo>
                      <a:pt x="630655" y="308917"/>
                      <a:pt x="615929" y="316786"/>
                      <a:pt x="601330" y="324655"/>
                    </a:cubicBezTo>
                    <a:cubicBezTo>
                      <a:pt x="615548" y="335443"/>
                      <a:pt x="622403" y="370472"/>
                      <a:pt x="645762" y="359304"/>
                    </a:cubicBezTo>
                    <a:cubicBezTo>
                      <a:pt x="659219" y="344200"/>
                      <a:pt x="669502" y="326178"/>
                      <a:pt x="685371" y="313106"/>
                    </a:cubicBezTo>
                    <a:cubicBezTo>
                      <a:pt x="694131" y="333666"/>
                      <a:pt x="700224" y="355115"/>
                      <a:pt x="706191" y="376564"/>
                    </a:cubicBezTo>
                    <a:cubicBezTo>
                      <a:pt x="711269" y="372249"/>
                      <a:pt x="721425" y="363746"/>
                      <a:pt x="726503" y="359430"/>
                    </a:cubicBezTo>
                    <a:cubicBezTo>
                      <a:pt x="723203" y="383672"/>
                      <a:pt x="738691" y="408548"/>
                      <a:pt x="762303" y="387352"/>
                    </a:cubicBezTo>
                    <a:cubicBezTo>
                      <a:pt x="767001" y="354227"/>
                      <a:pt x="764716" y="320848"/>
                      <a:pt x="763954" y="287722"/>
                    </a:cubicBezTo>
                    <a:cubicBezTo>
                      <a:pt x="752020" y="290260"/>
                      <a:pt x="740087" y="292926"/>
                      <a:pt x="728154" y="295591"/>
                    </a:cubicBezTo>
                    <a:cubicBezTo>
                      <a:pt x="731581" y="284803"/>
                      <a:pt x="735009" y="274142"/>
                      <a:pt x="738564" y="263354"/>
                    </a:cubicBezTo>
                    <a:cubicBezTo>
                      <a:pt x="725488" y="257389"/>
                      <a:pt x="712412" y="251424"/>
                      <a:pt x="699463" y="245458"/>
                    </a:cubicBezTo>
                    <a:cubicBezTo>
                      <a:pt x="708095" y="225405"/>
                      <a:pt x="719140" y="206368"/>
                      <a:pt x="737294" y="193422"/>
                    </a:cubicBezTo>
                    <a:cubicBezTo>
                      <a:pt x="734501" y="210175"/>
                      <a:pt x="731581" y="227055"/>
                      <a:pt x="728662" y="243808"/>
                    </a:cubicBezTo>
                    <a:cubicBezTo>
                      <a:pt x="735898" y="241905"/>
                      <a:pt x="750497" y="237970"/>
                      <a:pt x="757860" y="236067"/>
                    </a:cubicBezTo>
                    <a:cubicBezTo>
                      <a:pt x="766239" y="198372"/>
                      <a:pt x="760907" y="159408"/>
                      <a:pt x="746308" y="124125"/>
                    </a:cubicBezTo>
                    <a:cubicBezTo>
                      <a:pt x="758241" y="119683"/>
                      <a:pt x="770174" y="115241"/>
                      <a:pt x="782235" y="110799"/>
                    </a:cubicBezTo>
                    <a:cubicBezTo>
                      <a:pt x="781092" y="216902"/>
                      <a:pt x="785789" y="323259"/>
                      <a:pt x="778426" y="429235"/>
                    </a:cubicBezTo>
                    <a:cubicBezTo>
                      <a:pt x="744657" y="426570"/>
                      <a:pt x="703906" y="422382"/>
                      <a:pt x="696289" y="381387"/>
                    </a:cubicBezTo>
                    <a:cubicBezTo>
                      <a:pt x="653253" y="440404"/>
                      <a:pt x="610470" y="500690"/>
                      <a:pt x="554611" y="548538"/>
                    </a:cubicBezTo>
                    <a:cubicBezTo>
                      <a:pt x="555754" y="556787"/>
                      <a:pt x="558293" y="573287"/>
                      <a:pt x="559563" y="581536"/>
                    </a:cubicBezTo>
                    <a:cubicBezTo>
                      <a:pt x="541409" y="606031"/>
                      <a:pt x="521858" y="629511"/>
                      <a:pt x="501038" y="651976"/>
                    </a:cubicBezTo>
                    <a:cubicBezTo>
                      <a:pt x="450512" y="605650"/>
                      <a:pt x="380815" y="554756"/>
                      <a:pt x="389194" y="477591"/>
                    </a:cubicBezTo>
                    <a:cubicBezTo>
                      <a:pt x="383101" y="497897"/>
                      <a:pt x="368501" y="521377"/>
                      <a:pt x="385132" y="540796"/>
                    </a:cubicBezTo>
                    <a:cubicBezTo>
                      <a:pt x="418647" y="587628"/>
                      <a:pt x="457748" y="636492"/>
                      <a:pt x="511575" y="660479"/>
                    </a:cubicBezTo>
                    <a:cubicBezTo>
                      <a:pt x="544836" y="656798"/>
                      <a:pt x="558166" y="618723"/>
                      <a:pt x="585207" y="602731"/>
                    </a:cubicBezTo>
                    <a:cubicBezTo>
                      <a:pt x="605011" y="647279"/>
                      <a:pt x="565910" y="693350"/>
                      <a:pt x="524143" y="704011"/>
                    </a:cubicBezTo>
                    <a:cubicBezTo>
                      <a:pt x="485931" y="704011"/>
                      <a:pt x="457621" y="672155"/>
                      <a:pt x="431850" y="647787"/>
                    </a:cubicBezTo>
                    <a:cubicBezTo>
                      <a:pt x="386020" y="595624"/>
                      <a:pt x="337017" y="544857"/>
                      <a:pt x="303248" y="483556"/>
                    </a:cubicBezTo>
                    <a:cubicBezTo>
                      <a:pt x="223142" y="480510"/>
                      <a:pt x="143925" y="464645"/>
                      <a:pt x="67246" y="441800"/>
                    </a:cubicBezTo>
                    <a:cubicBezTo>
                      <a:pt x="33096" y="431774"/>
                      <a:pt x="-11590" y="405882"/>
                      <a:pt x="2755" y="363238"/>
                    </a:cubicBezTo>
                    <a:cubicBezTo>
                      <a:pt x="3136" y="324528"/>
                      <a:pt x="34493" y="301556"/>
                      <a:pt x="68897" y="292799"/>
                    </a:cubicBezTo>
                    <a:cubicBezTo>
                      <a:pt x="59121" y="320340"/>
                      <a:pt x="45030" y="347246"/>
                      <a:pt x="43506" y="377072"/>
                    </a:cubicBezTo>
                    <a:cubicBezTo>
                      <a:pt x="63184" y="406517"/>
                      <a:pt x="100127" y="415020"/>
                      <a:pt x="132118" y="424539"/>
                    </a:cubicBezTo>
                    <a:cubicBezTo>
                      <a:pt x="171346" y="433931"/>
                      <a:pt x="215271" y="444973"/>
                      <a:pt x="253103" y="425047"/>
                    </a:cubicBezTo>
                    <a:cubicBezTo>
                      <a:pt x="189754" y="425681"/>
                      <a:pt x="119550" y="426697"/>
                      <a:pt x="66231" y="387733"/>
                    </a:cubicBezTo>
                    <a:cubicBezTo>
                      <a:pt x="66485" y="349277"/>
                      <a:pt x="85527" y="308029"/>
                      <a:pt x="123486" y="293687"/>
                    </a:cubicBezTo>
                    <a:cubicBezTo>
                      <a:pt x="132118" y="222867"/>
                      <a:pt x="162714" y="157632"/>
                      <a:pt x="188231" y="91634"/>
                    </a:cubicBezTo>
                    <a:cubicBezTo>
                      <a:pt x="161825" y="80466"/>
                      <a:pt x="112187" y="61682"/>
                      <a:pt x="129833" y="24368"/>
                    </a:cubicBezTo>
                    <a:moveTo>
                      <a:pt x="189754" y="180477"/>
                    </a:moveTo>
                    <a:cubicBezTo>
                      <a:pt x="154208" y="226421"/>
                      <a:pt x="141005" y="290895"/>
                      <a:pt x="163729" y="345850"/>
                    </a:cubicBezTo>
                    <a:cubicBezTo>
                      <a:pt x="186961" y="340647"/>
                      <a:pt x="222507" y="354354"/>
                      <a:pt x="234060" y="327067"/>
                    </a:cubicBezTo>
                    <a:cubicBezTo>
                      <a:pt x="247644" y="297748"/>
                      <a:pt x="272145" y="250916"/>
                      <a:pt x="228601" y="236828"/>
                    </a:cubicBezTo>
                    <a:cubicBezTo>
                      <a:pt x="220984" y="252312"/>
                      <a:pt x="213367" y="267923"/>
                      <a:pt x="205877" y="283661"/>
                    </a:cubicBezTo>
                    <a:cubicBezTo>
                      <a:pt x="217049" y="283407"/>
                      <a:pt x="239392" y="283026"/>
                      <a:pt x="250564" y="282899"/>
                    </a:cubicBezTo>
                    <a:cubicBezTo>
                      <a:pt x="231013" y="311075"/>
                      <a:pt x="178963" y="339378"/>
                      <a:pt x="160175" y="294956"/>
                    </a:cubicBezTo>
                    <a:cubicBezTo>
                      <a:pt x="157889" y="253074"/>
                      <a:pt x="167792" y="197611"/>
                      <a:pt x="207654" y="176035"/>
                    </a:cubicBezTo>
                    <a:cubicBezTo>
                      <a:pt x="246120" y="174766"/>
                      <a:pt x="283317" y="186061"/>
                      <a:pt x="320768" y="193549"/>
                    </a:cubicBezTo>
                    <a:cubicBezTo>
                      <a:pt x="318990" y="204591"/>
                      <a:pt x="315563" y="226548"/>
                      <a:pt x="313785" y="237463"/>
                    </a:cubicBezTo>
                    <a:cubicBezTo>
                      <a:pt x="319625" y="222360"/>
                      <a:pt x="325338" y="207129"/>
                      <a:pt x="331051" y="192026"/>
                    </a:cubicBezTo>
                    <a:cubicBezTo>
                      <a:pt x="285856" y="181238"/>
                      <a:pt x="234822" y="157505"/>
                      <a:pt x="189754" y="180477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6" name="任意多边形: 形状 105"/>
              <p:cNvSpPr/>
              <p:nvPr/>
            </p:nvSpPr>
            <p:spPr>
              <a:xfrm>
                <a:off x="8306" y="5997"/>
                <a:ext cx="241" cy="349"/>
              </a:xfrm>
              <a:custGeom>
                <a:avLst/>
                <a:gdLst>
                  <a:gd name="connsiteX0" fmla="*/ 15259 w 153309"/>
                  <a:gd name="connsiteY0" fmla="*/ 82623 h 221424"/>
                  <a:gd name="connsiteX1" fmla="*/ 145638 w 153309"/>
                  <a:gd name="connsiteY1" fmla="*/ 0 h 221424"/>
                  <a:gd name="connsiteX2" fmla="*/ 151224 w 153309"/>
                  <a:gd name="connsiteY2" fmla="*/ 137832 h 221424"/>
                  <a:gd name="connsiteX3" fmla="*/ 108695 w 153309"/>
                  <a:gd name="connsiteY3" fmla="*/ 197611 h 221424"/>
                  <a:gd name="connsiteX4" fmla="*/ 90541 w 153309"/>
                  <a:gd name="connsiteY4" fmla="*/ 58382 h 221424"/>
                  <a:gd name="connsiteX5" fmla="*/ 69340 w 153309"/>
                  <a:gd name="connsiteY5" fmla="*/ 148493 h 221424"/>
                  <a:gd name="connsiteX6" fmla="*/ 46997 w 153309"/>
                  <a:gd name="connsiteY6" fmla="*/ 171085 h 221424"/>
                  <a:gd name="connsiteX7" fmla="*/ 85590 w 153309"/>
                  <a:gd name="connsiteY7" fmla="*/ 166008 h 221424"/>
                  <a:gd name="connsiteX8" fmla="*/ 81655 w 153309"/>
                  <a:gd name="connsiteY8" fmla="*/ 217791 h 221424"/>
                  <a:gd name="connsiteX9" fmla="*/ 15259 w 153309"/>
                  <a:gd name="connsiteY9" fmla="*/ 82623 h 22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3309" h="221424">
                    <a:moveTo>
                      <a:pt x="15259" y="82623"/>
                    </a:moveTo>
                    <a:cubicBezTo>
                      <a:pt x="51186" y="44929"/>
                      <a:pt x="101459" y="26018"/>
                      <a:pt x="145638" y="0"/>
                    </a:cubicBezTo>
                    <a:cubicBezTo>
                      <a:pt x="133451" y="45944"/>
                      <a:pt x="140052" y="92523"/>
                      <a:pt x="151224" y="137832"/>
                    </a:cubicBezTo>
                    <a:cubicBezTo>
                      <a:pt x="162269" y="168293"/>
                      <a:pt x="126722" y="181619"/>
                      <a:pt x="108695" y="197611"/>
                    </a:cubicBezTo>
                    <a:cubicBezTo>
                      <a:pt x="84321" y="154839"/>
                      <a:pt x="76577" y="105849"/>
                      <a:pt x="90541" y="58382"/>
                    </a:cubicBezTo>
                    <a:cubicBezTo>
                      <a:pt x="66167" y="82623"/>
                      <a:pt x="67055" y="116383"/>
                      <a:pt x="69340" y="148493"/>
                    </a:cubicBezTo>
                    <a:cubicBezTo>
                      <a:pt x="61850" y="155982"/>
                      <a:pt x="54487" y="163597"/>
                      <a:pt x="46997" y="171085"/>
                    </a:cubicBezTo>
                    <a:cubicBezTo>
                      <a:pt x="56645" y="169816"/>
                      <a:pt x="75942" y="167277"/>
                      <a:pt x="85590" y="166008"/>
                    </a:cubicBezTo>
                    <a:cubicBezTo>
                      <a:pt x="84575" y="178954"/>
                      <a:pt x="82670" y="204845"/>
                      <a:pt x="81655" y="217791"/>
                    </a:cubicBezTo>
                    <a:cubicBezTo>
                      <a:pt x="3834" y="242793"/>
                      <a:pt x="-18510" y="132375"/>
                      <a:pt x="15259" y="8262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7" name="任意多边形: 形状 106"/>
              <p:cNvSpPr/>
              <p:nvPr/>
            </p:nvSpPr>
            <p:spPr>
              <a:xfrm>
                <a:off x="9613" y="6016"/>
                <a:ext cx="1219" cy="1010"/>
              </a:xfrm>
              <a:custGeom>
                <a:avLst/>
                <a:gdLst>
                  <a:gd name="connsiteX0" fmla="*/ 516691 w 773993"/>
                  <a:gd name="connsiteY0" fmla="*/ 0 h 641273"/>
                  <a:gd name="connsiteX1" fmla="*/ 584737 w 773993"/>
                  <a:gd name="connsiteY1" fmla="*/ 26526 h 641273"/>
                  <a:gd name="connsiteX2" fmla="*/ 652275 w 773993"/>
                  <a:gd name="connsiteY2" fmla="*/ 220710 h 641273"/>
                  <a:gd name="connsiteX3" fmla="*/ 637802 w 773993"/>
                  <a:gd name="connsiteY3" fmla="*/ 227183 h 641273"/>
                  <a:gd name="connsiteX4" fmla="*/ 589688 w 773993"/>
                  <a:gd name="connsiteY4" fmla="*/ 105342 h 641273"/>
                  <a:gd name="connsiteX5" fmla="*/ 456516 w 773993"/>
                  <a:gd name="connsiteY5" fmla="*/ 122222 h 641273"/>
                  <a:gd name="connsiteX6" fmla="*/ 582832 w 773993"/>
                  <a:gd name="connsiteY6" fmla="*/ 116510 h 641273"/>
                  <a:gd name="connsiteX7" fmla="*/ 623838 w 773993"/>
                  <a:gd name="connsiteY7" fmla="*/ 231117 h 641273"/>
                  <a:gd name="connsiteX8" fmla="*/ 528751 w 773993"/>
                  <a:gd name="connsiteY8" fmla="*/ 231498 h 641273"/>
                  <a:gd name="connsiteX9" fmla="*/ 549444 w 773993"/>
                  <a:gd name="connsiteY9" fmla="*/ 281122 h 641273"/>
                  <a:gd name="connsiteX10" fmla="*/ 611904 w 773993"/>
                  <a:gd name="connsiteY10" fmla="*/ 279853 h 641273"/>
                  <a:gd name="connsiteX11" fmla="*/ 627265 w 773993"/>
                  <a:gd name="connsiteY11" fmla="*/ 238986 h 641273"/>
                  <a:gd name="connsiteX12" fmla="*/ 676395 w 773993"/>
                  <a:gd name="connsiteY12" fmla="*/ 236194 h 641273"/>
                  <a:gd name="connsiteX13" fmla="*/ 709656 w 773993"/>
                  <a:gd name="connsiteY13" fmla="*/ 328589 h 641273"/>
                  <a:gd name="connsiteX14" fmla="*/ 518595 w 773993"/>
                  <a:gd name="connsiteY14" fmla="*/ 347500 h 641273"/>
                  <a:gd name="connsiteX15" fmla="*/ 625615 w 773993"/>
                  <a:gd name="connsiteY15" fmla="*/ 364888 h 641273"/>
                  <a:gd name="connsiteX16" fmla="*/ 730730 w 773993"/>
                  <a:gd name="connsiteY16" fmla="*/ 318309 h 641273"/>
                  <a:gd name="connsiteX17" fmla="*/ 711434 w 773993"/>
                  <a:gd name="connsiteY17" fmla="*/ 227944 h 641273"/>
                  <a:gd name="connsiteX18" fmla="*/ 738220 w 773993"/>
                  <a:gd name="connsiteY18" fmla="*/ 362096 h 641273"/>
                  <a:gd name="connsiteX19" fmla="*/ 474162 w 773993"/>
                  <a:gd name="connsiteY19" fmla="*/ 414767 h 641273"/>
                  <a:gd name="connsiteX20" fmla="*/ 334008 w 773993"/>
                  <a:gd name="connsiteY20" fmla="*/ 594989 h 641273"/>
                  <a:gd name="connsiteX21" fmla="*/ 245523 w 773993"/>
                  <a:gd name="connsiteY21" fmla="*/ 640426 h 641273"/>
                  <a:gd name="connsiteX22" fmla="*/ 192331 w 773993"/>
                  <a:gd name="connsiteY22" fmla="*/ 540542 h 641273"/>
                  <a:gd name="connsiteX23" fmla="*/ 257584 w 773993"/>
                  <a:gd name="connsiteY23" fmla="*/ 604127 h 641273"/>
                  <a:gd name="connsiteX24" fmla="*/ 394183 w 773993"/>
                  <a:gd name="connsiteY24" fmla="*/ 477971 h 641273"/>
                  <a:gd name="connsiteX25" fmla="*/ 393929 w 773993"/>
                  <a:gd name="connsiteY25" fmla="*/ 416290 h 641273"/>
                  <a:gd name="connsiteX26" fmla="*/ 281831 w 773993"/>
                  <a:gd name="connsiteY26" fmla="*/ 577856 h 641273"/>
                  <a:gd name="connsiteX27" fmla="*/ 222672 w 773993"/>
                  <a:gd name="connsiteY27" fmla="*/ 484571 h 641273"/>
                  <a:gd name="connsiteX28" fmla="*/ 79852 w 773993"/>
                  <a:gd name="connsiteY28" fmla="*/ 318690 h 641273"/>
                  <a:gd name="connsiteX29" fmla="*/ 1143 w 773993"/>
                  <a:gd name="connsiteY29" fmla="*/ 368822 h 641273"/>
                  <a:gd name="connsiteX30" fmla="*/ 0 w 773993"/>
                  <a:gd name="connsiteY30" fmla="*/ 51528 h 641273"/>
                  <a:gd name="connsiteX31" fmla="*/ 29453 w 773993"/>
                  <a:gd name="connsiteY31" fmla="*/ 61301 h 641273"/>
                  <a:gd name="connsiteX32" fmla="*/ 18027 w 773993"/>
                  <a:gd name="connsiteY32" fmla="*/ 173877 h 641273"/>
                  <a:gd name="connsiteX33" fmla="*/ 47480 w 773993"/>
                  <a:gd name="connsiteY33" fmla="*/ 182634 h 641273"/>
                  <a:gd name="connsiteX34" fmla="*/ 44306 w 773993"/>
                  <a:gd name="connsiteY34" fmla="*/ 129964 h 641273"/>
                  <a:gd name="connsiteX35" fmla="*/ 71346 w 773993"/>
                  <a:gd name="connsiteY35" fmla="*/ 175527 h 641273"/>
                  <a:gd name="connsiteX36" fmla="*/ 43036 w 773993"/>
                  <a:gd name="connsiteY36" fmla="*/ 232767 h 641273"/>
                  <a:gd name="connsiteX37" fmla="*/ 14092 w 773993"/>
                  <a:gd name="connsiteY37" fmla="*/ 226167 h 641273"/>
                  <a:gd name="connsiteX38" fmla="*/ 14346 w 773993"/>
                  <a:gd name="connsiteY38" fmla="*/ 331509 h 641273"/>
                  <a:gd name="connsiteX39" fmla="*/ 52812 w 773993"/>
                  <a:gd name="connsiteY39" fmla="*/ 330239 h 641273"/>
                  <a:gd name="connsiteX40" fmla="*/ 44433 w 773993"/>
                  <a:gd name="connsiteY40" fmla="*/ 293306 h 641273"/>
                  <a:gd name="connsiteX41" fmla="*/ 68554 w 773993"/>
                  <a:gd name="connsiteY41" fmla="*/ 311075 h 641273"/>
                  <a:gd name="connsiteX42" fmla="*/ 96864 w 773993"/>
                  <a:gd name="connsiteY42" fmla="*/ 247235 h 641273"/>
                  <a:gd name="connsiteX43" fmla="*/ 133426 w 773993"/>
                  <a:gd name="connsiteY43" fmla="*/ 302191 h 641273"/>
                  <a:gd name="connsiteX44" fmla="*/ 172400 w 773993"/>
                  <a:gd name="connsiteY44" fmla="*/ 251170 h 641273"/>
                  <a:gd name="connsiteX45" fmla="*/ 130633 w 773993"/>
                  <a:gd name="connsiteY45" fmla="*/ 243047 h 641273"/>
                  <a:gd name="connsiteX46" fmla="*/ 159451 w 773993"/>
                  <a:gd name="connsiteY46" fmla="*/ 202560 h 641273"/>
                  <a:gd name="connsiteX47" fmla="*/ 191569 w 773993"/>
                  <a:gd name="connsiteY47" fmla="*/ 231244 h 641273"/>
                  <a:gd name="connsiteX48" fmla="*/ 255299 w 773993"/>
                  <a:gd name="connsiteY48" fmla="*/ 122856 h 641273"/>
                  <a:gd name="connsiteX49" fmla="*/ 278531 w 773993"/>
                  <a:gd name="connsiteY49" fmla="*/ 171593 h 641273"/>
                  <a:gd name="connsiteX50" fmla="*/ 267613 w 773993"/>
                  <a:gd name="connsiteY50" fmla="*/ 240509 h 641273"/>
                  <a:gd name="connsiteX51" fmla="*/ 294907 w 773993"/>
                  <a:gd name="connsiteY51" fmla="*/ 200657 h 641273"/>
                  <a:gd name="connsiteX52" fmla="*/ 327788 w 773993"/>
                  <a:gd name="connsiteY52" fmla="*/ 247870 h 641273"/>
                  <a:gd name="connsiteX53" fmla="*/ 320805 w 773993"/>
                  <a:gd name="connsiteY53" fmla="*/ 302318 h 641273"/>
                  <a:gd name="connsiteX54" fmla="*/ 357875 w 773993"/>
                  <a:gd name="connsiteY54" fmla="*/ 276680 h 641273"/>
                  <a:gd name="connsiteX55" fmla="*/ 396849 w 773993"/>
                  <a:gd name="connsiteY55" fmla="*/ 341281 h 641273"/>
                  <a:gd name="connsiteX56" fmla="*/ 353813 w 773993"/>
                  <a:gd name="connsiteY56" fmla="*/ 319705 h 641273"/>
                  <a:gd name="connsiteX57" fmla="*/ 399388 w 773993"/>
                  <a:gd name="connsiteY57" fmla="*/ 389637 h 641273"/>
                  <a:gd name="connsiteX58" fmla="*/ 434300 w 773993"/>
                  <a:gd name="connsiteY58" fmla="*/ 345343 h 641273"/>
                  <a:gd name="connsiteX59" fmla="*/ 483176 w 773993"/>
                  <a:gd name="connsiteY59" fmla="*/ 341535 h 641273"/>
                  <a:gd name="connsiteX60" fmla="*/ 450930 w 773993"/>
                  <a:gd name="connsiteY60" fmla="*/ 259039 h 641273"/>
                  <a:gd name="connsiteX61" fmla="*/ 455247 w 773993"/>
                  <a:gd name="connsiteY61" fmla="*/ 310186 h 641273"/>
                  <a:gd name="connsiteX62" fmla="*/ 410052 w 773993"/>
                  <a:gd name="connsiteY62" fmla="*/ 248505 h 641273"/>
                  <a:gd name="connsiteX63" fmla="*/ 454993 w 773993"/>
                  <a:gd name="connsiteY63" fmla="*/ 217917 h 641273"/>
                  <a:gd name="connsiteX64" fmla="*/ 379203 w 773993"/>
                  <a:gd name="connsiteY64" fmla="*/ 150270 h 641273"/>
                  <a:gd name="connsiteX65" fmla="*/ 428079 w 773993"/>
                  <a:gd name="connsiteY65" fmla="*/ 141894 h 641273"/>
                  <a:gd name="connsiteX66" fmla="*/ 328549 w 773993"/>
                  <a:gd name="connsiteY66" fmla="*/ 78562 h 641273"/>
                  <a:gd name="connsiteX67" fmla="*/ 423890 w 773993"/>
                  <a:gd name="connsiteY67" fmla="*/ 66124 h 641273"/>
                  <a:gd name="connsiteX68" fmla="*/ 455754 w 773993"/>
                  <a:gd name="connsiteY68" fmla="*/ 75389 h 641273"/>
                  <a:gd name="connsiteX69" fmla="*/ 449280 w 773993"/>
                  <a:gd name="connsiteY69" fmla="*/ 29191 h 641273"/>
                  <a:gd name="connsiteX70" fmla="*/ 492316 w 773993"/>
                  <a:gd name="connsiteY70" fmla="*/ 28049 h 641273"/>
                  <a:gd name="connsiteX71" fmla="*/ 486604 w 773993"/>
                  <a:gd name="connsiteY71" fmla="*/ 73231 h 641273"/>
                  <a:gd name="connsiteX72" fmla="*/ 545382 w 773993"/>
                  <a:gd name="connsiteY72" fmla="*/ 62570 h 641273"/>
                  <a:gd name="connsiteX73" fmla="*/ 516691 w 773993"/>
                  <a:gd name="connsiteY73" fmla="*/ 0 h 641273"/>
                  <a:gd name="connsiteX74" fmla="*/ 516437 w 773993"/>
                  <a:gd name="connsiteY74" fmla="*/ 183396 h 641273"/>
                  <a:gd name="connsiteX75" fmla="*/ 522912 w 773993"/>
                  <a:gd name="connsiteY75" fmla="*/ 221471 h 641273"/>
                  <a:gd name="connsiteX76" fmla="*/ 570137 w 773993"/>
                  <a:gd name="connsiteY76" fmla="*/ 219060 h 641273"/>
                  <a:gd name="connsiteX77" fmla="*/ 558077 w 773993"/>
                  <a:gd name="connsiteY77" fmla="*/ 177177 h 641273"/>
                  <a:gd name="connsiteX78" fmla="*/ 516437 w 773993"/>
                  <a:gd name="connsiteY78" fmla="*/ 183396 h 641273"/>
                  <a:gd name="connsiteX79" fmla="*/ 236764 w 773993"/>
                  <a:gd name="connsiteY79" fmla="*/ 340774 h 641273"/>
                  <a:gd name="connsiteX80" fmla="*/ 253775 w 773993"/>
                  <a:gd name="connsiteY80" fmla="*/ 405629 h 641273"/>
                  <a:gd name="connsiteX81" fmla="*/ 286656 w 773993"/>
                  <a:gd name="connsiteY81" fmla="*/ 374153 h 641273"/>
                  <a:gd name="connsiteX82" fmla="*/ 267740 w 773993"/>
                  <a:gd name="connsiteY82" fmla="*/ 442181 h 641273"/>
                  <a:gd name="connsiteX83" fmla="*/ 216706 w 773993"/>
                  <a:gd name="connsiteY83" fmla="*/ 451827 h 641273"/>
                  <a:gd name="connsiteX84" fmla="*/ 289702 w 773993"/>
                  <a:gd name="connsiteY84" fmla="*/ 476956 h 641273"/>
                  <a:gd name="connsiteX85" fmla="*/ 317632 w 773993"/>
                  <a:gd name="connsiteY85" fmla="*/ 416797 h 641273"/>
                  <a:gd name="connsiteX86" fmla="*/ 236764 w 773993"/>
                  <a:gd name="connsiteY86" fmla="*/ 340774 h 641273"/>
                  <a:gd name="connsiteX87" fmla="*/ 351147 w 773993"/>
                  <a:gd name="connsiteY87" fmla="*/ 422762 h 641273"/>
                  <a:gd name="connsiteX88" fmla="*/ 337944 w 773993"/>
                  <a:gd name="connsiteY88" fmla="*/ 475560 h 641273"/>
                  <a:gd name="connsiteX89" fmla="*/ 351147 w 773993"/>
                  <a:gd name="connsiteY89" fmla="*/ 422762 h 64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773993" h="641273">
                    <a:moveTo>
                      <a:pt x="516691" y="0"/>
                    </a:moveTo>
                    <a:cubicBezTo>
                      <a:pt x="540558" y="3300"/>
                      <a:pt x="575596" y="-3300"/>
                      <a:pt x="584737" y="26526"/>
                    </a:cubicBezTo>
                    <a:cubicBezTo>
                      <a:pt x="613047" y="88842"/>
                      <a:pt x="638183" y="153443"/>
                      <a:pt x="652275" y="220710"/>
                    </a:cubicBezTo>
                    <a:cubicBezTo>
                      <a:pt x="648720" y="222233"/>
                      <a:pt x="641357" y="225533"/>
                      <a:pt x="637802" y="227183"/>
                    </a:cubicBezTo>
                    <a:cubicBezTo>
                      <a:pt x="611396" y="194818"/>
                      <a:pt x="611777" y="143036"/>
                      <a:pt x="589688" y="105342"/>
                    </a:cubicBezTo>
                    <a:cubicBezTo>
                      <a:pt x="544747" y="103565"/>
                      <a:pt x="498791" y="104707"/>
                      <a:pt x="456516" y="122222"/>
                    </a:cubicBezTo>
                    <a:cubicBezTo>
                      <a:pt x="498537" y="122729"/>
                      <a:pt x="541573" y="107118"/>
                      <a:pt x="582832" y="116510"/>
                    </a:cubicBezTo>
                    <a:cubicBezTo>
                      <a:pt x="606065" y="150524"/>
                      <a:pt x="612412" y="192280"/>
                      <a:pt x="623838" y="231117"/>
                    </a:cubicBezTo>
                    <a:cubicBezTo>
                      <a:pt x="594385" y="255485"/>
                      <a:pt x="560108" y="246093"/>
                      <a:pt x="528751" y="231498"/>
                    </a:cubicBezTo>
                    <a:cubicBezTo>
                      <a:pt x="535607" y="247997"/>
                      <a:pt x="542589" y="264496"/>
                      <a:pt x="549444" y="281122"/>
                    </a:cubicBezTo>
                    <a:cubicBezTo>
                      <a:pt x="570137" y="280742"/>
                      <a:pt x="591084" y="280361"/>
                      <a:pt x="611904" y="279853"/>
                    </a:cubicBezTo>
                    <a:cubicBezTo>
                      <a:pt x="614570" y="265004"/>
                      <a:pt x="619648" y="251424"/>
                      <a:pt x="627265" y="238986"/>
                    </a:cubicBezTo>
                    <a:cubicBezTo>
                      <a:pt x="643388" y="234924"/>
                      <a:pt x="659765" y="234036"/>
                      <a:pt x="676395" y="236194"/>
                    </a:cubicBezTo>
                    <a:cubicBezTo>
                      <a:pt x="700135" y="261069"/>
                      <a:pt x="705975" y="295718"/>
                      <a:pt x="709656" y="328589"/>
                    </a:cubicBezTo>
                    <a:cubicBezTo>
                      <a:pt x="648466" y="349404"/>
                      <a:pt x="582452" y="372122"/>
                      <a:pt x="518595" y="347500"/>
                    </a:cubicBezTo>
                    <a:cubicBezTo>
                      <a:pt x="541065" y="386845"/>
                      <a:pt x="589561" y="372757"/>
                      <a:pt x="625615" y="364888"/>
                    </a:cubicBezTo>
                    <a:cubicBezTo>
                      <a:pt x="662177" y="354227"/>
                      <a:pt x="702801" y="346104"/>
                      <a:pt x="730730" y="318309"/>
                    </a:cubicBezTo>
                    <a:cubicBezTo>
                      <a:pt x="742029" y="287214"/>
                      <a:pt x="719051" y="257008"/>
                      <a:pt x="711434" y="227944"/>
                    </a:cubicBezTo>
                    <a:cubicBezTo>
                      <a:pt x="772370" y="235178"/>
                      <a:pt x="802204" y="338743"/>
                      <a:pt x="738220" y="362096"/>
                    </a:cubicBezTo>
                    <a:cubicBezTo>
                      <a:pt x="654560" y="395094"/>
                      <a:pt x="564044" y="412228"/>
                      <a:pt x="474162" y="414767"/>
                    </a:cubicBezTo>
                    <a:cubicBezTo>
                      <a:pt x="437981" y="482287"/>
                      <a:pt x="386439" y="539907"/>
                      <a:pt x="334008" y="594989"/>
                    </a:cubicBezTo>
                    <a:cubicBezTo>
                      <a:pt x="309761" y="617327"/>
                      <a:pt x="281704" y="646645"/>
                      <a:pt x="245523" y="640426"/>
                    </a:cubicBezTo>
                    <a:cubicBezTo>
                      <a:pt x="210358" y="620373"/>
                      <a:pt x="175700" y="584328"/>
                      <a:pt x="192331" y="540542"/>
                    </a:cubicBezTo>
                    <a:cubicBezTo>
                      <a:pt x="217086" y="558437"/>
                      <a:pt x="237145" y="581663"/>
                      <a:pt x="257584" y="604127"/>
                    </a:cubicBezTo>
                    <a:cubicBezTo>
                      <a:pt x="312046" y="573287"/>
                      <a:pt x="356352" y="527089"/>
                      <a:pt x="394183" y="477971"/>
                    </a:cubicBezTo>
                    <a:cubicBezTo>
                      <a:pt x="412083" y="460076"/>
                      <a:pt x="398626" y="436469"/>
                      <a:pt x="393929" y="416290"/>
                    </a:cubicBezTo>
                    <a:cubicBezTo>
                      <a:pt x="388090" y="485333"/>
                      <a:pt x="335659" y="540034"/>
                      <a:pt x="281831" y="577856"/>
                    </a:cubicBezTo>
                    <a:cubicBezTo>
                      <a:pt x="241080" y="572525"/>
                      <a:pt x="222545" y="521377"/>
                      <a:pt x="222672" y="484571"/>
                    </a:cubicBezTo>
                    <a:cubicBezTo>
                      <a:pt x="168972" y="434693"/>
                      <a:pt x="124920" y="376184"/>
                      <a:pt x="79852" y="318690"/>
                    </a:cubicBezTo>
                    <a:cubicBezTo>
                      <a:pt x="75917" y="360700"/>
                      <a:pt x="33515" y="362984"/>
                      <a:pt x="1143" y="368822"/>
                    </a:cubicBezTo>
                    <a:cubicBezTo>
                      <a:pt x="1143" y="262973"/>
                      <a:pt x="1016" y="157251"/>
                      <a:pt x="0" y="51528"/>
                    </a:cubicBezTo>
                    <a:cubicBezTo>
                      <a:pt x="7363" y="53940"/>
                      <a:pt x="22090" y="58890"/>
                      <a:pt x="29453" y="61301"/>
                    </a:cubicBezTo>
                    <a:cubicBezTo>
                      <a:pt x="17392" y="97473"/>
                      <a:pt x="11299" y="135929"/>
                      <a:pt x="18027" y="173877"/>
                    </a:cubicBezTo>
                    <a:cubicBezTo>
                      <a:pt x="25390" y="176035"/>
                      <a:pt x="40117" y="180477"/>
                      <a:pt x="47480" y="182634"/>
                    </a:cubicBezTo>
                    <a:cubicBezTo>
                      <a:pt x="46718" y="169435"/>
                      <a:pt x="45068" y="143163"/>
                      <a:pt x="44306" y="129964"/>
                    </a:cubicBezTo>
                    <a:cubicBezTo>
                      <a:pt x="54208" y="144305"/>
                      <a:pt x="69061" y="157124"/>
                      <a:pt x="71346" y="175527"/>
                    </a:cubicBezTo>
                    <a:cubicBezTo>
                      <a:pt x="58778" y="193169"/>
                      <a:pt x="41894" y="209033"/>
                      <a:pt x="43036" y="232767"/>
                    </a:cubicBezTo>
                    <a:cubicBezTo>
                      <a:pt x="35800" y="231117"/>
                      <a:pt x="21328" y="227817"/>
                      <a:pt x="14092" y="226167"/>
                    </a:cubicBezTo>
                    <a:cubicBezTo>
                      <a:pt x="13203" y="261323"/>
                      <a:pt x="13330" y="296353"/>
                      <a:pt x="14346" y="331509"/>
                    </a:cubicBezTo>
                    <a:cubicBezTo>
                      <a:pt x="23867" y="331255"/>
                      <a:pt x="43163" y="330620"/>
                      <a:pt x="52812" y="330239"/>
                    </a:cubicBezTo>
                    <a:cubicBezTo>
                      <a:pt x="50019" y="317928"/>
                      <a:pt x="47226" y="305617"/>
                      <a:pt x="44433" y="293306"/>
                    </a:cubicBezTo>
                    <a:cubicBezTo>
                      <a:pt x="50526" y="297749"/>
                      <a:pt x="62587" y="306633"/>
                      <a:pt x="68554" y="311075"/>
                    </a:cubicBezTo>
                    <a:cubicBezTo>
                      <a:pt x="77059" y="289372"/>
                      <a:pt x="86454" y="268050"/>
                      <a:pt x="96864" y="247235"/>
                    </a:cubicBezTo>
                    <a:cubicBezTo>
                      <a:pt x="108670" y="265639"/>
                      <a:pt x="119842" y="284676"/>
                      <a:pt x="133426" y="302191"/>
                    </a:cubicBezTo>
                    <a:cubicBezTo>
                      <a:pt x="161736" y="304348"/>
                      <a:pt x="161863" y="269319"/>
                      <a:pt x="172400" y="251170"/>
                    </a:cubicBezTo>
                    <a:cubicBezTo>
                      <a:pt x="161990" y="249139"/>
                      <a:pt x="141043" y="245078"/>
                      <a:pt x="130633" y="243047"/>
                    </a:cubicBezTo>
                    <a:cubicBezTo>
                      <a:pt x="140154" y="229467"/>
                      <a:pt x="149802" y="216014"/>
                      <a:pt x="159451" y="202560"/>
                    </a:cubicBezTo>
                    <a:cubicBezTo>
                      <a:pt x="170114" y="212079"/>
                      <a:pt x="180778" y="221725"/>
                      <a:pt x="191569" y="231244"/>
                    </a:cubicBezTo>
                    <a:cubicBezTo>
                      <a:pt x="204391" y="190630"/>
                      <a:pt x="233717" y="158774"/>
                      <a:pt x="255299" y="122856"/>
                    </a:cubicBezTo>
                    <a:cubicBezTo>
                      <a:pt x="263170" y="138975"/>
                      <a:pt x="270914" y="155220"/>
                      <a:pt x="278531" y="171593"/>
                    </a:cubicBezTo>
                    <a:cubicBezTo>
                      <a:pt x="266090" y="193169"/>
                      <a:pt x="248316" y="216394"/>
                      <a:pt x="267613" y="240509"/>
                    </a:cubicBezTo>
                    <a:cubicBezTo>
                      <a:pt x="274341" y="230609"/>
                      <a:pt x="288052" y="210683"/>
                      <a:pt x="294907" y="200657"/>
                    </a:cubicBezTo>
                    <a:cubicBezTo>
                      <a:pt x="305952" y="216394"/>
                      <a:pt x="316870" y="232005"/>
                      <a:pt x="327788" y="247870"/>
                    </a:cubicBezTo>
                    <a:cubicBezTo>
                      <a:pt x="324106" y="265511"/>
                      <a:pt x="304429" y="285564"/>
                      <a:pt x="320805" y="302318"/>
                    </a:cubicBezTo>
                    <a:cubicBezTo>
                      <a:pt x="333373" y="294195"/>
                      <a:pt x="345815" y="285564"/>
                      <a:pt x="357875" y="276680"/>
                    </a:cubicBezTo>
                    <a:cubicBezTo>
                      <a:pt x="377299" y="293941"/>
                      <a:pt x="391136" y="315517"/>
                      <a:pt x="396849" y="341281"/>
                    </a:cubicBezTo>
                    <a:cubicBezTo>
                      <a:pt x="386058" y="335824"/>
                      <a:pt x="364604" y="325163"/>
                      <a:pt x="353813" y="319705"/>
                    </a:cubicBezTo>
                    <a:cubicBezTo>
                      <a:pt x="366889" y="344327"/>
                      <a:pt x="382377" y="367553"/>
                      <a:pt x="399388" y="389637"/>
                    </a:cubicBezTo>
                    <a:cubicBezTo>
                      <a:pt x="411195" y="374915"/>
                      <a:pt x="422747" y="360192"/>
                      <a:pt x="434300" y="345343"/>
                    </a:cubicBezTo>
                    <a:cubicBezTo>
                      <a:pt x="450549" y="344073"/>
                      <a:pt x="466799" y="342804"/>
                      <a:pt x="483176" y="341535"/>
                    </a:cubicBezTo>
                    <a:cubicBezTo>
                      <a:pt x="478098" y="311963"/>
                      <a:pt x="469211" y="283153"/>
                      <a:pt x="450930" y="259039"/>
                    </a:cubicBezTo>
                    <a:cubicBezTo>
                      <a:pt x="452200" y="276046"/>
                      <a:pt x="453723" y="293053"/>
                      <a:pt x="455247" y="310186"/>
                    </a:cubicBezTo>
                    <a:cubicBezTo>
                      <a:pt x="433665" y="294829"/>
                      <a:pt x="418685" y="273253"/>
                      <a:pt x="410052" y="248505"/>
                    </a:cubicBezTo>
                    <a:cubicBezTo>
                      <a:pt x="425032" y="238224"/>
                      <a:pt x="440013" y="228071"/>
                      <a:pt x="454993" y="217917"/>
                    </a:cubicBezTo>
                    <a:cubicBezTo>
                      <a:pt x="418939" y="208272"/>
                      <a:pt x="386693" y="189869"/>
                      <a:pt x="379203" y="150270"/>
                    </a:cubicBezTo>
                    <a:cubicBezTo>
                      <a:pt x="391390" y="148240"/>
                      <a:pt x="415892" y="144051"/>
                      <a:pt x="428079" y="141894"/>
                    </a:cubicBezTo>
                    <a:cubicBezTo>
                      <a:pt x="394310" y="119683"/>
                      <a:pt x="347592" y="119937"/>
                      <a:pt x="328549" y="78562"/>
                    </a:cubicBezTo>
                    <a:cubicBezTo>
                      <a:pt x="360668" y="77420"/>
                      <a:pt x="392660" y="73739"/>
                      <a:pt x="423890" y="66124"/>
                    </a:cubicBezTo>
                    <a:cubicBezTo>
                      <a:pt x="434554" y="69170"/>
                      <a:pt x="445090" y="72216"/>
                      <a:pt x="455754" y="75389"/>
                    </a:cubicBezTo>
                    <a:cubicBezTo>
                      <a:pt x="453596" y="60032"/>
                      <a:pt x="451438" y="44548"/>
                      <a:pt x="449280" y="29191"/>
                    </a:cubicBezTo>
                    <a:cubicBezTo>
                      <a:pt x="463625" y="28810"/>
                      <a:pt x="477971" y="28430"/>
                      <a:pt x="492316" y="28049"/>
                    </a:cubicBezTo>
                    <a:cubicBezTo>
                      <a:pt x="490412" y="43025"/>
                      <a:pt x="488381" y="58128"/>
                      <a:pt x="486604" y="73231"/>
                    </a:cubicBezTo>
                    <a:cubicBezTo>
                      <a:pt x="505265" y="69043"/>
                      <a:pt x="537003" y="86939"/>
                      <a:pt x="545382" y="62570"/>
                    </a:cubicBezTo>
                    <a:cubicBezTo>
                      <a:pt x="537638" y="40867"/>
                      <a:pt x="526720" y="20561"/>
                      <a:pt x="516691" y="0"/>
                    </a:cubicBezTo>
                    <a:moveTo>
                      <a:pt x="516437" y="183396"/>
                    </a:moveTo>
                    <a:cubicBezTo>
                      <a:pt x="518087" y="192915"/>
                      <a:pt x="521261" y="211952"/>
                      <a:pt x="522912" y="221471"/>
                    </a:cubicBezTo>
                    <a:cubicBezTo>
                      <a:pt x="538526" y="220583"/>
                      <a:pt x="554268" y="219821"/>
                      <a:pt x="570137" y="219060"/>
                    </a:cubicBezTo>
                    <a:cubicBezTo>
                      <a:pt x="567090" y="208526"/>
                      <a:pt x="560997" y="187584"/>
                      <a:pt x="558077" y="177177"/>
                    </a:cubicBezTo>
                    <a:cubicBezTo>
                      <a:pt x="544112" y="179208"/>
                      <a:pt x="530275" y="181238"/>
                      <a:pt x="516437" y="183396"/>
                    </a:cubicBezTo>
                    <a:moveTo>
                      <a:pt x="236764" y="340774"/>
                    </a:moveTo>
                    <a:cubicBezTo>
                      <a:pt x="234479" y="364126"/>
                      <a:pt x="241842" y="385956"/>
                      <a:pt x="253775" y="405629"/>
                    </a:cubicBezTo>
                    <a:cubicBezTo>
                      <a:pt x="264693" y="395094"/>
                      <a:pt x="275611" y="384560"/>
                      <a:pt x="286656" y="374153"/>
                    </a:cubicBezTo>
                    <a:cubicBezTo>
                      <a:pt x="283990" y="396744"/>
                      <a:pt x="290845" y="427966"/>
                      <a:pt x="267740" y="442181"/>
                    </a:cubicBezTo>
                    <a:cubicBezTo>
                      <a:pt x="250855" y="446242"/>
                      <a:pt x="233844" y="449542"/>
                      <a:pt x="216706" y="451827"/>
                    </a:cubicBezTo>
                    <a:cubicBezTo>
                      <a:pt x="241080" y="459822"/>
                      <a:pt x="265455" y="468326"/>
                      <a:pt x="289702" y="476956"/>
                    </a:cubicBezTo>
                    <a:cubicBezTo>
                      <a:pt x="299732" y="457284"/>
                      <a:pt x="311157" y="438119"/>
                      <a:pt x="317632" y="416797"/>
                    </a:cubicBezTo>
                    <a:cubicBezTo>
                      <a:pt x="302271" y="382276"/>
                      <a:pt x="275230" y="349531"/>
                      <a:pt x="236764" y="340774"/>
                    </a:cubicBezTo>
                    <a:moveTo>
                      <a:pt x="351147" y="422762"/>
                    </a:moveTo>
                    <a:cubicBezTo>
                      <a:pt x="337309" y="434819"/>
                      <a:pt x="331596" y="458553"/>
                      <a:pt x="337944" y="475560"/>
                    </a:cubicBezTo>
                    <a:cubicBezTo>
                      <a:pt x="358256" y="476956"/>
                      <a:pt x="373617" y="428093"/>
                      <a:pt x="351147" y="422762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8" name="任意多边形: 形状 107"/>
              <p:cNvSpPr/>
              <p:nvPr/>
            </p:nvSpPr>
            <p:spPr>
              <a:xfrm>
                <a:off x="10665" y="5995"/>
                <a:ext cx="236" cy="342"/>
              </a:xfrm>
              <a:custGeom>
                <a:avLst/>
                <a:gdLst>
                  <a:gd name="connsiteX0" fmla="*/ 9452 w 149892"/>
                  <a:gd name="connsiteY0" fmla="*/ 0 h 217322"/>
                  <a:gd name="connsiteX1" fmla="*/ 138434 w 149892"/>
                  <a:gd name="connsiteY1" fmla="*/ 84781 h 217322"/>
                  <a:gd name="connsiteX2" fmla="*/ 97048 w 149892"/>
                  <a:gd name="connsiteY2" fmla="*/ 217283 h 217322"/>
                  <a:gd name="connsiteX3" fmla="*/ 66707 w 149892"/>
                  <a:gd name="connsiteY3" fmla="*/ 163216 h 217322"/>
                  <a:gd name="connsiteX4" fmla="*/ 107839 w 149892"/>
                  <a:gd name="connsiteY4" fmla="*/ 170704 h 217322"/>
                  <a:gd name="connsiteX5" fmla="*/ 84353 w 149892"/>
                  <a:gd name="connsiteY5" fmla="*/ 140498 h 217322"/>
                  <a:gd name="connsiteX6" fmla="*/ 65691 w 149892"/>
                  <a:gd name="connsiteY6" fmla="*/ 54955 h 217322"/>
                  <a:gd name="connsiteX7" fmla="*/ 36619 w 149892"/>
                  <a:gd name="connsiteY7" fmla="*/ 192915 h 217322"/>
                  <a:gd name="connsiteX8" fmla="*/ 946 w 149892"/>
                  <a:gd name="connsiteY8" fmla="*/ 138721 h 217322"/>
                  <a:gd name="connsiteX9" fmla="*/ 9452 w 149892"/>
                  <a:gd name="connsiteY9" fmla="*/ 0 h 2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9892" h="217322">
                    <a:moveTo>
                      <a:pt x="9452" y="0"/>
                    </a:moveTo>
                    <a:cubicBezTo>
                      <a:pt x="53250" y="26272"/>
                      <a:pt x="105554" y="44167"/>
                      <a:pt x="138434" y="84781"/>
                    </a:cubicBezTo>
                    <a:cubicBezTo>
                      <a:pt x="159508" y="127171"/>
                      <a:pt x="154684" y="208399"/>
                      <a:pt x="97048" y="217283"/>
                    </a:cubicBezTo>
                    <a:cubicBezTo>
                      <a:pt x="68103" y="218679"/>
                      <a:pt x="68484" y="183142"/>
                      <a:pt x="66707" y="163216"/>
                    </a:cubicBezTo>
                    <a:cubicBezTo>
                      <a:pt x="80290" y="165627"/>
                      <a:pt x="94001" y="168166"/>
                      <a:pt x="107839" y="170704"/>
                    </a:cubicBezTo>
                    <a:cubicBezTo>
                      <a:pt x="99968" y="160677"/>
                      <a:pt x="92097" y="150524"/>
                      <a:pt x="84353" y="140498"/>
                    </a:cubicBezTo>
                    <a:cubicBezTo>
                      <a:pt x="86384" y="110291"/>
                      <a:pt x="85495" y="79323"/>
                      <a:pt x="65691" y="54955"/>
                    </a:cubicBezTo>
                    <a:cubicBezTo>
                      <a:pt x="70261" y="102930"/>
                      <a:pt x="68484" y="153570"/>
                      <a:pt x="36619" y="192915"/>
                    </a:cubicBezTo>
                    <a:cubicBezTo>
                      <a:pt x="25194" y="175908"/>
                      <a:pt x="-5782" y="163470"/>
                      <a:pt x="946" y="138721"/>
                    </a:cubicBezTo>
                    <a:cubicBezTo>
                      <a:pt x="10213" y="93030"/>
                      <a:pt x="15926" y="46579"/>
                      <a:pt x="9452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9" name="任意多边形: 形状 110"/>
              <p:cNvSpPr/>
              <p:nvPr/>
            </p:nvSpPr>
            <p:spPr>
              <a:xfrm>
                <a:off x="9348" y="6629"/>
                <a:ext cx="246" cy="330"/>
              </a:xfrm>
              <a:custGeom>
                <a:avLst/>
                <a:gdLst>
                  <a:gd name="connsiteX0" fmla="*/ 16377 w 156223"/>
                  <a:gd name="connsiteY0" fmla="*/ 65363 h 209441"/>
                  <a:gd name="connsiteX1" fmla="*/ 155261 w 156223"/>
                  <a:gd name="connsiteY1" fmla="*/ 0 h 209441"/>
                  <a:gd name="connsiteX2" fmla="*/ 115779 w 156223"/>
                  <a:gd name="connsiteY2" fmla="*/ 188219 h 209441"/>
                  <a:gd name="connsiteX3" fmla="*/ 6728 w 156223"/>
                  <a:gd name="connsiteY3" fmla="*/ 179969 h 209441"/>
                  <a:gd name="connsiteX4" fmla="*/ 52939 w 156223"/>
                  <a:gd name="connsiteY4" fmla="*/ 165627 h 209441"/>
                  <a:gd name="connsiteX5" fmla="*/ 68935 w 156223"/>
                  <a:gd name="connsiteY5" fmla="*/ 134533 h 209441"/>
                  <a:gd name="connsiteX6" fmla="*/ 134949 w 156223"/>
                  <a:gd name="connsiteY6" fmla="*/ 69424 h 209441"/>
                  <a:gd name="connsiteX7" fmla="*/ 0 w 156223"/>
                  <a:gd name="connsiteY7" fmla="*/ 123618 h 209441"/>
                  <a:gd name="connsiteX8" fmla="*/ 16377 w 156223"/>
                  <a:gd name="connsiteY8" fmla="*/ 65363 h 209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223" h="209441">
                    <a:moveTo>
                      <a:pt x="16377" y="65363"/>
                    </a:moveTo>
                    <a:cubicBezTo>
                      <a:pt x="63856" y="46325"/>
                      <a:pt x="113875" y="31729"/>
                      <a:pt x="155261" y="0"/>
                    </a:cubicBezTo>
                    <a:cubicBezTo>
                      <a:pt x="147517" y="61936"/>
                      <a:pt x="178366" y="147351"/>
                      <a:pt x="115779" y="188219"/>
                    </a:cubicBezTo>
                    <a:cubicBezTo>
                      <a:pt x="84676" y="207130"/>
                      <a:pt x="20439" y="228071"/>
                      <a:pt x="6728" y="179969"/>
                    </a:cubicBezTo>
                    <a:cubicBezTo>
                      <a:pt x="-10918" y="144051"/>
                      <a:pt x="53193" y="117399"/>
                      <a:pt x="52939" y="165627"/>
                    </a:cubicBezTo>
                    <a:cubicBezTo>
                      <a:pt x="58144" y="155220"/>
                      <a:pt x="63476" y="144813"/>
                      <a:pt x="68935" y="134533"/>
                    </a:cubicBezTo>
                    <a:cubicBezTo>
                      <a:pt x="99657" y="122348"/>
                      <a:pt x="126443" y="103057"/>
                      <a:pt x="134949" y="69424"/>
                    </a:cubicBezTo>
                    <a:cubicBezTo>
                      <a:pt x="98895" y="105468"/>
                      <a:pt x="51923" y="127679"/>
                      <a:pt x="0" y="123618"/>
                    </a:cubicBezTo>
                    <a:cubicBezTo>
                      <a:pt x="5840" y="104580"/>
                      <a:pt x="3682" y="81608"/>
                      <a:pt x="16377" y="6536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100" name="任意多边形: 形状 111"/>
              <p:cNvSpPr/>
              <p:nvPr/>
            </p:nvSpPr>
            <p:spPr>
              <a:xfrm>
                <a:off x="9619" y="6630"/>
                <a:ext cx="246" cy="331"/>
              </a:xfrm>
              <a:custGeom>
                <a:avLst/>
                <a:gdLst>
                  <a:gd name="connsiteX0" fmla="*/ 508 w 156149"/>
                  <a:gd name="connsiteY0" fmla="*/ 0 h 210335"/>
                  <a:gd name="connsiteX1" fmla="*/ 138631 w 156149"/>
                  <a:gd name="connsiteY1" fmla="*/ 65616 h 210335"/>
                  <a:gd name="connsiteX2" fmla="*/ 156150 w 156149"/>
                  <a:gd name="connsiteY2" fmla="*/ 123364 h 210335"/>
                  <a:gd name="connsiteX3" fmla="*/ 24121 w 156149"/>
                  <a:gd name="connsiteY3" fmla="*/ 68282 h 210335"/>
                  <a:gd name="connsiteX4" fmla="*/ 84422 w 156149"/>
                  <a:gd name="connsiteY4" fmla="*/ 135421 h 210335"/>
                  <a:gd name="connsiteX5" fmla="*/ 102576 w 156149"/>
                  <a:gd name="connsiteY5" fmla="*/ 163597 h 210335"/>
                  <a:gd name="connsiteX6" fmla="*/ 117684 w 156149"/>
                  <a:gd name="connsiteY6" fmla="*/ 134406 h 210335"/>
                  <a:gd name="connsiteX7" fmla="*/ 150437 w 156149"/>
                  <a:gd name="connsiteY7" fmla="*/ 167277 h 210335"/>
                  <a:gd name="connsiteX8" fmla="*/ 101434 w 156149"/>
                  <a:gd name="connsiteY8" fmla="*/ 209541 h 210335"/>
                  <a:gd name="connsiteX9" fmla="*/ 4062 w 156149"/>
                  <a:gd name="connsiteY9" fmla="*/ 137198 h 210335"/>
                  <a:gd name="connsiteX10" fmla="*/ 508 w 156149"/>
                  <a:gd name="connsiteY10" fmla="*/ 0 h 21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149" h="210335">
                    <a:moveTo>
                      <a:pt x="508" y="0"/>
                    </a:moveTo>
                    <a:cubicBezTo>
                      <a:pt x="41005" y="32745"/>
                      <a:pt x="90643" y="47975"/>
                      <a:pt x="138631" y="65616"/>
                    </a:cubicBezTo>
                    <a:cubicBezTo>
                      <a:pt x="150564" y="82369"/>
                      <a:pt x="150183" y="104326"/>
                      <a:pt x="156150" y="123364"/>
                    </a:cubicBezTo>
                    <a:cubicBezTo>
                      <a:pt x="105623" y="127298"/>
                      <a:pt x="54716" y="110037"/>
                      <a:pt x="24121" y="68282"/>
                    </a:cubicBezTo>
                    <a:cubicBezTo>
                      <a:pt x="29326" y="101915"/>
                      <a:pt x="54081" y="123110"/>
                      <a:pt x="84422" y="135421"/>
                    </a:cubicBezTo>
                    <a:cubicBezTo>
                      <a:pt x="90262" y="144813"/>
                      <a:pt x="96356" y="154205"/>
                      <a:pt x="102576" y="163597"/>
                    </a:cubicBezTo>
                    <a:cubicBezTo>
                      <a:pt x="106385" y="156235"/>
                      <a:pt x="113875" y="141767"/>
                      <a:pt x="117684" y="134406"/>
                    </a:cubicBezTo>
                    <a:cubicBezTo>
                      <a:pt x="129490" y="143544"/>
                      <a:pt x="152087" y="147986"/>
                      <a:pt x="150437" y="167277"/>
                    </a:cubicBezTo>
                    <a:cubicBezTo>
                      <a:pt x="152976" y="193676"/>
                      <a:pt x="126697" y="214744"/>
                      <a:pt x="101434" y="209541"/>
                    </a:cubicBezTo>
                    <a:cubicBezTo>
                      <a:pt x="60429" y="204845"/>
                      <a:pt x="11553" y="182380"/>
                      <a:pt x="4062" y="137198"/>
                    </a:cubicBezTo>
                    <a:cubicBezTo>
                      <a:pt x="-2539" y="91761"/>
                      <a:pt x="1016" y="45690"/>
                      <a:pt x="508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212" y="-2950"/>
              <a:ext cx="6776" cy="6701"/>
              <a:chOff x="7953" y="3772"/>
              <a:chExt cx="3294" cy="3256"/>
            </a:xfrm>
            <a:grpFill/>
          </p:grpSpPr>
          <p:sp>
            <p:nvSpPr>
              <p:cNvPr id="6" name="任意多边形: 形状 54"/>
              <p:cNvSpPr/>
              <p:nvPr/>
            </p:nvSpPr>
            <p:spPr>
              <a:xfrm>
                <a:off x="7953" y="3772"/>
                <a:ext cx="2833" cy="2094"/>
              </a:xfrm>
              <a:custGeom>
                <a:avLst/>
                <a:gdLst>
                  <a:gd name="connsiteX0" fmla="*/ 727294 w 1799168"/>
                  <a:gd name="connsiteY0" fmla="*/ 40102 h 1329860"/>
                  <a:gd name="connsiteX1" fmla="*/ 811590 w 1799168"/>
                  <a:gd name="connsiteY1" fmla="*/ 5580 h 1329860"/>
                  <a:gd name="connsiteX2" fmla="*/ 862116 w 1799168"/>
                  <a:gd name="connsiteY2" fmla="*/ 49494 h 1329860"/>
                  <a:gd name="connsiteX3" fmla="*/ 855261 w 1799168"/>
                  <a:gd name="connsiteY3" fmla="*/ 99372 h 1329860"/>
                  <a:gd name="connsiteX4" fmla="*/ 799529 w 1799168"/>
                  <a:gd name="connsiteY4" fmla="*/ 43275 h 1329860"/>
                  <a:gd name="connsiteX5" fmla="*/ 733007 w 1799168"/>
                  <a:gd name="connsiteY5" fmla="*/ 71577 h 1329860"/>
                  <a:gd name="connsiteX6" fmla="*/ 779344 w 1799168"/>
                  <a:gd name="connsiteY6" fmla="*/ 58124 h 1329860"/>
                  <a:gd name="connsiteX7" fmla="*/ 824031 w 1799168"/>
                  <a:gd name="connsiteY7" fmla="*/ 146332 h 1329860"/>
                  <a:gd name="connsiteX8" fmla="*/ 958726 w 1799168"/>
                  <a:gd name="connsiteY8" fmla="*/ 301171 h 1329860"/>
                  <a:gd name="connsiteX9" fmla="*/ 1082249 w 1799168"/>
                  <a:gd name="connsiteY9" fmla="*/ 266396 h 1329860"/>
                  <a:gd name="connsiteX10" fmla="*/ 1131252 w 1799168"/>
                  <a:gd name="connsiteY10" fmla="*/ 291398 h 1329860"/>
                  <a:gd name="connsiteX11" fmla="*/ 1267217 w 1799168"/>
                  <a:gd name="connsiteY11" fmla="*/ 139732 h 1329860"/>
                  <a:gd name="connsiteX12" fmla="*/ 1255411 w 1799168"/>
                  <a:gd name="connsiteY12" fmla="*/ 114729 h 1329860"/>
                  <a:gd name="connsiteX13" fmla="*/ 1324218 w 1799168"/>
                  <a:gd name="connsiteY13" fmla="*/ 58124 h 1329860"/>
                  <a:gd name="connsiteX14" fmla="*/ 1423748 w 1799168"/>
                  <a:gd name="connsiteY14" fmla="*/ 206237 h 1329860"/>
                  <a:gd name="connsiteX15" fmla="*/ 1422224 w 1799168"/>
                  <a:gd name="connsiteY15" fmla="*/ 142651 h 1329860"/>
                  <a:gd name="connsiteX16" fmla="*/ 1318251 w 1799168"/>
                  <a:gd name="connsiteY16" fmla="*/ 47717 h 1329860"/>
                  <a:gd name="connsiteX17" fmla="*/ 1230020 w 1799168"/>
                  <a:gd name="connsiteY17" fmla="*/ 93407 h 1329860"/>
                  <a:gd name="connsiteX18" fmla="*/ 1227989 w 1799168"/>
                  <a:gd name="connsiteY18" fmla="*/ 44036 h 1329860"/>
                  <a:gd name="connsiteX19" fmla="*/ 1318505 w 1799168"/>
                  <a:gd name="connsiteY19" fmla="*/ 7991 h 1329860"/>
                  <a:gd name="connsiteX20" fmla="*/ 1502584 w 1799168"/>
                  <a:gd name="connsiteY20" fmla="*/ 196337 h 1329860"/>
                  <a:gd name="connsiteX21" fmla="*/ 1732874 w 1799168"/>
                  <a:gd name="connsiteY21" fmla="*/ 228193 h 1329860"/>
                  <a:gd name="connsiteX22" fmla="*/ 1795587 w 1799168"/>
                  <a:gd name="connsiteY22" fmla="*/ 306375 h 1329860"/>
                  <a:gd name="connsiteX23" fmla="*/ 1744172 w 1799168"/>
                  <a:gd name="connsiteY23" fmla="*/ 362091 h 1329860"/>
                  <a:gd name="connsiteX24" fmla="*/ 1759406 w 1799168"/>
                  <a:gd name="connsiteY24" fmla="*/ 280991 h 1329860"/>
                  <a:gd name="connsiteX25" fmla="*/ 1588911 w 1799168"/>
                  <a:gd name="connsiteY25" fmla="*/ 232128 h 1329860"/>
                  <a:gd name="connsiteX26" fmla="*/ 1546382 w 1799168"/>
                  <a:gd name="connsiteY26" fmla="*/ 263730 h 1329860"/>
                  <a:gd name="connsiteX27" fmla="*/ 1739983 w 1799168"/>
                  <a:gd name="connsiteY27" fmla="*/ 276930 h 1329860"/>
                  <a:gd name="connsiteX28" fmla="*/ 1686663 w 1799168"/>
                  <a:gd name="connsiteY28" fmla="*/ 363488 h 1329860"/>
                  <a:gd name="connsiteX29" fmla="*/ 1626742 w 1799168"/>
                  <a:gd name="connsiteY29" fmla="*/ 569855 h 1329860"/>
                  <a:gd name="connsiteX30" fmla="*/ 1692884 w 1799168"/>
                  <a:gd name="connsiteY30" fmla="*/ 629126 h 1329860"/>
                  <a:gd name="connsiteX31" fmla="*/ 1711927 w 1799168"/>
                  <a:gd name="connsiteY31" fmla="*/ 706292 h 1329860"/>
                  <a:gd name="connsiteX32" fmla="*/ 1666859 w 1799168"/>
                  <a:gd name="connsiteY32" fmla="*/ 715938 h 1329860"/>
                  <a:gd name="connsiteX33" fmla="*/ 1689329 w 1799168"/>
                  <a:gd name="connsiteY33" fmla="*/ 664536 h 1329860"/>
                  <a:gd name="connsiteX34" fmla="*/ 1587641 w 1799168"/>
                  <a:gd name="connsiteY34" fmla="*/ 713653 h 1329860"/>
                  <a:gd name="connsiteX35" fmla="*/ 1610112 w 1799168"/>
                  <a:gd name="connsiteY35" fmla="*/ 727995 h 1329860"/>
                  <a:gd name="connsiteX36" fmla="*/ 1578501 w 1799168"/>
                  <a:gd name="connsiteY36" fmla="*/ 779777 h 1329860"/>
                  <a:gd name="connsiteX37" fmla="*/ 1534449 w 1799168"/>
                  <a:gd name="connsiteY37" fmla="*/ 786377 h 1329860"/>
                  <a:gd name="connsiteX38" fmla="*/ 1570122 w 1799168"/>
                  <a:gd name="connsiteY38" fmla="*/ 757313 h 1329860"/>
                  <a:gd name="connsiteX39" fmla="*/ 1557427 w 1799168"/>
                  <a:gd name="connsiteY39" fmla="*/ 738529 h 1329860"/>
                  <a:gd name="connsiteX40" fmla="*/ 1464118 w 1799168"/>
                  <a:gd name="connsiteY40" fmla="*/ 801099 h 1329860"/>
                  <a:gd name="connsiteX41" fmla="*/ 1425271 w 1799168"/>
                  <a:gd name="connsiteY41" fmla="*/ 745255 h 1329860"/>
                  <a:gd name="connsiteX42" fmla="*/ 1528228 w 1799168"/>
                  <a:gd name="connsiteY42" fmla="*/ 698296 h 1329860"/>
                  <a:gd name="connsiteX43" fmla="*/ 1519977 w 1799168"/>
                  <a:gd name="connsiteY43" fmla="*/ 668851 h 1329860"/>
                  <a:gd name="connsiteX44" fmla="*/ 1478083 w 1799168"/>
                  <a:gd name="connsiteY44" fmla="*/ 693346 h 1329860"/>
                  <a:gd name="connsiteX45" fmla="*/ 1496491 w 1799168"/>
                  <a:gd name="connsiteY45" fmla="*/ 655905 h 1329860"/>
                  <a:gd name="connsiteX46" fmla="*/ 1541050 w 1799168"/>
                  <a:gd name="connsiteY46" fmla="*/ 659332 h 1329860"/>
                  <a:gd name="connsiteX47" fmla="*/ 1564156 w 1799168"/>
                  <a:gd name="connsiteY47" fmla="*/ 647402 h 1329860"/>
                  <a:gd name="connsiteX48" fmla="*/ 1567202 w 1799168"/>
                  <a:gd name="connsiteY48" fmla="*/ 677101 h 1329860"/>
                  <a:gd name="connsiteX49" fmla="*/ 1653529 w 1799168"/>
                  <a:gd name="connsiteY49" fmla="*/ 601712 h 1329860"/>
                  <a:gd name="connsiteX50" fmla="*/ 1611635 w 1799168"/>
                  <a:gd name="connsiteY50" fmla="*/ 607042 h 1329860"/>
                  <a:gd name="connsiteX51" fmla="*/ 1623949 w 1799168"/>
                  <a:gd name="connsiteY51" fmla="*/ 575948 h 1329860"/>
                  <a:gd name="connsiteX52" fmla="*/ 1566949 w 1799168"/>
                  <a:gd name="connsiteY52" fmla="*/ 583309 h 1329860"/>
                  <a:gd name="connsiteX53" fmla="*/ 1591831 w 1799168"/>
                  <a:gd name="connsiteY53" fmla="*/ 514392 h 1329860"/>
                  <a:gd name="connsiteX54" fmla="*/ 1535846 w 1799168"/>
                  <a:gd name="connsiteY54" fmla="*/ 511854 h 1329860"/>
                  <a:gd name="connsiteX55" fmla="*/ 1534322 w 1799168"/>
                  <a:gd name="connsiteY55" fmla="*/ 558560 h 1329860"/>
                  <a:gd name="connsiteX56" fmla="*/ 1497252 w 1799168"/>
                  <a:gd name="connsiteY56" fmla="*/ 550437 h 1329860"/>
                  <a:gd name="connsiteX57" fmla="*/ 1502077 w 1799168"/>
                  <a:gd name="connsiteY57" fmla="*/ 509697 h 1329860"/>
                  <a:gd name="connsiteX58" fmla="*/ 1475417 w 1799168"/>
                  <a:gd name="connsiteY58" fmla="*/ 519850 h 1329860"/>
                  <a:gd name="connsiteX59" fmla="*/ 1378807 w 1799168"/>
                  <a:gd name="connsiteY59" fmla="*/ 512108 h 1329860"/>
                  <a:gd name="connsiteX60" fmla="*/ 1468054 w 1799168"/>
                  <a:gd name="connsiteY60" fmla="*/ 462610 h 1329860"/>
                  <a:gd name="connsiteX61" fmla="*/ 1424509 w 1799168"/>
                  <a:gd name="connsiteY61" fmla="*/ 436846 h 1329860"/>
                  <a:gd name="connsiteX62" fmla="*/ 1489127 w 1799168"/>
                  <a:gd name="connsiteY62" fmla="*/ 372245 h 1329860"/>
                  <a:gd name="connsiteX63" fmla="*/ 1453581 w 1799168"/>
                  <a:gd name="connsiteY63" fmla="*/ 353080 h 1329860"/>
                  <a:gd name="connsiteX64" fmla="*/ 1486208 w 1799168"/>
                  <a:gd name="connsiteY64" fmla="*/ 293175 h 1329860"/>
                  <a:gd name="connsiteX65" fmla="*/ 1495348 w 1799168"/>
                  <a:gd name="connsiteY65" fmla="*/ 339246 h 1329860"/>
                  <a:gd name="connsiteX66" fmla="*/ 1521119 w 1799168"/>
                  <a:gd name="connsiteY66" fmla="*/ 264746 h 1329860"/>
                  <a:gd name="connsiteX67" fmla="*/ 1469704 w 1799168"/>
                  <a:gd name="connsiteY67" fmla="*/ 261700 h 1329860"/>
                  <a:gd name="connsiteX68" fmla="*/ 1438982 w 1799168"/>
                  <a:gd name="connsiteY68" fmla="*/ 231366 h 1329860"/>
                  <a:gd name="connsiteX69" fmla="*/ 1392137 w 1799168"/>
                  <a:gd name="connsiteY69" fmla="*/ 280103 h 1329860"/>
                  <a:gd name="connsiteX70" fmla="*/ 1433269 w 1799168"/>
                  <a:gd name="connsiteY70" fmla="*/ 269695 h 1329860"/>
                  <a:gd name="connsiteX71" fmla="*/ 1403943 w 1799168"/>
                  <a:gd name="connsiteY71" fmla="*/ 329981 h 1329860"/>
                  <a:gd name="connsiteX72" fmla="*/ 1357733 w 1799168"/>
                  <a:gd name="connsiteY72" fmla="*/ 304471 h 1329860"/>
                  <a:gd name="connsiteX73" fmla="*/ 1368270 w 1799168"/>
                  <a:gd name="connsiteY73" fmla="*/ 358792 h 1329860"/>
                  <a:gd name="connsiteX74" fmla="*/ 1346561 w 1799168"/>
                  <a:gd name="connsiteY74" fmla="*/ 396613 h 1329860"/>
                  <a:gd name="connsiteX75" fmla="*/ 1304922 w 1799168"/>
                  <a:gd name="connsiteY75" fmla="*/ 367295 h 1329860"/>
                  <a:gd name="connsiteX76" fmla="*/ 1309746 w 1799168"/>
                  <a:gd name="connsiteY76" fmla="*/ 476952 h 1329860"/>
                  <a:gd name="connsiteX77" fmla="*/ 1248936 w 1799168"/>
                  <a:gd name="connsiteY77" fmla="*/ 403594 h 1329860"/>
                  <a:gd name="connsiteX78" fmla="*/ 1243223 w 1799168"/>
                  <a:gd name="connsiteY78" fmla="*/ 372245 h 1329860"/>
                  <a:gd name="connsiteX79" fmla="*/ 1207169 w 1799168"/>
                  <a:gd name="connsiteY79" fmla="*/ 405624 h 1329860"/>
                  <a:gd name="connsiteX80" fmla="*/ 1188634 w 1799168"/>
                  <a:gd name="connsiteY80" fmla="*/ 377575 h 1329860"/>
                  <a:gd name="connsiteX81" fmla="*/ 1219991 w 1799168"/>
                  <a:gd name="connsiteY81" fmla="*/ 347369 h 1329860"/>
                  <a:gd name="connsiteX82" fmla="*/ 1187111 w 1799168"/>
                  <a:gd name="connsiteY82" fmla="*/ 303202 h 1329860"/>
                  <a:gd name="connsiteX83" fmla="*/ 1150041 w 1799168"/>
                  <a:gd name="connsiteY83" fmla="*/ 360822 h 1329860"/>
                  <a:gd name="connsiteX84" fmla="*/ 1119446 w 1799168"/>
                  <a:gd name="connsiteY84" fmla="*/ 309548 h 1329860"/>
                  <a:gd name="connsiteX85" fmla="*/ 1099261 w 1799168"/>
                  <a:gd name="connsiteY85" fmla="*/ 330870 h 1329860"/>
                  <a:gd name="connsiteX86" fmla="*/ 1099261 w 1799168"/>
                  <a:gd name="connsiteY86" fmla="*/ 289495 h 1329860"/>
                  <a:gd name="connsiteX87" fmla="*/ 1068158 w 1799168"/>
                  <a:gd name="connsiteY87" fmla="*/ 297998 h 1329860"/>
                  <a:gd name="connsiteX88" fmla="*/ 1067269 w 1799168"/>
                  <a:gd name="connsiteY88" fmla="*/ 396994 h 1329860"/>
                  <a:gd name="connsiteX89" fmla="*/ 1096595 w 1799168"/>
                  <a:gd name="connsiteY89" fmla="*/ 382271 h 1329860"/>
                  <a:gd name="connsiteX90" fmla="*/ 1092786 w 1799168"/>
                  <a:gd name="connsiteY90" fmla="*/ 413366 h 1329860"/>
                  <a:gd name="connsiteX91" fmla="*/ 1124270 w 1799168"/>
                  <a:gd name="connsiteY91" fmla="*/ 435069 h 1329860"/>
                  <a:gd name="connsiteX92" fmla="*/ 1095325 w 1799168"/>
                  <a:gd name="connsiteY92" fmla="*/ 482155 h 1329860"/>
                  <a:gd name="connsiteX93" fmla="*/ 1091644 w 1799168"/>
                  <a:gd name="connsiteY93" fmla="*/ 427073 h 1329860"/>
                  <a:gd name="connsiteX94" fmla="*/ 1081234 w 1799168"/>
                  <a:gd name="connsiteY94" fmla="*/ 551326 h 1329860"/>
                  <a:gd name="connsiteX95" fmla="*/ 1011030 w 1799168"/>
                  <a:gd name="connsiteY95" fmla="*/ 547518 h 1329860"/>
                  <a:gd name="connsiteX96" fmla="*/ 996303 w 1799168"/>
                  <a:gd name="connsiteY96" fmla="*/ 430119 h 1329860"/>
                  <a:gd name="connsiteX97" fmla="*/ 1002143 w 1799168"/>
                  <a:gd name="connsiteY97" fmla="*/ 485836 h 1329860"/>
                  <a:gd name="connsiteX98" fmla="*/ 967612 w 1799168"/>
                  <a:gd name="connsiteY98" fmla="*/ 434942 h 1329860"/>
                  <a:gd name="connsiteX99" fmla="*/ 999731 w 1799168"/>
                  <a:gd name="connsiteY99" fmla="*/ 414128 h 1329860"/>
                  <a:gd name="connsiteX100" fmla="*/ 994907 w 1799168"/>
                  <a:gd name="connsiteY100" fmla="*/ 385952 h 1329860"/>
                  <a:gd name="connsiteX101" fmla="*/ 1025756 w 1799168"/>
                  <a:gd name="connsiteY101" fmla="*/ 395978 h 1329860"/>
                  <a:gd name="connsiteX102" fmla="*/ 1023471 w 1799168"/>
                  <a:gd name="connsiteY102" fmla="*/ 297617 h 1329860"/>
                  <a:gd name="connsiteX103" fmla="*/ 990844 w 1799168"/>
                  <a:gd name="connsiteY103" fmla="*/ 290256 h 1329860"/>
                  <a:gd name="connsiteX104" fmla="*/ 1000239 w 1799168"/>
                  <a:gd name="connsiteY104" fmla="*/ 330108 h 1329860"/>
                  <a:gd name="connsiteX105" fmla="*/ 965327 w 1799168"/>
                  <a:gd name="connsiteY105" fmla="*/ 307136 h 1329860"/>
                  <a:gd name="connsiteX106" fmla="*/ 957203 w 1799168"/>
                  <a:gd name="connsiteY106" fmla="*/ 347750 h 1329860"/>
                  <a:gd name="connsiteX107" fmla="*/ 935113 w 1799168"/>
                  <a:gd name="connsiteY107" fmla="*/ 356507 h 1329860"/>
                  <a:gd name="connsiteX108" fmla="*/ 902740 w 1799168"/>
                  <a:gd name="connsiteY108" fmla="*/ 304217 h 1329860"/>
                  <a:gd name="connsiteX109" fmla="*/ 870495 w 1799168"/>
                  <a:gd name="connsiteY109" fmla="*/ 345465 h 1329860"/>
                  <a:gd name="connsiteX110" fmla="*/ 903629 w 1799168"/>
                  <a:gd name="connsiteY110" fmla="*/ 369580 h 1329860"/>
                  <a:gd name="connsiteX111" fmla="*/ 881032 w 1799168"/>
                  <a:gd name="connsiteY111" fmla="*/ 406386 h 1329860"/>
                  <a:gd name="connsiteX112" fmla="*/ 844978 w 1799168"/>
                  <a:gd name="connsiteY112" fmla="*/ 372372 h 1329860"/>
                  <a:gd name="connsiteX113" fmla="*/ 843708 w 1799168"/>
                  <a:gd name="connsiteY113" fmla="*/ 403720 h 1329860"/>
                  <a:gd name="connsiteX114" fmla="*/ 777059 w 1799168"/>
                  <a:gd name="connsiteY114" fmla="*/ 477713 h 1329860"/>
                  <a:gd name="connsiteX115" fmla="*/ 786707 w 1799168"/>
                  <a:gd name="connsiteY115" fmla="*/ 387094 h 1329860"/>
                  <a:gd name="connsiteX116" fmla="*/ 770203 w 1799168"/>
                  <a:gd name="connsiteY116" fmla="*/ 371103 h 1329860"/>
                  <a:gd name="connsiteX117" fmla="*/ 747860 w 1799168"/>
                  <a:gd name="connsiteY117" fmla="*/ 406893 h 1329860"/>
                  <a:gd name="connsiteX118" fmla="*/ 729452 w 1799168"/>
                  <a:gd name="connsiteY118" fmla="*/ 309167 h 1329860"/>
                  <a:gd name="connsiteX119" fmla="*/ 689590 w 1799168"/>
                  <a:gd name="connsiteY119" fmla="*/ 329093 h 1329860"/>
                  <a:gd name="connsiteX120" fmla="*/ 656075 w 1799168"/>
                  <a:gd name="connsiteY120" fmla="*/ 269695 h 1329860"/>
                  <a:gd name="connsiteX121" fmla="*/ 694160 w 1799168"/>
                  <a:gd name="connsiteY121" fmla="*/ 290764 h 1329860"/>
                  <a:gd name="connsiteX122" fmla="*/ 658487 w 1799168"/>
                  <a:gd name="connsiteY122" fmla="*/ 234159 h 1329860"/>
                  <a:gd name="connsiteX123" fmla="*/ 620274 w 1799168"/>
                  <a:gd name="connsiteY123" fmla="*/ 265253 h 1329860"/>
                  <a:gd name="connsiteX124" fmla="*/ 571398 w 1799168"/>
                  <a:gd name="connsiteY124" fmla="*/ 272741 h 1329860"/>
                  <a:gd name="connsiteX125" fmla="*/ 593234 w 1799168"/>
                  <a:gd name="connsiteY125" fmla="*/ 340388 h 1329860"/>
                  <a:gd name="connsiteX126" fmla="*/ 599200 w 1799168"/>
                  <a:gd name="connsiteY126" fmla="*/ 294698 h 1329860"/>
                  <a:gd name="connsiteX127" fmla="*/ 638301 w 1799168"/>
                  <a:gd name="connsiteY127" fmla="*/ 359299 h 1329860"/>
                  <a:gd name="connsiteX128" fmla="*/ 593488 w 1799168"/>
                  <a:gd name="connsiteY128" fmla="*/ 383033 h 1329860"/>
                  <a:gd name="connsiteX129" fmla="*/ 648203 w 1799168"/>
                  <a:gd name="connsiteY129" fmla="*/ 400547 h 1329860"/>
                  <a:gd name="connsiteX130" fmla="*/ 667246 w 1799168"/>
                  <a:gd name="connsiteY130" fmla="*/ 449411 h 1329860"/>
                  <a:gd name="connsiteX131" fmla="*/ 627383 w 1799168"/>
                  <a:gd name="connsiteY131" fmla="*/ 449157 h 1329860"/>
                  <a:gd name="connsiteX132" fmla="*/ 626876 w 1799168"/>
                  <a:gd name="connsiteY132" fmla="*/ 466672 h 1329860"/>
                  <a:gd name="connsiteX133" fmla="*/ 716630 w 1799168"/>
                  <a:gd name="connsiteY133" fmla="*/ 518073 h 1329860"/>
                  <a:gd name="connsiteX134" fmla="*/ 611515 w 1799168"/>
                  <a:gd name="connsiteY134" fmla="*/ 526830 h 1329860"/>
                  <a:gd name="connsiteX135" fmla="*/ 588029 w 1799168"/>
                  <a:gd name="connsiteY135" fmla="*/ 508935 h 1329860"/>
                  <a:gd name="connsiteX136" fmla="*/ 593361 w 1799168"/>
                  <a:gd name="connsiteY136" fmla="*/ 562875 h 1329860"/>
                  <a:gd name="connsiteX137" fmla="*/ 550705 w 1799168"/>
                  <a:gd name="connsiteY137" fmla="*/ 562240 h 1329860"/>
                  <a:gd name="connsiteX138" fmla="*/ 559719 w 1799168"/>
                  <a:gd name="connsiteY138" fmla="*/ 520484 h 1329860"/>
                  <a:gd name="connsiteX139" fmla="*/ 497513 w 1799168"/>
                  <a:gd name="connsiteY139" fmla="*/ 518708 h 1329860"/>
                  <a:gd name="connsiteX140" fmla="*/ 525315 w 1799168"/>
                  <a:gd name="connsiteY140" fmla="*/ 589274 h 1329860"/>
                  <a:gd name="connsiteX141" fmla="*/ 463871 w 1799168"/>
                  <a:gd name="connsiteY141" fmla="*/ 578105 h 1329860"/>
                  <a:gd name="connsiteX142" fmla="*/ 475804 w 1799168"/>
                  <a:gd name="connsiteY142" fmla="*/ 621638 h 1329860"/>
                  <a:gd name="connsiteX143" fmla="*/ 442797 w 1799168"/>
                  <a:gd name="connsiteY143" fmla="*/ 598920 h 1329860"/>
                  <a:gd name="connsiteX144" fmla="*/ 519983 w 1799168"/>
                  <a:gd name="connsiteY144" fmla="*/ 677735 h 1329860"/>
                  <a:gd name="connsiteX145" fmla="*/ 524934 w 1799168"/>
                  <a:gd name="connsiteY145" fmla="*/ 649813 h 1329860"/>
                  <a:gd name="connsiteX146" fmla="*/ 546516 w 1799168"/>
                  <a:gd name="connsiteY146" fmla="*/ 661617 h 1329860"/>
                  <a:gd name="connsiteX147" fmla="*/ 583966 w 1799168"/>
                  <a:gd name="connsiteY147" fmla="*/ 652733 h 1329860"/>
                  <a:gd name="connsiteX148" fmla="*/ 612784 w 1799168"/>
                  <a:gd name="connsiteY148" fmla="*/ 699184 h 1329860"/>
                  <a:gd name="connsiteX149" fmla="*/ 561242 w 1799168"/>
                  <a:gd name="connsiteY149" fmla="*/ 673674 h 1329860"/>
                  <a:gd name="connsiteX150" fmla="*/ 657217 w 1799168"/>
                  <a:gd name="connsiteY150" fmla="*/ 744113 h 1329860"/>
                  <a:gd name="connsiteX151" fmla="*/ 656963 w 1799168"/>
                  <a:gd name="connsiteY151" fmla="*/ 776096 h 1329860"/>
                  <a:gd name="connsiteX152" fmla="*/ 593361 w 1799168"/>
                  <a:gd name="connsiteY152" fmla="*/ 744113 h 1329860"/>
                  <a:gd name="connsiteX153" fmla="*/ 509446 w 1799168"/>
                  <a:gd name="connsiteY153" fmla="*/ 699692 h 1329860"/>
                  <a:gd name="connsiteX154" fmla="*/ 547024 w 1799168"/>
                  <a:gd name="connsiteY154" fmla="*/ 720126 h 1329860"/>
                  <a:gd name="connsiteX155" fmla="*/ 552228 w 1799168"/>
                  <a:gd name="connsiteY155" fmla="*/ 745255 h 1329860"/>
                  <a:gd name="connsiteX156" fmla="*/ 517825 w 1799168"/>
                  <a:gd name="connsiteY156" fmla="*/ 743352 h 1329860"/>
                  <a:gd name="connsiteX157" fmla="*/ 549816 w 1799168"/>
                  <a:gd name="connsiteY157" fmla="*/ 790565 h 1329860"/>
                  <a:gd name="connsiteX158" fmla="*/ 506653 w 1799168"/>
                  <a:gd name="connsiteY158" fmla="*/ 786504 h 1329860"/>
                  <a:gd name="connsiteX159" fmla="*/ 497132 w 1799168"/>
                  <a:gd name="connsiteY159" fmla="*/ 715811 h 1329860"/>
                  <a:gd name="connsiteX160" fmla="*/ 411186 w 1799168"/>
                  <a:gd name="connsiteY160" fmla="*/ 667328 h 1329860"/>
                  <a:gd name="connsiteX161" fmla="*/ 390747 w 1799168"/>
                  <a:gd name="connsiteY161" fmla="*/ 695250 h 1329860"/>
                  <a:gd name="connsiteX162" fmla="*/ 424389 w 1799168"/>
                  <a:gd name="connsiteY162" fmla="*/ 703246 h 1329860"/>
                  <a:gd name="connsiteX163" fmla="*/ 400522 w 1799168"/>
                  <a:gd name="connsiteY163" fmla="*/ 722030 h 1329860"/>
                  <a:gd name="connsiteX164" fmla="*/ 437211 w 1799168"/>
                  <a:gd name="connsiteY164" fmla="*/ 767720 h 1329860"/>
                  <a:gd name="connsiteX165" fmla="*/ 356978 w 1799168"/>
                  <a:gd name="connsiteY165" fmla="*/ 784473 h 1329860"/>
                  <a:gd name="connsiteX166" fmla="*/ 394301 w 1799168"/>
                  <a:gd name="connsiteY166" fmla="*/ 831559 h 1329860"/>
                  <a:gd name="connsiteX167" fmla="*/ 419691 w 1799168"/>
                  <a:gd name="connsiteY167" fmla="*/ 801988 h 1329860"/>
                  <a:gd name="connsiteX168" fmla="*/ 441527 w 1799168"/>
                  <a:gd name="connsiteY168" fmla="*/ 841586 h 1329860"/>
                  <a:gd name="connsiteX169" fmla="*/ 394428 w 1799168"/>
                  <a:gd name="connsiteY169" fmla="*/ 864685 h 1329860"/>
                  <a:gd name="connsiteX170" fmla="*/ 418803 w 1799168"/>
                  <a:gd name="connsiteY170" fmla="*/ 876869 h 1329860"/>
                  <a:gd name="connsiteX171" fmla="*/ 459046 w 1799168"/>
                  <a:gd name="connsiteY171" fmla="*/ 972311 h 1329860"/>
                  <a:gd name="connsiteX172" fmla="*/ 356089 w 1799168"/>
                  <a:gd name="connsiteY172" fmla="*/ 916848 h 1329860"/>
                  <a:gd name="connsiteX173" fmla="*/ 370181 w 1799168"/>
                  <a:gd name="connsiteY173" fmla="*/ 964569 h 1329860"/>
                  <a:gd name="connsiteX174" fmla="*/ 277253 w 1799168"/>
                  <a:gd name="connsiteY174" fmla="*/ 932713 h 1329860"/>
                  <a:gd name="connsiteX175" fmla="*/ 274967 w 1799168"/>
                  <a:gd name="connsiteY175" fmla="*/ 983607 h 1329860"/>
                  <a:gd name="connsiteX176" fmla="*/ 199939 w 1799168"/>
                  <a:gd name="connsiteY176" fmla="*/ 972184 h 1329860"/>
                  <a:gd name="connsiteX177" fmla="*/ 234724 w 1799168"/>
                  <a:gd name="connsiteY177" fmla="*/ 946420 h 1329860"/>
                  <a:gd name="connsiteX178" fmla="*/ 167948 w 1799168"/>
                  <a:gd name="connsiteY178" fmla="*/ 957716 h 1329860"/>
                  <a:gd name="connsiteX179" fmla="*/ 178358 w 1799168"/>
                  <a:gd name="connsiteY179" fmla="*/ 1005563 h 1329860"/>
                  <a:gd name="connsiteX180" fmla="*/ 159696 w 1799168"/>
                  <a:gd name="connsiteY180" fmla="*/ 1056711 h 1329860"/>
                  <a:gd name="connsiteX181" fmla="*/ 232058 w 1799168"/>
                  <a:gd name="connsiteY181" fmla="*/ 1065722 h 1329860"/>
                  <a:gd name="connsiteX182" fmla="*/ 195242 w 1799168"/>
                  <a:gd name="connsiteY182" fmla="*/ 1039197 h 1329860"/>
                  <a:gd name="connsiteX183" fmla="*/ 264811 w 1799168"/>
                  <a:gd name="connsiteY183" fmla="*/ 1033231 h 1329860"/>
                  <a:gd name="connsiteX184" fmla="*/ 272555 w 1799168"/>
                  <a:gd name="connsiteY184" fmla="*/ 1083871 h 1329860"/>
                  <a:gd name="connsiteX185" fmla="*/ 309752 w 1799168"/>
                  <a:gd name="connsiteY185" fmla="*/ 1049731 h 1329860"/>
                  <a:gd name="connsiteX186" fmla="*/ 367007 w 1799168"/>
                  <a:gd name="connsiteY186" fmla="*/ 1053411 h 1329860"/>
                  <a:gd name="connsiteX187" fmla="*/ 345425 w 1799168"/>
                  <a:gd name="connsiteY187" fmla="*/ 1101386 h 1329860"/>
                  <a:gd name="connsiteX188" fmla="*/ 451175 w 1799168"/>
                  <a:gd name="connsiteY188" fmla="*/ 1049604 h 1329860"/>
                  <a:gd name="connsiteX189" fmla="*/ 384907 w 1799168"/>
                  <a:gd name="connsiteY189" fmla="*/ 1163322 h 1329860"/>
                  <a:gd name="connsiteX190" fmla="*/ 425785 w 1799168"/>
                  <a:gd name="connsiteY190" fmla="*/ 1171445 h 1329860"/>
                  <a:gd name="connsiteX191" fmla="*/ 400268 w 1799168"/>
                  <a:gd name="connsiteY191" fmla="*/ 1218785 h 1329860"/>
                  <a:gd name="connsiteX192" fmla="*/ 375640 w 1799168"/>
                  <a:gd name="connsiteY192" fmla="*/ 1191371 h 1329860"/>
                  <a:gd name="connsiteX193" fmla="*/ 342505 w 1799168"/>
                  <a:gd name="connsiteY193" fmla="*/ 1241249 h 1329860"/>
                  <a:gd name="connsiteX194" fmla="*/ 416137 w 1799168"/>
                  <a:gd name="connsiteY194" fmla="*/ 1251276 h 1329860"/>
                  <a:gd name="connsiteX195" fmla="*/ 360786 w 1799168"/>
                  <a:gd name="connsiteY195" fmla="*/ 1300012 h 1329860"/>
                  <a:gd name="connsiteX196" fmla="*/ 155379 w 1799168"/>
                  <a:gd name="connsiteY196" fmla="*/ 1252672 h 1329860"/>
                  <a:gd name="connsiteX197" fmla="*/ 48867 w 1799168"/>
                  <a:gd name="connsiteY197" fmla="*/ 1258002 h 1329860"/>
                  <a:gd name="connsiteX198" fmla="*/ 116913 w 1799168"/>
                  <a:gd name="connsiteY198" fmla="*/ 1074226 h 1329860"/>
                  <a:gd name="connsiteX199" fmla="*/ 43662 w 1799168"/>
                  <a:gd name="connsiteY199" fmla="*/ 1256225 h 1329860"/>
                  <a:gd name="connsiteX200" fmla="*/ 126942 w 1799168"/>
                  <a:gd name="connsiteY200" fmla="*/ 1296839 h 1329860"/>
                  <a:gd name="connsiteX201" fmla="*/ 33506 w 1799168"/>
                  <a:gd name="connsiteY201" fmla="*/ 1317907 h 1329860"/>
                  <a:gd name="connsiteX202" fmla="*/ 9513 w 1799168"/>
                  <a:gd name="connsiteY202" fmla="*/ 1212058 h 1329860"/>
                  <a:gd name="connsiteX203" fmla="*/ 99648 w 1799168"/>
                  <a:gd name="connsiteY203" fmla="*/ 1004548 h 1329860"/>
                  <a:gd name="connsiteX204" fmla="*/ 28936 w 1799168"/>
                  <a:gd name="connsiteY204" fmla="*/ 776731 h 1329860"/>
                  <a:gd name="connsiteX205" fmla="*/ 71465 w 1799168"/>
                  <a:gd name="connsiteY205" fmla="*/ 692077 h 1329860"/>
                  <a:gd name="connsiteX206" fmla="*/ 156268 w 1799168"/>
                  <a:gd name="connsiteY206" fmla="*/ 714922 h 1329860"/>
                  <a:gd name="connsiteX207" fmla="*/ 62959 w 1799168"/>
                  <a:gd name="connsiteY207" fmla="*/ 765181 h 1329860"/>
                  <a:gd name="connsiteX208" fmla="*/ 110185 w 1799168"/>
                  <a:gd name="connsiteY208" fmla="*/ 924844 h 1329860"/>
                  <a:gd name="connsiteX209" fmla="*/ 208572 w 1799168"/>
                  <a:gd name="connsiteY209" fmla="*/ 926748 h 1329860"/>
                  <a:gd name="connsiteX210" fmla="*/ 232439 w 1799168"/>
                  <a:gd name="connsiteY210" fmla="*/ 915452 h 1329860"/>
                  <a:gd name="connsiteX211" fmla="*/ 356089 w 1799168"/>
                  <a:gd name="connsiteY211" fmla="*/ 893241 h 1329860"/>
                  <a:gd name="connsiteX212" fmla="*/ 317115 w 1799168"/>
                  <a:gd name="connsiteY212" fmla="*/ 766831 h 1329860"/>
                  <a:gd name="connsiteX213" fmla="*/ 196892 w 1799168"/>
                  <a:gd name="connsiteY213" fmla="*/ 781681 h 1329860"/>
                  <a:gd name="connsiteX214" fmla="*/ 172264 w 1799168"/>
                  <a:gd name="connsiteY214" fmla="*/ 759978 h 1329860"/>
                  <a:gd name="connsiteX215" fmla="*/ 376909 w 1799168"/>
                  <a:gd name="connsiteY215" fmla="*/ 722664 h 1329860"/>
                  <a:gd name="connsiteX216" fmla="*/ 412201 w 1799168"/>
                  <a:gd name="connsiteY216" fmla="*/ 600443 h 1329860"/>
                  <a:gd name="connsiteX217" fmla="*/ 459681 w 1799168"/>
                  <a:gd name="connsiteY217" fmla="*/ 570490 h 1329860"/>
                  <a:gd name="connsiteX218" fmla="*/ 401664 w 1799168"/>
                  <a:gd name="connsiteY218" fmla="*/ 368945 h 1329860"/>
                  <a:gd name="connsiteX219" fmla="*/ 356724 w 1799168"/>
                  <a:gd name="connsiteY219" fmla="*/ 280991 h 1329860"/>
                  <a:gd name="connsiteX220" fmla="*/ 531408 w 1799168"/>
                  <a:gd name="connsiteY220" fmla="*/ 247231 h 1329860"/>
                  <a:gd name="connsiteX221" fmla="*/ 415883 w 1799168"/>
                  <a:gd name="connsiteY221" fmla="*/ 250023 h 1329860"/>
                  <a:gd name="connsiteX222" fmla="*/ 329302 w 1799168"/>
                  <a:gd name="connsiteY222" fmla="*/ 292541 h 1329860"/>
                  <a:gd name="connsiteX223" fmla="*/ 346568 w 1799168"/>
                  <a:gd name="connsiteY223" fmla="*/ 369199 h 1329860"/>
                  <a:gd name="connsiteX224" fmla="*/ 323970 w 1799168"/>
                  <a:gd name="connsiteY224" fmla="*/ 246470 h 1329860"/>
                  <a:gd name="connsiteX225" fmla="*/ 584220 w 1799168"/>
                  <a:gd name="connsiteY225" fmla="*/ 199129 h 1329860"/>
                  <a:gd name="connsiteX226" fmla="*/ 727294 w 1799168"/>
                  <a:gd name="connsiteY226" fmla="*/ 40102 h 1329860"/>
                  <a:gd name="connsiteX227" fmla="*/ 652774 w 1799168"/>
                  <a:gd name="connsiteY227" fmla="*/ 193037 h 1329860"/>
                  <a:gd name="connsiteX228" fmla="*/ 726151 w 1799168"/>
                  <a:gd name="connsiteY228" fmla="*/ 85411 h 1329860"/>
                  <a:gd name="connsiteX229" fmla="*/ 652774 w 1799168"/>
                  <a:gd name="connsiteY229" fmla="*/ 193037 h 1329860"/>
                  <a:gd name="connsiteX230" fmla="*/ 760174 w 1799168"/>
                  <a:gd name="connsiteY230" fmla="*/ 160673 h 1329860"/>
                  <a:gd name="connsiteX231" fmla="*/ 728691 w 1799168"/>
                  <a:gd name="connsiteY231" fmla="*/ 203698 h 1329860"/>
                  <a:gd name="connsiteX232" fmla="*/ 789881 w 1799168"/>
                  <a:gd name="connsiteY232" fmla="*/ 274138 h 1329860"/>
                  <a:gd name="connsiteX233" fmla="*/ 816668 w 1799168"/>
                  <a:gd name="connsiteY233" fmla="*/ 252181 h 1329860"/>
                  <a:gd name="connsiteX234" fmla="*/ 793563 w 1799168"/>
                  <a:gd name="connsiteY234" fmla="*/ 217659 h 1329860"/>
                  <a:gd name="connsiteX235" fmla="*/ 761952 w 1799168"/>
                  <a:gd name="connsiteY235" fmla="*/ 241520 h 1329860"/>
                  <a:gd name="connsiteX236" fmla="*/ 779725 w 1799168"/>
                  <a:gd name="connsiteY236" fmla="*/ 179203 h 1329860"/>
                  <a:gd name="connsiteX237" fmla="*/ 861989 w 1799168"/>
                  <a:gd name="connsiteY237" fmla="*/ 223244 h 1329860"/>
                  <a:gd name="connsiteX238" fmla="*/ 836980 w 1799168"/>
                  <a:gd name="connsiteY238" fmla="*/ 226797 h 1329860"/>
                  <a:gd name="connsiteX239" fmla="*/ 790516 w 1799168"/>
                  <a:gd name="connsiteY239" fmla="*/ 319066 h 1329860"/>
                  <a:gd name="connsiteX240" fmla="*/ 847771 w 1799168"/>
                  <a:gd name="connsiteY240" fmla="*/ 284418 h 1329860"/>
                  <a:gd name="connsiteX241" fmla="*/ 833552 w 1799168"/>
                  <a:gd name="connsiteY241" fmla="*/ 332520 h 1329860"/>
                  <a:gd name="connsiteX242" fmla="*/ 885983 w 1799168"/>
                  <a:gd name="connsiteY242" fmla="*/ 258527 h 1329860"/>
                  <a:gd name="connsiteX243" fmla="*/ 760174 w 1799168"/>
                  <a:gd name="connsiteY243" fmla="*/ 160673 h 1329860"/>
                  <a:gd name="connsiteX244" fmla="*/ 1257188 w 1799168"/>
                  <a:gd name="connsiteY244" fmla="*/ 168923 h 1329860"/>
                  <a:gd name="connsiteX245" fmla="*/ 1308222 w 1799168"/>
                  <a:gd name="connsiteY245" fmla="*/ 180472 h 1329860"/>
                  <a:gd name="connsiteX246" fmla="*/ 1328915 w 1799168"/>
                  <a:gd name="connsiteY246" fmla="*/ 231747 h 1329860"/>
                  <a:gd name="connsiteX247" fmla="*/ 1277373 w 1799168"/>
                  <a:gd name="connsiteY247" fmla="*/ 244058 h 1329860"/>
                  <a:gd name="connsiteX248" fmla="*/ 1312158 w 1799168"/>
                  <a:gd name="connsiteY248" fmla="*/ 259415 h 1329860"/>
                  <a:gd name="connsiteX249" fmla="*/ 1342118 w 1799168"/>
                  <a:gd name="connsiteY249" fmla="*/ 172350 h 1329860"/>
                  <a:gd name="connsiteX250" fmla="*/ 1257188 w 1799168"/>
                  <a:gd name="connsiteY250" fmla="*/ 168923 h 1329860"/>
                  <a:gd name="connsiteX251" fmla="*/ 444447 w 1799168"/>
                  <a:gd name="connsiteY251" fmla="*/ 324651 h 1329860"/>
                  <a:gd name="connsiteX252" fmla="*/ 453334 w 1799168"/>
                  <a:gd name="connsiteY252" fmla="*/ 479744 h 1329860"/>
                  <a:gd name="connsiteX253" fmla="*/ 595646 w 1799168"/>
                  <a:gd name="connsiteY253" fmla="*/ 467560 h 1329860"/>
                  <a:gd name="connsiteX254" fmla="*/ 578761 w 1799168"/>
                  <a:gd name="connsiteY254" fmla="*/ 395217 h 1329860"/>
                  <a:gd name="connsiteX255" fmla="*/ 586759 w 1799168"/>
                  <a:gd name="connsiteY255" fmla="*/ 468956 h 1329860"/>
                  <a:gd name="connsiteX256" fmla="*/ 462855 w 1799168"/>
                  <a:gd name="connsiteY256" fmla="*/ 469464 h 1329860"/>
                  <a:gd name="connsiteX257" fmla="*/ 436449 w 1799168"/>
                  <a:gd name="connsiteY257" fmla="*/ 372245 h 1329860"/>
                  <a:gd name="connsiteX258" fmla="*/ 519094 w 1799168"/>
                  <a:gd name="connsiteY258" fmla="*/ 375418 h 1329860"/>
                  <a:gd name="connsiteX259" fmla="*/ 483548 w 1799168"/>
                  <a:gd name="connsiteY259" fmla="*/ 380621 h 1329860"/>
                  <a:gd name="connsiteX260" fmla="*/ 498909 w 1799168"/>
                  <a:gd name="connsiteY260" fmla="*/ 420600 h 1329860"/>
                  <a:gd name="connsiteX261" fmla="*/ 531028 w 1799168"/>
                  <a:gd name="connsiteY261" fmla="*/ 409685 h 1329860"/>
                  <a:gd name="connsiteX262" fmla="*/ 504622 w 1799168"/>
                  <a:gd name="connsiteY262" fmla="*/ 323382 h 1329860"/>
                  <a:gd name="connsiteX263" fmla="*/ 444447 w 1799168"/>
                  <a:gd name="connsiteY263" fmla="*/ 324651 h 1329860"/>
                  <a:gd name="connsiteX264" fmla="*/ 1560347 w 1799168"/>
                  <a:gd name="connsiteY264" fmla="*/ 410828 h 1329860"/>
                  <a:gd name="connsiteX265" fmla="*/ 1609350 w 1799168"/>
                  <a:gd name="connsiteY265" fmla="*/ 373133 h 1329860"/>
                  <a:gd name="connsiteX266" fmla="*/ 1571773 w 1799168"/>
                  <a:gd name="connsiteY266" fmla="*/ 376306 h 1329860"/>
                  <a:gd name="connsiteX267" fmla="*/ 1642484 w 1799168"/>
                  <a:gd name="connsiteY267" fmla="*/ 349780 h 1329860"/>
                  <a:gd name="connsiteX268" fmla="*/ 1664574 w 1799168"/>
                  <a:gd name="connsiteY268" fmla="*/ 399405 h 1329860"/>
                  <a:gd name="connsiteX269" fmla="*/ 1616079 w 1799168"/>
                  <a:gd name="connsiteY269" fmla="*/ 315005 h 1329860"/>
                  <a:gd name="connsiteX270" fmla="*/ 1560347 w 1799168"/>
                  <a:gd name="connsiteY270" fmla="*/ 410828 h 1329860"/>
                  <a:gd name="connsiteX271" fmla="*/ 151063 w 1799168"/>
                  <a:gd name="connsiteY271" fmla="*/ 1164464 h 1329860"/>
                  <a:gd name="connsiteX272" fmla="*/ 160965 w 1799168"/>
                  <a:gd name="connsiteY272" fmla="*/ 1228304 h 1329860"/>
                  <a:gd name="connsiteX273" fmla="*/ 285504 w 1799168"/>
                  <a:gd name="connsiteY273" fmla="*/ 1255210 h 1329860"/>
                  <a:gd name="connsiteX274" fmla="*/ 161219 w 1799168"/>
                  <a:gd name="connsiteY274" fmla="*/ 1222212 h 1329860"/>
                  <a:gd name="connsiteX275" fmla="*/ 225837 w 1799168"/>
                  <a:gd name="connsiteY275" fmla="*/ 1149742 h 1329860"/>
                  <a:gd name="connsiteX276" fmla="*/ 207937 w 1799168"/>
                  <a:gd name="connsiteY276" fmla="*/ 1184136 h 1329860"/>
                  <a:gd name="connsiteX277" fmla="*/ 252116 w 1799168"/>
                  <a:gd name="connsiteY277" fmla="*/ 1192259 h 1329860"/>
                  <a:gd name="connsiteX278" fmla="*/ 257956 w 1799168"/>
                  <a:gd name="connsiteY278" fmla="*/ 1155834 h 1329860"/>
                  <a:gd name="connsiteX279" fmla="*/ 151063 w 1799168"/>
                  <a:gd name="connsiteY279" fmla="*/ 1164464 h 132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</a:cxnLst>
                <a:rect l="l" t="t" r="r" b="b"/>
                <a:pathLst>
                  <a:path w="1799168" h="1329860">
                    <a:moveTo>
                      <a:pt x="727294" y="40102"/>
                    </a:moveTo>
                    <a:cubicBezTo>
                      <a:pt x="750780" y="21445"/>
                      <a:pt x="779217" y="-4446"/>
                      <a:pt x="811590" y="5580"/>
                    </a:cubicBezTo>
                    <a:cubicBezTo>
                      <a:pt x="830378" y="17764"/>
                      <a:pt x="845866" y="34263"/>
                      <a:pt x="862116" y="49494"/>
                    </a:cubicBezTo>
                    <a:cubicBezTo>
                      <a:pt x="860339" y="61931"/>
                      <a:pt x="856911" y="86934"/>
                      <a:pt x="855261" y="99372"/>
                    </a:cubicBezTo>
                    <a:cubicBezTo>
                      <a:pt x="837742" y="79954"/>
                      <a:pt x="823904" y="55078"/>
                      <a:pt x="799529" y="43275"/>
                    </a:cubicBezTo>
                    <a:cubicBezTo>
                      <a:pt x="774139" y="41752"/>
                      <a:pt x="754208" y="60408"/>
                      <a:pt x="733007" y="71577"/>
                    </a:cubicBezTo>
                    <a:cubicBezTo>
                      <a:pt x="748368" y="66754"/>
                      <a:pt x="763729" y="62185"/>
                      <a:pt x="779344" y="58124"/>
                    </a:cubicBezTo>
                    <a:cubicBezTo>
                      <a:pt x="811590" y="75131"/>
                      <a:pt x="833425" y="109525"/>
                      <a:pt x="824031" y="146332"/>
                    </a:cubicBezTo>
                    <a:cubicBezTo>
                      <a:pt x="879001" y="188087"/>
                      <a:pt x="921021" y="243931"/>
                      <a:pt x="958726" y="301171"/>
                    </a:cubicBezTo>
                    <a:cubicBezTo>
                      <a:pt x="982466" y="254465"/>
                      <a:pt x="1039213" y="266903"/>
                      <a:pt x="1082249" y="266396"/>
                    </a:cubicBezTo>
                    <a:cubicBezTo>
                      <a:pt x="1101800" y="265380"/>
                      <a:pt x="1115764" y="282006"/>
                      <a:pt x="1131252" y="291398"/>
                    </a:cubicBezTo>
                    <a:cubicBezTo>
                      <a:pt x="1174924" y="239362"/>
                      <a:pt x="1213771" y="182503"/>
                      <a:pt x="1267217" y="139732"/>
                    </a:cubicBezTo>
                    <a:cubicBezTo>
                      <a:pt x="1264170" y="133386"/>
                      <a:pt x="1258331" y="120948"/>
                      <a:pt x="1255411" y="114729"/>
                    </a:cubicBezTo>
                    <a:cubicBezTo>
                      <a:pt x="1275977" y="94549"/>
                      <a:pt x="1288545" y="49747"/>
                      <a:pt x="1324218" y="58124"/>
                    </a:cubicBezTo>
                    <a:cubicBezTo>
                      <a:pt x="1371317" y="95184"/>
                      <a:pt x="1424382" y="140747"/>
                      <a:pt x="1423748" y="206237"/>
                    </a:cubicBezTo>
                    <a:cubicBezTo>
                      <a:pt x="1428445" y="185295"/>
                      <a:pt x="1440759" y="160673"/>
                      <a:pt x="1422224" y="142651"/>
                    </a:cubicBezTo>
                    <a:cubicBezTo>
                      <a:pt x="1393533" y="105591"/>
                      <a:pt x="1359511" y="70562"/>
                      <a:pt x="1318251" y="47717"/>
                    </a:cubicBezTo>
                    <a:cubicBezTo>
                      <a:pt x="1279404" y="27029"/>
                      <a:pt x="1255411" y="72593"/>
                      <a:pt x="1230020" y="93407"/>
                    </a:cubicBezTo>
                    <a:cubicBezTo>
                      <a:pt x="1229259" y="76908"/>
                      <a:pt x="1228624" y="60408"/>
                      <a:pt x="1227989" y="44036"/>
                    </a:cubicBezTo>
                    <a:cubicBezTo>
                      <a:pt x="1254141" y="24491"/>
                      <a:pt x="1282578" y="-17519"/>
                      <a:pt x="1318505" y="7991"/>
                    </a:cubicBezTo>
                    <a:cubicBezTo>
                      <a:pt x="1391756" y="56728"/>
                      <a:pt x="1452566" y="124248"/>
                      <a:pt x="1502584" y="196337"/>
                    </a:cubicBezTo>
                    <a:cubicBezTo>
                      <a:pt x="1580278" y="196591"/>
                      <a:pt x="1657719" y="209156"/>
                      <a:pt x="1732874" y="228193"/>
                    </a:cubicBezTo>
                    <a:cubicBezTo>
                      <a:pt x="1768166" y="236570"/>
                      <a:pt x="1812091" y="263477"/>
                      <a:pt x="1795587" y="306375"/>
                    </a:cubicBezTo>
                    <a:cubicBezTo>
                      <a:pt x="1796857" y="338358"/>
                      <a:pt x="1770451" y="353207"/>
                      <a:pt x="1744172" y="362091"/>
                    </a:cubicBezTo>
                    <a:cubicBezTo>
                      <a:pt x="1750520" y="335312"/>
                      <a:pt x="1760041" y="308786"/>
                      <a:pt x="1759406" y="280991"/>
                    </a:cubicBezTo>
                    <a:cubicBezTo>
                      <a:pt x="1709515" y="247993"/>
                      <a:pt x="1648197" y="233778"/>
                      <a:pt x="1588911" y="232128"/>
                    </a:cubicBezTo>
                    <a:cubicBezTo>
                      <a:pt x="1568091" y="229843"/>
                      <a:pt x="1559077" y="251927"/>
                      <a:pt x="1546382" y="263730"/>
                    </a:cubicBezTo>
                    <a:cubicBezTo>
                      <a:pt x="1607573" y="228320"/>
                      <a:pt x="1679554" y="252942"/>
                      <a:pt x="1739983" y="276930"/>
                    </a:cubicBezTo>
                    <a:cubicBezTo>
                      <a:pt x="1730208" y="310182"/>
                      <a:pt x="1724241" y="350542"/>
                      <a:pt x="1686663" y="363488"/>
                    </a:cubicBezTo>
                    <a:cubicBezTo>
                      <a:pt x="1676634" y="434815"/>
                      <a:pt x="1652260" y="502843"/>
                      <a:pt x="1626742" y="569855"/>
                    </a:cubicBezTo>
                    <a:cubicBezTo>
                      <a:pt x="1660131" y="574932"/>
                      <a:pt x="1680443" y="599681"/>
                      <a:pt x="1692884" y="629126"/>
                    </a:cubicBezTo>
                    <a:cubicBezTo>
                      <a:pt x="1706849" y="650956"/>
                      <a:pt x="1729700" y="680274"/>
                      <a:pt x="1711927" y="706292"/>
                    </a:cubicBezTo>
                    <a:cubicBezTo>
                      <a:pt x="1696946" y="710099"/>
                      <a:pt x="1681966" y="713272"/>
                      <a:pt x="1666859" y="715938"/>
                    </a:cubicBezTo>
                    <a:cubicBezTo>
                      <a:pt x="1677650" y="700073"/>
                      <a:pt x="1700247" y="686366"/>
                      <a:pt x="1689329" y="664536"/>
                    </a:cubicBezTo>
                    <a:cubicBezTo>
                      <a:pt x="1648832" y="660855"/>
                      <a:pt x="1618745" y="693473"/>
                      <a:pt x="1587641" y="713653"/>
                    </a:cubicBezTo>
                    <a:cubicBezTo>
                      <a:pt x="1593227" y="717334"/>
                      <a:pt x="1604526" y="724441"/>
                      <a:pt x="1610112" y="727995"/>
                    </a:cubicBezTo>
                    <a:cubicBezTo>
                      <a:pt x="1594624" y="742083"/>
                      <a:pt x="1587769" y="761755"/>
                      <a:pt x="1578501" y="779777"/>
                    </a:cubicBezTo>
                    <a:cubicBezTo>
                      <a:pt x="1563902" y="782950"/>
                      <a:pt x="1549175" y="785234"/>
                      <a:pt x="1534449" y="786377"/>
                    </a:cubicBezTo>
                    <a:cubicBezTo>
                      <a:pt x="1546129" y="776477"/>
                      <a:pt x="1558062" y="766831"/>
                      <a:pt x="1570122" y="757313"/>
                    </a:cubicBezTo>
                    <a:cubicBezTo>
                      <a:pt x="1566949" y="752617"/>
                      <a:pt x="1560601" y="743225"/>
                      <a:pt x="1557427" y="738529"/>
                    </a:cubicBezTo>
                    <a:cubicBezTo>
                      <a:pt x="1518072" y="742590"/>
                      <a:pt x="1488747" y="772923"/>
                      <a:pt x="1464118" y="801099"/>
                    </a:cubicBezTo>
                    <a:cubicBezTo>
                      <a:pt x="1449265" y="783838"/>
                      <a:pt x="1436570" y="764928"/>
                      <a:pt x="1425271" y="745255"/>
                    </a:cubicBezTo>
                    <a:cubicBezTo>
                      <a:pt x="1461198" y="733960"/>
                      <a:pt x="1498776" y="723045"/>
                      <a:pt x="1528228" y="698296"/>
                    </a:cubicBezTo>
                    <a:cubicBezTo>
                      <a:pt x="1526197" y="690935"/>
                      <a:pt x="1522008" y="676212"/>
                      <a:pt x="1519977" y="668851"/>
                    </a:cubicBezTo>
                    <a:cubicBezTo>
                      <a:pt x="1509567" y="674943"/>
                      <a:pt x="1488493" y="687254"/>
                      <a:pt x="1478083" y="693346"/>
                    </a:cubicBezTo>
                    <a:cubicBezTo>
                      <a:pt x="1482653" y="683954"/>
                      <a:pt x="1491920" y="665171"/>
                      <a:pt x="1496491" y="655905"/>
                    </a:cubicBezTo>
                    <a:cubicBezTo>
                      <a:pt x="1508805" y="643975"/>
                      <a:pt x="1526705" y="658952"/>
                      <a:pt x="1541050" y="659332"/>
                    </a:cubicBezTo>
                    <a:cubicBezTo>
                      <a:pt x="1546890" y="656413"/>
                      <a:pt x="1558443" y="650448"/>
                      <a:pt x="1564156" y="647402"/>
                    </a:cubicBezTo>
                    <a:cubicBezTo>
                      <a:pt x="1564917" y="654890"/>
                      <a:pt x="1566441" y="669740"/>
                      <a:pt x="1567202" y="677101"/>
                    </a:cubicBezTo>
                    <a:cubicBezTo>
                      <a:pt x="1598305" y="657048"/>
                      <a:pt x="1656957" y="648544"/>
                      <a:pt x="1653529" y="601712"/>
                    </a:cubicBezTo>
                    <a:cubicBezTo>
                      <a:pt x="1639438" y="602981"/>
                      <a:pt x="1625600" y="604758"/>
                      <a:pt x="1611635" y="607042"/>
                    </a:cubicBezTo>
                    <a:cubicBezTo>
                      <a:pt x="1614682" y="599300"/>
                      <a:pt x="1620903" y="583690"/>
                      <a:pt x="1623949" y="575948"/>
                    </a:cubicBezTo>
                    <a:cubicBezTo>
                      <a:pt x="1604907" y="578486"/>
                      <a:pt x="1585864" y="580897"/>
                      <a:pt x="1566949" y="583309"/>
                    </a:cubicBezTo>
                    <a:cubicBezTo>
                      <a:pt x="1575454" y="560337"/>
                      <a:pt x="1583833" y="537492"/>
                      <a:pt x="1591831" y="514392"/>
                    </a:cubicBezTo>
                    <a:cubicBezTo>
                      <a:pt x="1573169" y="513504"/>
                      <a:pt x="1554380" y="512616"/>
                      <a:pt x="1535846" y="511854"/>
                    </a:cubicBezTo>
                    <a:cubicBezTo>
                      <a:pt x="1535211" y="527465"/>
                      <a:pt x="1534830" y="542949"/>
                      <a:pt x="1534322" y="558560"/>
                    </a:cubicBezTo>
                    <a:cubicBezTo>
                      <a:pt x="1522008" y="555768"/>
                      <a:pt x="1509567" y="553102"/>
                      <a:pt x="1497252" y="550437"/>
                    </a:cubicBezTo>
                    <a:cubicBezTo>
                      <a:pt x="1498395" y="540284"/>
                      <a:pt x="1500807" y="519850"/>
                      <a:pt x="1502077" y="509697"/>
                    </a:cubicBezTo>
                    <a:cubicBezTo>
                      <a:pt x="1495348" y="512235"/>
                      <a:pt x="1482018" y="517312"/>
                      <a:pt x="1475417" y="519850"/>
                    </a:cubicBezTo>
                    <a:cubicBezTo>
                      <a:pt x="1443298" y="516296"/>
                      <a:pt x="1410926" y="514139"/>
                      <a:pt x="1378807" y="512108"/>
                    </a:cubicBezTo>
                    <a:cubicBezTo>
                      <a:pt x="1395818" y="476571"/>
                      <a:pt x="1432253" y="467433"/>
                      <a:pt x="1468054" y="462610"/>
                    </a:cubicBezTo>
                    <a:cubicBezTo>
                      <a:pt x="1455486" y="451061"/>
                      <a:pt x="1440124" y="443319"/>
                      <a:pt x="1424509" y="436846"/>
                    </a:cubicBezTo>
                    <a:cubicBezTo>
                      <a:pt x="1431492" y="400674"/>
                      <a:pt x="1471862" y="397501"/>
                      <a:pt x="1489127" y="372245"/>
                    </a:cubicBezTo>
                    <a:cubicBezTo>
                      <a:pt x="1480241" y="367422"/>
                      <a:pt x="1462468" y="357903"/>
                      <a:pt x="1453581" y="353080"/>
                    </a:cubicBezTo>
                    <a:cubicBezTo>
                      <a:pt x="1459802" y="330743"/>
                      <a:pt x="1470720" y="310436"/>
                      <a:pt x="1486208" y="293175"/>
                    </a:cubicBezTo>
                    <a:cubicBezTo>
                      <a:pt x="1488493" y="304598"/>
                      <a:pt x="1493063" y="327697"/>
                      <a:pt x="1495348" y="339246"/>
                    </a:cubicBezTo>
                    <a:cubicBezTo>
                      <a:pt x="1505250" y="314878"/>
                      <a:pt x="1513375" y="289875"/>
                      <a:pt x="1521119" y="264746"/>
                    </a:cubicBezTo>
                    <a:cubicBezTo>
                      <a:pt x="1503981" y="263730"/>
                      <a:pt x="1486842" y="262715"/>
                      <a:pt x="1469704" y="261700"/>
                    </a:cubicBezTo>
                    <a:cubicBezTo>
                      <a:pt x="1459802" y="251166"/>
                      <a:pt x="1450280" y="240251"/>
                      <a:pt x="1438982" y="231366"/>
                    </a:cubicBezTo>
                    <a:cubicBezTo>
                      <a:pt x="1416131" y="236570"/>
                      <a:pt x="1407371" y="264365"/>
                      <a:pt x="1392137" y="280103"/>
                    </a:cubicBezTo>
                    <a:cubicBezTo>
                      <a:pt x="1402420" y="277564"/>
                      <a:pt x="1422986" y="272361"/>
                      <a:pt x="1433269" y="269695"/>
                    </a:cubicBezTo>
                    <a:cubicBezTo>
                      <a:pt x="1423875" y="290002"/>
                      <a:pt x="1414226" y="310055"/>
                      <a:pt x="1403943" y="329981"/>
                    </a:cubicBezTo>
                    <a:cubicBezTo>
                      <a:pt x="1388582" y="321351"/>
                      <a:pt x="1373094" y="312847"/>
                      <a:pt x="1357733" y="304471"/>
                    </a:cubicBezTo>
                    <a:cubicBezTo>
                      <a:pt x="1361161" y="322620"/>
                      <a:pt x="1364715" y="340642"/>
                      <a:pt x="1368270" y="358792"/>
                    </a:cubicBezTo>
                    <a:cubicBezTo>
                      <a:pt x="1361034" y="371356"/>
                      <a:pt x="1353798" y="383921"/>
                      <a:pt x="1346561" y="396613"/>
                    </a:cubicBezTo>
                    <a:cubicBezTo>
                      <a:pt x="1332724" y="386713"/>
                      <a:pt x="1318886" y="376941"/>
                      <a:pt x="1304922" y="367295"/>
                    </a:cubicBezTo>
                    <a:cubicBezTo>
                      <a:pt x="1312792" y="403594"/>
                      <a:pt x="1326249" y="440780"/>
                      <a:pt x="1309746" y="476952"/>
                    </a:cubicBezTo>
                    <a:cubicBezTo>
                      <a:pt x="1289560" y="452330"/>
                      <a:pt x="1269883" y="427454"/>
                      <a:pt x="1248936" y="403594"/>
                    </a:cubicBezTo>
                    <a:cubicBezTo>
                      <a:pt x="1247540" y="395724"/>
                      <a:pt x="1244620" y="380114"/>
                      <a:pt x="1243223" y="372245"/>
                    </a:cubicBezTo>
                    <a:cubicBezTo>
                      <a:pt x="1231290" y="383414"/>
                      <a:pt x="1219102" y="394455"/>
                      <a:pt x="1207169" y="405624"/>
                    </a:cubicBezTo>
                    <a:cubicBezTo>
                      <a:pt x="1202599" y="398517"/>
                      <a:pt x="1193331" y="384556"/>
                      <a:pt x="1188634" y="377575"/>
                    </a:cubicBezTo>
                    <a:cubicBezTo>
                      <a:pt x="1198663" y="367168"/>
                      <a:pt x="1209200" y="357015"/>
                      <a:pt x="1219991" y="347369"/>
                    </a:cubicBezTo>
                    <a:cubicBezTo>
                      <a:pt x="1209073" y="332520"/>
                      <a:pt x="1198156" y="317797"/>
                      <a:pt x="1187111" y="303202"/>
                    </a:cubicBezTo>
                    <a:cubicBezTo>
                      <a:pt x="1174670" y="322366"/>
                      <a:pt x="1162355" y="341531"/>
                      <a:pt x="1150041" y="360822"/>
                    </a:cubicBezTo>
                    <a:cubicBezTo>
                      <a:pt x="1139631" y="343815"/>
                      <a:pt x="1129475" y="326682"/>
                      <a:pt x="1119446" y="309548"/>
                    </a:cubicBezTo>
                    <a:cubicBezTo>
                      <a:pt x="1114368" y="314878"/>
                      <a:pt x="1104339" y="325539"/>
                      <a:pt x="1099261" y="330870"/>
                    </a:cubicBezTo>
                    <a:cubicBezTo>
                      <a:pt x="1099261" y="317036"/>
                      <a:pt x="1099261" y="303329"/>
                      <a:pt x="1099261" y="289495"/>
                    </a:cubicBezTo>
                    <a:cubicBezTo>
                      <a:pt x="1091517" y="291652"/>
                      <a:pt x="1075902" y="295840"/>
                      <a:pt x="1068158" y="297998"/>
                    </a:cubicBezTo>
                    <a:cubicBezTo>
                      <a:pt x="1063461" y="330743"/>
                      <a:pt x="1066127" y="363995"/>
                      <a:pt x="1067269" y="396994"/>
                    </a:cubicBezTo>
                    <a:cubicBezTo>
                      <a:pt x="1074632" y="393313"/>
                      <a:pt x="1089232" y="385952"/>
                      <a:pt x="1096595" y="382271"/>
                    </a:cubicBezTo>
                    <a:cubicBezTo>
                      <a:pt x="1095706" y="390140"/>
                      <a:pt x="1093675" y="405624"/>
                      <a:pt x="1092786" y="413366"/>
                    </a:cubicBezTo>
                    <a:cubicBezTo>
                      <a:pt x="1100657" y="418824"/>
                      <a:pt x="1116399" y="429612"/>
                      <a:pt x="1124270" y="435069"/>
                    </a:cubicBezTo>
                    <a:cubicBezTo>
                      <a:pt x="1121604" y="454107"/>
                      <a:pt x="1105354" y="467052"/>
                      <a:pt x="1095325" y="482155"/>
                    </a:cubicBezTo>
                    <a:cubicBezTo>
                      <a:pt x="1094437" y="468321"/>
                      <a:pt x="1092532" y="440780"/>
                      <a:pt x="1091644" y="427073"/>
                    </a:cubicBezTo>
                    <a:cubicBezTo>
                      <a:pt x="1047972" y="453599"/>
                      <a:pt x="1072347" y="511981"/>
                      <a:pt x="1081234" y="551326"/>
                    </a:cubicBezTo>
                    <a:cubicBezTo>
                      <a:pt x="1057748" y="552722"/>
                      <a:pt x="1034262" y="551452"/>
                      <a:pt x="1011030" y="547518"/>
                    </a:cubicBezTo>
                    <a:cubicBezTo>
                      <a:pt x="1022075" y="510966"/>
                      <a:pt x="1047719" y="445857"/>
                      <a:pt x="996303" y="430119"/>
                    </a:cubicBezTo>
                    <a:cubicBezTo>
                      <a:pt x="998208" y="448649"/>
                      <a:pt x="1000239" y="467306"/>
                      <a:pt x="1002143" y="485836"/>
                    </a:cubicBezTo>
                    <a:cubicBezTo>
                      <a:pt x="989067" y="470098"/>
                      <a:pt x="973833" y="455122"/>
                      <a:pt x="967612" y="434942"/>
                    </a:cubicBezTo>
                    <a:cubicBezTo>
                      <a:pt x="975610" y="429738"/>
                      <a:pt x="991733" y="419331"/>
                      <a:pt x="999731" y="414128"/>
                    </a:cubicBezTo>
                    <a:cubicBezTo>
                      <a:pt x="998588" y="407147"/>
                      <a:pt x="996050" y="393059"/>
                      <a:pt x="994907" y="385952"/>
                    </a:cubicBezTo>
                    <a:cubicBezTo>
                      <a:pt x="1002651" y="388490"/>
                      <a:pt x="1018012" y="393567"/>
                      <a:pt x="1025756" y="395978"/>
                    </a:cubicBezTo>
                    <a:cubicBezTo>
                      <a:pt x="1026899" y="363234"/>
                      <a:pt x="1030072" y="329981"/>
                      <a:pt x="1023471" y="297617"/>
                    </a:cubicBezTo>
                    <a:cubicBezTo>
                      <a:pt x="1015346" y="295714"/>
                      <a:pt x="999096" y="292160"/>
                      <a:pt x="990844" y="290256"/>
                    </a:cubicBezTo>
                    <a:cubicBezTo>
                      <a:pt x="993257" y="300283"/>
                      <a:pt x="997954" y="320209"/>
                      <a:pt x="1000239" y="330108"/>
                    </a:cubicBezTo>
                    <a:cubicBezTo>
                      <a:pt x="988686" y="322493"/>
                      <a:pt x="976880" y="314751"/>
                      <a:pt x="965327" y="307136"/>
                    </a:cubicBezTo>
                    <a:cubicBezTo>
                      <a:pt x="963296" y="317290"/>
                      <a:pt x="959234" y="337596"/>
                      <a:pt x="957203" y="347750"/>
                    </a:cubicBezTo>
                    <a:cubicBezTo>
                      <a:pt x="951744" y="349907"/>
                      <a:pt x="940572" y="354349"/>
                      <a:pt x="935113" y="356507"/>
                    </a:cubicBezTo>
                    <a:cubicBezTo>
                      <a:pt x="924322" y="338993"/>
                      <a:pt x="913531" y="321605"/>
                      <a:pt x="902740" y="304217"/>
                    </a:cubicBezTo>
                    <a:cubicBezTo>
                      <a:pt x="891569" y="317543"/>
                      <a:pt x="880778" y="331377"/>
                      <a:pt x="870495" y="345465"/>
                    </a:cubicBezTo>
                    <a:cubicBezTo>
                      <a:pt x="878747" y="351430"/>
                      <a:pt x="895377" y="363488"/>
                      <a:pt x="903629" y="369580"/>
                    </a:cubicBezTo>
                    <a:cubicBezTo>
                      <a:pt x="896139" y="381764"/>
                      <a:pt x="888522" y="394075"/>
                      <a:pt x="881032" y="406386"/>
                    </a:cubicBezTo>
                    <a:cubicBezTo>
                      <a:pt x="868971" y="394963"/>
                      <a:pt x="857038" y="383667"/>
                      <a:pt x="844978" y="372372"/>
                    </a:cubicBezTo>
                    <a:cubicBezTo>
                      <a:pt x="844724" y="380114"/>
                      <a:pt x="844089" y="395852"/>
                      <a:pt x="843708" y="403720"/>
                    </a:cubicBezTo>
                    <a:cubicBezTo>
                      <a:pt x="820603" y="427581"/>
                      <a:pt x="798641" y="452584"/>
                      <a:pt x="777059" y="477713"/>
                    </a:cubicBezTo>
                    <a:cubicBezTo>
                      <a:pt x="764999" y="446872"/>
                      <a:pt x="767538" y="414508"/>
                      <a:pt x="786707" y="387094"/>
                    </a:cubicBezTo>
                    <a:cubicBezTo>
                      <a:pt x="781121" y="381764"/>
                      <a:pt x="775662" y="376433"/>
                      <a:pt x="770203" y="371103"/>
                    </a:cubicBezTo>
                    <a:cubicBezTo>
                      <a:pt x="764618" y="380114"/>
                      <a:pt x="753446" y="398009"/>
                      <a:pt x="747860" y="406893"/>
                    </a:cubicBezTo>
                    <a:cubicBezTo>
                      <a:pt x="720566" y="379860"/>
                      <a:pt x="719931" y="344196"/>
                      <a:pt x="729452" y="309167"/>
                    </a:cubicBezTo>
                    <a:cubicBezTo>
                      <a:pt x="716249" y="316020"/>
                      <a:pt x="703300" y="323382"/>
                      <a:pt x="689590" y="329093"/>
                    </a:cubicBezTo>
                    <a:cubicBezTo>
                      <a:pt x="665469" y="319066"/>
                      <a:pt x="663438" y="291145"/>
                      <a:pt x="656075" y="269695"/>
                    </a:cubicBezTo>
                    <a:cubicBezTo>
                      <a:pt x="665596" y="274899"/>
                      <a:pt x="684639" y="285560"/>
                      <a:pt x="694160" y="290764"/>
                    </a:cubicBezTo>
                    <a:cubicBezTo>
                      <a:pt x="683496" y="271219"/>
                      <a:pt x="673340" y="251039"/>
                      <a:pt x="658487" y="234159"/>
                    </a:cubicBezTo>
                    <a:cubicBezTo>
                      <a:pt x="639444" y="232636"/>
                      <a:pt x="632462" y="254719"/>
                      <a:pt x="620274" y="265253"/>
                    </a:cubicBezTo>
                    <a:cubicBezTo>
                      <a:pt x="603898" y="267792"/>
                      <a:pt x="587648" y="270330"/>
                      <a:pt x="571398" y="272741"/>
                    </a:cubicBezTo>
                    <a:cubicBezTo>
                      <a:pt x="578380" y="295333"/>
                      <a:pt x="585617" y="318051"/>
                      <a:pt x="593234" y="340388"/>
                    </a:cubicBezTo>
                    <a:cubicBezTo>
                      <a:pt x="594757" y="328966"/>
                      <a:pt x="597677" y="306121"/>
                      <a:pt x="599200" y="294698"/>
                    </a:cubicBezTo>
                    <a:cubicBezTo>
                      <a:pt x="620909" y="310436"/>
                      <a:pt x="632081" y="334043"/>
                      <a:pt x="638301" y="359299"/>
                    </a:cubicBezTo>
                    <a:cubicBezTo>
                      <a:pt x="623321" y="367168"/>
                      <a:pt x="608341" y="375037"/>
                      <a:pt x="593488" y="383033"/>
                    </a:cubicBezTo>
                    <a:cubicBezTo>
                      <a:pt x="611769" y="388998"/>
                      <a:pt x="629923" y="394709"/>
                      <a:pt x="648203" y="400547"/>
                    </a:cubicBezTo>
                    <a:cubicBezTo>
                      <a:pt x="654551" y="416793"/>
                      <a:pt x="660899" y="433038"/>
                      <a:pt x="667246" y="449411"/>
                    </a:cubicBezTo>
                    <a:cubicBezTo>
                      <a:pt x="657217" y="449284"/>
                      <a:pt x="637286" y="449157"/>
                      <a:pt x="627383" y="449157"/>
                    </a:cubicBezTo>
                    <a:cubicBezTo>
                      <a:pt x="627257" y="453599"/>
                      <a:pt x="627003" y="462356"/>
                      <a:pt x="626876" y="466672"/>
                    </a:cubicBezTo>
                    <a:cubicBezTo>
                      <a:pt x="664707" y="468702"/>
                      <a:pt x="696572" y="485709"/>
                      <a:pt x="716630" y="518073"/>
                    </a:cubicBezTo>
                    <a:cubicBezTo>
                      <a:pt x="681211" y="516677"/>
                      <a:pt x="646045" y="519342"/>
                      <a:pt x="611515" y="526830"/>
                    </a:cubicBezTo>
                    <a:cubicBezTo>
                      <a:pt x="605675" y="522388"/>
                      <a:pt x="593868" y="513377"/>
                      <a:pt x="588029" y="508935"/>
                    </a:cubicBezTo>
                    <a:cubicBezTo>
                      <a:pt x="589806" y="526830"/>
                      <a:pt x="591583" y="544853"/>
                      <a:pt x="593361" y="562875"/>
                    </a:cubicBezTo>
                    <a:cubicBezTo>
                      <a:pt x="582697" y="562748"/>
                      <a:pt x="561369" y="562367"/>
                      <a:pt x="550705" y="562240"/>
                    </a:cubicBezTo>
                    <a:cubicBezTo>
                      <a:pt x="553752" y="548279"/>
                      <a:pt x="556672" y="534445"/>
                      <a:pt x="559719" y="520484"/>
                    </a:cubicBezTo>
                    <a:cubicBezTo>
                      <a:pt x="538899" y="519723"/>
                      <a:pt x="518206" y="519088"/>
                      <a:pt x="497513" y="518708"/>
                    </a:cubicBezTo>
                    <a:cubicBezTo>
                      <a:pt x="506526" y="542187"/>
                      <a:pt x="516048" y="565667"/>
                      <a:pt x="525315" y="589274"/>
                    </a:cubicBezTo>
                    <a:cubicBezTo>
                      <a:pt x="504876" y="585593"/>
                      <a:pt x="484310" y="581913"/>
                      <a:pt x="463871" y="578105"/>
                    </a:cubicBezTo>
                    <a:cubicBezTo>
                      <a:pt x="466917" y="589020"/>
                      <a:pt x="472884" y="610723"/>
                      <a:pt x="475804" y="621638"/>
                    </a:cubicBezTo>
                    <a:cubicBezTo>
                      <a:pt x="467552" y="615926"/>
                      <a:pt x="451048" y="604631"/>
                      <a:pt x="442797" y="598920"/>
                    </a:cubicBezTo>
                    <a:cubicBezTo>
                      <a:pt x="420326" y="649306"/>
                      <a:pt x="488499" y="658952"/>
                      <a:pt x="519983" y="677735"/>
                    </a:cubicBezTo>
                    <a:cubicBezTo>
                      <a:pt x="521125" y="670755"/>
                      <a:pt x="523664" y="656794"/>
                      <a:pt x="524934" y="649813"/>
                    </a:cubicBezTo>
                    <a:cubicBezTo>
                      <a:pt x="530393" y="652733"/>
                      <a:pt x="541184" y="658698"/>
                      <a:pt x="546516" y="661617"/>
                    </a:cubicBezTo>
                    <a:cubicBezTo>
                      <a:pt x="558830" y="658063"/>
                      <a:pt x="571271" y="655144"/>
                      <a:pt x="583966" y="652733"/>
                    </a:cubicBezTo>
                    <a:cubicBezTo>
                      <a:pt x="600343" y="662759"/>
                      <a:pt x="604278" y="683320"/>
                      <a:pt x="612784" y="699184"/>
                    </a:cubicBezTo>
                    <a:cubicBezTo>
                      <a:pt x="595519" y="690808"/>
                      <a:pt x="578380" y="681924"/>
                      <a:pt x="561242" y="673674"/>
                    </a:cubicBezTo>
                    <a:cubicBezTo>
                      <a:pt x="556799" y="725583"/>
                      <a:pt x="621036" y="731294"/>
                      <a:pt x="657217" y="744113"/>
                    </a:cubicBezTo>
                    <a:cubicBezTo>
                      <a:pt x="657090" y="752109"/>
                      <a:pt x="656963" y="768101"/>
                      <a:pt x="656963" y="776096"/>
                    </a:cubicBezTo>
                    <a:cubicBezTo>
                      <a:pt x="635508" y="765816"/>
                      <a:pt x="614181" y="755155"/>
                      <a:pt x="593361" y="744113"/>
                    </a:cubicBezTo>
                    <a:cubicBezTo>
                      <a:pt x="565685" y="728756"/>
                      <a:pt x="538645" y="712003"/>
                      <a:pt x="509446" y="699692"/>
                    </a:cubicBezTo>
                    <a:cubicBezTo>
                      <a:pt x="521760" y="706799"/>
                      <a:pt x="534329" y="713526"/>
                      <a:pt x="547024" y="720126"/>
                    </a:cubicBezTo>
                    <a:cubicBezTo>
                      <a:pt x="548293" y="726345"/>
                      <a:pt x="550959" y="738910"/>
                      <a:pt x="552228" y="745255"/>
                    </a:cubicBezTo>
                    <a:lnTo>
                      <a:pt x="517825" y="743352"/>
                    </a:lnTo>
                    <a:cubicBezTo>
                      <a:pt x="528108" y="759343"/>
                      <a:pt x="538899" y="774954"/>
                      <a:pt x="549816" y="790565"/>
                    </a:cubicBezTo>
                    <a:cubicBezTo>
                      <a:pt x="535344" y="789169"/>
                      <a:pt x="520999" y="787773"/>
                      <a:pt x="506653" y="786504"/>
                    </a:cubicBezTo>
                    <a:cubicBezTo>
                      <a:pt x="500432" y="763024"/>
                      <a:pt x="459300" y="732691"/>
                      <a:pt x="497132" y="715811"/>
                    </a:cubicBezTo>
                    <a:cubicBezTo>
                      <a:pt x="469710" y="697535"/>
                      <a:pt x="442670" y="677735"/>
                      <a:pt x="411186" y="667328"/>
                    </a:cubicBezTo>
                    <a:cubicBezTo>
                      <a:pt x="406108" y="674309"/>
                      <a:pt x="395952" y="688269"/>
                      <a:pt x="390747" y="695250"/>
                    </a:cubicBezTo>
                    <a:cubicBezTo>
                      <a:pt x="399252" y="697281"/>
                      <a:pt x="416010" y="701342"/>
                      <a:pt x="424389" y="703246"/>
                    </a:cubicBezTo>
                    <a:cubicBezTo>
                      <a:pt x="418422" y="707942"/>
                      <a:pt x="406489" y="717334"/>
                      <a:pt x="400522" y="722030"/>
                    </a:cubicBezTo>
                    <a:cubicBezTo>
                      <a:pt x="412836" y="737133"/>
                      <a:pt x="425024" y="752490"/>
                      <a:pt x="437211" y="767720"/>
                    </a:cubicBezTo>
                    <a:cubicBezTo>
                      <a:pt x="410424" y="773177"/>
                      <a:pt x="383637" y="778508"/>
                      <a:pt x="356978" y="784473"/>
                    </a:cubicBezTo>
                    <a:cubicBezTo>
                      <a:pt x="369292" y="800211"/>
                      <a:pt x="381733" y="815948"/>
                      <a:pt x="394301" y="831559"/>
                    </a:cubicBezTo>
                    <a:cubicBezTo>
                      <a:pt x="402807" y="821660"/>
                      <a:pt x="411186" y="811760"/>
                      <a:pt x="419691" y="801988"/>
                    </a:cubicBezTo>
                    <a:cubicBezTo>
                      <a:pt x="426928" y="815187"/>
                      <a:pt x="434291" y="828387"/>
                      <a:pt x="441527" y="841586"/>
                    </a:cubicBezTo>
                    <a:cubicBezTo>
                      <a:pt x="425785" y="849328"/>
                      <a:pt x="410170" y="856943"/>
                      <a:pt x="394428" y="864685"/>
                    </a:cubicBezTo>
                    <a:cubicBezTo>
                      <a:pt x="400522" y="867731"/>
                      <a:pt x="412709" y="873823"/>
                      <a:pt x="418803" y="876869"/>
                    </a:cubicBezTo>
                    <a:cubicBezTo>
                      <a:pt x="427182" y="910629"/>
                      <a:pt x="441908" y="942232"/>
                      <a:pt x="459046" y="972311"/>
                    </a:cubicBezTo>
                    <a:cubicBezTo>
                      <a:pt x="414740" y="974595"/>
                      <a:pt x="387573" y="941851"/>
                      <a:pt x="356089" y="916848"/>
                    </a:cubicBezTo>
                    <a:cubicBezTo>
                      <a:pt x="360659" y="932840"/>
                      <a:pt x="365356" y="948704"/>
                      <a:pt x="370181" y="964569"/>
                    </a:cubicBezTo>
                    <a:cubicBezTo>
                      <a:pt x="333365" y="974215"/>
                      <a:pt x="301246" y="961523"/>
                      <a:pt x="277253" y="932713"/>
                    </a:cubicBezTo>
                    <a:cubicBezTo>
                      <a:pt x="276491" y="949593"/>
                      <a:pt x="275729" y="966600"/>
                      <a:pt x="274967" y="983607"/>
                    </a:cubicBezTo>
                    <a:cubicBezTo>
                      <a:pt x="249069" y="986780"/>
                      <a:pt x="222283" y="987414"/>
                      <a:pt x="199939" y="972184"/>
                    </a:cubicBezTo>
                    <a:cubicBezTo>
                      <a:pt x="211492" y="963554"/>
                      <a:pt x="223171" y="954923"/>
                      <a:pt x="234724" y="946420"/>
                    </a:cubicBezTo>
                    <a:cubicBezTo>
                      <a:pt x="212507" y="949974"/>
                      <a:pt x="190164" y="953781"/>
                      <a:pt x="167948" y="957716"/>
                    </a:cubicBezTo>
                    <a:cubicBezTo>
                      <a:pt x="171375" y="973580"/>
                      <a:pt x="174803" y="989572"/>
                      <a:pt x="178358" y="1005563"/>
                    </a:cubicBezTo>
                    <a:cubicBezTo>
                      <a:pt x="172010" y="1022570"/>
                      <a:pt x="165789" y="1039577"/>
                      <a:pt x="159696" y="1056711"/>
                    </a:cubicBezTo>
                    <a:cubicBezTo>
                      <a:pt x="183689" y="1059757"/>
                      <a:pt x="207810" y="1062676"/>
                      <a:pt x="232058" y="1065722"/>
                    </a:cubicBezTo>
                    <a:cubicBezTo>
                      <a:pt x="219744" y="1056838"/>
                      <a:pt x="207429" y="1048081"/>
                      <a:pt x="195242" y="1039197"/>
                    </a:cubicBezTo>
                    <a:cubicBezTo>
                      <a:pt x="217205" y="1029931"/>
                      <a:pt x="242341" y="1018382"/>
                      <a:pt x="264811" y="1033231"/>
                    </a:cubicBezTo>
                    <a:cubicBezTo>
                      <a:pt x="267985" y="1049984"/>
                      <a:pt x="270651" y="1066865"/>
                      <a:pt x="272555" y="1083871"/>
                    </a:cubicBezTo>
                    <a:cubicBezTo>
                      <a:pt x="284996" y="1072449"/>
                      <a:pt x="297311" y="1061026"/>
                      <a:pt x="309752" y="1049731"/>
                    </a:cubicBezTo>
                    <a:cubicBezTo>
                      <a:pt x="328795" y="1050873"/>
                      <a:pt x="347837" y="1052142"/>
                      <a:pt x="367007" y="1053411"/>
                    </a:cubicBezTo>
                    <a:cubicBezTo>
                      <a:pt x="359517" y="1069276"/>
                      <a:pt x="352280" y="1085268"/>
                      <a:pt x="345425" y="1101386"/>
                    </a:cubicBezTo>
                    <a:cubicBezTo>
                      <a:pt x="382241" y="1085014"/>
                      <a:pt x="405346" y="1044019"/>
                      <a:pt x="451175" y="1049604"/>
                    </a:cubicBezTo>
                    <a:cubicBezTo>
                      <a:pt x="430736" y="1088314"/>
                      <a:pt x="413725" y="1129689"/>
                      <a:pt x="384907" y="1163322"/>
                    </a:cubicBezTo>
                    <a:cubicBezTo>
                      <a:pt x="395063" y="1165352"/>
                      <a:pt x="415502" y="1169414"/>
                      <a:pt x="425785" y="1171445"/>
                    </a:cubicBezTo>
                    <a:cubicBezTo>
                      <a:pt x="418549" y="1187817"/>
                      <a:pt x="412582" y="1205332"/>
                      <a:pt x="400268" y="1218785"/>
                    </a:cubicBezTo>
                    <a:cubicBezTo>
                      <a:pt x="394174" y="1211931"/>
                      <a:pt x="381860" y="1198224"/>
                      <a:pt x="375640" y="1191371"/>
                    </a:cubicBezTo>
                    <a:cubicBezTo>
                      <a:pt x="362817" y="1206728"/>
                      <a:pt x="351773" y="1223481"/>
                      <a:pt x="342505" y="1241249"/>
                    </a:cubicBezTo>
                    <a:cubicBezTo>
                      <a:pt x="367007" y="1244803"/>
                      <a:pt x="391509" y="1247976"/>
                      <a:pt x="416137" y="1251276"/>
                    </a:cubicBezTo>
                    <a:cubicBezTo>
                      <a:pt x="401030" y="1269679"/>
                      <a:pt x="390747" y="1305470"/>
                      <a:pt x="360786" y="1300012"/>
                    </a:cubicBezTo>
                    <a:cubicBezTo>
                      <a:pt x="290836" y="1292397"/>
                      <a:pt x="220505" y="1279959"/>
                      <a:pt x="155379" y="1252672"/>
                    </a:cubicBezTo>
                    <a:cubicBezTo>
                      <a:pt x="124022" y="1280213"/>
                      <a:pt x="84795" y="1267394"/>
                      <a:pt x="48867" y="1258002"/>
                    </a:cubicBezTo>
                    <a:cubicBezTo>
                      <a:pt x="51026" y="1190482"/>
                      <a:pt x="79717" y="1129181"/>
                      <a:pt x="116913" y="1074226"/>
                    </a:cubicBezTo>
                    <a:cubicBezTo>
                      <a:pt x="60166" y="1114205"/>
                      <a:pt x="49883" y="1191878"/>
                      <a:pt x="43662" y="1256225"/>
                    </a:cubicBezTo>
                    <a:cubicBezTo>
                      <a:pt x="41250" y="1300012"/>
                      <a:pt x="99521" y="1288589"/>
                      <a:pt x="126942" y="1296839"/>
                    </a:cubicBezTo>
                    <a:cubicBezTo>
                      <a:pt x="104853" y="1327172"/>
                      <a:pt x="66133" y="1341895"/>
                      <a:pt x="33506" y="1317907"/>
                    </a:cubicBezTo>
                    <a:cubicBezTo>
                      <a:pt x="-13085" y="1303185"/>
                      <a:pt x="-643" y="1247595"/>
                      <a:pt x="9513" y="1212058"/>
                    </a:cubicBezTo>
                    <a:cubicBezTo>
                      <a:pt x="32364" y="1140223"/>
                      <a:pt x="57246" y="1067499"/>
                      <a:pt x="99648" y="1004548"/>
                    </a:cubicBezTo>
                    <a:cubicBezTo>
                      <a:pt x="63594" y="933347"/>
                      <a:pt x="42647" y="855039"/>
                      <a:pt x="28936" y="776731"/>
                    </a:cubicBezTo>
                    <a:cubicBezTo>
                      <a:pt x="21065" y="742336"/>
                      <a:pt x="31602" y="698804"/>
                      <a:pt x="71465" y="692077"/>
                    </a:cubicBezTo>
                    <a:cubicBezTo>
                      <a:pt x="102949" y="672151"/>
                      <a:pt x="133671" y="692077"/>
                      <a:pt x="156268" y="714922"/>
                    </a:cubicBezTo>
                    <a:cubicBezTo>
                      <a:pt x="122372" y="719364"/>
                      <a:pt x="64863" y="717714"/>
                      <a:pt x="62959" y="765181"/>
                    </a:cubicBezTo>
                    <a:cubicBezTo>
                      <a:pt x="69053" y="819883"/>
                      <a:pt x="77431" y="879280"/>
                      <a:pt x="110185" y="924844"/>
                    </a:cubicBezTo>
                    <a:cubicBezTo>
                      <a:pt x="141415" y="935632"/>
                      <a:pt x="176072" y="924082"/>
                      <a:pt x="208572" y="926748"/>
                    </a:cubicBezTo>
                    <a:cubicBezTo>
                      <a:pt x="214539" y="923828"/>
                      <a:pt x="226472" y="918244"/>
                      <a:pt x="232439" y="915452"/>
                    </a:cubicBezTo>
                    <a:cubicBezTo>
                      <a:pt x="274967" y="915960"/>
                      <a:pt x="316100" y="906821"/>
                      <a:pt x="356089" y="893241"/>
                    </a:cubicBezTo>
                    <a:cubicBezTo>
                      <a:pt x="352154" y="848820"/>
                      <a:pt x="337935" y="806176"/>
                      <a:pt x="317115" y="766831"/>
                    </a:cubicBezTo>
                    <a:cubicBezTo>
                      <a:pt x="276618" y="766578"/>
                      <a:pt x="235739" y="769116"/>
                      <a:pt x="196892" y="781681"/>
                    </a:cubicBezTo>
                    <a:cubicBezTo>
                      <a:pt x="188514" y="774573"/>
                      <a:pt x="180262" y="767339"/>
                      <a:pt x="172264" y="759978"/>
                    </a:cubicBezTo>
                    <a:cubicBezTo>
                      <a:pt x="239040" y="740686"/>
                      <a:pt x="308102" y="731675"/>
                      <a:pt x="376909" y="722664"/>
                    </a:cubicBezTo>
                    <a:cubicBezTo>
                      <a:pt x="355708" y="676974"/>
                      <a:pt x="387573" y="636360"/>
                      <a:pt x="412201" y="600443"/>
                    </a:cubicBezTo>
                    <a:cubicBezTo>
                      <a:pt x="422865" y="583943"/>
                      <a:pt x="443178" y="579120"/>
                      <a:pt x="459681" y="570490"/>
                    </a:cubicBezTo>
                    <a:cubicBezTo>
                      <a:pt x="438226" y="503985"/>
                      <a:pt x="409536" y="439130"/>
                      <a:pt x="401664" y="368945"/>
                    </a:cubicBezTo>
                    <a:cubicBezTo>
                      <a:pt x="367134" y="357522"/>
                      <a:pt x="344790" y="314370"/>
                      <a:pt x="356724" y="280991"/>
                    </a:cubicBezTo>
                    <a:cubicBezTo>
                      <a:pt x="407250" y="247358"/>
                      <a:pt x="473138" y="252942"/>
                      <a:pt x="531408" y="247231"/>
                    </a:cubicBezTo>
                    <a:cubicBezTo>
                      <a:pt x="494593" y="228067"/>
                      <a:pt x="453461" y="240758"/>
                      <a:pt x="415883" y="250023"/>
                    </a:cubicBezTo>
                    <a:cubicBezTo>
                      <a:pt x="384907" y="258527"/>
                      <a:pt x="350884" y="266523"/>
                      <a:pt x="329302" y="292541"/>
                    </a:cubicBezTo>
                    <a:cubicBezTo>
                      <a:pt x="331841" y="318686"/>
                      <a:pt x="340093" y="343815"/>
                      <a:pt x="346568" y="369199"/>
                    </a:cubicBezTo>
                    <a:cubicBezTo>
                      <a:pt x="287155" y="362726"/>
                      <a:pt x="264938" y="268172"/>
                      <a:pt x="323970" y="246470"/>
                    </a:cubicBezTo>
                    <a:cubicBezTo>
                      <a:pt x="405219" y="210933"/>
                      <a:pt x="496370" y="203064"/>
                      <a:pt x="584220" y="199129"/>
                    </a:cubicBezTo>
                    <a:cubicBezTo>
                      <a:pt x="624844" y="140366"/>
                      <a:pt x="674228" y="87823"/>
                      <a:pt x="727294" y="40102"/>
                    </a:cubicBezTo>
                    <a:moveTo>
                      <a:pt x="652774" y="193037"/>
                    </a:moveTo>
                    <a:cubicBezTo>
                      <a:pt x="674609" y="155470"/>
                      <a:pt x="698603" y="119171"/>
                      <a:pt x="726151" y="85411"/>
                    </a:cubicBezTo>
                    <a:cubicBezTo>
                      <a:pt x="690097" y="111556"/>
                      <a:pt x="654424" y="145316"/>
                      <a:pt x="652774" y="193037"/>
                    </a:cubicBezTo>
                    <a:moveTo>
                      <a:pt x="760174" y="160673"/>
                    </a:moveTo>
                    <a:cubicBezTo>
                      <a:pt x="748368" y="174000"/>
                      <a:pt x="738847" y="189103"/>
                      <a:pt x="728691" y="203698"/>
                    </a:cubicBezTo>
                    <a:cubicBezTo>
                      <a:pt x="748749" y="227559"/>
                      <a:pt x="769188" y="251039"/>
                      <a:pt x="789881" y="274138"/>
                    </a:cubicBezTo>
                    <a:cubicBezTo>
                      <a:pt x="796609" y="268680"/>
                      <a:pt x="809939" y="257638"/>
                      <a:pt x="816668" y="252181"/>
                    </a:cubicBezTo>
                    <a:cubicBezTo>
                      <a:pt x="808924" y="240631"/>
                      <a:pt x="801180" y="229209"/>
                      <a:pt x="793563" y="217659"/>
                    </a:cubicBezTo>
                    <a:cubicBezTo>
                      <a:pt x="785565" y="223624"/>
                      <a:pt x="769823" y="235555"/>
                      <a:pt x="761952" y="241520"/>
                    </a:cubicBezTo>
                    <a:cubicBezTo>
                      <a:pt x="767664" y="221086"/>
                      <a:pt x="764364" y="195956"/>
                      <a:pt x="779725" y="179203"/>
                    </a:cubicBezTo>
                    <a:cubicBezTo>
                      <a:pt x="816033" y="156612"/>
                      <a:pt x="839138" y="203698"/>
                      <a:pt x="861989" y="223244"/>
                    </a:cubicBezTo>
                    <a:cubicBezTo>
                      <a:pt x="855769" y="224132"/>
                      <a:pt x="843200" y="225909"/>
                      <a:pt x="836980" y="226797"/>
                    </a:cubicBezTo>
                    <a:cubicBezTo>
                      <a:pt x="870241" y="263223"/>
                      <a:pt x="809431" y="291525"/>
                      <a:pt x="790516" y="319066"/>
                    </a:cubicBezTo>
                    <a:cubicBezTo>
                      <a:pt x="809558" y="307517"/>
                      <a:pt x="828601" y="295967"/>
                      <a:pt x="847771" y="284418"/>
                    </a:cubicBezTo>
                    <a:cubicBezTo>
                      <a:pt x="844216" y="296475"/>
                      <a:pt x="837107" y="320589"/>
                      <a:pt x="833552" y="332520"/>
                    </a:cubicBezTo>
                    <a:cubicBezTo>
                      <a:pt x="850691" y="308151"/>
                      <a:pt x="879001" y="288098"/>
                      <a:pt x="885983" y="258527"/>
                    </a:cubicBezTo>
                    <a:cubicBezTo>
                      <a:pt x="862624" y="211821"/>
                      <a:pt x="822000" y="145062"/>
                      <a:pt x="760174" y="160673"/>
                    </a:cubicBezTo>
                    <a:moveTo>
                      <a:pt x="1257188" y="168923"/>
                    </a:moveTo>
                    <a:cubicBezTo>
                      <a:pt x="1274326" y="171715"/>
                      <a:pt x="1291338" y="175650"/>
                      <a:pt x="1308222" y="180472"/>
                    </a:cubicBezTo>
                    <a:cubicBezTo>
                      <a:pt x="1321171" y="194306"/>
                      <a:pt x="1321933" y="214740"/>
                      <a:pt x="1328915" y="231747"/>
                    </a:cubicBezTo>
                    <a:cubicBezTo>
                      <a:pt x="1311269" y="226797"/>
                      <a:pt x="1274326" y="210806"/>
                      <a:pt x="1277373" y="244058"/>
                    </a:cubicBezTo>
                    <a:cubicBezTo>
                      <a:pt x="1269121" y="262588"/>
                      <a:pt x="1302509" y="274645"/>
                      <a:pt x="1312158" y="259415"/>
                    </a:cubicBezTo>
                    <a:cubicBezTo>
                      <a:pt x="1333358" y="237458"/>
                      <a:pt x="1372333" y="203064"/>
                      <a:pt x="1342118" y="172350"/>
                    </a:cubicBezTo>
                    <a:cubicBezTo>
                      <a:pt x="1323583" y="139859"/>
                      <a:pt x="1284736" y="164735"/>
                      <a:pt x="1257188" y="168923"/>
                    </a:cubicBezTo>
                    <a:moveTo>
                      <a:pt x="444447" y="324651"/>
                    </a:moveTo>
                    <a:cubicBezTo>
                      <a:pt x="410170" y="372372"/>
                      <a:pt x="439115" y="430373"/>
                      <a:pt x="453334" y="479744"/>
                    </a:cubicBezTo>
                    <a:cubicBezTo>
                      <a:pt x="497639" y="497512"/>
                      <a:pt x="551975" y="484186"/>
                      <a:pt x="595646" y="467560"/>
                    </a:cubicBezTo>
                    <a:cubicBezTo>
                      <a:pt x="592345" y="442938"/>
                      <a:pt x="585363" y="419077"/>
                      <a:pt x="578761" y="395217"/>
                    </a:cubicBezTo>
                    <a:cubicBezTo>
                      <a:pt x="581300" y="419839"/>
                      <a:pt x="584093" y="444334"/>
                      <a:pt x="586759" y="468956"/>
                    </a:cubicBezTo>
                    <a:cubicBezTo>
                      <a:pt x="546262" y="473271"/>
                      <a:pt x="500813" y="492436"/>
                      <a:pt x="462855" y="469464"/>
                    </a:cubicBezTo>
                    <a:cubicBezTo>
                      <a:pt x="444701" y="441034"/>
                      <a:pt x="432387" y="406132"/>
                      <a:pt x="436449" y="372245"/>
                    </a:cubicBezTo>
                    <a:cubicBezTo>
                      <a:pt x="458412" y="338993"/>
                      <a:pt x="496624" y="349273"/>
                      <a:pt x="519094" y="375418"/>
                    </a:cubicBezTo>
                    <a:cubicBezTo>
                      <a:pt x="510208" y="376687"/>
                      <a:pt x="492435" y="379352"/>
                      <a:pt x="483548" y="380621"/>
                    </a:cubicBezTo>
                    <a:cubicBezTo>
                      <a:pt x="488626" y="393948"/>
                      <a:pt x="493704" y="407274"/>
                      <a:pt x="498909" y="420600"/>
                    </a:cubicBezTo>
                    <a:cubicBezTo>
                      <a:pt x="506907" y="417935"/>
                      <a:pt x="523030" y="412351"/>
                      <a:pt x="531028" y="409685"/>
                    </a:cubicBezTo>
                    <a:cubicBezTo>
                      <a:pt x="522395" y="380875"/>
                      <a:pt x="513762" y="352065"/>
                      <a:pt x="504622" y="323382"/>
                    </a:cubicBezTo>
                    <a:cubicBezTo>
                      <a:pt x="484563" y="323635"/>
                      <a:pt x="464505" y="324143"/>
                      <a:pt x="444447" y="324651"/>
                    </a:cubicBezTo>
                    <a:moveTo>
                      <a:pt x="1560347" y="410828"/>
                    </a:moveTo>
                    <a:cubicBezTo>
                      <a:pt x="1593608" y="428977"/>
                      <a:pt x="1600718" y="397755"/>
                      <a:pt x="1609350" y="373133"/>
                    </a:cubicBezTo>
                    <a:cubicBezTo>
                      <a:pt x="1599956" y="373895"/>
                      <a:pt x="1581167" y="375545"/>
                      <a:pt x="1571773" y="376306"/>
                    </a:cubicBezTo>
                    <a:cubicBezTo>
                      <a:pt x="1586372" y="348765"/>
                      <a:pt x="1614555" y="346861"/>
                      <a:pt x="1642484" y="349780"/>
                    </a:cubicBezTo>
                    <a:cubicBezTo>
                      <a:pt x="1649594" y="366407"/>
                      <a:pt x="1656830" y="383033"/>
                      <a:pt x="1664574" y="399405"/>
                    </a:cubicBezTo>
                    <a:cubicBezTo>
                      <a:pt x="1660257" y="368564"/>
                      <a:pt x="1662289" y="308151"/>
                      <a:pt x="1616079" y="315005"/>
                    </a:cubicBezTo>
                    <a:cubicBezTo>
                      <a:pt x="1567837" y="311578"/>
                      <a:pt x="1562632" y="376052"/>
                      <a:pt x="1560347" y="410828"/>
                    </a:cubicBezTo>
                    <a:moveTo>
                      <a:pt x="151063" y="1164464"/>
                    </a:moveTo>
                    <a:cubicBezTo>
                      <a:pt x="135956" y="1185532"/>
                      <a:pt x="154999" y="1207616"/>
                      <a:pt x="160965" y="1228304"/>
                    </a:cubicBezTo>
                    <a:cubicBezTo>
                      <a:pt x="201209" y="1242138"/>
                      <a:pt x="242595" y="1253560"/>
                      <a:pt x="285504" y="1255210"/>
                    </a:cubicBezTo>
                    <a:cubicBezTo>
                      <a:pt x="243230" y="1247595"/>
                      <a:pt x="201336" y="1237569"/>
                      <a:pt x="161219" y="1222212"/>
                    </a:cubicBezTo>
                    <a:cubicBezTo>
                      <a:pt x="164901" y="1184771"/>
                      <a:pt x="186102" y="1153803"/>
                      <a:pt x="225837" y="1149742"/>
                    </a:cubicBezTo>
                    <a:cubicBezTo>
                      <a:pt x="221394" y="1158372"/>
                      <a:pt x="212380" y="1175506"/>
                      <a:pt x="207937" y="1184136"/>
                    </a:cubicBezTo>
                    <a:cubicBezTo>
                      <a:pt x="222663" y="1186802"/>
                      <a:pt x="237390" y="1189467"/>
                      <a:pt x="252116" y="1192259"/>
                    </a:cubicBezTo>
                    <a:cubicBezTo>
                      <a:pt x="253640" y="1183121"/>
                      <a:pt x="256559" y="1164845"/>
                      <a:pt x="257956" y="1155834"/>
                    </a:cubicBezTo>
                    <a:cubicBezTo>
                      <a:pt x="223171" y="1150757"/>
                      <a:pt x="169344" y="1118520"/>
                      <a:pt x="151063" y="1164464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" name="任意多边形: 形状 57"/>
              <p:cNvSpPr/>
              <p:nvPr/>
            </p:nvSpPr>
            <p:spPr>
              <a:xfrm>
                <a:off x="9353" y="3847"/>
                <a:ext cx="231" cy="298"/>
              </a:xfrm>
              <a:custGeom>
                <a:avLst/>
                <a:gdLst>
                  <a:gd name="connsiteX0" fmla="*/ 10410 w 146930"/>
                  <a:gd name="connsiteY0" fmla="*/ 12227 h 189150"/>
                  <a:gd name="connsiteX1" fmla="*/ 142185 w 146930"/>
                  <a:gd name="connsiteY1" fmla="*/ 56268 h 189150"/>
                  <a:gd name="connsiteX2" fmla="*/ 146629 w 146930"/>
                  <a:gd name="connsiteY2" fmla="*/ 189150 h 189150"/>
                  <a:gd name="connsiteX3" fmla="*/ 10156 w 146930"/>
                  <a:gd name="connsiteY3" fmla="*/ 126326 h 189150"/>
                  <a:gd name="connsiteX4" fmla="*/ 0 w 146930"/>
                  <a:gd name="connsiteY4" fmla="*/ 76067 h 189150"/>
                  <a:gd name="connsiteX5" fmla="*/ 129109 w 146930"/>
                  <a:gd name="connsiteY5" fmla="*/ 128230 h 189150"/>
                  <a:gd name="connsiteX6" fmla="*/ 50907 w 146930"/>
                  <a:gd name="connsiteY6" fmla="*/ 50810 h 189150"/>
                  <a:gd name="connsiteX7" fmla="*/ 22470 w 146930"/>
                  <a:gd name="connsiteY7" fmla="*/ 67690 h 189150"/>
                  <a:gd name="connsiteX8" fmla="*/ 10410 w 146930"/>
                  <a:gd name="connsiteY8" fmla="*/ 12227 h 18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6930" h="189150">
                    <a:moveTo>
                      <a:pt x="10410" y="12227"/>
                    </a:moveTo>
                    <a:cubicBezTo>
                      <a:pt x="53954" y="-17472"/>
                      <a:pt x="121492" y="10704"/>
                      <a:pt x="142185" y="56268"/>
                    </a:cubicBezTo>
                    <a:cubicBezTo>
                      <a:pt x="149929" y="100054"/>
                      <a:pt x="145613" y="144856"/>
                      <a:pt x="146629" y="189150"/>
                    </a:cubicBezTo>
                    <a:cubicBezTo>
                      <a:pt x="106258" y="157548"/>
                      <a:pt x="55985" y="146506"/>
                      <a:pt x="10156" y="126326"/>
                    </a:cubicBezTo>
                    <a:cubicBezTo>
                      <a:pt x="5840" y="109827"/>
                      <a:pt x="2539" y="93074"/>
                      <a:pt x="0" y="76067"/>
                    </a:cubicBezTo>
                    <a:cubicBezTo>
                      <a:pt x="49638" y="73782"/>
                      <a:pt x="94832" y="92693"/>
                      <a:pt x="129109" y="128230"/>
                    </a:cubicBezTo>
                    <a:cubicBezTo>
                      <a:pt x="115145" y="92185"/>
                      <a:pt x="83026" y="69594"/>
                      <a:pt x="50907" y="50810"/>
                    </a:cubicBezTo>
                    <a:cubicBezTo>
                      <a:pt x="43798" y="54998"/>
                      <a:pt x="29580" y="63502"/>
                      <a:pt x="22470" y="67690"/>
                    </a:cubicBezTo>
                    <a:cubicBezTo>
                      <a:pt x="11299" y="51572"/>
                      <a:pt x="-1270" y="31899"/>
                      <a:pt x="10410" y="12227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8" name="任意多边形: 形状 58"/>
              <p:cNvSpPr/>
              <p:nvPr/>
            </p:nvSpPr>
            <p:spPr>
              <a:xfrm>
                <a:off x="9610" y="3843"/>
                <a:ext cx="233" cy="297"/>
              </a:xfrm>
              <a:custGeom>
                <a:avLst/>
                <a:gdLst>
                  <a:gd name="connsiteX0" fmla="*/ 4459 w 148167"/>
                  <a:gd name="connsiteY0" fmla="*/ 59454 h 188910"/>
                  <a:gd name="connsiteX1" fmla="*/ 136616 w 148167"/>
                  <a:gd name="connsiteY1" fmla="*/ 15287 h 188910"/>
                  <a:gd name="connsiteX2" fmla="*/ 99038 w 148167"/>
                  <a:gd name="connsiteY2" fmla="*/ 37751 h 188910"/>
                  <a:gd name="connsiteX3" fmla="*/ 23375 w 148167"/>
                  <a:gd name="connsiteY3" fmla="*/ 118344 h 188910"/>
                  <a:gd name="connsiteX4" fmla="*/ 148168 w 148167"/>
                  <a:gd name="connsiteY4" fmla="*/ 76715 h 188910"/>
                  <a:gd name="connsiteX5" fmla="*/ 135981 w 148167"/>
                  <a:gd name="connsiteY5" fmla="*/ 125197 h 188910"/>
                  <a:gd name="connsiteX6" fmla="*/ 397 w 148167"/>
                  <a:gd name="connsiteY6" fmla="*/ 188910 h 188910"/>
                  <a:gd name="connsiteX7" fmla="*/ 4459 w 148167"/>
                  <a:gd name="connsiteY7" fmla="*/ 59454 h 18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167" h="188910">
                    <a:moveTo>
                      <a:pt x="4459" y="59454"/>
                    </a:moveTo>
                    <a:cubicBezTo>
                      <a:pt x="21090" y="10718"/>
                      <a:pt x="97515" y="-20123"/>
                      <a:pt x="136616" y="15287"/>
                    </a:cubicBezTo>
                    <a:cubicBezTo>
                      <a:pt x="163275" y="47270"/>
                      <a:pt x="105766" y="88011"/>
                      <a:pt x="99038" y="37751"/>
                    </a:cubicBezTo>
                    <a:cubicBezTo>
                      <a:pt x="82027" y="72527"/>
                      <a:pt x="38228" y="81792"/>
                      <a:pt x="23375" y="118344"/>
                    </a:cubicBezTo>
                    <a:cubicBezTo>
                      <a:pt x="59810" y="91183"/>
                      <a:pt x="101831" y="73542"/>
                      <a:pt x="148168" y="76715"/>
                    </a:cubicBezTo>
                    <a:cubicBezTo>
                      <a:pt x="144994" y="93087"/>
                      <a:pt x="140932" y="109333"/>
                      <a:pt x="135981" y="125197"/>
                    </a:cubicBezTo>
                    <a:cubicBezTo>
                      <a:pt x="90405" y="145885"/>
                      <a:pt x="41148" y="158831"/>
                      <a:pt x="397" y="188910"/>
                    </a:cubicBezTo>
                    <a:cubicBezTo>
                      <a:pt x="1286" y="145758"/>
                      <a:pt x="-2904" y="102098"/>
                      <a:pt x="4459" y="59454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9" name="任意多边形: 形状 59"/>
              <p:cNvSpPr/>
              <p:nvPr/>
            </p:nvSpPr>
            <p:spPr>
              <a:xfrm>
                <a:off x="9294" y="4143"/>
                <a:ext cx="40" cy="66"/>
              </a:xfrm>
              <a:custGeom>
                <a:avLst/>
                <a:gdLst>
                  <a:gd name="connsiteX0" fmla="*/ 6025 w 25344"/>
                  <a:gd name="connsiteY0" fmla="*/ 1014 h 42134"/>
                  <a:gd name="connsiteX1" fmla="*/ 12373 w 25344"/>
                  <a:gd name="connsiteY1" fmla="*/ 42135 h 42134"/>
                  <a:gd name="connsiteX2" fmla="*/ 6025 w 25344"/>
                  <a:gd name="connsiteY2" fmla="*/ 1014 h 42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344" h="42134">
                    <a:moveTo>
                      <a:pt x="6025" y="1014"/>
                    </a:moveTo>
                    <a:cubicBezTo>
                      <a:pt x="27226" y="-7363"/>
                      <a:pt x="33320" y="38835"/>
                      <a:pt x="12373" y="42135"/>
                    </a:cubicBezTo>
                    <a:cubicBezTo>
                      <a:pt x="-3496" y="36677"/>
                      <a:pt x="-2353" y="12436"/>
                      <a:pt x="6025" y="1014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16" name="任意多边形: 形状 64"/>
              <p:cNvSpPr/>
              <p:nvPr/>
            </p:nvSpPr>
            <p:spPr>
              <a:xfrm>
                <a:off x="8827" y="4389"/>
                <a:ext cx="767" cy="718"/>
              </a:xfrm>
              <a:custGeom>
                <a:avLst/>
                <a:gdLst>
                  <a:gd name="connsiteX0" fmla="*/ 325883 w 487089"/>
                  <a:gd name="connsiteY0" fmla="*/ 205987 h 455620"/>
                  <a:gd name="connsiteX1" fmla="*/ 413226 w 487089"/>
                  <a:gd name="connsiteY1" fmla="*/ 0 h 455620"/>
                  <a:gd name="connsiteX2" fmla="*/ 356987 w 487089"/>
                  <a:gd name="connsiteY2" fmla="*/ 92523 h 455620"/>
                  <a:gd name="connsiteX3" fmla="*/ 475813 w 487089"/>
                  <a:gd name="connsiteY3" fmla="*/ 221979 h 455620"/>
                  <a:gd name="connsiteX4" fmla="*/ 388343 w 487089"/>
                  <a:gd name="connsiteY4" fmla="*/ 377580 h 455620"/>
                  <a:gd name="connsiteX5" fmla="*/ 353432 w 487089"/>
                  <a:gd name="connsiteY5" fmla="*/ 310567 h 455620"/>
                  <a:gd name="connsiteX6" fmla="*/ 396595 w 487089"/>
                  <a:gd name="connsiteY6" fmla="*/ 338743 h 455620"/>
                  <a:gd name="connsiteX7" fmla="*/ 426556 w 487089"/>
                  <a:gd name="connsiteY7" fmla="*/ 306633 h 455620"/>
                  <a:gd name="connsiteX8" fmla="*/ 345053 w 487089"/>
                  <a:gd name="connsiteY8" fmla="*/ 280361 h 455620"/>
                  <a:gd name="connsiteX9" fmla="*/ 266343 w 487089"/>
                  <a:gd name="connsiteY9" fmla="*/ 325163 h 455620"/>
                  <a:gd name="connsiteX10" fmla="*/ 262281 w 487089"/>
                  <a:gd name="connsiteY10" fmla="*/ 405121 h 455620"/>
                  <a:gd name="connsiteX11" fmla="*/ 300493 w 487089"/>
                  <a:gd name="connsiteY11" fmla="*/ 399537 h 455620"/>
                  <a:gd name="connsiteX12" fmla="*/ 283101 w 487089"/>
                  <a:gd name="connsiteY12" fmla="*/ 344454 h 455620"/>
                  <a:gd name="connsiteX13" fmla="*/ 341245 w 487089"/>
                  <a:gd name="connsiteY13" fmla="*/ 396744 h 455620"/>
                  <a:gd name="connsiteX14" fmla="*/ 165290 w 487089"/>
                  <a:gd name="connsiteY14" fmla="*/ 416036 h 455620"/>
                  <a:gd name="connsiteX15" fmla="*/ 109178 w 487089"/>
                  <a:gd name="connsiteY15" fmla="*/ 243428 h 455620"/>
                  <a:gd name="connsiteX16" fmla="*/ 0 w 487089"/>
                  <a:gd name="connsiteY16" fmla="*/ 239366 h 455620"/>
                  <a:gd name="connsiteX17" fmla="*/ 222926 w 487089"/>
                  <a:gd name="connsiteY17" fmla="*/ 272111 h 455620"/>
                  <a:gd name="connsiteX18" fmla="*/ 180905 w 487089"/>
                  <a:gd name="connsiteY18" fmla="*/ 319578 h 455620"/>
                  <a:gd name="connsiteX19" fmla="*/ 182302 w 487089"/>
                  <a:gd name="connsiteY19" fmla="*/ 262592 h 455620"/>
                  <a:gd name="connsiteX20" fmla="*/ 183317 w 487089"/>
                  <a:gd name="connsiteY20" fmla="*/ 321863 h 455620"/>
                  <a:gd name="connsiteX21" fmla="*/ 246666 w 487089"/>
                  <a:gd name="connsiteY21" fmla="*/ 295591 h 455620"/>
                  <a:gd name="connsiteX22" fmla="*/ 222291 w 487089"/>
                  <a:gd name="connsiteY22" fmla="*/ 187711 h 455620"/>
                  <a:gd name="connsiteX23" fmla="*/ 298208 w 487089"/>
                  <a:gd name="connsiteY23" fmla="*/ 284295 h 455620"/>
                  <a:gd name="connsiteX24" fmla="*/ 253267 w 487089"/>
                  <a:gd name="connsiteY24" fmla="*/ 168546 h 455620"/>
                  <a:gd name="connsiteX25" fmla="*/ 350004 w 487089"/>
                  <a:gd name="connsiteY25" fmla="*/ 249393 h 455620"/>
                  <a:gd name="connsiteX26" fmla="*/ 393294 w 487089"/>
                  <a:gd name="connsiteY26" fmla="*/ 203195 h 455620"/>
                  <a:gd name="connsiteX27" fmla="*/ 349750 w 487089"/>
                  <a:gd name="connsiteY27" fmla="*/ 153443 h 455620"/>
                  <a:gd name="connsiteX28" fmla="*/ 390502 w 487089"/>
                  <a:gd name="connsiteY28" fmla="*/ 206495 h 455620"/>
                  <a:gd name="connsiteX29" fmla="*/ 325883 w 487089"/>
                  <a:gd name="connsiteY29" fmla="*/ 205987 h 45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87089" h="455620">
                    <a:moveTo>
                      <a:pt x="325883" y="205987"/>
                    </a:moveTo>
                    <a:cubicBezTo>
                      <a:pt x="260631" y="134787"/>
                      <a:pt x="328930" y="17515"/>
                      <a:pt x="413226" y="0"/>
                    </a:cubicBezTo>
                    <a:cubicBezTo>
                      <a:pt x="391771" y="28049"/>
                      <a:pt x="352035" y="53052"/>
                      <a:pt x="356987" y="92523"/>
                    </a:cubicBezTo>
                    <a:cubicBezTo>
                      <a:pt x="387201" y="143671"/>
                      <a:pt x="441155" y="174258"/>
                      <a:pt x="475813" y="221979"/>
                    </a:cubicBezTo>
                    <a:cubicBezTo>
                      <a:pt x="508820" y="283026"/>
                      <a:pt x="466291" y="386972"/>
                      <a:pt x="388343" y="377580"/>
                    </a:cubicBezTo>
                    <a:cubicBezTo>
                      <a:pt x="355717" y="378976"/>
                      <a:pt x="327026" y="335062"/>
                      <a:pt x="353432" y="310567"/>
                    </a:cubicBezTo>
                    <a:cubicBezTo>
                      <a:pt x="377553" y="282138"/>
                      <a:pt x="384916" y="322117"/>
                      <a:pt x="396595" y="338743"/>
                    </a:cubicBezTo>
                    <a:cubicBezTo>
                      <a:pt x="406751" y="328463"/>
                      <a:pt x="425667" y="323513"/>
                      <a:pt x="426556" y="306633"/>
                    </a:cubicBezTo>
                    <a:cubicBezTo>
                      <a:pt x="427444" y="268304"/>
                      <a:pt x="368793" y="255993"/>
                      <a:pt x="345053" y="280361"/>
                    </a:cubicBezTo>
                    <a:cubicBezTo>
                      <a:pt x="321948" y="300795"/>
                      <a:pt x="294146" y="312852"/>
                      <a:pt x="266343" y="325163"/>
                    </a:cubicBezTo>
                    <a:cubicBezTo>
                      <a:pt x="237526" y="338616"/>
                      <a:pt x="225973" y="393698"/>
                      <a:pt x="262281" y="405121"/>
                    </a:cubicBezTo>
                    <a:cubicBezTo>
                      <a:pt x="275103" y="403852"/>
                      <a:pt x="287798" y="401948"/>
                      <a:pt x="300493" y="399537"/>
                    </a:cubicBezTo>
                    <a:cubicBezTo>
                      <a:pt x="294907" y="381387"/>
                      <a:pt x="278785" y="364507"/>
                      <a:pt x="283101" y="344454"/>
                    </a:cubicBezTo>
                    <a:cubicBezTo>
                      <a:pt x="316997" y="327828"/>
                      <a:pt x="353559" y="361842"/>
                      <a:pt x="341245" y="396744"/>
                    </a:cubicBezTo>
                    <a:cubicBezTo>
                      <a:pt x="321694" y="472895"/>
                      <a:pt x="206803" y="470610"/>
                      <a:pt x="165290" y="416036"/>
                    </a:cubicBezTo>
                    <a:cubicBezTo>
                      <a:pt x="133172" y="363492"/>
                      <a:pt x="136346" y="298003"/>
                      <a:pt x="109178" y="243428"/>
                    </a:cubicBezTo>
                    <a:cubicBezTo>
                      <a:pt x="82899" y="207383"/>
                      <a:pt x="35039" y="235432"/>
                      <a:pt x="0" y="239366"/>
                    </a:cubicBezTo>
                    <a:cubicBezTo>
                      <a:pt x="55478" y="169943"/>
                      <a:pt x="196647" y="178573"/>
                      <a:pt x="222926" y="272111"/>
                    </a:cubicBezTo>
                    <a:cubicBezTo>
                      <a:pt x="235748" y="299652"/>
                      <a:pt x="199440" y="311329"/>
                      <a:pt x="180905" y="319578"/>
                    </a:cubicBezTo>
                    <a:cubicBezTo>
                      <a:pt x="181286" y="305237"/>
                      <a:pt x="182048" y="276807"/>
                      <a:pt x="182302" y="262592"/>
                    </a:cubicBezTo>
                    <a:cubicBezTo>
                      <a:pt x="153484" y="272492"/>
                      <a:pt x="159070" y="310314"/>
                      <a:pt x="183317" y="321863"/>
                    </a:cubicBezTo>
                    <a:cubicBezTo>
                      <a:pt x="203883" y="338108"/>
                      <a:pt x="247682" y="324528"/>
                      <a:pt x="246666" y="295591"/>
                    </a:cubicBezTo>
                    <a:cubicBezTo>
                      <a:pt x="241207" y="259039"/>
                      <a:pt x="227877" y="224263"/>
                      <a:pt x="222291" y="187711"/>
                    </a:cubicBezTo>
                    <a:cubicBezTo>
                      <a:pt x="257711" y="210810"/>
                      <a:pt x="271168" y="253327"/>
                      <a:pt x="298208" y="284295"/>
                    </a:cubicBezTo>
                    <a:cubicBezTo>
                      <a:pt x="287290" y="244063"/>
                      <a:pt x="264820" y="208399"/>
                      <a:pt x="253267" y="168546"/>
                    </a:cubicBezTo>
                    <a:cubicBezTo>
                      <a:pt x="289829" y="190376"/>
                      <a:pt x="311919" y="230228"/>
                      <a:pt x="350004" y="249393"/>
                    </a:cubicBezTo>
                    <a:cubicBezTo>
                      <a:pt x="371713" y="243809"/>
                      <a:pt x="392406" y="227055"/>
                      <a:pt x="393294" y="203195"/>
                    </a:cubicBezTo>
                    <a:cubicBezTo>
                      <a:pt x="395707" y="177050"/>
                      <a:pt x="366635" y="166389"/>
                      <a:pt x="349750" y="153443"/>
                    </a:cubicBezTo>
                    <a:cubicBezTo>
                      <a:pt x="349369" y="179842"/>
                      <a:pt x="373744" y="191138"/>
                      <a:pt x="390502" y="206495"/>
                    </a:cubicBezTo>
                    <a:cubicBezTo>
                      <a:pt x="368920" y="215633"/>
                      <a:pt x="342768" y="230863"/>
                      <a:pt x="325883" y="205987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18" name="任意多边形: 形状 65"/>
              <p:cNvSpPr/>
              <p:nvPr/>
            </p:nvSpPr>
            <p:spPr>
              <a:xfrm>
                <a:off x="9604" y="4391"/>
                <a:ext cx="296" cy="592"/>
              </a:xfrm>
              <a:custGeom>
                <a:avLst/>
                <a:gdLst>
                  <a:gd name="connsiteX0" fmla="*/ 73454 w 187723"/>
                  <a:gd name="connsiteY0" fmla="*/ 0 h 376057"/>
                  <a:gd name="connsiteX1" fmla="*/ 154576 w 187723"/>
                  <a:gd name="connsiteY1" fmla="*/ 210175 h 376057"/>
                  <a:gd name="connsiteX2" fmla="*/ 98971 w 187723"/>
                  <a:gd name="connsiteY2" fmla="*/ 195961 h 376057"/>
                  <a:gd name="connsiteX3" fmla="*/ 149752 w 187723"/>
                  <a:gd name="connsiteY3" fmla="*/ 166008 h 376057"/>
                  <a:gd name="connsiteX4" fmla="*/ 108746 w 187723"/>
                  <a:gd name="connsiteY4" fmla="*/ 164485 h 376057"/>
                  <a:gd name="connsiteX5" fmla="*/ 130836 w 187723"/>
                  <a:gd name="connsiteY5" fmla="*/ 244443 h 376057"/>
                  <a:gd name="connsiteX6" fmla="*/ 65329 w 187723"/>
                  <a:gd name="connsiteY6" fmla="*/ 287595 h 376057"/>
                  <a:gd name="connsiteX7" fmla="*/ 87419 w 187723"/>
                  <a:gd name="connsiteY7" fmla="*/ 336585 h 376057"/>
                  <a:gd name="connsiteX8" fmla="*/ 124488 w 187723"/>
                  <a:gd name="connsiteY8" fmla="*/ 292545 h 376057"/>
                  <a:gd name="connsiteX9" fmla="*/ 120299 w 187723"/>
                  <a:gd name="connsiteY9" fmla="*/ 369711 h 376057"/>
                  <a:gd name="connsiteX10" fmla="*/ 12391 w 187723"/>
                  <a:gd name="connsiteY10" fmla="*/ 221217 h 376057"/>
                  <a:gd name="connsiteX11" fmla="*/ 131852 w 187723"/>
                  <a:gd name="connsiteY11" fmla="*/ 88969 h 376057"/>
                  <a:gd name="connsiteX12" fmla="*/ 73454 w 187723"/>
                  <a:gd name="connsiteY12" fmla="*/ 0 h 37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7723" h="376057">
                    <a:moveTo>
                      <a:pt x="73454" y="0"/>
                    </a:moveTo>
                    <a:cubicBezTo>
                      <a:pt x="162320" y="13326"/>
                      <a:pt x="231381" y="144432"/>
                      <a:pt x="154576" y="210175"/>
                    </a:cubicBezTo>
                    <a:cubicBezTo>
                      <a:pt x="135152" y="232640"/>
                      <a:pt x="116490" y="205987"/>
                      <a:pt x="98971" y="195961"/>
                    </a:cubicBezTo>
                    <a:cubicBezTo>
                      <a:pt x="115983" y="186061"/>
                      <a:pt x="132867" y="176035"/>
                      <a:pt x="149752" y="166008"/>
                    </a:cubicBezTo>
                    <a:cubicBezTo>
                      <a:pt x="136168" y="164612"/>
                      <a:pt x="122203" y="161058"/>
                      <a:pt x="108746" y="164485"/>
                    </a:cubicBezTo>
                    <a:cubicBezTo>
                      <a:pt x="89704" y="191645"/>
                      <a:pt x="93132" y="235305"/>
                      <a:pt x="130836" y="244443"/>
                    </a:cubicBezTo>
                    <a:cubicBezTo>
                      <a:pt x="109254" y="259292"/>
                      <a:pt x="85768" y="271223"/>
                      <a:pt x="65329" y="287595"/>
                    </a:cubicBezTo>
                    <a:cubicBezTo>
                      <a:pt x="55935" y="307775"/>
                      <a:pt x="69773" y="327066"/>
                      <a:pt x="87419" y="336585"/>
                    </a:cubicBezTo>
                    <a:cubicBezTo>
                      <a:pt x="102399" y="324401"/>
                      <a:pt x="112428" y="307394"/>
                      <a:pt x="124488" y="292545"/>
                    </a:cubicBezTo>
                    <a:cubicBezTo>
                      <a:pt x="144039" y="315390"/>
                      <a:pt x="155591" y="354988"/>
                      <a:pt x="120299" y="369711"/>
                    </a:cubicBezTo>
                    <a:cubicBezTo>
                      <a:pt x="38543" y="404613"/>
                      <a:pt x="-28615" y="287214"/>
                      <a:pt x="12391" y="221217"/>
                    </a:cubicBezTo>
                    <a:cubicBezTo>
                      <a:pt x="45398" y="171339"/>
                      <a:pt x="102780" y="142021"/>
                      <a:pt x="131852" y="88969"/>
                    </a:cubicBezTo>
                    <a:cubicBezTo>
                      <a:pt x="135152" y="49244"/>
                      <a:pt x="95670" y="27160"/>
                      <a:pt x="73454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19" name="任意多边形: 形状 66"/>
              <p:cNvSpPr/>
              <p:nvPr/>
            </p:nvSpPr>
            <p:spPr>
              <a:xfrm>
                <a:off x="8344" y="4410"/>
                <a:ext cx="234" cy="326"/>
              </a:xfrm>
              <a:custGeom>
                <a:avLst/>
                <a:gdLst>
                  <a:gd name="connsiteX0" fmla="*/ 16422 w 148384"/>
                  <a:gd name="connsiteY0" fmla="*/ 21685 h 207238"/>
                  <a:gd name="connsiteX1" fmla="*/ 86118 w 148384"/>
                  <a:gd name="connsiteY1" fmla="*/ 29681 h 207238"/>
                  <a:gd name="connsiteX2" fmla="*/ 49938 w 148384"/>
                  <a:gd name="connsiteY2" fmla="*/ 52145 h 207238"/>
                  <a:gd name="connsiteX3" fmla="*/ 71011 w 148384"/>
                  <a:gd name="connsiteY3" fmla="*/ 74102 h 207238"/>
                  <a:gd name="connsiteX4" fmla="*/ 57682 w 148384"/>
                  <a:gd name="connsiteY4" fmla="*/ 119538 h 207238"/>
                  <a:gd name="connsiteX5" fmla="*/ 89419 w 148384"/>
                  <a:gd name="connsiteY5" fmla="*/ 156217 h 207238"/>
                  <a:gd name="connsiteX6" fmla="*/ 102114 w 148384"/>
                  <a:gd name="connsiteY6" fmla="*/ 24858 h 207238"/>
                  <a:gd name="connsiteX7" fmla="*/ 146674 w 148384"/>
                  <a:gd name="connsiteY7" fmla="*/ 76260 h 207238"/>
                  <a:gd name="connsiteX8" fmla="*/ 133217 w 148384"/>
                  <a:gd name="connsiteY8" fmla="*/ 207238 h 207238"/>
                  <a:gd name="connsiteX9" fmla="*/ 22897 w 148384"/>
                  <a:gd name="connsiteY9" fmla="*/ 142257 h 207238"/>
                  <a:gd name="connsiteX10" fmla="*/ 16422 w 148384"/>
                  <a:gd name="connsiteY10" fmla="*/ 21685 h 20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384" h="207238">
                    <a:moveTo>
                      <a:pt x="16422" y="21685"/>
                    </a:moveTo>
                    <a:cubicBezTo>
                      <a:pt x="30006" y="-9156"/>
                      <a:pt x="83833" y="-7633"/>
                      <a:pt x="86118" y="29681"/>
                    </a:cubicBezTo>
                    <a:cubicBezTo>
                      <a:pt x="95767" y="52526"/>
                      <a:pt x="61617" y="44784"/>
                      <a:pt x="49938" y="52145"/>
                    </a:cubicBezTo>
                    <a:cubicBezTo>
                      <a:pt x="55269" y="57603"/>
                      <a:pt x="65806" y="68644"/>
                      <a:pt x="71011" y="74102"/>
                    </a:cubicBezTo>
                    <a:cubicBezTo>
                      <a:pt x="67711" y="85524"/>
                      <a:pt x="60982" y="108116"/>
                      <a:pt x="57682" y="119538"/>
                    </a:cubicBezTo>
                    <a:cubicBezTo>
                      <a:pt x="68218" y="131722"/>
                      <a:pt x="78882" y="143906"/>
                      <a:pt x="89419" y="156217"/>
                    </a:cubicBezTo>
                    <a:cubicBezTo>
                      <a:pt x="68726" y="112304"/>
                      <a:pt x="84722" y="66614"/>
                      <a:pt x="102114" y="24858"/>
                    </a:cubicBezTo>
                    <a:cubicBezTo>
                      <a:pt x="122934" y="34123"/>
                      <a:pt x="156322" y="46688"/>
                      <a:pt x="146674" y="76260"/>
                    </a:cubicBezTo>
                    <a:cubicBezTo>
                      <a:pt x="135248" y="119031"/>
                      <a:pt x="128647" y="162944"/>
                      <a:pt x="133217" y="207238"/>
                    </a:cubicBezTo>
                    <a:cubicBezTo>
                      <a:pt x="96021" y="186424"/>
                      <a:pt x="56285" y="169036"/>
                      <a:pt x="22897" y="142257"/>
                    </a:cubicBezTo>
                    <a:cubicBezTo>
                      <a:pt x="-12269" y="111923"/>
                      <a:pt x="-716" y="58364"/>
                      <a:pt x="16422" y="21685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0" name="任意多边形: 形状 67"/>
              <p:cNvSpPr/>
              <p:nvPr/>
            </p:nvSpPr>
            <p:spPr>
              <a:xfrm>
                <a:off x="10628" y="4401"/>
                <a:ext cx="230" cy="328"/>
              </a:xfrm>
              <a:custGeom>
                <a:avLst/>
                <a:gdLst>
                  <a:gd name="connsiteX0" fmla="*/ 89120 w 146111"/>
                  <a:gd name="connsiteY0" fmla="*/ 52100 h 208208"/>
                  <a:gd name="connsiteX1" fmla="*/ 94706 w 146111"/>
                  <a:gd name="connsiteY1" fmla="*/ 191 h 208208"/>
                  <a:gd name="connsiteX2" fmla="*/ 111082 w 146111"/>
                  <a:gd name="connsiteY2" fmla="*/ 150969 h 208208"/>
                  <a:gd name="connsiteX3" fmla="*/ 15107 w 146111"/>
                  <a:gd name="connsiteY3" fmla="*/ 208209 h 208208"/>
                  <a:gd name="connsiteX4" fmla="*/ 0 w 146111"/>
                  <a:gd name="connsiteY4" fmla="*/ 58192 h 208208"/>
                  <a:gd name="connsiteX5" fmla="*/ 42275 w 146111"/>
                  <a:gd name="connsiteY5" fmla="*/ 25067 h 208208"/>
                  <a:gd name="connsiteX6" fmla="*/ 63857 w 146111"/>
                  <a:gd name="connsiteY6" fmla="*/ 161376 h 208208"/>
                  <a:gd name="connsiteX7" fmla="*/ 89120 w 146111"/>
                  <a:gd name="connsiteY7" fmla="*/ 52100 h 20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111" h="208208">
                    <a:moveTo>
                      <a:pt x="89120" y="52100"/>
                    </a:moveTo>
                    <a:cubicBezTo>
                      <a:pt x="48622" y="54511"/>
                      <a:pt x="58144" y="-3744"/>
                      <a:pt x="94706" y="191"/>
                    </a:cubicBezTo>
                    <a:cubicBezTo>
                      <a:pt x="153103" y="19482"/>
                      <a:pt x="166052" y="119112"/>
                      <a:pt x="111082" y="150969"/>
                    </a:cubicBezTo>
                    <a:cubicBezTo>
                      <a:pt x="80106" y="171783"/>
                      <a:pt x="46972" y="188917"/>
                      <a:pt x="15107" y="208209"/>
                    </a:cubicBezTo>
                    <a:cubicBezTo>
                      <a:pt x="20312" y="157315"/>
                      <a:pt x="7617" y="107944"/>
                      <a:pt x="0" y="58192"/>
                    </a:cubicBezTo>
                    <a:cubicBezTo>
                      <a:pt x="10283" y="42962"/>
                      <a:pt x="27802" y="35474"/>
                      <a:pt x="42275" y="25067"/>
                    </a:cubicBezTo>
                    <a:cubicBezTo>
                      <a:pt x="63476" y="67584"/>
                      <a:pt x="70204" y="114417"/>
                      <a:pt x="63857" y="161376"/>
                    </a:cubicBezTo>
                    <a:cubicBezTo>
                      <a:pt x="83280" y="128124"/>
                      <a:pt x="83915" y="89160"/>
                      <a:pt x="89120" y="5210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1" name="任意多边形: 形状 70"/>
              <p:cNvSpPr/>
              <p:nvPr/>
            </p:nvSpPr>
            <p:spPr>
              <a:xfrm>
                <a:off x="8180" y="4660"/>
                <a:ext cx="362" cy="239"/>
              </a:xfrm>
              <a:custGeom>
                <a:avLst/>
                <a:gdLst>
                  <a:gd name="connsiteX0" fmla="*/ 67655 w 229771"/>
                  <a:gd name="connsiteY0" fmla="*/ 3863 h 151947"/>
                  <a:gd name="connsiteX1" fmla="*/ 229771 w 229771"/>
                  <a:gd name="connsiteY1" fmla="*/ 65419 h 151947"/>
                  <a:gd name="connsiteX2" fmla="*/ 118308 w 229771"/>
                  <a:gd name="connsiteY2" fmla="*/ 141696 h 151947"/>
                  <a:gd name="connsiteX3" fmla="*/ 54960 w 229771"/>
                  <a:gd name="connsiteY3" fmla="*/ 125323 h 151947"/>
                  <a:gd name="connsiteX4" fmla="*/ 163249 w 229771"/>
                  <a:gd name="connsiteY4" fmla="*/ 47269 h 151947"/>
                  <a:gd name="connsiteX5" fmla="*/ 71590 w 229771"/>
                  <a:gd name="connsiteY5" fmla="*/ 75191 h 151947"/>
                  <a:gd name="connsiteX6" fmla="*/ 40741 w 229771"/>
                  <a:gd name="connsiteY6" fmla="*/ 66688 h 151947"/>
                  <a:gd name="connsiteX7" fmla="*/ 63719 w 229771"/>
                  <a:gd name="connsiteY7" fmla="*/ 98163 h 151947"/>
                  <a:gd name="connsiteX8" fmla="*/ 5703 w 229771"/>
                  <a:gd name="connsiteY8" fmla="*/ 102732 h 151947"/>
                  <a:gd name="connsiteX9" fmla="*/ 67655 w 229771"/>
                  <a:gd name="connsiteY9" fmla="*/ 3863 h 15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9771" h="151947">
                    <a:moveTo>
                      <a:pt x="67655" y="3863"/>
                    </a:moveTo>
                    <a:cubicBezTo>
                      <a:pt x="129226" y="-14920"/>
                      <a:pt x="179118" y="39527"/>
                      <a:pt x="229771" y="65419"/>
                    </a:cubicBezTo>
                    <a:cubicBezTo>
                      <a:pt x="187623" y="82933"/>
                      <a:pt x="151189" y="110347"/>
                      <a:pt x="118308" y="141696"/>
                    </a:cubicBezTo>
                    <a:cubicBezTo>
                      <a:pt x="99520" y="161876"/>
                      <a:pt x="63211" y="150072"/>
                      <a:pt x="54960" y="125323"/>
                    </a:cubicBezTo>
                    <a:cubicBezTo>
                      <a:pt x="76922" y="83187"/>
                      <a:pt x="119451" y="60215"/>
                      <a:pt x="163249" y="47269"/>
                    </a:cubicBezTo>
                    <a:cubicBezTo>
                      <a:pt x="129988" y="46127"/>
                      <a:pt x="98123" y="54504"/>
                      <a:pt x="71590" y="75191"/>
                    </a:cubicBezTo>
                    <a:cubicBezTo>
                      <a:pt x="61307" y="72399"/>
                      <a:pt x="51024" y="69480"/>
                      <a:pt x="40741" y="66688"/>
                    </a:cubicBezTo>
                    <a:cubicBezTo>
                      <a:pt x="48612" y="76968"/>
                      <a:pt x="56483" y="87248"/>
                      <a:pt x="63719" y="98163"/>
                    </a:cubicBezTo>
                    <a:cubicBezTo>
                      <a:pt x="47977" y="113774"/>
                      <a:pt x="20937" y="126593"/>
                      <a:pt x="5703" y="102732"/>
                    </a:cubicBezTo>
                    <a:cubicBezTo>
                      <a:pt x="-16895" y="58184"/>
                      <a:pt x="32616" y="20997"/>
                      <a:pt x="67655" y="386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2" name="任意多边形: 形状 71"/>
              <p:cNvSpPr/>
              <p:nvPr/>
            </p:nvSpPr>
            <p:spPr>
              <a:xfrm>
                <a:off x="10675" y="4652"/>
                <a:ext cx="350" cy="234"/>
              </a:xfrm>
              <a:custGeom>
                <a:avLst/>
                <a:gdLst>
                  <a:gd name="connsiteX0" fmla="*/ 0 w 222164"/>
                  <a:gd name="connsiteY0" fmla="*/ 61125 h 148530"/>
                  <a:gd name="connsiteX1" fmla="*/ 115906 w 222164"/>
                  <a:gd name="connsiteY1" fmla="*/ 331 h 148530"/>
                  <a:gd name="connsiteX2" fmla="*/ 222165 w 222164"/>
                  <a:gd name="connsiteY2" fmla="*/ 78259 h 148530"/>
                  <a:gd name="connsiteX3" fmla="*/ 153738 w 222164"/>
                  <a:gd name="connsiteY3" fmla="*/ 96789 h 148530"/>
                  <a:gd name="connsiteX4" fmla="*/ 179128 w 222164"/>
                  <a:gd name="connsiteY4" fmla="*/ 66709 h 148530"/>
                  <a:gd name="connsiteX5" fmla="*/ 144216 w 222164"/>
                  <a:gd name="connsiteY5" fmla="*/ 71025 h 148530"/>
                  <a:gd name="connsiteX6" fmla="*/ 61825 w 222164"/>
                  <a:gd name="connsiteY6" fmla="*/ 44499 h 148530"/>
                  <a:gd name="connsiteX7" fmla="*/ 170368 w 222164"/>
                  <a:gd name="connsiteY7" fmla="*/ 130930 h 148530"/>
                  <a:gd name="connsiteX8" fmla="*/ 106385 w 222164"/>
                  <a:gd name="connsiteY8" fmla="*/ 140449 h 148530"/>
                  <a:gd name="connsiteX9" fmla="*/ 0 w 222164"/>
                  <a:gd name="connsiteY9" fmla="*/ 61125 h 14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2164" h="148530">
                    <a:moveTo>
                      <a:pt x="0" y="61125"/>
                    </a:moveTo>
                    <a:cubicBezTo>
                      <a:pt x="36689" y="37645"/>
                      <a:pt x="73886" y="12896"/>
                      <a:pt x="115906" y="331"/>
                    </a:cubicBezTo>
                    <a:cubicBezTo>
                      <a:pt x="163259" y="-3984"/>
                      <a:pt x="208327" y="34472"/>
                      <a:pt x="222165" y="78259"/>
                    </a:cubicBezTo>
                    <a:cubicBezTo>
                      <a:pt x="218610" y="117096"/>
                      <a:pt x="178113" y="116461"/>
                      <a:pt x="153738" y="96789"/>
                    </a:cubicBezTo>
                    <a:cubicBezTo>
                      <a:pt x="160085" y="89301"/>
                      <a:pt x="172780" y="74198"/>
                      <a:pt x="179128" y="66709"/>
                    </a:cubicBezTo>
                    <a:cubicBezTo>
                      <a:pt x="170368" y="67852"/>
                      <a:pt x="152849" y="70009"/>
                      <a:pt x="144216" y="71025"/>
                    </a:cubicBezTo>
                    <a:cubicBezTo>
                      <a:pt x="119842" y="53764"/>
                      <a:pt x="92293" y="41580"/>
                      <a:pt x="61825" y="44499"/>
                    </a:cubicBezTo>
                    <a:cubicBezTo>
                      <a:pt x="104227" y="64679"/>
                      <a:pt x="144089" y="90824"/>
                      <a:pt x="170368" y="130930"/>
                    </a:cubicBezTo>
                    <a:cubicBezTo>
                      <a:pt x="150437" y="135880"/>
                      <a:pt x="125555" y="161263"/>
                      <a:pt x="106385" y="140449"/>
                    </a:cubicBezTo>
                    <a:cubicBezTo>
                      <a:pt x="73378" y="110750"/>
                      <a:pt x="34404" y="88920"/>
                      <a:pt x="0" y="61125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3" name="任意多边形: 形状 73"/>
              <p:cNvSpPr/>
              <p:nvPr/>
            </p:nvSpPr>
            <p:spPr>
              <a:xfrm>
                <a:off x="9809" y="4654"/>
                <a:ext cx="564" cy="448"/>
              </a:xfrm>
              <a:custGeom>
                <a:avLst/>
                <a:gdLst>
                  <a:gd name="connsiteX0" fmla="*/ 0 w 357875"/>
                  <a:gd name="connsiteY0" fmla="*/ 102042 h 284433"/>
                  <a:gd name="connsiteX1" fmla="*/ 106004 w 357875"/>
                  <a:gd name="connsiteY1" fmla="*/ 0 h 284433"/>
                  <a:gd name="connsiteX2" fmla="*/ 59540 w 357875"/>
                  <a:gd name="connsiteY2" fmla="*/ 114099 h 284433"/>
                  <a:gd name="connsiteX3" fmla="*/ 135711 w 357875"/>
                  <a:gd name="connsiteY3" fmla="*/ 17768 h 284433"/>
                  <a:gd name="connsiteX4" fmla="*/ 113494 w 357875"/>
                  <a:gd name="connsiteY4" fmla="*/ 116510 h 284433"/>
                  <a:gd name="connsiteX5" fmla="*/ 182175 w 357875"/>
                  <a:gd name="connsiteY5" fmla="*/ 148113 h 284433"/>
                  <a:gd name="connsiteX6" fmla="*/ 177859 w 357875"/>
                  <a:gd name="connsiteY6" fmla="*/ 93792 h 284433"/>
                  <a:gd name="connsiteX7" fmla="*/ 175193 w 357875"/>
                  <a:gd name="connsiteY7" fmla="*/ 150143 h 284433"/>
                  <a:gd name="connsiteX8" fmla="*/ 184714 w 357875"/>
                  <a:gd name="connsiteY8" fmla="*/ 38964 h 284433"/>
                  <a:gd name="connsiteX9" fmla="*/ 357875 w 357875"/>
                  <a:gd name="connsiteY9" fmla="*/ 63332 h 284433"/>
                  <a:gd name="connsiteX10" fmla="*/ 252125 w 357875"/>
                  <a:gd name="connsiteY10" fmla="*/ 67012 h 284433"/>
                  <a:gd name="connsiteX11" fmla="*/ 191569 w 357875"/>
                  <a:gd name="connsiteY11" fmla="*/ 246981 h 284433"/>
                  <a:gd name="connsiteX12" fmla="*/ 16377 w 357875"/>
                  <a:gd name="connsiteY12" fmla="*/ 214744 h 284433"/>
                  <a:gd name="connsiteX13" fmla="*/ 84930 w 357875"/>
                  <a:gd name="connsiteY13" fmla="*/ 175654 h 284433"/>
                  <a:gd name="connsiteX14" fmla="*/ 56493 w 357875"/>
                  <a:gd name="connsiteY14" fmla="*/ 222359 h 284433"/>
                  <a:gd name="connsiteX15" fmla="*/ 117684 w 357875"/>
                  <a:gd name="connsiteY15" fmla="*/ 214871 h 284433"/>
                  <a:gd name="connsiteX16" fmla="*/ 45449 w 357875"/>
                  <a:gd name="connsiteY16" fmla="*/ 137452 h 284433"/>
                  <a:gd name="connsiteX17" fmla="*/ 0 w 357875"/>
                  <a:gd name="connsiteY17" fmla="*/ 102042 h 284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7875" h="284433">
                    <a:moveTo>
                      <a:pt x="0" y="102042"/>
                    </a:moveTo>
                    <a:cubicBezTo>
                      <a:pt x="33134" y="65870"/>
                      <a:pt x="63222" y="25510"/>
                      <a:pt x="106004" y="0"/>
                    </a:cubicBezTo>
                    <a:cubicBezTo>
                      <a:pt x="93182" y="39091"/>
                      <a:pt x="69061" y="73739"/>
                      <a:pt x="59540" y="114099"/>
                    </a:cubicBezTo>
                    <a:cubicBezTo>
                      <a:pt x="86581" y="83131"/>
                      <a:pt x="103338" y="43913"/>
                      <a:pt x="135711" y="17768"/>
                    </a:cubicBezTo>
                    <a:cubicBezTo>
                      <a:pt x="130506" y="51148"/>
                      <a:pt x="119842" y="83258"/>
                      <a:pt x="113494" y="116510"/>
                    </a:cubicBezTo>
                    <a:cubicBezTo>
                      <a:pt x="103465" y="152301"/>
                      <a:pt x="159197" y="175527"/>
                      <a:pt x="182175" y="148113"/>
                    </a:cubicBezTo>
                    <a:cubicBezTo>
                      <a:pt x="200456" y="138975"/>
                      <a:pt x="202487" y="92015"/>
                      <a:pt x="177859" y="93792"/>
                    </a:cubicBezTo>
                    <a:cubicBezTo>
                      <a:pt x="176462" y="112449"/>
                      <a:pt x="175573" y="131360"/>
                      <a:pt x="175193" y="150143"/>
                    </a:cubicBezTo>
                    <a:cubicBezTo>
                      <a:pt x="111082" y="135040"/>
                      <a:pt x="142947" y="60413"/>
                      <a:pt x="184714" y="38964"/>
                    </a:cubicBezTo>
                    <a:cubicBezTo>
                      <a:pt x="240191" y="11549"/>
                      <a:pt x="312554" y="20053"/>
                      <a:pt x="357875" y="63332"/>
                    </a:cubicBezTo>
                    <a:cubicBezTo>
                      <a:pt x="323725" y="62190"/>
                      <a:pt x="281324" y="40360"/>
                      <a:pt x="252125" y="67012"/>
                    </a:cubicBezTo>
                    <a:cubicBezTo>
                      <a:pt x="218610" y="122221"/>
                      <a:pt x="229401" y="194057"/>
                      <a:pt x="191569" y="246981"/>
                    </a:cubicBezTo>
                    <a:cubicBezTo>
                      <a:pt x="147771" y="304348"/>
                      <a:pt x="24375" y="297495"/>
                      <a:pt x="16377" y="214744"/>
                    </a:cubicBezTo>
                    <a:cubicBezTo>
                      <a:pt x="11933" y="174765"/>
                      <a:pt x="55859" y="169816"/>
                      <a:pt x="84930" y="175654"/>
                    </a:cubicBezTo>
                    <a:cubicBezTo>
                      <a:pt x="75663" y="191265"/>
                      <a:pt x="66142" y="206876"/>
                      <a:pt x="56493" y="222359"/>
                    </a:cubicBezTo>
                    <a:cubicBezTo>
                      <a:pt x="75155" y="235432"/>
                      <a:pt x="110701" y="245966"/>
                      <a:pt x="117684" y="214871"/>
                    </a:cubicBezTo>
                    <a:cubicBezTo>
                      <a:pt x="129744" y="168927"/>
                      <a:pt x="86200" y="139229"/>
                      <a:pt x="45449" y="137452"/>
                    </a:cubicBezTo>
                    <a:cubicBezTo>
                      <a:pt x="30468" y="125521"/>
                      <a:pt x="15361" y="113591"/>
                      <a:pt x="0" y="102042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4" name="任意多边形: 形状 75"/>
              <p:cNvSpPr/>
              <p:nvPr/>
            </p:nvSpPr>
            <p:spPr>
              <a:xfrm>
                <a:off x="10213" y="4846"/>
                <a:ext cx="1035" cy="1198"/>
              </a:xfrm>
              <a:custGeom>
                <a:avLst/>
                <a:gdLst>
                  <a:gd name="connsiteX0" fmla="*/ 503996 w 656924"/>
                  <a:gd name="connsiteY0" fmla="*/ 23283 h 760673"/>
                  <a:gd name="connsiteX1" fmla="*/ 617363 w 656924"/>
                  <a:gd name="connsiteY1" fmla="*/ 14526 h 760673"/>
                  <a:gd name="connsiteX2" fmla="*/ 555919 w 656924"/>
                  <a:gd name="connsiteY2" fmla="*/ 317605 h 760673"/>
                  <a:gd name="connsiteX3" fmla="*/ 655575 w 656924"/>
                  <a:gd name="connsiteY3" fmla="*/ 577024 h 760673"/>
                  <a:gd name="connsiteX4" fmla="*/ 596035 w 656924"/>
                  <a:gd name="connsiteY4" fmla="*/ 635787 h 760673"/>
                  <a:gd name="connsiteX5" fmla="*/ 534972 w 656924"/>
                  <a:gd name="connsiteY5" fmla="*/ 614211 h 760673"/>
                  <a:gd name="connsiteX6" fmla="*/ 606572 w 656924"/>
                  <a:gd name="connsiteY6" fmla="*/ 594539 h 760673"/>
                  <a:gd name="connsiteX7" fmla="*/ 611015 w 656924"/>
                  <a:gd name="connsiteY7" fmla="*/ 512423 h 760673"/>
                  <a:gd name="connsiteX8" fmla="*/ 562774 w 656924"/>
                  <a:gd name="connsiteY8" fmla="*/ 397182 h 760673"/>
                  <a:gd name="connsiteX9" fmla="*/ 513136 w 656924"/>
                  <a:gd name="connsiteY9" fmla="*/ 386013 h 760673"/>
                  <a:gd name="connsiteX10" fmla="*/ 610127 w 656924"/>
                  <a:gd name="connsiteY10" fmla="*/ 567125 h 760673"/>
                  <a:gd name="connsiteX11" fmla="*/ 524181 w 656924"/>
                  <a:gd name="connsiteY11" fmla="*/ 580832 h 760673"/>
                  <a:gd name="connsiteX12" fmla="*/ 508947 w 656924"/>
                  <a:gd name="connsiteY12" fmla="*/ 557606 h 760673"/>
                  <a:gd name="connsiteX13" fmla="*/ 291480 w 656924"/>
                  <a:gd name="connsiteY13" fmla="*/ 612054 h 760673"/>
                  <a:gd name="connsiteX14" fmla="*/ 274976 w 656924"/>
                  <a:gd name="connsiteY14" fmla="*/ 697088 h 760673"/>
                  <a:gd name="connsiteX15" fmla="*/ 229147 w 656924"/>
                  <a:gd name="connsiteY15" fmla="*/ 676020 h 760673"/>
                  <a:gd name="connsiteX16" fmla="*/ 269771 w 656924"/>
                  <a:gd name="connsiteY16" fmla="*/ 715491 h 760673"/>
                  <a:gd name="connsiteX17" fmla="*/ 218991 w 656924"/>
                  <a:gd name="connsiteY17" fmla="*/ 760674 h 760673"/>
                  <a:gd name="connsiteX18" fmla="*/ 181032 w 656924"/>
                  <a:gd name="connsiteY18" fmla="*/ 717649 h 760673"/>
                  <a:gd name="connsiteX19" fmla="*/ 223815 w 656924"/>
                  <a:gd name="connsiteY19" fmla="*/ 733640 h 760673"/>
                  <a:gd name="connsiteX20" fmla="*/ 230035 w 656924"/>
                  <a:gd name="connsiteY20" fmla="*/ 704576 h 760673"/>
                  <a:gd name="connsiteX21" fmla="*/ 140535 w 656924"/>
                  <a:gd name="connsiteY21" fmla="*/ 650763 h 760673"/>
                  <a:gd name="connsiteX22" fmla="*/ 137742 w 656924"/>
                  <a:gd name="connsiteY22" fmla="*/ 688458 h 760673"/>
                  <a:gd name="connsiteX23" fmla="*/ 115906 w 656924"/>
                  <a:gd name="connsiteY23" fmla="*/ 665740 h 760673"/>
                  <a:gd name="connsiteX24" fmla="*/ 68934 w 656924"/>
                  <a:gd name="connsiteY24" fmla="*/ 676274 h 760673"/>
                  <a:gd name="connsiteX25" fmla="*/ 47607 w 656924"/>
                  <a:gd name="connsiteY25" fmla="*/ 627284 h 760673"/>
                  <a:gd name="connsiteX26" fmla="*/ 98387 w 656924"/>
                  <a:gd name="connsiteY26" fmla="*/ 659521 h 760673"/>
                  <a:gd name="connsiteX27" fmla="*/ 381 w 656924"/>
                  <a:gd name="connsiteY27" fmla="*/ 588320 h 760673"/>
                  <a:gd name="connsiteX28" fmla="*/ 0 w 656924"/>
                  <a:gd name="connsiteY28" fmla="*/ 552910 h 760673"/>
                  <a:gd name="connsiteX29" fmla="*/ 44052 w 656924"/>
                  <a:gd name="connsiteY29" fmla="*/ 573344 h 760673"/>
                  <a:gd name="connsiteX30" fmla="*/ 6474 w 656924"/>
                  <a:gd name="connsiteY30" fmla="*/ 536791 h 760673"/>
                  <a:gd name="connsiteX31" fmla="*/ 53193 w 656924"/>
                  <a:gd name="connsiteY31" fmla="*/ 550499 h 760673"/>
                  <a:gd name="connsiteX32" fmla="*/ 138631 w 656924"/>
                  <a:gd name="connsiteY32" fmla="*/ 573471 h 760673"/>
                  <a:gd name="connsiteX33" fmla="*/ 107020 w 656924"/>
                  <a:gd name="connsiteY33" fmla="*/ 537426 h 760673"/>
                  <a:gd name="connsiteX34" fmla="*/ 149675 w 656924"/>
                  <a:gd name="connsiteY34" fmla="*/ 541234 h 760673"/>
                  <a:gd name="connsiteX35" fmla="*/ 181032 w 656924"/>
                  <a:gd name="connsiteY35" fmla="*/ 595554 h 760673"/>
                  <a:gd name="connsiteX36" fmla="*/ 162878 w 656924"/>
                  <a:gd name="connsiteY36" fmla="*/ 615100 h 760673"/>
                  <a:gd name="connsiteX37" fmla="*/ 265455 w 656924"/>
                  <a:gd name="connsiteY37" fmla="*/ 660282 h 760673"/>
                  <a:gd name="connsiteX38" fmla="*/ 243873 w 656924"/>
                  <a:gd name="connsiteY38" fmla="*/ 614592 h 760673"/>
                  <a:gd name="connsiteX39" fmla="*/ 278277 w 656924"/>
                  <a:gd name="connsiteY39" fmla="*/ 613703 h 760673"/>
                  <a:gd name="connsiteX40" fmla="*/ 245143 w 656924"/>
                  <a:gd name="connsiteY40" fmla="*/ 566617 h 760673"/>
                  <a:gd name="connsiteX41" fmla="*/ 322075 w 656924"/>
                  <a:gd name="connsiteY41" fmla="*/ 555321 h 760673"/>
                  <a:gd name="connsiteX42" fmla="*/ 288687 w 656924"/>
                  <a:gd name="connsiteY42" fmla="*/ 506077 h 760673"/>
                  <a:gd name="connsiteX43" fmla="*/ 230289 w 656924"/>
                  <a:gd name="connsiteY43" fmla="*/ 497828 h 760673"/>
                  <a:gd name="connsiteX44" fmla="*/ 274341 w 656924"/>
                  <a:gd name="connsiteY44" fmla="*/ 471429 h 760673"/>
                  <a:gd name="connsiteX45" fmla="*/ 209215 w 656924"/>
                  <a:gd name="connsiteY45" fmla="*/ 364564 h 760673"/>
                  <a:gd name="connsiteX46" fmla="*/ 244381 w 656924"/>
                  <a:gd name="connsiteY46" fmla="*/ 371545 h 760673"/>
                  <a:gd name="connsiteX47" fmla="*/ 310649 w 656924"/>
                  <a:gd name="connsiteY47" fmla="*/ 414443 h 760673"/>
                  <a:gd name="connsiteX48" fmla="*/ 299478 w 656924"/>
                  <a:gd name="connsiteY48" fmla="*/ 366595 h 760673"/>
                  <a:gd name="connsiteX49" fmla="*/ 348608 w 656924"/>
                  <a:gd name="connsiteY49" fmla="*/ 365833 h 760673"/>
                  <a:gd name="connsiteX50" fmla="*/ 392660 w 656924"/>
                  <a:gd name="connsiteY50" fmla="*/ 400355 h 760673"/>
                  <a:gd name="connsiteX51" fmla="*/ 387455 w 656924"/>
                  <a:gd name="connsiteY51" fmla="*/ 345908 h 760673"/>
                  <a:gd name="connsiteX52" fmla="*/ 460578 w 656924"/>
                  <a:gd name="connsiteY52" fmla="*/ 346415 h 760673"/>
                  <a:gd name="connsiteX53" fmla="*/ 420335 w 656924"/>
                  <a:gd name="connsiteY53" fmla="*/ 381064 h 760673"/>
                  <a:gd name="connsiteX54" fmla="*/ 494982 w 656924"/>
                  <a:gd name="connsiteY54" fmla="*/ 367737 h 760673"/>
                  <a:gd name="connsiteX55" fmla="*/ 493840 w 656924"/>
                  <a:gd name="connsiteY55" fmla="*/ 267346 h 760673"/>
                  <a:gd name="connsiteX56" fmla="*/ 421604 w 656924"/>
                  <a:gd name="connsiteY56" fmla="*/ 259350 h 760673"/>
                  <a:gd name="connsiteX57" fmla="*/ 437600 w 656924"/>
                  <a:gd name="connsiteY57" fmla="*/ 296283 h 760673"/>
                  <a:gd name="connsiteX58" fmla="*/ 387836 w 656924"/>
                  <a:gd name="connsiteY58" fmla="*/ 292856 h 760673"/>
                  <a:gd name="connsiteX59" fmla="*/ 384027 w 656924"/>
                  <a:gd name="connsiteY59" fmla="*/ 240185 h 760673"/>
                  <a:gd name="connsiteX60" fmla="*/ 342006 w 656924"/>
                  <a:gd name="connsiteY60" fmla="*/ 275088 h 760673"/>
                  <a:gd name="connsiteX61" fmla="*/ 297446 w 656924"/>
                  <a:gd name="connsiteY61" fmla="*/ 276864 h 760673"/>
                  <a:gd name="connsiteX62" fmla="*/ 298970 w 656924"/>
                  <a:gd name="connsiteY62" fmla="*/ 222163 h 760673"/>
                  <a:gd name="connsiteX63" fmla="*/ 252887 w 656924"/>
                  <a:gd name="connsiteY63" fmla="*/ 274326 h 760673"/>
                  <a:gd name="connsiteX64" fmla="*/ 198805 w 656924"/>
                  <a:gd name="connsiteY64" fmla="*/ 283083 h 760673"/>
                  <a:gd name="connsiteX65" fmla="*/ 256060 w 656924"/>
                  <a:gd name="connsiteY65" fmla="*/ 176092 h 760673"/>
                  <a:gd name="connsiteX66" fmla="*/ 218356 w 656924"/>
                  <a:gd name="connsiteY66" fmla="*/ 154389 h 760673"/>
                  <a:gd name="connsiteX67" fmla="*/ 236891 w 656924"/>
                  <a:gd name="connsiteY67" fmla="*/ 121010 h 760673"/>
                  <a:gd name="connsiteX68" fmla="*/ 270660 w 656924"/>
                  <a:gd name="connsiteY68" fmla="*/ 148805 h 760673"/>
                  <a:gd name="connsiteX69" fmla="*/ 295161 w 656924"/>
                  <a:gd name="connsiteY69" fmla="*/ 87884 h 760673"/>
                  <a:gd name="connsiteX70" fmla="*/ 220768 w 656924"/>
                  <a:gd name="connsiteY70" fmla="*/ 85092 h 760673"/>
                  <a:gd name="connsiteX71" fmla="*/ 282085 w 656924"/>
                  <a:gd name="connsiteY71" fmla="*/ 38640 h 760673"/>
                  <a:gd name="connsiteX72" fmla="*/ 472766 w 656924"/>
                  <a:gd name="connsiteY72" fmla="*/ 75319 h 760673"/>
                  <a:gd name="connsiteX73" fmla="*/ 469719 w 656924"/>
                  <a:gd name="connsiteY73" fmla="*/ 91057 h 760673"/>
                  <a:gd name="connsiteX74" fmla="*/ 351908 w 656924"/>
                  <a:gd name="connsiteY74" fmla="*/ 75192 h 760673"/>
                  <a:gd name="connsiteX75" fmla="*/ 296939 w 656924"/>
                  <a:gd name="connsiteY75" fmla="*/ 203252 h 760673"/>
                  <a:gd name="connsiteX76" fmla="*/ 311157 w 656924"/>
                  <a:gd name="connsiteY76" fmla="*/ 206806 h 760673"/>
                  <a:gd name="connsiteX77" fmla="*/ 350766 w 656924"/>
                  <a:gd name="connsiteY77" fmla="*/ 86488 h 760673"/>
                  <a:gd name="connsiteX78" fmla="*/ 468830 w 656924"/>
                  <a:gd name="connsiteY78" fmla="*/ 102226 h 760673"/>
                  <a:gd name="connsiteX79" fmla="*/ 430110 w 656924"/>
                  <a:gd name="connsiteY79" fmla="*/ 173553 h 760673"/>
                  <a:gd name="connsiteX80" fmla="*/ 428587 w 656924"/>
                  <a:gd name="connsiteY80" fmla="*/ 138270 h 760673"/>
                  <a:gd name="connsiteX81" fmla="*/ 386185 w 656924"/>
                  <a:gd name="connsiteY81" fmla="*/ 137128 h 760673"/>
                  <a:gd name="connsiteX82" fmla="*/ 378187 w 656924"/>
                  <a:gd name="connsiteY82" fmla="*/ 172538 h 760673"/>
                  <a:gd name="connsiteX83" fmla="*/ 473273 w 656924"/>
                  <a:gd name="connsiteY83" fmla="*/ 187387 h 760673"/>
                  <a:gd name="connsiteX84" fmla="*/ 505519 w 656924"/>
                  <a:gd name="connsiteY84" fmla="*/ 133447 h 760673"/>
                  <a:gd name="connsiteX85" fmla="*/ 475940 w 656924"/>
                  <a:gd name="connsiteY85" fmla="*/ 106668 h 760673"/>
                  <a:gd name="connsiteX86" fmla="*/ 508566 w 656924"/>
                  <a:gd name="connsiteY86" fmla="*/ 54378 h 760673"/>
                  <a:gd name="connsiteX87" fmla="*/ 583086 w 656924"/>
                  <a:gd name="connsiteY87" fmla="*/ 65039 h 760673"/>
                  <a:gd name="connsiteX88" fmla="*/ 524308 w 656924"/>
                  <a:gd name="connsiteY88" fmla="*/ 247166 h 760673"/>
                  <a:gd name="connsiteX89" fmla="*/ 553253 w 656924"/>
                  <a:gd name="connsiteY89" fmla="*/ 237647 h 760673"/>
                  <a:gd name="connsiteX90" fmla="*/ 590830 w 656924"/>
                  <a:gd name="connsiteY90" fmla="*/ 61739 h 760673"/>
                  <a:gd name="connsiteX91" fmla="*/ 503996 w 656924"/>
                  <a:gd name="connsiteY91" fmla="*/ 23283 h 760673"/>
                  <a:gd name="connsiteX92" fmla="*/ 353686 w 656924"/>
                  <a:gd name="connsiteY92" fmla="*/ 111872 h 760673"/>
                  <a:gd name="connsiteX93" fmla="*/ 345815 w 656924"/>
                  <a:gd name="connsiteY93" fmla="*/ 165684 h 760673"/>
                  <a:gd name="connsiteX94" fmla="*/ 370062 w 656924"/>
                  <a:gd name="connsiteY94" fmla="*/ 117837 h 760673"/>
                  <a:gd name="connsiteX95" fmla="*/ 422493 w 656924"/>
                  <a:gd name="connsiteY95" fmla="*/ 111364 h 760673"/>
                  <a:gd name="connsiteX96" fmla="*/ 353686 w 656924"/>
                  <a:gd name="connsiteY96" fmla="*/ 111872 h 760673"/>
                  <a:gd name="connsiteX97" fmla="*/ 351654 w 656924"/>
                  <a:gd name="connsiteY97" fmla="*/ 463941 h 760673"/>
                  <a:gd name="connsiteX98" fmla="*/ 375902 w 656924"/>
                  <a:gd name="connsiteY98" fmla="*/ 530953 h 760673"/>
                  <a:gd name="connsiteX99" fmla="*/ 444075 w 656924"/>
                  <a:gd name="connsiteY99" fmla="*/ 540853 h 760673"/>
                  <a:gd name="connsiteX100" fmla="*/ 445217 w 656924"/>
                  <a:gd name="connsiteY100" fmla="*/ 555194 h 760673"/>
                  <a:gd name="connsiteX101" fmla="*/ 339848 w 656924"/>
                  <a:gd name="connsiteY101" fmla="*/ 544026 h 760673"/>
                  <a:gd name="connsiteX102" fmla="*/ 524181 w 656924"/>
                  <a:gd name="connsiteY102" fmla="*/ 506585 h 760673"/>
                  <a:gd name="connsiteX103" fmla="*/ 493840 w 656924"/>
                  <a:gd name="connsiteY103" fmla="*/ 454676 h 760673"/>
                  <a:gd name="connsiteX104" fmla="*/ 439251 w 656924"/>
                  <a:gd name="connsiteY104" fmla="*/ 451503 h 760673"/>
                  <a:gd name="connsiteX105" fmla="*/ 484953 w 656924"/>
                  <a:gd name="connsiteY105" fmla="*/ 492878 h 760673"/>
                  <a:gd name="connsiteX106" fmla="*/ 476066 w 656924"/>
                  <a:gd name="connsiteY106" fmla="*/ 541107 h 760673"/>
                  <a:gd name="connsiteX107" fmla="*/ 386693 w 656924"/>
                  <a:gd name="connsiteY107" fmla="*/ 522450 h 760673"/>
                  <a:gd name="connsiteX108" fmla="*/ 360668 w 656924"/>
                  <a:gd name="connsiteY108" fmla="*/ 450487 h 760673"/>
                  <a:gd name="connsiteX109" fmla="*/ 351654 w 656924"/>
                  <a:gd name="connsiteY109" fmla="*/ 463941 h 760673"/>
                  <a:gd name="connsiteX110" fmla="*/ 396468 w 656924"/>
                  <a:gd name="connsiteY110" fmla="*/ 465337 h 760673"/>
                  <a:gd name="connsiteX111" fmla="*/ 404974 w 656924"/>
                  <a:gd name="connsiteY111" fmla="*/ 506966 h 760673"/>
                  <a:gd name="connsiteX112" fmla="*/ 446233 w 656924"/>
                  <a:gd name="connsiteY112" fmla="*/ 501889 h 760673"/>
                  <a:gd name="connsiteX113" fmla="*/ 438743 w 656924"/>
                  <a:gd name="connsiteY113" fmla="*/ 455437 h 760673"/>
                  <a:gd name="connsiteX114" fmla="*/ 396468 w 656924"/>
                  <a:gd name="connsiteY114" fmla="*/ 465337 h 760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656924" h="760673">
                    <a:moveTo>
                      <a:pt x="503996" y="23283"/>
                    </a:moveTo>
                    <a:cubicBezTo>
                      <a:pt x="534337" y="-13396"/>
                      <a:pt x="579024" y="946"/>
                      <a:pt x="617363" y="14526"/>
                    </a:cubicBezTo>
                    <a:cubicBezTo>
                      <a:pt x="642119" y="118598"/>
                      <a:pt x="592354" y="222036"/>
                      <a:pt x="555919" y="317605"/>
                    </a:cubicBezTo>
                    <a:cubicBezTo>
                      <a:pt x="604795" y="396040"/>
                      <a:pt x="643388" y="484882"/>
                      <a:pt x="655575" y="577024"/>
                    </a:cubicBezTo>
                    <a:cubicBezTo>
                      <a:pt x="664843" y="613577"/>
                      <a:pt x="624346" y="629568"/>
                      <a:pt x="596035" y="635787"/>
                    </a:cubicBezTo>
                    <a:cubicBezTo>
                      <a:pt x="572676" y="643402"/>
                      <a:pt x="554142" y="623349"/>
                      <a:pt x="534972" y="614211"/>
                    </a:cubicBezTo>
                    <a:cubicBezTo>
                      <a:pt x="558839" y="607865"/>
                      <a:pt x="583467" y="603423"/>
                      <a:pt x="606572" y="594539"/>
                    </a:cubicBezTo>
                    <a:cubicBezTo>
                      <a:pt x="629677" y="572836"/>
                      <a:pt x="617109" y="538695"/>
                      <a:pt x="611015" y="512423"/>
                    </a:cubicBezTo>
                    <a:cubicBezTo>
                      <a:pt x="598828" y="472825"/>
                      <a:pt x="589053" y="430308"/>
                      <a:pt x="562774" y="397182"/>
                    </a:cubicBezTo>
                    <a:cubicBezTo>
                      <a:pt x="546524" y="392105"/>
                      <a:pt x="529640" y="389440"/>
                      <a:pt x="513136" y="386013"/>
                    </a:cubicBezTo>
                    <a:cubicBezTo>
                      <a:pt x="582959" y="416981"/>
                      <a:pt x="600225" y="499097"/>
                      <a:pt x="610127" y="567125"/>
                    </a:cubicBezTo>
                    <a:cubicBezTo>
                      <a:pt x="581563" y="572074"/>
                      <a:pt x="552872" y="576644"/>
                      <a:pt x="524181" y="580832"/>
                    </a:cubicBezTo>
                    <a:cubicBezTo>
                      <a:pt x="520373" y="574994"/>
                      <a:pt x="512755" y="563444"/>
                      <a:pt x="508947" y="557606"/>
                    </a:cubicBezTo>
                    <a:cubicBezTo>
                      <a:pt x="441282" y="591366"/>
                      <a:pt x="365365" y="601012"/>
                      <a:pt x="291480" y="612054"/>
                    </a:cubicBezTo>
                    <a:cubicBezTo>
                      <a:pt x="295542" y="641879"/>
                      <a:pt x="289575" y="670943"/>
                      <a:pt x="274976" y="697088"/>
                    </a:cubicBezTo>
                    <a:cubicBezTo>
                      <a:pt x="259742" y="689981"/>
                      <a:pt x="244508" y="682873"/>
                      <a:pt x="229147" y="676020"/>
                    </a:cubicBezTo>
                    <a:cubicBezTo>
                      <a:pt x="242604" y="689219"/>
                      <a:pt x="256187" y="702292"/>
                      <a:pt x="269771" y="715491"/>
                    </a:cubicBezTo>
                    <a:cubicBezTo>
                      <a:pt x="253648" y="731102"/>
                      <a:pt x="240191" y="751282"/>
                      <a:pt x="218991" y="760674"/>
                    </a:cubicBezTo>
                    <a:cubicBezTo>
                      <a:pt x="199821" y="753947"/>
                      <a:pt x="193092" y="732244"/>
                      <a:pt x="181032" y="717649"/>
                    </a:cubicBezTo>
                    <a:cubicBezTo>
                      <a:pt x="195251" y="722853"/>
                      <a:pt x="209469" y="728183"/>
                      <a:pt x="223815" y="733640"/>
                    </a:cubicBezTo>
                    <a:cubicBezTo>
                      <a:pt x="225338" y="726279"/>
                      <a:pt x="228385" y="711811"/>
                      <a:pt x="230035" y="704576"/>
                    </a:cubicBezTo>
                    <a:cubicBezTo>
                      <a:pt x="204772" y="679828"/>
                      <a:pt x="171511" y="666374"/>
                      <a:pt x="140535" y="650763"/>
                    </a:cubicBezTo>
                    <a:cubicBezTo>
                      <a:pt x="139900" y="660155"/>
                      <a:pt x="138503" y="679066"/>
                      <a:pt x="137742" y="688458"/>
                    </a:cubicBezTo>
                    <a:cubicBezTo>
                      <a:pt x="130379" y="680843"/>
                      <a:pt x="123143" y="673355"/>
                      <a:pt x="115906" y="665740"/>
                    </a:cubicBezTo>
                    <a:cubicBezTo>
                      <a:pt x="100418" y="669167"/>
                      <a:pt x="85057" y="683508"/>
                      <a:pt x="68934" y="676274"/>
                    </a:cubicBezTo>
                    <a:cubicBezTo>
                      <a:pt x="59413" y="661044"/>
                      <a:pt x="53954" y="643783"/>
                      <a:pt x="47607" y="627284"/>
                    </a:cubicBezTo>
                    <a:cubicBezTo>
                      <a:pt x="64491" y="638072"/>
                      <a:pt x="81249" y="648860"/>
                      <a:pt x="98387" y="659521"/>
                    </a:cubicBezTo>
                    <a:cubicBezTo>
                      <a:pt x="104227" y="607485"/>
                      <a:pt x="40370" y="592127"/>
                      <a:pt x="381" y="588320"/>
                    </a:cubicBezTo>
                    <a:cubicBezTo>
                      <a:pt x="254" y="579563"/>
                      <a:pt x="127" y="561794"/>
                      <a:pt x="0" y="552910"/>
                    </a:cubicBezTo>
                    <a:cubicBezTo>
                      <a:pt x="14599" y="559763"/>
                      <a:pt x="29326" y="566490"/>
                      <a:pt x="44052" y="573344"/>
                    </a:cubicBezTo>
                    <a:cubicBezTo>
                      <a:pt x="31484" y="561160"/>
                      <a:pt x="18789" y="548976"/>
                      <a:pt x="6474" y="536791"/>
                    </a:cubicBezTo>
                    <a:cubicBezTo>
                      <a:pt x="26914" y="527526"/>
                      <a:pt x="46464" y="524480"/>
                      <a:pt x="53193" y="550499"/>
                    </a:cubicBezTo>
                    <a:cubicBezTo>
                      <a:pt x="78075" y="560779"/>
                      <a:pt x="116922" y="607611"/>
                      <a:pt x="138631" y="573471"/>
                    </a:cubicBezTo>
                    <a:cubicBezTo>
                      <a:pt x="128982" y="560652"/>
                      <a:pt x="117557" y="549229"/>
                      <a:pt x="107020" y="537426"/>
                    </a:cubicBezTo>
                    <a:cubicBezTo>
                      <a:pt x="117684" y="538441"/>
                      <a:pt x="139011" y="540345"/>
                      <a:pt x="149675" y="541234"/>
                    </a:cubicBezTo>
                    <a:cubicBezTo>
                      <a:pt x="155388" y="562175"/>
                      <a:pt x="157038" y="587178"/>
                      <a:pt x="181032" y="595554"/>
                    </a:cubicBezTo>
                    <a:cubicBezTo>
                      <a:pt x="176462" y="600377"/>
                      <a:pt x="167449" y="610150"/>
                      <a:pt x="162878" y="615100"/>
                    </a:cubicBezTo>
                    <a:cubicBezTo>
                      <a:pt x="195251" y="631726"/>
                      <a:pt x="225846" y="671578"/>
                      <a:pt x="265455" y="660282"/>
                    </a:cubicBezTo>
                    <a:cubicBezTo>
                      <a:pt x="275357" y="639722"/>
                      <a:pt x="255172" y="627918"/>
                      <a:pt x="243873" y="614592"/>
                    </a:cubicBezTo>
                    <a:cubicBezTo>
                      <a:pt x="252506" y="614338"/>
                      <a:pt x="269644" y="613957"/>
                      <a:pt x="278277" y="613703"/>
                    </a:cubicBezTo>
                    <a:cubicBezTo>
                      <a:pt x="267232" y="597966"/>
                      <a:pt x="256187" y="582355"/>
                      <a:pt x="245143" y="566617"/>
                    </a:cubicBezTo>
                    <a:cubicBezTo>
                      <a:pt x="270787" y="562936"/>
                      <a:pt x="296431" y="559256"/>
                      <a:pt x="322075" y="555321"/>
                    </a:cubicBezTo>
                    <a:cubicBezTo>
                      <a:pt x="310903" y="538695"/>
                      <a:pt x="299858" y="522323"/>
                      <a:pt x="288687" y="506077"/>
                    </a:cubicBezTo>
                    <a:cubicBezTo>
                      <a:pt x="266216" y="521942"/>
                      <a:pt x="243873" y="527399"/>
                      <a:pt x="230289" y="497828"/>
                    </a:cubicBezTo>
                    <a:cubicBezTo>
                      <a:pt x="244762" y="488943"/>
                      <a:pt x="259488" y="480186"/>
                      <a:pt x="274341" y="471429"/>
                    </a:cubicBezTo>
                    <a:cubicBezTo>
                      <a:pt x="240953" y="444142"/>
                      <a:pt x="230416" y="400355"/>
                      <a:pt x="209215" y="364564"/>
                    </a:cubicBezTo>
                    <a:cubicBezTo>
                      <a:pt x="217975" y="366341"/>
                      <a:pt x="235621" y="369768"/>
                      <a:pt x="244381" y="371545"/>
                    </a:cubicBezTo>
                    <a:cubicBezTo>
                      <a:pt x="272310" y="375733"/>
                      <a:pt x="280562" y="416220"/>
                      <a:pt x="310649" y="414443"/>
                    </a:cubicBezTo>
                    <a:cubicBezTo>
                      <a:pt x="307348" y="398324"/>
                      <a:pt x="303413" y="382460"/>
                      <a:pt x="299478" y="366595"/>
                    </a:cubicBezTo>
                    <a:cubicBezTo>
                      <a:pt x="315727" y="366341"/>
                      <a:pt x="332104" y="365960"/>
                      <a:pt x="348608" y="365833"/>
                    </a:cubicBezTo>
                    <a:cubicBezTo>
                      <a:pt x="363080" y="377383"/>
                      <a:pt x="377806" y="388933"/>
                      <a:pt x="392660" y="400355"/>
                    </a:cubicBezTo>
                    <a:cubicBezTo>
                      <a:pt x="391390" y="386775"/>
                      <a:pt x="388724" y="359614"/>
                      <a:pt x="387455" y="345908"/>
                    </a:cubicBezTo>
                    <a:cubicBezTo>
                      <a:pt x="411702" y="345654"/>
                      <a:pt x="436077" y="345780"/>
                      <a:pt x="460578" y="346415"/>
                    </a:cubicBezTo>
                    <a:cubicBezTo>
                      <a:pt x="446995" y="357838"/>
                      <a:pt x="433538" y="369387"/>
                      <a:pt x="420335" y="381064"/>
                    </a:cubicBezTo>
                    <a:cubicBezTo>
                      <a:pt x="445471" y="378652"/>
                      <a:pt x="470861" y="375860"/>
                      <a:pt x="494982" y="367737"/>
                    </a:cubicBezTo>
                    <a:cubicBezTo>
                      <a:pt x="489142" y="333977"/>
                      <a:pt x="475940" y="301106"/>
                      <a:pt x="493840" y="267346"/>
                    </a:cubicBezTo>
                    <a:cubicBezTo>
                      <a:pt x="469719" y="264680"/>
                      <a:pt x="445598" y="262015"/>
                      <a:pt x="421604" y="259350"/>
                    </a:cubicBezTo>
                    <a:cubicBezTo>
                      <a:pt x="426810" y="271661"/>
                      <a:pt x="432141" y="283972"/>
                      <a:pt x="437600" y="296283"/>
                    </a:cubicBezTo>
                    <a:cubicBezTo>
                      <a:pt x="420970" y="295141"/>
                      <a:pt x="404466" y="293871"/>
                      <a:pt x="387836" y="292856"/>
                    </a:cubicBezTo>
                    <a:cubicBezTo>
                      <a:pt x="386566" y="275214"/>
                      <a:pt x="385296" y="257700"/>
                      <a:pt x="384027" y="240185"/>
                    </a:cubicBezTo>
                    <a:cubicBezTo>
                      <a:pt x="369808" y="251608"/>
                      <a:pt x="355844" y="263284"/>
                      <a:pt x="342006" y="275088"/>
                    </a:cubicBezTo>
                    <a:cubicBezTo>
                      <a:pt x="327153" y="275595"/>
                      <a:pt x="312300" y="276230"/>
                      <a:pt x="297446" y="276864"/>
                    </a:cubicBezTo>
                    <a:cubicBezTo>
                      <a:pt x="297827" y="263157"/>
                      <a:pt x="298589" y="235870"/>
                      <a:pt x="298970" y="222163"/>
                    </a:cubicBezTo>
                    <a:cubicBezTo>
                      <a:pt x="281451" y="237520"/>
                      <a:pt x="266343" y="255415"/>
                      <a:pt x="252887" y="274326"/>
                    </a:cubicBezTo>
                    <a:cubicBezTo>
                      <a:pt x="234860" y="277245"/>
                      <a:pt x="216705" y="280037"/>
                      <a:pt x="198805" y="283083"/>
                    </a:cubicBezTo>
                    <a:cubicBezTo>
                      <a:pt x="222672" y="249958"/>
                      <a:pt x="230670" y="208202"/>
                      <a:pt x="256060" y="176092"/>
                    </a:cubicBezTo>
                    <a:cubicBezTo>
                      <a:pt x="243492" y="168857"/>
                      <a:pt x="230797" y="161623"/>
                      <a:pt x="218356" y="154389"/>
                    </a:cubicBezTo>
                    <a:cubicBezTo>
                      <a:pt x="224449" y="143220"/>
                      <a:pt x="230670" y="132051"/>
                      <a:pt x="236891" y="121010"/>
                    </a:cubicBezTo>
                    <a:cubicBezTo>
                      <a:pt x="248062" y="130275"/>
                      <a:pt x="259361" y="139539"/>
                      <a:pt x="270660" y="148805"/>
                    </a:cubicBezTo>
                    <a:cubicBezTo>
                      <a:pt x="279546" y="128752"/>
                      <a:pt x="287925" y="108572"/>
                      <a:pt x="295161" y="87884"/>
                    </a:cubicBezTo>
                    <a:cubicBezTo>
                      <a:pt x="270406" y="86996"/>
                      <a:pt x="245523" y="86107"/>
                      <a:pt x="220768" y="85092"/>
                    </a:cubicBezTo>
                    <a:cubicBezTo>
                      <a:pt x="235875" y="64531"/>
                      <a:pt x="250094" y="30644"/>
                      <a:pt x="282085" y="38640"/>
                    </a:cubicBezTo>
                    <a:cubicBezTo>
                      <a:pt x="345307" y="48794"/>
                      <a:pt x="414876" y="46636"/>
                      <a:pt x="472766" y="75319"/>
                    </a:cubicBezTo>
                    <a:cubicBezTo>
                      <a:pt x="472004" y="79254"/>
                      <a:pt x="470480" y="87123"/>
                      <a:pt x="469719" y="91057"/>
                    </a:cubicBezTo>
                    <a:cubicBezTo>
                      <a:pt x="429983" y="90676"/>
                      <a:pt x="392152" y="70623"/>
                      <a:pt x="351908" y="75192"/>
                    </a:cubicBezTo>
                    <a:cubicBezTo>
                      <a:pt x="312934" y="105018"/>
                      <a:pt x="310395" y="159466"/>
                      <a:pt x="296939" y="203252"/>
                    </a:cubicBezTo>
                    <a:cubicBezTo>
                      <a:pt x="300493" y="204140"/>
                      <a:pt x="307602" y="205917"/>
                      <a:pt x="311157" y="206806"/>
                    </a:cubicBezTo>
                    <a:cubicBezTo>
                      <a:pt x="315473" y="165304"/>
                      <a:pt x="319536" y="116821"/>
                      <a:pt x="350766" y="86488"/>
                    </a:cubicBezTo>
                    <a:cubicBezTo>
                      <a:pt x="390755" y="78365"/>
                      <a:pt x="430110" y="94103"/>
                      <a:pt x="468830" y="102226"/>
                    </a:cubicBezTo>
                    <a:cubicBezTo>
                      <a:pt x="473020" y="133574"/>
                      <a:pt x="458293" y="159085"/>
                      <a:pt x="430110" y="173553"/>
                    </a:cubicBezTo>
                    <a:cubicBezTo>
                      <a:pt x="429729" y="164669"/>
                      <a:pt x="428968" y="147155"/>
                      <a:pt x="428587" y="138270"/>
                    </a:cubicBezTo>
                    <a:cubicBezTo>
                      <a:pt x="414495" y="137890"/>
                      <a:pt x="400277" y="137509"/>
                      <a:pt x="386185" y="137128"/>
                    </a:cubicBezTo>
                    <a:cubicBezTo>
                      <a:pt x="384281" y="145885"/>
                      <a:pt x="380218" y="163654"/>
                      <a:pt x="378187" y="172538"/>
                    </a:cubicBezTo>
                    <a:cubicBezTo>
                      <a:pt x="409671" y="178503"/>
                      <a:pt x="441028" y="186118"/>
                      <a:pt x="473273" y="187387"/>
                    </a:cubicBezTo>
                    <a:cubicBezTo>
                      <a:pt x="485969" y="170634"/>
                      <a:pt x="495363" y="151724"/>
                      <a:pt x="505519" y="133447"/>
                    </a:cubicBezTo>
                    <a:cubicBezTo>
                      <a:pt x="498156" y="126721"/>
                      <a:pt x="483430" y="113394"/>
                      <a:pt x="475940" y="106668"/>
                    </a:cubicBezTo>
                    <a:cubicBezTo>
                      <a:pt x="485842" y="89026"/>
                      <a:pt x="485334" y="60977"/>
                      <a:pt x="508566" y="54378"/>
                    </a:cubicBezTo>
                    <a:cubicBezTo>
                      <a:pt x="533575" y="56028"/>
                      <a:pt x="558204" y="60977"/>
                      <a:pt x="583086" y="65039"/>
                    </a:cubicBezTo>
                    <a:cubicBezTo>
                      <a:pt x="585625" y="130655"/>
                      <a:pt x="562139" y="194114"/>
                      <a:pt x="524308" y="247166"/>
                    </a:cubicBezTo>
                    <a:cubicBezTo>
                      <a:pt x="531544" y="244754"/>
                      <a:pt x="546017" y="239931"/>
                      <a:pt x="553253" y="237647"/>
                    </a:cubicBezTo>
                    <a:cubicBezTo>
                      <a:pt x="575088" y="181930"/>
                      <a:pt x="598955" y="122533"/>
                      <a:pt x="590830" y="61739"/>
                    </a:cubicBezTo>
                    <a:cubicBezTo>
                      <a:pt x="580928" y="24298"/>
                      <a:pt x="532306" y="34579"/>
                      <a:pt x="503996" y="23283"/>
                    </a:cubicBezTo>
                    <a:moveTo>
                      <a:pt x="353686" y="111872"/>
                    </a:moveTo>
                    <a:cubicBezTo>
                      <a:pt x="350893" y="129767"/>
                      <a:pt x="348227" y="147662"/>
                      <a:pt x="345815" y="165684"/>
                    </a:cubicBezTo>
                    <a:cubicBezTo>
                      <a:pt x="353939" y="149820"/>
                      <a:pt x="361937" y="133828"/>
                      <a:pt x="370062" y="117837"/>
                    </a:cubicBezTo>
                    <a:cubicBezTo>
                      <a:pt x="387455" y="115806"/>
                      <a:pt x="404974" y="113648"/>
                      <a:pt x="422493" y="111364"/>
                    </a:cubicBezTo>
                    <a:cubicBezTo>
                      <a:pt x="399515" y="111110"/>
                      <a:pt x="376537" y="111491"/>
                      <a:pt x="353686" y="111872"/>
                    </a:cubicBezTo>
                    <a:moveTo>
                      <a:pt x="351654" y="463941"/>
                    </a:moveTo>
                    <a:cubicBezTo>
                      <a:pt x="359652" y="486278"/>
                      <a:pt x="367650" y="508616"/>
                      <a:pt x="375902" y="530953"/>
                    </a:cubicBezTo>
                    <a:cubicBezTo>
                      <a:pt x="398626" y="533365"/>
                      <a:pt x="421985" y="533618"/>
                      <a:pt x="444075" y="540853"/>
                    </a:cubicBezTo>
                    <a:cubicBezTo>
                      <a:pt x="444329" y="544407"/>
                      <a:pt x="444964" y="551514"/>
                      <a:pt x="445217" y="555194"/>
                    </a:cubicBezTo>
                    <a:cubicBezTo>
                      <a:pt x="409544" y="565348"/>
                      <a:pt x="373236" y="557987"/>
                      <a:pt x="339848" y="544026"/>
                    </a:cubicBezTo>
                    <a:cubicBezTo>
                      <a:pt x="395960" y="594793"/>
                      <a:pt x="481526" y="557733"/>
                      <a:pt x="524181" y="506585"/>
                    </a:cubicBezTo>
                    <a:cubicBezTo>
                      <a:pt x="514787" y="488943"/>
                      <a:pt x="506916" y="470033"/>
                      <a:pt x="493840" y="454676"/>
                    </a:cubicBezTo>
                    <a:cubicBezTo>
                      <a:pt x="475686" y="452137"/>
                      <a:pt x="457532" y="451122"/>
                      <a:pt x="439251" y="451503"/>
                    </a:cubicBezTo>
                    <a:cubicBezTo>
                      <a:pt x="454231" y="465591"/>
                      <a:pt x="469465" y="479298"/>
                      <a:pt x="484953" y="492878"/>
                    </a:cubicBezTo>
                    <a:cubicBezTo>
                      <a:pt x="482160" y="508996"/>
                      <a:pt x="479240" y="525115"/>
                      <a:pt x="476066" y="541107"/>
                    </a:cubicBezTo>
                    <a:cubicBezTo>
                      <a:pt x="448137" y="527273"/>
                      <a:pt x="416146" y="530699"/>
                      <a:pt x="386693" y="522450"/>
                    </a:cubicBezTo>
                    <a:cubicBezTo>
                      <a:pt x="371205" y="501508"/>
                      <a:pt x="367904" y="474729"/>
                      <a:pt x="360668" y="450487"/>
                    </a:cubicBezTo>
                    <a:cubicBezTo>
                      <a:pt x="358383" y="453787"/>
                      <a:pt x="353939" y="460514"/>
                      <a:pt x="351654" y="463941"/>
                    </a:cubicBezTo>
                    <a:moveTo>
                      <a:pt x="396468" y="465337"/>
                    </a:moveTo>
                    <a:cubicBezTo>
                      <a:pt x="399261" y="479171"/>
                      <a:pt x="402054" y="493132"/>
                      <a:pt x="404974" y="506966"/>
                    </a:cubicBezTo>
                    <a:cubicBezTo>
                      <a:pt x="415257" y="505697"/>
                      <a:pt x="435950" y="503158"/>
                      <a:pt x="446233" y="501889"/>
                    </a:cubicBezTo>
                    <a:cubicBezTo>
                      <a:pt x="443694" y="486405"/>
                      <a:pt x="441155" y="470921"/>
                      <a:pt x="438743" y="455437"/>
                    </a:cubicBezTo>
                    <a:cubicBezTo>
                      <a:pt x="428206" y="457976"/>
                      <a:pt x="407005" y="462926"/>
                      <a:pt x="396468" y="465337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5" name="任意多边形: 形状 77"/>
              <p:cNvSpPr/>
              <p:nvPr/>
            </p:nvSpPr>
            <p:spPr>
              <a:xfrm>
                <a:off x="8066" y="4941"/>
                <a:ext cx="442" cy="285"/>
              </a:xfrm>
              <a:custGeom>
                <a:avLst/>
                <a:gdLst>
                  <a:gd name="connsiteX0" fmla="*/ 0 w 280942"/>
                  <a:gd name="connsiteY0" fmla="*/ 33506 h 180798"/>
                  <a:gd name="connsiteX1" fmla="*/ 85692 w 280942"/>
                  <a:gd name="connsiteY1" fmla="*/ 0 h 180798"/>
                  <a:gd name="connsiteX2" fmla="*/ 105877 w 280942"/>
                  <a:gd name="connsiteY2" fmla="*/ 62063 h 180798"/>
                  <a:gd name="connsiteX3" fmla="*/ 82518 w 280942"/>
                  <a:gd name="connsiteY3" fmla="*/ 76785 h 180798"/>
                  <a:gd name="connsiteX4" fmla="*/ 114256 w 280942"/>
                  <a:gd name="connsiteY4" fmla="*/ 130598 h 180798"/>
                  <a:gd name="connsiteX5" fmla="*/ 205915 w 280942"/>
                  <a:gd name="connsiteY5" fmla="*/ 110672 h 180798"/>
                  <a:gd name="connsiteX6" fmla="*/ 162878 w 280942"/>
                  <a:gd name="connsiteY6" fmla="*/ 80085 h 180798"/>
                  <a:gd name="connsiteX7" fmla="*/ 165925 w 280942"/>
                  <a:gd name="connsiteY7" fmla="*/ 123872 h 180798"/>
                  <a:gd name="connsiteX8" fmla="*/ 113367 w 280942"/>
                  <a:gd name="connsiteY8" fmla="*/ 42264 h 180798"/>
                  <a:gd name="connsiteX9" fmla="*/ 237018 w 280942"/>
                  <a:gd name="connsiteY9" fmla="*/ 31729 h 180798"/>
                  <a:gd name="connsiteX10" fmla="*/ 280943 w 280942"/>
                  <a:gd name="connsiteY10" fmla="*/ 149890 h 180798"/>
                  <a:gd name="connsiteX11" fmla="*/ 219625 w 280942"/>
                  <a:gd name="connsiteY11" fmla="*/ 157885 h 180798"/>
                  <a:gd name="connsiteX12" fmla="*/ 198932 w 280942"/>
                  <a:gd name="connsiteY12" fmla="*/ 139863 h 180798"/>
                  <a:gd name="connsiteX13" fmla="*/ 193981 w 280942"/>
                  <a:gd name="connsiteY13" fmla="*/ 157251 h 180798"/>
                  <a:gd name="connsiteX14" fmla="*/ 161863 w 280942"/>
                  <a:gd name="connsiteY14" fmla="*/ 159662 h 180798"/>
                  <a:gd name="connsiteX15" fmla="*/ 151580 w 280942"/>
                  <a:gd name="connsiteY15" fmla="*/ 156743 h 180798"/>
                  <a:gd name="connsiteX16" fmla="*/ 85438 w 280942"/>
                  <a:gd name="connsiteY16" fmla="*/ 150017 h 180798"/>
                  <a:gd name="connsiteX17" fmla="*/ 38466 w 280942"/>
                  <a:gd name="connsiteY17" fmla="*/ 59017 h 180798"/>
                  <a:gd name="connsiteX18" fmla="*/ 74647 w 280942"/>
                  <a:gd name="connsiteY18" fmla="*/ 26526 h 180798"/>
                  <a:gd name="connsiteX19" fmla="*/ 66903 w 280942"/>
                  <a:gd name="connsiteY19" fmla="*/ 61301 h 180798"/>
                  <a:gd name="connsiteX20" fmla="*/ 82391 w 280942"/>
                  <a:gd name="connsiteY20" fmla="*/ 26018 h 180798"/>
                  <a:gd name="connsiteX21" fmla="*/ 34531 w 280942"/>
                  <a:gd name="connsiteY21" fmla="*/ 25130 h 180798"/>
                  <a:gd name="connsiteX22" fmla="*/ 66776 w 280942"/>
                  <a:gd name="connsiteY22" fmla="*/ 152301 h 180798"/>
                  <a:gd name="connsiteX23" fmla="*/ 131014 w 280942"/>
                  <a:gd name="connsiteY23" fmla="*/ 169054 h 180798"/>
                  <a:gd name="connsiteX24" fmla="*/ 47226 w 280942"/>
                  <a:gd name="connsiteY24" fmla="*/ 175527 h 180798"/>
                  <a:gd name="connsiteX25" fmla="*/ 0 w 280942"/>
                  <a:gd name="connsiteY25" fmla="*/ 33506 h 180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80942" h="180798">
                    <a:moveTo>
                      <a:pt x="0" y="33506"/>
                    </a:moveTo>
                    <a:cubicBezTo>
                      <a:pt x="381" y="-7869"/>
                      <a:pt x="57382" y="2792"/>
                      <a:pt x="85692" y="0"/>
                    </a:cubicBezTo>
                    <a:cubicBezTo>
                      <a:pt x="95467" y="19418"/>
                      <a:pt x="99022" y="41375"/>
                      <a:pt x="105877" y="62063"/>
                    </a:cubicBezTo>
                    <a:cubicBezTo>
                      <a:pt x="100038" y="65743"/>
                      <a:pt x="88358" y="73105"/>
                      <a:pt x="82518" y="76785"/>
                    </a:cubicBezTo>
                    <a:cubicBezTo>
                      <a:pt x="91913" y="95188"/>
                      <a:pt x="98133" y="116510"/>
                      <a:pt x="114256" y="130598"/>
                    </a:cubicBezTo>
                    <a:cubicBezTo>
                      <a:pt x="145994" y="132121"/>
                      <a:pt x="177858" y="125268"/>
                      <a:pt x="205915" y="110672"/>
                    </a:cubicBezTo>
                    <a:cubicBezTo>
                      <a:pt x="204772" y="86304"/>
                      <a:pt x="180525" y="86050"/>
                      <a:pt x="162878" y="80085"/>
                    </a:cubicBezTo>
                    <a:cubicBezTo>
                      <a:pt x="163640" y="91000"/>
                      <a:pt x="165163" y="112830"/>
                      <a:pt x="165925" y="123872"/>
                    </a:cubicBezTo>
                    <a:cubicBezTo>
                      <a:pt x="126316" y="113337"/>
                      <a:pt x="110321" y="81100"/>
                      <a:pt x="113367" y="42264"/>
                    </a:cubicBezTo>
                    <a:cubicBezTo>
                      <a:pt x="154119" y="36045"/>
                      <a:pt x="195759" y="22591"/>
                      <a:pt x="237018" y="31729"/>
                    </a:cubicBezTo>
                    <a:cubicBezTo>
                      <a:pt x="267994" y="61682"/>
                      <a:pt x="270152" y="110037"/>
                      <a:pt x="280943" y="149890"/>
                    </a:cubicBezTo>
                    <a:cubicBezTo>
                      <a:pt x="260504" y="152555"/>
                      <a:pt x="240064" y="155220"/>
                      <a:pt x="219625" y="157885"/>
                    </a:cubicBezTo>
                    <a:cubicBezTo>
                      <a:pt x="212770" y="151793"/>
                      <a:pt x="205915" y="145828"/>
                      <a:pt x="198932" y="139863"/>
                    </a:cubicBezTo>
                    <a:cubicBezTo>
                      <a:pt x="197663" y="144178"/>
                      <a:pt x="195251" y="152936"/>
                      <a:pt x="193981" y="157251"/>
                    </a:cubicBezTo>
                    <a:cubicBezTo>
                      <a:pt x="185983" y="157885"/>
                      <a:pt x="169861" y="159028"/>
                      <a:pt x="161863" y="159662"/>
                    </a:cubicBezTo>
                    <a:lnTo>
                      <a:pt x="151580" y="156743"/>
                    </a:lnTo>
                    <a:cubicBezTo>
                      <a:pt x="130633" y="147605"/>
                      <a:pt x="107274" y="154332"/>
                      <a:pt x="85438" y="150017"/>
                    </a:cubicBezTo>
                    <a:cubicBezTo>
                      <a:pt x="58651" y="127552"/>
                      <a:pt x="45195" y="92523"/>
                      <a:pt x="38466" y="59017"/>
                    </a:cubicBezTo>
                    <a:cubicBezTo>
                      <a:pt x="34785" y="34775"/>
                      <a:pt x="46845" y="23987"/>
                      <a:pt x="74647" y="26526"/>
                    </a:cubicBezTo>
                    <a:cubicBezTo>
                      <a:pt x="72743" y="35283"/>
                      <a:pt x="68808" y="52671"/>
                      <a:pt x="66903" y="61301"/>
                    </a:cubicBezTo>
                    <a:cubicBezTo>
                      <a:pt x="72108" y="49498"/>
                      <a:pt x="77313" y="37822"/>
                      <a:pt x="82391" y="26018"/>
                    </a:cubicBezTo>
                    <a:cubicBezTo>
                      <a:pt x="66395" y="25637"/>
                      <a:pt x="50400" y="25384"/>
                      <a:pt x="34531" y="25130"/>
                    </a:cubicBezTo>
                    <a:cubicBezTo>
                      <a:pt x="25517" y="70312"/>
                      <a:pt x="51415" y="111561"/>
                      <a:pt x="66776" y="152301"/>
                    </a:cubicBezTo>
                    <a:cubicBezTo>
                      <a:pt x="86327" y="158393"/>
                      <a:pt x="120731" y="151667"/>
                      <a:pt x="131014" y="169054"/>
                    </a:cubicBezTo>
                    <a:cubicBezTo>
                      <a:pt x="104481" y="174131"/>
                      <a:pt x="72362" y="188473"/>
                      <a:pt x="47226" y="175527"/>
                    </a:cubicBezTo>
                    <a:cubicBezTo>
                      <a:pt x="17011" y="135167"/>
                      <a:pt x="3936" y="83131"/>
                      <a:pt x="0" y="33506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6" name="任意多边形: 形状 78"/>
              <p:cNvSpPr/>
              <p:nvPr/>
            </p:nvSpPr>
            <p:spPr>
              <a:xfrm>
                <a:off x="8848" y="4943"/>
                <a:ext cx="128" cy="87"/>
              </a:xfrm>
              <a:custGeom>
                <a:avLst/>
                <a:gdLst>
                  <a:gd name="connsiteX0" fmla="*/ 0 w 80994"/>
                  <a:gd name="connsiteY0" fmla="*/ 17768 h 55336"/>
                  <a:gd name="connsiteX1" fmla="*/ 24755 w 80994"/>
                  <a:gd name="connsiteY1" fmla="*/ 0 h 55336"/>
                  <a:gd name="connsiteX2" fmla="*/ 80995 w 80994"/>
                  <a:gd name="connsiteY2" fmla="*/ 44802 h 55336"/>
                  <a:gd name="connsiteX3" fmla="*/ 53193 w 80994"/>
                  <a:gd name="connsiteY3" fmla="*/ 55336 h 55336"/>
                  <a:gd name="connsiteX4" fmla="*/ 0 w 80994"/>
                  <a:gd name="connsiteY4" fmla="*/ 17768 h 5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94" h="55336">
                    <a:moveTo>
                      <a:pt x="0" y="17768"/>
                    </a:moveTo>
                    <a:cubicBezTo>
                      <a:pt x="8125" y="11676"/>
                      <a:pt x="16377" y="5838"/>
                      <a:pt x="24755" y="0"/>
                    </a:cubicBezTo>
                    <a:cubicBezTo>
                      <a:pt x="43036" y="15484"/>
                      <a:pt x="62079" y="30079"/>
                      <a:pt x="80995" y="44802"/>
                    </a:cubicBezTo>
                    <a:cubicBezTo>
                      <a:pt x="74013" y="47467"/>
                      <a:pt x="60175" y="52671"/>
                      <a:pt x="53193" y="55336"/>
                    </a:cubicBezTo>
                    <a:cubicBezTo>
                      <a:pt x="38212" y="39217"/>
                      <a:pt x="21074" y="25130"/>
                      <a:pt x="0" y="17768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7" name="任意多边形: 形状 83"/>
              <p:cNvSpPr/>
              <p:nvPr/>
            </p:nvSpPr>
            <p:spPr>
              <a:xfrm>
                <a:off x="8673" y="4984"/>
                <a:ext cx="545" cy="759"/>
              </a:xfrm>
              <a:custGeom>
                <a:avLst/>
                <a:gdLst>
                  <a:gd name="connsiteX0" fmla="*/ 9427 w 346301"/>
                  <a:gd name="connsiteY0" fmla="*/ 0 h 481905"/>
                  <a:gd name="connsiteX1" fmla="*/ 67063 w 346301"/>
                  <a:gd name="connsiteY1" fmla="*/ 91634 h 481905"/>
                  <a:gd name="connsiteX2" fmla="*/ 244794 w 346301"/>
                  <a:gd name="connsiteY2" fmla="*/ 54321 h 481905"/>
                  <a:gd name="connsiteX3" fmla="*/ 317791 w 346301"/>
                  <a:gd name="connsiteY3" fmla="*/ 221471 h 481905"/>
                  <a:gd name="connsiteX4" fmla="*/ 250126 w 346301"/>
                  <a:gd name="connsiteY4" fmla="*/ 183015 h 481905"/>
                  <a:gd name="connsiteX5" fmla="*/ 308651 w 346301"/>
                  <a:gd name="connsiteY5" fmla="*/ 180096 h 481905"/>
                  <a:gd name="connsiteX6" fmla="*/ 260028 w 346301"/>
                  <a:gd name="connsiteY6" fmla="*/ 136690 h 481905"/>
                  <a:gd name="connsiteX7" fmla="*/ 230195 w 346301"/>
                  <a:gd name="connsiteY7" fmla="*/ 237209 h 481905"/>
                  <a:gd name="connsiteX8" fmla="*/ 255331 w 346301"/>
                  <a:gd name="connsiteY8" fmla="*/ 340393 h 481905"/>
                  <a:gd name="connsiteX9" fmla="*/ 302430 w 346301"/>
                  <a:gd name="connsiteY9" fmla="*/ 291783 h 481905"/>
                  <a:gd name="connsiteX10" fmla="*/ 251396 w 346301"/>
                  <a:gd name="connsiteY10" fmla="*/ 297495 h 481905"/>
                  <a:gd name="connsiteX11" fmla="*/ 314237 w 346301"/>
                  <a:gd name="connsiteY11" fmla="*/ 252312 h 481905"/>
                  <a:gd name="connsiteX12" fmla="*/ 243271 w 346301"/>
                  <a:gd name="connsiteY12" fmla="*/ 424539 h 481905"/>
                  <a:gd name="connsiteX13" fmla="*/ 55891 w 346301"/>
                  <a:gd name="connsiteY13" fmla="*/ 389510 h 481905"/>
                  <a:gd name="connsiteX14" fmla="*/ 5745 w 346301"/>
                  <a:gd name="connsiteY14" fmla="*/ 481906 h 481905"/>
                  <a:gd name="connsiteX15" fmla="*/ 155040 w 346301"/>
                  <a:gd name="connsiteY15" fmla="*/ 302952 h 481905"/>
                  <a:gd name="connsiteX16" fmla="*/ 178526 w 346301"/>
                  <a:gd name="connsiteY16" fmla="*/ 356131 h 481905"/>
                  <a:gd name="connsiteX17" fmla="*/ 116447 w 346301"/>
                  <a:gd name="connsiteY17" fmla="*/ 339124 h 481905"/>
                  <a:gd name="connsiteX18" fmla="*/ 200615 w 346301"/>
                  <a:gd name="connsiteY18" fmla="*/ 312598 h 481905"/>
                  <a:gd name="connsiteX19" fmla="*/ 81789 w 346301"/>
                  <a:gd name="connsiteY19" fmla="*/ 248124 h 481905"/>
                  <a:gd name="connsiteX20" fmla="*/ 199219 w 346301"/>
                  <a:gd name="connsiteY20" fmla="*/ 241143 h 481905"/>
                  <a:gd name="connsiteX21" fmla="*/ 82424 w 346301"/>
                  <a:gd name="connsiteY21" fmla="*/ 213475 h 481905"/>
                  <a:gd name="connsiteX22" fmla="*/ 192363 w 346301"/>
                  <a:gd name="connsiteY22" fmla="*/ 184030 h 481905"/>
                  <a:gd name="connsiteX23" fmla="*/ 147423 w 346301"/>
                  <a:gd name="connsiteY23" fmla="*/ 111307 h 481905"/>
                  <a:gd name="connsiteX24" fmla="*/ 115177 w 346301"/>
                  <a:gd name="connsiteY24" fmla="*/ 143163 h 481905"/>
                  <a:gd name="connsiteX25" fmla="*/ 174083 w 346301"/>
                  <a:gd name="connsiteY25" fmla="*/ 120318 h 481905"/>
                  <a:gd name="connsiteX26" fmla="*/ 154405 w 346301"/>
                  <a:gd name="connsiteY26" fmla="*/ 176796 h 481905"/>
                  <a:gd name="connsiteX27" fmla="*/ 9427 w 346301"/>
                  <a:gd name="connsiteY27" fmla="*/ 0 h 48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46301" h="481905">
                    <a:moveTo>
                      <a:pt x="9427" y="0"/>
                    </a:moveTo>
                    <a:cubicBezTo>
                      <a:pt x="27835" y="30460"/>
                      <a:pt x="29739" y="78181"/>
                      <a:pt x="67063" y="91634"/>
                    </a:cubicBezTo>
                    <a:cubicBezTo>
                      <a:pt x="128507" y="91381"/>
                      <a:pt x="183985" y="58763"/>
                      <a:pt x="244794" y="54321"/>
                    </a:cubicBezTo>
                    <a:cubicBezTo>
                      <a:pt x="319949" y="56605"/>
                      <a:pt x="385964" y="167150"/>
                      <a:pt x="317791" y="221471"/>
                    </a:cubicBezTo>
                    <a:cubicBezTo>
                      <a:pt x="287577" y="250916"/>
                      <a:pt x="249491" y="218806"/>
                      <a:pt x="250126" y="183015"/>
                    </a:cubicBezTo>
                    <a:cubicBezTo>
                      <a:pt x="269550" y="182000"/>
                      <a:pt x="289100" y="181111"/>
                      <a:pt x="308651" y="180096"/>
                    </a:cubicBezTo>
                    <a:cubicBezTo>
                      <a:pt x="299003" y="160043"/>
                      <a:pt x="290370" y="123871"/>
                      <a:pt x="260028" y="136690"/>
                    </a:cubicBezTo>
                    <a:cubicBezTo>
                      <a:pt x="217373" y="151159"/>
                      <a:pt x="215723" y="201672"/>
                      <a:pt x="230195" y="237209"/>
                    </a:cubicBezTo>
                    <a:cubicBezTo>
                      <a:pt x="219912" y="273253"/>
                      <a:pt x="213184" y="322117"/>
                      <a:pt x="255331" y="340393"/>
                    </a:cubicBezTo>
                    <a:cubicBezTo>
                      <a:pt x="288212" y="357907"/>
                      <a:pt x="302049" y="316786"/>
                      <a:pt x="302430" y="291783"/>
                    </a:cubicBezTo>
                    <a:cubicBezTo>
                      <a:pt x="289735" y="293180"/>
                      <a:pt x="264218" y="295972"/>
                      <a:pt x="251396" y="297495"/>
                    </a:cubicBezTo>
                    <a:cubicBezTo>
                      <a:pt x="249111" y="264369"/>
                      <a:pt x="281991" y="224517"/>
                      <a:pt x="314237" y="252312"/>
                    </a:cubicBezTo>
                    <a:cubicBezTo>
                      <a:pt x="385202" y="305744"/>
                      <a:pt x="321219" y="422128"/>
                      <a:pt x="243271" y="424539"/>
                    </a:cubicBezTo>
                    <a:cubicBezTo>
                      <a:pt x="179034" y="423397"/>
                      <a:pt x="120763" y="382656"/>
                      <a:pt x="55891" y="389510"/>
                    </a:cubicBezTo>
                    <a:cubicBezTo>
                      <a:pt x="24661" y="409944"/>
                      <a:pt x="19710" y="450303"/>
                      <a:pt x="5745" y="481906"/>
                    </a:cubicBezTo>
                    <a:cubicBezTo>
                      <a:pt x="-22438" y="395602"/>
                      <a:pt x="57161" y="274015"/>
                      <a:pt x="155040" y="302952"/>
                    </a:cubicBezTo>
                    <a:cubicBezTo>
                      <a:pt x="179415" y="306760"/>
                      <a:pt x="172813" y="339124"/>
                      <a:pt x="178526" y="356131"/>
                    </a:cubicBezTo>
                    <a:cubicBezTo>
                      <a:pt x="158214" y="349150"/>
                      <a:pt x="138156" y="340774"/>
                      <a:pt x="116447" y="339124"/>
                    </a:cubicBezTo>
                    <a:cubicBezTo>
                      <a:pt x="133077" y="390145"/>
                      <a:pt x="215723" y="362730"/>
                      <a:pt x="200615" y="312598"/>
                    </a:cubicBezTo>
                    <a:cubicBezTo>
                      <a:pt x="179922" y="264496"/>
                      <a:pt x="105783" y="293306"/>
                      <a:pt x="81789" y="248124"/>
                    </a:cubicBezTo>
                    <a:cubicBezTo>
                      <a:pt x="120890" y="245712"/>
                      <a:pt x="160245" y="245839"/>
                      <a:pt x="199219" y="241143"/>
                    </a:cubicBezTo>
                    <a:cubicBezTo>
                      <a:pt x="161514" y="226548"/>
                      <a:pt x="110226" y="247870"/>
                      <a:pt x="82424" y="213475"/>
                    </a:cubicBezTo>
                    <a:cubicBezTo>
                      <a:pt x="118859" y="203449"/>
                      <a:pt x="157579" y="199641"/>
                      <a:pt x="192363" y="184030"/>
                    </a:cubicBezTo>
                    <a:cubicBezTo>
                      <a:pt x="222578" y="153190"/>
                      <a:pt x="185381" y="104072"/>
                      <a:pt x="147423" y="111307"/>
                    </a:cubicBezTo>
                    <a:cubicBezTo>
                      <a:pt x="135363" y="120572"/>
                      <a:pt x="125206" y="131867"/>
                      <a:pt x="115177" y="143163"/>
                    </a:cubicBezTo>
                    <a:cubicBezTo>
                      <a:pt x="135870" y="138340"/>
                      <a:pt x="155167" y="129710"/>
                      <a:pt x="174083" y="120318"/>
                    </a:cubicBezTo>
                    <a:cubicBezTo>
                      <a:pt x="180430" y="140879"/>
                      <a:pt x="182334" y="172100"/>
                      <a:pt x="154405" y="176796"/>
                    </a:cubicBezTo>
                    <a:cubicBezTo>
                      <a:pt x="58303" y="204210"/>
                      <a:pt x="-15963" y="84400"/>
                      <a:pt x="9427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8" name="任意多边形: 形状 84"/>
              <p:cNvSpPr/>
              <p:nvPr/>
            </p:nvSpPr>
            <p:spPr>
              <a:xfrm>
                <a:off x="9607" y="4983"/>
                <a:ext cx="925" cy="1376"/>
              </a:xfrm>
              <a:custGeom>
                <a:avLst/>
                <a:gdLst>
                  <a:gd name="connsiteX0" fmla="*/ 525773 w 587364"/>
                  <a:gd name="connsiteY0" fmla="*/ 89223 h 873700"/>
                  <a:gd name="connsiteX1" fmla="*/ 577823 w 587364"/>
                  <a:gd name="connsiteY1" fmla="*/ 0 h 873700"/>
                  <a:gd name="connsiteX2" fmla="*/ 439192 w 587364"/>
                  <a:gd name="connsiteY2" fmla="*/ 173496 h 873700"/>
                  <a:gd name="connsiteX3" fmla="*/ 407328 w 587364"/>
                  <a:gd name="connsiteY3" fmla="*/ 117018 h 873700"/>
                  <a:gd name="connsiteX4" fmla="*/ 465217 w 587364"/>
                  <a:gd name="connsiteY4" fmla="*/ 145067 h 873700"/>
                  <a:gd name="connsiteX5" fmla="*/ 383461 w 587364"/>
                  <a:gd name="connsiteY5" fmla="*/ 156870 h 873700"/>
                  <a:gd name="connsiteX6" fmla="*/ 502795 w 587364"/>
                  <a:gd name="connsiteY6" fmla="*/ 211572 h 873700"/>
                  <a:gd name="connsiteX7" fmla="*/ 383334 w 587364"/>
                  <a:gd name="connsiteY7" fmla="*/ 238351 h 873700"/>
                  <a:gd name="connsiteX8" fmla="*/ 504064 w 587364"/>
                  <a:gd name="connsiteY8" fmla="*/ 248631 h 873700"/>
                  <a:gd name="connsiteX9" fmla="*/ 395394 w 587364"/>
                  <a:gd name="connsiteY9" fmla="*/ 293053 h 873700"/>
                  <a:gd name="connsiteX10" fmla="*/ 438558 w 587364"/>
                  <a:gd name="connsiteY10" fmla="*/ 363619 h 873700"/>
                  <a:gd name="connsiteX11" fmla="*/ 462043 w 587364"/>
                  <a:gd name="connsiteY11" fmla="*/ 328209 h 873700"/>
                  <a:gd name="connsiteX12" fmla="*/ 408851 w 587364"/>
                  <a:gd name="connsiteY12" fmla="*/ 357654 h 873700"/>
                  <a:gd name="connsiteX13" fmla="*/ 438558 w 587364"/>
                  <a:gd name="connsiteY13" fmla="*/ 298891 h 873700"/>
                  <a:gd name="connsiteX14" fmla="*/ 583663 w 587364"/>
                  <a:gd name="connsiteY14" fmla="*/ 478733 h 873700"/>
                  <a:gd name="connsiteX15" fmla="*/ 527296 w 587364"/>
                  <a:gd name="connsiteY15" fmla="*/ 383799 h 873700"/>
                  <a:gd name="connsiteX16" fmla="*/ 310083 w 587364"/>
                  <a:gd name="connsiteY16" fmla="*/ 417813 h 873700"/>
                  <a:gd name="connsiteX17" fmla="*/ 392220 w 587364"/>
                  <a:gd name="connsiteY17" fmla="*/ 623927 h 873700"/>
                  <a:gd name="connsiteX18" fmla="*/ 503049 w 587364"/>
                  <a:gd name="connsiteY18" fmla="*/ 620500 h 873700"/>
                  <a:gd name="connsiteX19" fmla="*/ 274537 w 587364"/>
                  <a:gd name="connsiteY19" fmla="*/ 587882 h 873700"/>
                  <a:gd name="connsiteX20" fmla="*/ 312876 w 587364"/>
                  <a:gd name="connsiteY20" fmla="*/ 539146 h 873700"/>
                  <a:gd name="connsiteX21" fmla="*/ 314653 w 587364"/>
                  <a:gd name="connsiteY21" fmla="*/ 598162 h 873700"/>
                  <a:gd name="connsiteX22" fmla="*/ 265396 w 587364"/>
                  <a:gd name="connsiteY22" fmla="*/ 533942 h 873700"/>
                  <a:gd name="connsiteX23" fmla="*/ 275045 w 587364"/>
                  <a:gd name="connsiteY23" fmla="*/ 673805 h 873700"/>
                  <a:gd name="connsiteX24" fmla="*/ 188718 w 587364"/>
                  <a:gd name="connsiteY24" fmla="*/ 577348 h 873700"/>
                  <a:gd name="connsiteX25" fmla="*/ 244830 w 587364"/>
                  <a:gd name="connsiteY25" fmla="*/ 692208 h 873700"/>
                  <a:gd name="connsiteX26" fmla="*/ 158630 w 587364"/>
                  <a:gd name="connsiteY26" fmla="*/ 617708 h 873700"/>
                  <a:gd name="connsiteX27" fmla="*/ 98456 w 587364"/>
                  <a:gd name="connsiteY27" fmla="*/ 664667 h 873700"/>
                  <a:gd name="connsiteX28" fmla="*/ 151521 w 587364"/>
                  <a:gd name="connsiteY28" fmla="*/ 705915 h 873700"/>
                  <a:gd name="connsiteX29" fmla="*/ 103026 w 587364"/>
                  <a:gd name="connsiteY29" fmla="*/ 662510 h 873700"/>
                  <a:gd name="connsiteX30" fmla="*/ 161423 w 587364"/>
                  <a:gd name="connsiteY30" fmla="*/ 650706 h 873700"/>
                  <a:gd name="connsiteX31" fmla="*/ 81190 w 587364"/>
                  <a:gd name="connsiteY31" fmla="*/ 873700 h 873700"/>
                  <a:gd name="connsiteX32" fmla="*/ 138826 w 587364"/>
                  <a:gd name="connsiteY32" fmla="*/ 780035 h 873700"/>
                  <a:gd name="connsiteX33" fmla="*/ 11748 w 587364"/>
                  <a:gd name="connsiteY33" fmla="*/ 636238 h 873700"/>
                  <a:gd name="connsiteX34" fmla="*/ 48564 w 587364"/>
                  <a:gd name="connsiteY34" fmla="*/ 491805 h 873700"/>
                  <a:gd name="connsiteX35" fmla="*/ 151521 w 587364"/>
                  <a:gd name="connsiteY35" fmla="*/ 491552 h 873700"/>
                  <a:gd name="connsiteX36" fmla="*/ 169040 w 587364"/>
                  <a:gd name="connsiteY36" fmla="*/ 425301 h 873700"/>
                  <a:gd name="connsiteX37" fmla="*/ 299419 w 587364"/>
                  <a:gd name="connsiteY37" fmla="*/ 411847 h 873700"/>
                  <a:gd name="connsiteX38" fmla="*/ 241529 w 587364"/>
                  <a:gd name="connsiteY38" fmla="*/ 298764 h 873700"/>
                  <a:gd name="connsiteX39" fmla="*/ 311733 w 587364"/>
                  <a:gd name="connsiteY39" fmla="*/ 246728 h 873700"/>
                  <a:gd name="connsiteX40" fmla="*/ 336743 w 587364"/>
                  <a:gd name="connsiteY40" fmla="*/ 294322 h 873700"/>
                  <a:gd name="connsiteX41" fmla="*/ 284058 w 587364"/>
                  <a:gd name="connsiteY41" fmla="*/ 288864 h 873700"/>
                  <a:gd name="connsiteX42" fmla="*/ 335092 w 587364"/>
                  <a:gd name="connsiteY42" fmla="*/ 336078 h 873700"/>
                  <a:gd name="connsiteX43" fmla="*/ 355024 w 587364"/>
                  <a:gd name="connsiteY43" fmla="*/ 235813 h 873700"/>
                  <a:gd name="connsiteX44" fmla="*/ 322778 w 587364"/>
                  <a:gd name="connsiteY44" fmla="*/ 133898 h 873700"/>
                  <a:gd name="connsiteX45" fmla="*/ 281011 w 587364"/>
                  <a:gd name="connsiteY45" fmla="*/ 182000 h 873700"/>
                  <a:gd name="connsiteX46" fmla="*/ 336616 w 587364"/>
                  <a:gd name="connsiteY46" fmla="*/ 180223 h 873700"/>
                  <a:gd name="connsiteX47" fmla="*/ 274664 w 587364"/>
                  <a:gd name="connsiteY47" fmla="*/ 223502 h 873700"/>
                  <a:gd name="connsiteX48" fmla="*/ 348930 w 587364"/>
                  <a:gd name="connsiteY48" fmla="*/ 53559 h 873700"/>
                  <a:gd name="connsiteX49" fmla="*/ 525773 w 587364"/>
                  <a:gd name="connsiteY49" fmla="*/ 89223 h 873700"/>
                  <a:gd name="connsiteX50" fmla="*/ 189226 w 587364"/>
                  <a:gd name="connsiteY50" fmla="*/ 459061 h 873700"/>
                  <a:gd name="connsiteX51" fmla="*/ 214362 w 587364"/>
                  <a:gd name="connsiteY51" fmla="*/ 503482 h 873700"/>
                  <a:gd name="connsiteX52" fmla="*/ 154441 w 587364"/>
                  <a:gd name="connsiteY52" fmla="*/ 495359 h 873700"/>
                  <a:gd name="connsiteX53" fmla="*/ 141238 w 587364"/>
                  <a:gd name="connsiteY53" fmla="*/ 540288 h 873700"/>
                  <a:gd name="connsiteX54" fmla="*/ 121053 w 587364"/>
                  <a:gd name="connsiteY54" fmla="*/ 562118 h 873700"/>
                  <a:gd name="connsiteX55" fmla="*/ 93378 w 587364"/>
                  <a:gd name="connsiteY55" fmla="*/ 514143 h 873700"/>
                  <a:gd name="connsiteX56" fmla="*/ 70907 w 587364"/>
                  <a:gd name="connsiteY56" fmla="*/ 576586 h 873700"/>
                  <a:gd name="connsiteX57" fmla="*/ 178181 w 587364"/>
                  <a:gd name="connsiteY57" fmla="*/ 552853 h 873700"/>
                  <a:gd name="connsiteX58" fmla="*/ 252701 w 587364"/>
                  <a:gd name="connsiteY58" fmla="*/ 475941 h 873700"/>
                  <a:gd name="connsiteX59" fmla="*/ 189226 w 587364"/>
                  <a:gd name="connsiteY59" fmla="*/ 459061 h 87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87364" h="873700">
                    <a:moveTo>
                      <a:pt x="525773" y="89223"/>
                    </a:moveTo>
                    <a:cubicBezTo>
                      <a:pt x="554083" y="67266"/>
                      <a:pt x="562208" y="30460"/>
                      <a:pt x="577823" y="0"/>
                    </a:cubicBezTo>
                    <a:cubicBezTo>
                      <a:pt x="592549" y="80846"/>
                      <a:pt x="533898" y="193169"/>
                      <a:pt x="439192" y="173496"/>
                    </a:cubicBezTo>
                    <a:cubicBezTo>
                      <a:pt x="405677" y="176669"/>
                      <a:pt x="411644" y="138848"/>
                      <a:pt x="407328" y="117018"/>
                    </a:cubicBezTo>
                    <a:cubicBezTo>
                      <a:pt x="426497" y="126283"/>
                      <a:pt x="445794" y="135929"/>
                      <a:pt x="465217" y="145067"/>
                    </a:cubicBezTo>
                    <a:cubicBezTo>
                      <a:pt x="461663" y="88842"/>
                      <a:pt x="376098" y="105468"/>
                      <a:pt x="383461" y="156870"/>
                    </a:cubicBezTo>
                    <a:cubicBezTo>
                      <a:pt x="394886" y="207891"/>
                      <a:pt x="465471" y="192788"/>
                      <a:pt x="502795" y="211572"/>
                    </a:cubicBezTo>
                    <a:cubicBezTo>
                      <a:pt x="470295" y="240255"/>
                      <a:pt x="421292" y="219948"/>
                      <a:pt x="383334" y="238351"/>
                    </a:cubicBezTo>
                    <a:cubicBezTo>
                      <a:pt x="423323" y="243808"/>
                      <a:pt x="463821" y="244570"/>
                      <a:pt x="504064" y="248631"/>
                    </a:cubicBezTo>
                    <a:cubicBezTo>
                      <a:pt x="474104" y="277188"/>
                      <a:pt x="429036" y="272111"/>
                      <a:pt x="395394" y="293053"/>
                    </a:cubicBezTo>
                    <a:cubicBezTo>
                      <a:pt x="366576" y="320467"/>
                      <a:pt x="401488" y="374534"/>
                      <a:pt x="438558" y="363619"/>
                    </a:cubicBezTo>
                    <a:cubicBezTo>
                      <a:pt x="462424" y="366411"/>
                      <a:pt x="460647" y="344962"/>
                      <a:pt x="462043" y="328209"/>
                    </a:cubicBezTo>
                    <a:cubicBezTo>
                      <a:pt x="444270" y="337981"/>
                      <a:pt x="426624" y="347881"/>
                      <a:pt x="408851" y="357654"/>
                    </a:cubicBezTo>
                    <a:cubicBezTo>
                      <a:pt x="410247" y="333666"/>
                      <a:pt x="407455" y="302571"/>
                      <a:pt x="438558" y="298891"/>
                    </a:cubicBezTo>
                    <a:cubicBezTo>
                      <a:pt x="534025" y="277061"/>
                      <a:pt x="604610" y="394333"/>
                      <a:pt x="583663" y="478733"/>
                    </a:cubicBezTo>
                    <a:cubicBezTo>
                      <a:pt x="567794" y="445861"/>
                      <a:pt x="564747" y="400171"/>
                      <a:pt x="527296" y="383799"/>
                    </a:cubicBezTo>
                    <a:cubicBezTo>
                      <a:pt x="452776" y="382403"/>
                      <a:pt x="385619" y="433804"/>
                      <a:pt x="310083" y="417813"/>
                    </a:cubicBezTo>
                    <a:cubicBezTo>
                      <a:pt x="364037" y="474672"/>
                      <a:pt x="353246" y="559833"/>
                      <a:pt x="392220" y="623927"/>
                    </a:cubicBezTo>
                    <a:cubicBezTo>
                      <a:pt x="424085" y="652864"/>
                      <a:pt x="467502" y="628242"/>
                      <a:pt x="503049" y="620500"/>
                    </a:cubicBezTo>
                    <a:cubicBezTo>
                      <a:pt x="444778" y="693477"/>
                      <a:pt x="300435" y="686878"/>
                      <a:pt x="274537" y="587882"/>
                    </a:cubicBezTo>
                    <a:cubicBezTo>
                      <a:pt x="263492" y="560722"/>
                      <a:pt x="293579" y="548030"/>
                      <a:pt x="312876" y="539146"/>
                    </a:cubicBezTo>
                    <a:cubicBezTo>
                      <a:pt x="313257" y="553868"/>
                      <a:pt x="314145" y="583440"/>
                      <a:pt x="314653" y="598162"/>
                    </a:cubicBezTo>
                    <a:cubicBezTo>
                      <a:pt x="363275" y="571256"/>
                      <a:pt x="304751" y="505766"/>
                      <a:pt x="265396" y="533942"/>
                    </a:cubicBezTo>
                    <a:cubicBezTo>
                      <a:pt x="221090" y="570114"/>
                      <a:pt x="273394" y="628369"/>
                      <a:pt x="275045" y="673805"/>
                    </a:cubicBezTo>
                    <a:cubicBezTo>
                      <a:pt x="233278" y="654133"/>
                      <a:pt x="228834" y="599559"/>
                      <a:pt x="188718" y="577348"/>
                    </a:cubicBezTo>
                    <a:cubicBezTo>
                      <a:pt x="205856" y="616438"/>
                      <a:pt x="228580" y="652737"/>
                      <a:pt x="244830" y="692208"/>
                    </a:cubicBezTo>
                    <a:cubicBezTo>
                      <a:pt x="207760" y="677740"/>
                      <a:pt x="187956" y="642076"/>
                      <a:pt x="158630" y="617708"/>
                    </a:cubicBezTo>
                    <a:cubicBezTo>
                      <a:pt x="127273" y="605904"/>
                      <a:pt x="94520" y="631922"/>
                      <a:pt x="98456" y="664667"/>
                    </a:cubicBezTo>
                    <a:cubicBezTo>
                      <a:pt x="97186" y="693731"/>
                      <a:pt x="129686" y="700458"/>
                      <a:pt x="151521" y="705915"/>
                    </a:cubicBezTo>
                    <a:cubicBezTo>
                      <a:pt x="140730" y="685989"/>
                      <a:pt x="120418" y="675201"/>
                      <a:pt x="103026" y="662510"/>
                    </a:cubicBezTo>
                    <a:cubicBezTo>
                      <a:pt x="119529" y="651595"/>
                      <a:pt x="143142" y="629511"/>
                      <a:pt x="161423" y="650706"/>
                    </a:cubicBezTo>
                    <a:cubicBezTo>
                      <a:pt x="235182" y="723176"/>
                      <a:pt x="172595" y="852378"/>
                      <a:pt x="81190" y="873700"/>
                    </a:cubicBezTo>
                    <a:cubicBezTo>
                      <a:pt x="103534" y="844890"/>
                      <a:pt x="137937" y="819887"/>
                      <a:pt x="138826" y="780035"/>
                    </a:cubicBezTo>
                    <a:cubicBezTo>
                      <a:pt x="108992" y="722034"/>
                      <a:pt x="45136" y="691827"/>
                      <a:pt x="11748" y="636238"/>
                    </a:cubicBezTo>
                    <a:cubicBezTo>
                      <a:pt x="-16308" y="587755"/>
                      <a:pt x="9844" y="526200"/>
                      <a:pt x="48564" y="491805"/>
                    </a:cubicBezTo>
                    <a:cubicBezTo>
                      <a:pt x="78651" y="467310"/>
                      <a:pt x="118133" y="486221"/>
                      <a:pt x="151521" y="491552"/>
                    </a:cubicBezTo>
                    <a:cubicBezTo>
                      <a:pt x="152029" y="468960"/>
                      <a:pt x="148982" y="441292"/>
                      <a:pt x="169040" y="425301"/>
                    </a:cubicBezTo>
                    <a:cubicBezTo>
                      <a:pt x="203190" y="389129"/>
                      <a:pt x="257018" y="403217"/>
                      <a:pt x="299419" y="411847"/>
                    </a:cubicBezTo>
                    <a:cubicBezTo>
                      <a:pt x="269713" y="381387"/>
                      <a:pt x="234293" y="345343"/>
                      <a:pt x="241529" y="298764"/>
                    </a:cubicBezTo>
                    <a:cubicBezTo>
                      <a:pt x="248258" y="268684"/>
                      <a:pt x="276949" y="231371"/>
                      <a:pt x="311733" y="246728"/>
                    </a:cubicBezTo>
                    <a:cubicBezTo>
                      <a:pt x="332173" y="253581"/>
                      <a:pt x="330649" y="277569"/>
                      <a:pt x="336743" y="294322"/>
                    </a:cubicBezTo>
                    <a:cubicBezTo>
                      <a:pt x="319223" y="292545"/>
                      <a:pt x="301577" y="290641"/>
                      <a:pt x="284058" y="288864"/>
                    </a:cubicBezTo>
                    <a:cubicBezTo>
                      <a:pt x="284947" y="315263"/>
                      <a:pt x="301831" y="362476"/>
                      <a:pt x="335092" y="336078"/>
                    </a:cubicBezTo>
                    <a:cubicBezTo>
                      <a:pt x="373686" y="316278"/>
                      <a:pt x="369242" y="269827"/>
                      <a:pt x="355024" y="235813"/>
                    </a:cubicBezTo>
                    <a:cubicBezTo>
                      <a:pt x="372670" y="199895"/>
                      <a:pt x="368100" y="144686"/>
                      <a:pt x="322778" y="133898"/>
                    </a:cubicBezTo>
                    <a:cubicBezTo>
                      <a:pt x="290533" y="125268"/>
                      <a:pt x="285582" y="159282"/>
                      <a:pt x="281011" y="182000"/>
                    </a:cubicBezTo>
                    <a:cubicBezTo>
                      <a:pt x="294976" y="181619"/>
                      <a:pt x="322651" y="180731"/>
                      <a:pt x="336616" y="180223"/>
                    </a:cubicBezTo>
                    <a:cubicBezTo>
                      <a:pt x="333696" y="209922"/>
                      <a:pt x="306528" y="247489"/>
                      <a:pt x="274664" y="223502"/>
                    </a:cubicBezTo>
                    <a:cubicBezTo>
                      <a:pt x="196081" y="172354"/>
                      <a:pt x="266285" y="44802"/>
                      <a:pt x="348930" y="53559"/>
                    </a:cubicBezTo>
                    <a:cubicBezTo>
                      <a:pt x="408978" y="59651"/>
                      <a:pt x="464583" y="91381"/>
                      <a:pt x="525773" y="89223"/>
                    </a:cubicBezTo>
                    <a:moveTo>
                      <a:pt x="189226" y="459061"/>
                    </a:moveTo>
                    <a:cubicBezTo>
                      <a:pt x="197985" y="473656"/>
                      <a:pt x="206364" y="488379"/>
                      <a:pt x="214362" y="503482"/>
                    </a:cubicBezTo>
                    <a:cubicBezTo>
                      <a:pt x="193669" y="519854"/>
                      <a:pt x="171452" y="516174"/>
                      <a:pt x="154441" y="495359"/>
                    </a:cubicBezTo>
                    <a:cubicBezTo>
                      <a:pt x="149109" y="509955"/>
                      <a:pt x="144920" y="524931"/>
                      <a:pt x="141238" y="540288"/>
                    </a:cubicBezTo>
                    <a:cubicBezTo>
                      <a:pt x="136287" y="545745"/>
                      <a:pt x="126131" y="556660"/>
                      <a:pt x="121053" y="562118"/>
                    </a:cubicBezTo>
                    <a:cubicBezTo>
                      <a:pt x="111785" y="546126"/>
                      <a:pt x="102518" y="530135"/>
                      <a:pt x="93378" y="514143"/>
                    </a:cubicBezTo>
                    <a:cubicBezTo>
                      <a:pt x="76874" y="530769"/>
                      <a:pt x="49199" y="551964"/>
                      <a:pt x="70907" y="576586"/>
                    </a:cubicBezTo>
                    <a:cubicBezTo>
                      <a:pt x="105819" y="605904"/>
                      <a:pt x="154822" y="587374"/>
                      <a:pt x="178181" y="552853"/>
                    </a:cubicBezTo>
                    <a:cubicBezTo>
                      <a:pt x="216520" y="545492"/>
                      <a:pt x="260826" y="522900"/>
                      <a:pt x="252701" y="475941"/>
                    </a:cubicBezTo>
                    <a:cubicBezTo>
                      <a:pt x="248131" y="440023"/>
                      <a:pt x="212965" y="450811"/>
                      <a:pt x="189226" y="459061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29" name="任意多边形: 形状 85"/>
              <p:cNvSpPr/>
              <p:nvPr/>
            </p:nvSpPr>
            <p:spPr>
              <a:xfrm>
                <a:off x="9380" y="5001"/>
                <a:ext cx="579" cy="697"/>
              </a:xfrm>
              <a:custGeom>
                <a:avLst/>
                <a:gdLst>
                  <a:gd name="connsiteX0" fmla="*/ 0 w 367904"/>
                  <a:gd name="connsiteY0" fmla="*/ 54823 h 442852"/>
                  <a:gd name="connsiteX1" fmla="*/ 262789 w 367904"/>
                  <a:gd name="connsiteY1" fmla="*/ 90487 h 442852"/>
                  <a:gd name="connsiteX2" fmla="*/ 212770 w 367904"/>
                  <a:gd name="connsiteY2" fmla="*/ 197733 h 442852"/>
                  <a:gd name="connsiteX3" fmla="*/ 206423 w 367904"/>
                  <a:gd name="connsiteY3" fmla="*/ 131989 h 442852"/>
                  <a:gd name="connsiteX4" fmla="*/ 214801 w 367904"/>
                  <a:gd name="connsiteY4" fmla="*/ 213724 h 442852"/>
                  <a:gd name="connsiteX5" fmla="*/ 266344 w 367904"/>
                  <a:gd name="connsiteY5" fmla="*/ 185548 h 442852"/>
                  <a:gd name="connsiteX6" fmla="*/ 267486 w 367904"/>
                  <a:gd name="connsiteY6" fmla="*/ 50508 h 442852"/>
                  <a:gd name="connsiteX7" fmla="*/ 367904 w 367904"/>
                  <a:gd name="connsiteY7" fmla="*/ 198367 h 442852"/>
                  <a:gd name="connsiteX8" fmla="*/ 260377 w 367904"/>
                  <a:gd name="connsiteY8" fmla="*/ 345084 h 442852"/>
                  <a:gd name="connsiteX9" fmla="*/ 205407 w 367904"/>
                  <a:gd name="connsiteY9" fmla="*/ 333661 h 442852"/>
                  <a:gd name="connsiteX10" fmla="*/ 224196 w 367904"/>
                  <a:gd name="connsiteY10" fmla="*/ 269949 h 442852"/>
                  <a:gd name="connsiteX11" fmla="*/ 180398 w 367904"/>
                  <a:gd name="connsiteY11" fmla="*/ 315004 h 442852"/>
                  <a:gd name="connsiteX12" fmla="*/ 226354 w 367904"/>
                  <a:gd name="connsiteY12" fmla="*/ 362345 h 442852"/>
                  <a:gd name="connsiteX13" fmla="*/ 363461 w 367904"/>
                  <a:gd name="connsiteY13" fmla="*/ 287082 h 442852"/>
                  <a:gd name="connsiteX14" fmla="*/ 283482 w 367904"/>
                  <a:gd name="connsiteY14" fmla="*/ 419330 h 442852"/>
                  <a:gd name="connsiteX15" fmla="*/ 61191 w 367904"/>
                  <a:gd name="connsiteY15" fmla="*/ 326300 h 442852"/>
                  <a:gd name="connsiteX16" fmla="*/ 105369 w 367904"/>
                  <a:gd name="connsiteY16" fmla="*/ 294063 h 442852"/>
                  <a:gd name="connsiteX17" fmla="*/ 136092 w 367904"/>
                  <a:gd name="connsiteY17" fmla="*/ 356252 h 442852"/>
                  <a:gd name="connsiteX18" fmla="*/ 119461 w 367904"/>
                  <a:gd name="connsiteY18" fmla="*/ 297744 h 442852"/>
                  <a:gd name="connsiteX19" fmla="*/ 187888 w 367904"/>
                  <a:gd name="connsiteY19" fmla="*/ 247484 h 442852"/>
                  <a:gd name="connsiteX20" fmla="*/ 128094 w 367904"/>
                  <a:gd name="connsiteY20" fmla="*/ 172857 h 442852"/>
                  <a:gd name="connsiteX21" fmla="*/ 152976 w 367904"/>
                  <a:gd name="connsiteY21" fmla="*/ 96071 h 442852"/>
                  <a:gd name="connsiteX22" fmla="*/ 0 w 367904"/>
                  <a:gd name="connsiteY22" fmla="*/ 54823 h 442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67904" h="442852">
                    <a:moveTo>
                      <a:pt x="0" y="54823"/>
                    </a:moveTo>
                    <a:cubicBezTo>
                      <a:pt x="68554" y="-25896"/>
                      <a:pt x="228639" y="-20312"/>
                      <a:pt x="262789" y="90487"/>
                    </a:cubicBezTo>
                    <a:cubicBezTo>
                      <a:pt x="277261" y="127547"/>
                      <a:pt x="262916" y="206363"/>
                      <a:pt x="212770" y="197733"/>
                    </a:cubicBezTo>
                    <a:cubicBezTo>
                      <a:pt x="200583" y="177933"/>
                      <a:pt x="208327" y="153692"/>
                      <a:pt x="206423" y="131989"/>
                    </a:cubicBezTo>
                    <a:cubicBezTo>
                      <a:pt x="185476" y="155723"/>
                      <a:pt x="181413" y="198875"/>
                      <a:pt x="214801" y="213724"/>
                    </a:cubicBezTo>
                    <a:cubicBezTo>
                      <a:pt x="236764" y="227558"/>
                      <a:pt x="256314" y="202555"/>
                      <a:pt x="266344" y="185548"/>
                    </a:cubicBezTo>
                    <a:cubicBezTo>
                      <a:pt x="292876" y="144300"/>
                      <a:pt x="270914" y="94676"/>
                      <a:pt x="267486" y="50508"/>
                    </a:cubicBezTo>
                    <a:cubicBezTo>
                      <a:pt x="319155" y="82872"/>
                      <a:pt x="362572" y="135924"/>
                      <a:pt x="367904" y="198367"/>
                    </a:cubicBezTo>
                    <a:cubicBezTo>
                      <a:pt x="364350" y="263476"/>
                      <a:pt x="315093" y="315512"/>
                      <a:pt x="260377" y="345084"/>
                    </a:cubicBezTo>
                    <a:cubicBezTo>
                      <a:pt x="242604" y="354857"/>
                      <a:pt x="213024" y="357141"/>
                      <a:pt x="205407" y="333661"/>
                    </a:cubicBezTo>
                    <a:cubicBezTo>
                      <a:pt x="185476" y="310435"/>
                      <a:pt x="214293" y="290255"/>
                      <a:pt x="224196" y="269949"/>
                    </a:cubicBezTo>
                    <a:cubicBezTo>
                      <a:pt x="206169" y="280102"/>
                      <a:pt x="178620" y="289113"/>
                      <a:pt x="180398" y="315004"/>
                    </a:cubicBezTo>
                    <a:cubicBezTo>
                      <a:pt x="177351" y="340769"/>
                      <a:pt x="199948" y="364883"/>
                      <a:pt x="226354" y="362345"/>
                    </a:cubicBezTo>
                    <a:cubicBezTo>
                      <a:pt x="285132" y="371736"/>
                      <a:pt x="323725" y="320462"/>
                      <a:pt x="363461" y="287082"/>
                    </a:cubicBezTo>
                    <a:cubicBezTo>
                      <a:pt x="350766" y="337596"/>
                      <a:pt x="330327" y="390901"/>
                      <a:pt x="283482" y="419330"/>
                    </a:cubicBezTo>
                    <a:cubicBezTo>
                      <a:pt x="205407" y="476951"/>
                      <a:pt x="73886" y="422123"/>
                      <a:pt x="61191" y="326300"/>
                    </a:cubicBezTo>
                    <a:cubicBezTo>
                      <a:pt x="59286" y="299393"/>
                      <a:pt x="86454" y="299774"/>
                      <a:pt x="105369" y="294063"/>
                    </a:cubicBezTo>
                    <a:cubicBezTo>
                      <a:pt x="113113" y="315766"/>
                      <a:pt x="118445" y="339753"/>
                      <a:pt x="136092" y="356252"/>
                    </a:cubicBezTo>
                    <a:cubicBezTo>
                      <a:pt x="132537" y="336200"/>
                      <a:pt x="126951" y="316654"/>
                      <a:pt x="119461" y="297744"/>
                    </a:cubicBezTo>
                    <a:cubicBezTo>
                      <a:pt x="141931" y="281117"/>
                      <a:pt x="179636" y="277944"/>
                      <a:pt x="187888" y="247484"/>
                    </a:cubicBezTo>
                    <a:cubicBezTo>
                      <a:pt x="187380" y="212455"/>
                      <a:pt x="166179" y="176283"/>
                      <a:pt x="128094" y="172857"/>
                    </a:cubicBezTo>
                    <a:cubicBezTo>
                      <a:pt x="150183" y="154073"/>
                      <a:pt x="171511" y="124882"/>
                      <a:pt x="152976" y="96071"/>
                    </a:cubicBezTo>
                    <a:cubicBezTo>
                      <a:pt x="123904" y="38832"/>
                      <a:pt x="51415" y="54823"/>
                      <a:pt x="0" y="5482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0" name="任意多边形: 形状 86"/>
              <p:cNvSpPr/>
              <p:nvPr/>
            </p:nvSpPr>
            <p:spPr>
              <a:xfrm>
                <a:off x="9243" y="5104"/>
                <a:ext cx="373" cy="617"/>
              </a:xfrm>
              <a:custGeom>
                <a:avLst/>
                <a:gdLst>
                  <a:gd name="connsiteX0" fmla="*/ 9041 w 237171"/>
                  <a:gd name="connsiteY0" fmla="*/ 94993 h 391725"/>
                  <a:gd name="connsiteX1" fmla="*/ 137515 w 237171"/>
                  <a:gd name="connsiteY1" fmla="*/ 947 h 391725"/>
                  <a:gd name="connsiteX2" fmla="*/ 228539 w 237171"/>
                  <a:gd name="connsiteY2" fmla="*/ 45749 h 391725"/>
                  <a:gd name="connsiteX3" fmla="*/ 208735 w 237171"/>
                  <a:gd name="connsiteY3" fmla="*/ 93850 h 391725"/>
                  <a:gd name="connsiteX4" fmla="*/ 206450 w 237171"/>
                  <a:gd name="connsiteY4" fmla="*/ 113396 h 391725"/>
                  <a:gd name="connsiteX5" fmla="*/ 169253 w 237171"/>
                  <a:gd name="connsiteY5" fmla="*/ 158578 h 391725"/>
                  <a:gd name="connsiteX6" fmla="*/ 193374 w 237171"/>
                  <a:gd name="connsiteY6" fmla="*/ 197542 h 391725"/>
                  <a:gd name="connsiteX7" fmla="*/ 133326 w 237171"/>
                  <a:gd name="connsiteY7" fmla="*/ 245771 h 391725"/>
                  <a:gd name="connsiteX8" fmla="*/ 237172 w 237171"/>
                  <a:gd name="connsiteY8" fmla="*/ 391726 h 391725"/>
                  <a:gd name="connsiteX9" fmla="*/ 66930 w 237171"/>
                  <a:gd name="connsiteY9" fmla="*/ 303391 h 391725"/>
                  <a:gd name="connsiteX10" fmla="*/ 98414 w 237171"/>
                  <a:gd name="connsiteY10" fmla="*/ 117584 h 391725"/>
                  <a:gd name="connsiteX11" fmla="*/ 140181 w 237171"/>
                  <a:gd name="connsiteY11" fmla="*/ 157563 h 391725"/>
                  <a:gd name="connsiteX12" fmla="*/ 101461 w 237171"/>
                  <a:gd name="connsiteY12" fmla="*/ 198303 h 391725"/>
                  <a:gd name="connsiteX13" fmla="*/ 148433 w 237171"/>
                  <a:gd name="connsiteY13" fmla="*/ 146267 h 391725"/>
                  <a:gd name="connsiteX14" fmla="*/ 71120 w 237171"/>
                  <a:gd name="connsiteY14" fmla="*/ 117203 h 391725"/>
                  <a:gd name="connsiteX15" fmla="*/ 26433 w 237171"/>
                  <a:gd name="connsiteY15" fmla="*/ 240186 h 391725"/>
                  <a:gd name="connsiteX16" fmla="*/ 9041 w 237171"/>
                  <a:gd name="connsiteY16" fmla="*/ 94993 h 39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7171" h="391725">
                    <a:moveTo>
                      <a:pt x="9041" y="94993"/>
                    </a:moveTo>
                    <a:cubicBezTo>
                      <a:pt x="26179" y="40037"/>
                      <a:pt x="79879" y="439"/>
                      <a:pt x="137515" y="947"/>
                    </a:cubicBezTo>
                    <a:cubicBezTo>
                      <a:pt x="173569" y="-3749"/>
                      <a:pt x="214955" y="8689"/>
                      <a:pt x="228539" y="45749"/>
                    </a:cubicBezTo>
                    <a:cubicBezTo>
                      <a:pt x="242631" y="65929"/>
                      <a:pt x="220668" y="80651"/>
                      <a:pt x="208735" y="93850"/>
                    </a:cubicBezTo>
                    <a:cubicBezTo>
                      <a:pt x="208227" y="98800"/>
                      <a:pt x="207084" y="108573"/>
                      <a:pt x="206450" y="113396"/>
                    </a:cubicBezTo>
                    <a:cubicBezTo>
                      <a:pt x="192358" y="126595"/>
                      <a:pt x="172554" y="137510"/>
                      <a:pt x="169253" y="158578"/>
                    </a:cubicBezTo>
                    <a:cubicBezTo>
                      <a:pt x="175347" y="168351"/>
                      <a:pt x="187407" y="187896"/>
                      <a:pt x="193374" y="197542"/>
                    </a:cubicBezTo>
                    <a:cubicBezTo>
                      <a:pt x="173442" y="213661"/>
                      <a:pt x="146148" y="222418"/>
                      <a:pt x="133326" y="245771"/>
                    </a:cubicBezTo>
                    <a:cubicBezTo>
                      <a:pt x="130025" y="313799"/>
                      <a:pt x="191343" y="353270"/>
                      <a:pt x="237172" y="391726"/>
                    </a:cubicBezTo>
                    <a:cubicBezTo>
                      <a:pt x="171411" y="388553"/>
                      <a:pt x="102858" y="361266"/>
                      <a:pt x="66930" y="303391"/>
                    </a:cubicBezTo>
                    <a:cubicBezTo>
                      <a:pt x="28845" y="246659"/>
                      <a:pt x="34812" y="153629"/>
                      <a:pt x="98414" y="117584"/>
                    </a:cubicBezTo>
                    <a:cubicBezTo>
                      <a:pt x="124058" y="110350"/>
                      <a:pt x="137769" y="136114"/>
                      <a:pt x="140181" y="157563"/>
                    </a:cubicBezTo>
                    <a:cubicBezTo>
                      <a:pt x="127994" y="171778"/>
                      <a:pt x="114410" y="184850"/>
                      <a:pt x="101461" y="198303"/>
                    </a:cubicBezTo>
                    <a:cubicBezTo>
                      <a:pt x="121392" y="185358"/>
                      <a:pt x="153892" y="176855"/>
                      <a:pt x="148433" y="146267"/>
                    </a:cubicBezTo>
                    <a:cubicBezTo>
                      <a:pt x="153511" y="104511"/>
                      <a:pt x="97145" y="99942"/>
                      <a:pt x="71120" y="117203"/>
                    </a:cubicBezTo>
                    <a:cubicBezTo>
                      <a:pt x="31257" y="144871"/>
                      <a:pt x="35446" y="198050"/>
                      <a:pt x="26433" y="240186"/>
                    </a:cubicBezTo>
                    <a:cubicBezTo>
                      <a:pt x="4851" y="195638"/>
                      <a:pt x="-10637" y="143094"/>
                      <a:pt x="9041" y="9499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1" name="任意多边形: 形状 88"/>
              <p:cNvSpPr/>
              <p:nvPr/>
            </p:nvSpPr>
            <p:spPr>
              <a:xfrm>
                <a:off x="9544" y="5317"/>
                <a:ext cx="108" cy="103"/>
              </a:xfrm>
              <a:custGeom>
                <a:avLst/>
                <a:gdLst>
                  <a:gd name="connsiteX0" fmla="*/ 2719 w 68733"/>
                  <a:gd name="connsiteY0" fmla="*/ 6751 h 65640"/>
                  <a:gd name="connsiteX1" fmla="*/ 68733 w 68733"/>
                  <a:gd name="connsiteY1" fmla="*/ 6623 h 65640"/>
                  <a:gd name="connsiteX2" fmla="*/ 62386 w 68733"/>
                  <a:gd name="connsiteY2" fmla="*/ 65640 h 65640"/>
                  <a:gd name="connsiteX3" fmla="*/ 2592 w 68733"/>
                  <a:gd name="connsiteY3" fmla="*/ 65640 h 65640"/>
                  <a:gd name="connsiteX4" fmla="*/ 2719 w 68733"/>
                  <a:gd name="connsiteY4" fmla="*/ 6751 h 65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733" h="65640">
                    <a:moveTo>
                      <a:pt x="2719" y="6751"/>
                    </a:moveTo>
                    <a:cubicBezTo>
                      <a:pt x="23031" y="-7210"/>
                      <a:pt x="46898" y="4466"/>
                      <a:pt x="68733" y="6623"/>
                    </a:cubicBezTo>
                    <a:cubicBezTo>
                      <a:pt x="66575" y="26296"/>
                      <a:pt x="64544" y="45968"/>
                      <a:pt x="62386" y="65640"/>
                    </a:cubicBezTo>
                    <a:cubicBezTo>
                      <a:pt x="42327" y="65640"/>
                      <a:pt x="22396" y="65640"/>
                      <a:pt x="2592" y="65640"/>
                    </a:cubicBezTo>
                    <a:cubicBezTo>
                      <a:pt x="1322" y="46095"/>
                      <a:pt x="-2613" y="26042"/>
                      <a:pt x="2719" y="6751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2" name="任意多边形: 形状 91"/>
              <p:cNvSpPr/>
              <p:nvPr/>
            </p:nvSpPr>
            <p:spPr>
              <a:xfrm>
                <a:off x="8811" y="5616"/>
                <a:ext cx="787" cy="744"/>
              </a:xfrm>
              <a:custGeom>
                <a:avLst/>
                <a:gdLst>
                  <a:gd name="connsiteX0" fmla="*/ 180398 w 499960"/>
                  <a:gd name="connsiteY0" fmla="*/ 31389 h 472681"/>
                  <a:gd name="connsiteX1" fmla="*/ 352416 w 499960"/>
                  <a:gd name="connsiteY1" fmla="*/ 75810 h 472681"/>
                  <a:gd name="connsiteX2" fmla="*/ 280816 w 499960"/>
                  <a:gd name="connsiteY2" fmla="*/ 105001 h 472681"/>
                  <a:gd name="connsiteX3" fmla="*/ 312934 w 499960"/>
                  <a:gd name="connsiteY3" fmla="*/ 59311 h 472681"/>
                  <a:gd name="connsiteX4" fmla="*/ 248189 w 499960"/>
                  <a:gd name="connsiteY4" fmla="*/ 76444 h 472681"/>
                  <a:gd name="connsiteX5" fmla="*/ 320805 w 499960"/>
                  <a:gd name="connsiteY5" fmla="*/ 152595 h 472681"/>
                  <a:gd name="connsiteX6" fmla="*/ 430237 w 499960"/>
                  <a:gd name="connsiteY6" fmla="*/ 172521 h 472681"/>
                  <a:gd name="connsiteX7" fmla="*/ 400912 w 499960"/>
                  <a:gd name="connsiteY7" fmla="*/ 117312 h 472681"/>
                  <a:gd name="connsiteX8" fmla="*/ 384027 w 499960"/>
                  <a:gd name="connsiteY8" fmla="*/ 162875 h 472681"/>
                  <a:gd name="connsiteX9" fmla="*/ 381869 w 499960"/>
                  <a:gd name="connsiteY9" fmla="*/ 83171 h 472681"/>
                  <a:gd name="connsiteX10" fmla="*/ 492697 w 499960"/>
                  <a:gd name="connsiteY10" fmla="*/ 226715 h 472681"/>
                  <a:gd name="connsiteX11" fmla="*/ 364477 w 499960"/>
                  <a:gd name="connsiteY11" fmla="*/ 381047 h 472681"/>
                  <a:gd name="connsiteX12" fmla="*/ 418939 w 499960"/>
                  <a:gd name="connsiteY12" fmla="*/ 472681 h 472681"/>
                  <a:gd name="connsiteX13" fmla="*/ 336928 w 499960"/>
                  <a:gd name="connsiteY13" fmla="*/ 253621 h 472681"/>
                  <a:gd name="connsiteX14" fmla="*/ 386566 w 499960"/>
                  <a:gd name="connsiteY14" fmla="*/ 265044 h 472681"/>
                  <a:gd name="connsiteX15" fmla="*/ 349369 w 499960"/>
                  <a:gd name="connsiteY15" fmla="*/ 299185 h 472681"/>
                  <a:gd name="connsiteX16" fmla="*/ 399388 w 499960"/>
                  <a:gd name="connsiteY16" fmla="*/ 292077 h 472681"/>
                  <a:gd name="connsiteX17" fmla="*/ 347592 w 499960"/>
                  <a:gd name="connsiteY17" fmla="*/ 215546 h 472681"/>
                  <a:gd name="connsiteX18" fmla="*/ 256949 w 499960"/>
                  <a:gd name="connsiteY18" fmla="*/ 295377 h 472681"/>
                  <a:gd name="connsiteX19" fmla="*/ 309761 w 499960"/>
                  <a:gd name="connsiteY19" fmla="*/ 175059 h 472681"/>
                  <a:gd name="connsiteX20" fmla="*/ 229020 w 499960"/>
                  <a:gd name="connsiteY20" fmla="*/ 277482 h 472681"/>
                  <a:gd name="connsiteX21" fmla="*/ 253648 w 499960"/>
                  <a:gd name="connsiteY21" fmla="*/ 164906 h 472681"/>
                  <a:gd name="connsiteX22" fmla="*/ 190300 w 499960"/>
                  <a:gd name="connsiteY22" fmla="*/ 134827 h 472681"/>
                  <a:gd name="connsiteX23" fmla="*/ 166687 w 499960"/>
                  <a:gd name="connsiteY23" fmla="*/ 191432 h 472681"/>
                  <a:gd name="connsiteX24" fmla="*/ 191442 w 499960"/>
                  <a:gd name="connsiteY24" fmla="*/ 188513 h 472681"/>
                  <a:gd name="connsiteX25" fmla="*/ 184714 w 499960"/>
                  <a:gd name="connsiteY25" fmla="*/ 141299 h 472681"/>
                  <a:gd name="connsiteX26" fmla="*/ 227623 w 499960"/>
                  <a:gd name="connsiteY26" fmla="*/ 188005 h 472681"/>
                  <a:gd name="connsiteX27" fmla="*/ 0 w 499960"/>
                  <a:gd name="connsiteY27" fmla="*/ 227349 h 472681"/>
                  <a:gd name="connsiteX28" fmla="*/ 106258 w 499960"/>
                  <a:gd name="connsiteY28" fmla="*/ 227857 h 472681"/>
                  <a:gd name="connsiteX29" fmla="*/ 180398 w 499960"/>
                  <a:gd name="connsiteY29" fmla="*/ 31389 h 472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99960" h="472681">
                    <a:moveTo>
                      <a:pt x="180398" y="31389"/>
                    </a:moveTo>
                    <a:cubicBezTo>
                      <a:pt x="229147" y="-20521"/>
                      <a:pt x="350639" y="-9606"/>
                      <a:pt x="352416" y="75810"/>
                    </a:cubicBezTo>
                    <a:cubicBezTo>
                      <a:pt x="354828" y="115408"/>
                      <a:pt x="307602" y="121500"/>
                      <a:pt x="280816" y="105001"/>
                    </a:cubicBezTo>
                    <a:cubicBezTo>
                      <a:pt x="291480" y="89771"/>
                      <a:pt x="302271" y="74541"/>
                      <a:pt x="312934" y="59311"/>
                    </a:cubicBezTo>
                    <a:cubicBezTo>
                      <a:pt x="290718" y="53726"/>
                      <a:pt x="249967" y="40908"/>
                      <a:pt x="248189" y="76444"/>
                    </a:cubicBezTo>
                    <a:cubicBezTo>
                      <a:pt x="240191" y="121881"/>
                      <a:pt x="282339" y="146376"/>
                      <a:pt x="320805" y="152595"/>
                    </a:cubicBezTo>
                    <a:cubicBezTo>
                      <a:pt x="345561" y="185467"/>
                      <a:pt x="398119" y="208439"/>
                      <a:pt x="430237" y="172521"/>
                    </a:cubicBezTo>
                    <a:cubicBezTo>
                      <a:pt x="450042" y="148153"/>
                      <a:pt x="424398" y="123277"/>
                      <a:pt x="400912" y="117312"/>
                    </a:cubicBezTo>
                    <a:cubicBezTo>
                      <a:pt x="396722" y="128734"/>
                      <a:pt x="388216" y="151453"/>
                      <a:pt x="384027" y="162875"/>
                    </a:cubicBezTo>
                    <a:cubicBezTo>
                      <a:pt x="347338" y="148914"/>
                      <a:pt x="340991" y="95990"/>
                      <a:pt x="381869" y="83171"/>
                    </a:cubicBezTo>
                    <a:cubicBezTo>
                      <a:pt x="461086" y="52838"/>
                      <a:pt x="521388" y="160210"/>
                      <a:pt x="492697" y="226715"/>
                    </a:cubicBezTo>
                    <a:cubicBezTo>
                      <a:pt x="462102" y="287508"/>
                      <a:pt x="391517" y="317715"/>
                      <a:pt x="364477" y="381047"/>
                    </a:cubicBezTo>
                    <a:cubicBezTo>
                      <a:pt x="363080" y="419249"/>
                      <a:pt x="400150" y="443363"/>
                      <a:pt x="418939" y="472681"/>
                    </a:cubicBezTo>
                    <a:cubicBezTo>
                      <a:pt x="331088" y="451740"/>
                      <a:pt x="265962" y="325076"/>
                      <a:pt x="336928" y="253621"/>
                    </a:cubicBezTo>
                    <a:cubicBezTo>
                      <a:pt x="350131" y="234838"/>
                      <a:pt x="393168" y="234584"/>
                      <a:pt x="386566" y="265044"/>
                    </a:cubicBezTo>
                    <a:cubicBezTo>
                      <a:pt x="377553" y="279513"/>
                      <a:pt x="365111" y="290808"/>
                      <a:pt x="349369" y="299185"/>
                    </a:cubicBezTo>
                    <a:cubicBezTo>
                      <a:pt x="366127" y="297281"/>
                      <a:pt x="382757" y="294870"/>
                      <a:pt x="399388" y="292077"/>
                    </a:cubicBezTo>
                    <a:cubicBezTo>
                      <a:pt x="401800" y="257810"/>
                      <a:pt x="396214" y="203362"/>
                      <a:pt x="347592" y="215546"/>
                    </a:cubicBezTo>
                    <a:cubicBezTo>
                      <a:pt x="315093" y="239660"/>
                      <a:pt x="293765" y="276594"/>
                      <a:pt x="256949" y="295377"/>
                    </a:cubicBezTo>
                    <a:cubicBezTo>
                      <a:pt x="270152" y="253368"/>
                      <a:pt x="295161" y="216435"/>
                      <a:pt x="309761" y="175059"/>
                    </a:cubicBezTo>
                    <a:cubicBezTo>
                      <a:pt x="277515" y="205139"/>
                      <a:pt x="263043" y="249052"/>
                      <a:pt x="229020" y="277482"/>
                    </a:cubicBezTo>
                    <a:cubicBezTo>
                      <a:pt x="233209" y="239026"/>
                      <a:pt x="247174" y="202727"/>
                      <a:pt x="253648" y="164906"/>
                    </a:cubicBezTo>
                    <a:cubicBezTo>
                      <a:pt x="251363" y="136857"/>
                      <a:pt x="214166" y="118962"/>
                      <a:pt x="190300" y="134827"/>
                    </a:cubicBezTo>
                    <a:cubicBezTo>
                      <a:pt x="167068" y="143203"/>
                      <a:pt x="173542" y="172648"/>
                      <a:pt x="166687" y="191432"/>
                    </a:cubicBezTo>
                    <a:cubicBezTo>
                      <a:pt x="172907" y="190797"/>
                      <a:pt x="185349" y="189274"/>
                      <a:pt x="191442" y="188513"/>
                    </a:cubicBezTo>
                    <a:cubicBezTo>
                      <a:pt x="189792" y="176709"/>
                      <a:pt x="186364" y="153103"/>
                      <a:pt x="184714" y="141299"/>
                    </a:cubicBezTo>
                    <a:cubicBezTo>
                      <a:pt x="210104" y="143584"/>
                      <a:pt x="237145" y="158560"/>
                      <a:pt x="227623" y="188005"/>
                    </a:cubicBezTo>
                    <a:cubicBezTo>
                      <a:pt x="202995" y="284970"/>
                      <a:pt x="60683" y="295885"/>
                      <a:pt x="0" y="227349"/>
                    </a:cubicBezTo>
                    <a:cubicBezTo>
                      <a:pt x="34404" y="228619"/>
                      <a:pt x="74901" y="248672"/>
                      <a:pt x="106258" y="227857"/>
                    </a:cubicBezTo>
                    <a:cubicBezTo>
                      <a:pt x="147390" y="169475"/>
                      <a:pt x="132029" y="86217"/>
                      <a:pt x="180398" y="31389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3" name="任意多边形: 形状 94"/>
              <p:cNvSpPr/>
              <p:nvPr/>
            </p:nvSpPr>
            <p:spPr>
              <a:xfrm>
                <a:off x="8744" y="5676"/>
                <a:ext cx="244" cy="256"/>
              </a:xfrm>
              <a:custGeom>
                <a:avLst/>
                <a:gdLst>
                  <a:gd name="connsiteX0" fmla="*/ 120096 w 155007"/>
                  <a:gd name="connsiteY0" fmla="*/ 0 h 162708"/>
                  <a:gd name="connsiteX1" fmla="*/ 155007 w 155007"/>
                  <a:gd name="connsiteY1" fmla="*/ 71709 h 162708"/>
                  <a:gd name="connsiteX2" fmla="*/ 124920 w 155007"/>
                  <a:gd name="connsiteY2" fmla="*/ 64728 h 162708"/>
                  <a:gd name="connsiteX3" fmla="*/ 57509 w 155007"/>
                  <a:gd name="connsiteY3" fmla="*/ 137706 h 162708"/>
                  <a:gd name="connsiteX4" fmla="*/ 104989 w 155007"/>
                  <a:gd name="connsiteY4" fmla="*/ 105469 h 162708"/>
                  <a:gd name="connsiteX5" fmla="*/ 73885 w 155007"/>
                  <a:gd name="connsiteY5" fmla="*/ 158520 h 162708"/>
                  <a:gd name="connsiteX6" fmla="*/ 39228 w 155007"/>
                  <a:gd name="connsiteY6" fmla="*/ 144305 h 162708"/>
                  <a:gd name="connsiteX7" fmla="*/ 16631 w 155007"/>
                  <a:gd name="connsiteY7" fmla="*/ 162708 h 162708"/>
                  <a:gd name="connsiteX8" fmla="*/ 0 w 155007"/>
                  <a:gd name="connsiteY8" fmla="*/ 117145 h 162708"/>
                  <a:gd name="connsiteX9" fmla="*/ 81757 w 155007"/>
                  <a:gd name="connsiteY9" fmla="*/ 70059 h 162708"/>
                  <a:gd name="connsiteX10" fmla="*/ 52685 w 155007"/>
                  <a:gd name="connsiteY10" fmla="*/ 49117 h 162708"/>
                  <a:gd name="connsiteX11" fmla="*/ 120096 w 155007"/>
                  <a:gd name="connsiteY11" fmla="*/ 0 h 162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5007" h="162708">
                    <a:moveTo>
                      <a:pt x="120096" y="0"/>
                    </a:moveTo>
                    <a:cubicBezTo>
                      <a:pt x="142058" y="17895"/>
                      <a:pt x="151072" y="44294"/>
                      <a:pt x="155007" y="71709"/>
                    </a:cubicBezTo>
                    <a:cubicBezTo>
                      <a:pt x="147517" y="69932"/>
                      <a:pt x="132410" y="66505"/>
                      <a:pt x="124920" y="64728"/>
                    </a:cubicBezTo>
                    <a:cubicBezTo>
                      <a:pt x="98768" y="84654"/>
                      <a:pt x="39736" y="93919"/>
                      <a:pt x="57509" y="137706"/>
                    </a:cubicBezTo>
                    <a:cubicBezTo>
                      <a:pt x="73251" y="126918"/>
                      <a:pt x="88993" y="116003"/>
                      <a:pt x="104989" y="105469"/>
                    </a:cubicBezTo>
                    <a:cubicBezTo>
                      <a:pt x="97118" y="124125"/>
                      <a:pt x="95213" y="149382"/>
                      <a:pt x="73885" y="158520"/>
                    </a:cubicBezTo>
                    <a:cubicBezTo>
                      <a:pt x="62079" y="154205"/>
                      <a:pt x="50526" y="149509"/>
                      <a:pt x="39228" y="144305"/>
                    </a:cubicBezTo>
                    <a:cubicBezTo>
                      <a:pt x="33515" y="148874"/>
                      <a:pt x="22216" y="158012"/>
                      <a:pt x="16631" y="162708"/>
                    </a:cubicBezTo>
                    <a:cubicBezTo>
                      <a:pt x="8760" y="148113"/>
                      <a:pt x="3301" y="132883"/>
                      <a:pt x="0" y="117145"/>
                    </a:cubicBezTo>
                    <a:cubicBezTo>
                      <a:pt x="27802" y="102423"/>
                      <a:pt x="55351" y="87192"/>
                      <a:pt x="81757" y="70059"/>
                    </a:cubicBezTo>
                    <a:cubicBezTo>
                      <a:pt x="72362" y="62570"/>
                      <a:pt x="62206" y="56098"/>
                      <a:pt x="52685" y="49117"/>
                    </a:cubicBezTo>
                    <a:cubicBezTo>
                      <a:pt x="82645" y="44421"/>
                      <a:pt x="102449" y="22338"/>
                      <a:pt x="120096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4" name="任意多边形: 形状 96"/>
              <p:cNvSpPr/>
              <p:nvPr/>
            </p:nvSpPr>
            <p:spPr>
              <a:xfrm>
                <a:off x="8669" y="5705"/>
                <a:ext cx="170" cy="179"/>
              </a:xfrm>
              <a:custGeom>
                <a:avLst/>
                <a:gdLst>
                  <a:gd name="connsiteX0" fmla="*/ 45829 w 107908"/>
                  <a:gd name="connsiteY0" fmla="*/ 539 h 113495"/>
                  <a:gd name="connsiteX1" fmla="*/ 107908 w 107908"/>
                  <a:gd name="connsiteY1" fmla="*/ 10058 h 113495"/>
                  <a:gd name="connsiteX2" fmla="*/ 62333 w 107908"/>
                  <a:gd name="connsiteY2" fmla="*/ 20846 h 113495"/>
                  <a:gd name="connsiteX3" fmla="*/ 77313 w 107908"/>
                  <a:gd name="connsiteY3" fmla="*/ 65140 h 113495"/>
                  <a:gd name="connsiteX4" fmla="*/ 55224 w 107908"/>
                  <a:gd name="connsiteY4" fmla="*/ 77070 h 113495"/>
                  <a:gd name="connsiteX5" fmla="*/ 0 w 107908"/>
                  <a:gd name="connsiteY5" fmla="*/ 113496 h 113495"/>
                  <a:gd name="connsiteX6" fmla="*/ 29960 w 107908"/>
                  <a:gd name="connsiteY6" fmla="*/ 74659 h 113495"/>
                  <a:gd name="connsiteX7" fmla="*/ 22470 w 107908"/>
                  <a:gd name="connsiteY7" fmla="*/ 54860 h 113495"/>
                  <a:gd name="connsiteX8" fmla="*/ 45829 w 107908"/>
                  <a:gd name="connsiteY8" fmla="*/ 539 h 113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908" h="113495">
                    <a:moveTo>
                      <a:pt x="45829" y="539"/>
                    </a:moveTo>
                    <a:cubicBezTo>
                      <a:pt x="67030" y="-984"/>
                      <a:pt x="88485" y="285"/>
                      <a:pt x="107908" y="10058"/>
                    </a:cubicBezTo>
                    <a:cubicBezTo>
                      <a:pt x="96483" y="12723"/>
                      <a:pt x="73759" y="18180"/>
                      <a:pt x="62333" y="20846"/>
                    </a:cubicBezTo>
                    <a:cubicBezTo>
                      <a:pt x="67284" y="35568"/>
                      <a:pt x="73378" y="50037"/>
                      <a:pt x="77313" y="65140"/>
                    </a:cubicBezTo>
                    <a:cubicBezTo>
                      <a:pt x="71854" y="68186"/>
                      <a:pt x="60683" y="74151"/>
                      <a:pt x="55224" y="77070"/>
                    </a:cubicBezTo>
                    <a:cubicBezTo>
                      <a:pt x="40624" y="95220"/>
                      <a:pt x="22343" y="107277"/>
                      <a:pt x="0" y="113496"/>
                    </a:cubicBezTo>
                    <a:cubicBezTo>
                      <a:pt x="7490" y="103723"/>
                      <a:pt x="22470" y="84305"/>
                      <a:pt x="29960" y="74659"/>
                    </a:cubicBezTo>
                    <a:cubicBezTo>
                      <a:pt x="27548" y="67932"/>
                      <a:pt x="25009" y="61333"/>
                      <a:pt x="22470" y="54860"/>
                    </a:cubicBezTo>
                    <a:cubicBezTo>
                      <a:pt x="36816" y="40010"/>
                      <a:pt x="41767" y="20084"/>
                      <a:pt x="45829" y="539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5" name="任意多边形: 形状 99"/>
              <p:cNvSpPr/>
              <p:nvPr/>
            </p:nvSpPr>
            <p:spPr>
              <a:xfrm>
                <a:off x="8145" y="5835"/>
                <a:ext cx="370" cy="251"/>
              </a:xfrm>
              <a:custGeom>
                <a:avLst/>
                <a:gdLst>
                  <a:gd name="connsiteX0" fmla="*/ 62302 w 235209"/>
                  <a:gd name="connsiteY0" fmla="*/ 22909 h 159599"/>
                  <a:gd name="connsiteX1" fmla="*/ 123238 w 235209"/>
                  <a:gd name="connsiteY1" fmla="*/ 10979 h 159599"/>
                  <a:gd name="connsiteX2" fmla="*/ 235209 w 235209"/>
                  <a:gd name="connsiteY2" fmla="*/ 89922 h 159599"/>
                  <a:gd name="connsiteX3" fmla="*/ 109020 w 235209"/>
                  <a:gd name="connsiteY3" fmla="*/ 158838 h 159599"/>
                  <a:gd name="connsiteX4" fmla="*/ 96 w 235209"/>
                  <a:gd name="connsiteY4" fmla="*/ 76722 h 159599"/>
                  <a:gd name="connsiteX5" fmla="*/ 64714 w 235209"/>
                  <a:gd name="connsiteY5" fmla="*/ 60350 h 159599"/>
                  <a:gd name="connsiteX6" fmla="*/ 49607 w 235209"/>
                  <a:gd name="connsiteY6" fmla="*/ 83576 h 159599"/>
                  <a:gd name="connsiteX7" fmla="*/ 169956 w 235209"/>
                  <a:gd name="connsiteY7" fmla="*/ 100202 h 159599"/>
                  <a:gd name="connsiteX8" fmla="*/ 62302 w 235209"/>
                  <a:gd name="connsiteY8" fmla="*/ 22909 h 159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5209" h="159599">
                    <a:moveTo>
                      <a:pt x="62302" y="22909"/>
                    </a:moveTo>
                    <a:cubicBezTo>
                      <a:pt x="75124" y="4125"/>
                      <a:pt x="106227" y="-11231"/>
                      <a:pt x="123238" y="10979"/>
                    </a:cubicBezTo>
                    <a:cubicBezTo>
                      <a:pt x="156626" y="42708"/>
                      <a:pt x="192427" y="71900"/>
                      <a:pt x="235209" y="89922"/>
                    </a:cubicBezTo>
                    <a:cubicBezTo>
                      <a:pt x="194331" y="114671"/>
                      <a:pt x="155230" y="144496"/>
                      <a:pt x="109020" y="158838"/>
                    </a:cubicBezTo>
                    <a:cubicBezTo>
                      <a:pt x="60397" y="165565"/>
                      <a:pt x="4285" y="126855"/>
                      <a:pt x="96" y="76722"/>
                    </a:cubicBezTo>
                    <a:cubicBezTo>
                      <a:pt x="-2570" y="40043"/>
                      <a:pt x="51257" y="21513"/>
                      <a:pt x="64714" y="60350"/>
                    </a:cubicBezTo>
                    <a:cubicBezTo>
                      <a:pt x="60905" y="66188"/>
                      <a:pt x="53415" y="77738"/>
                      <a:pt x="49607" y="83576"/>
                    </a:cubicBezTo>
                    <a:cubicBezTo>
                      <a:pt x="92770" y="80149"/>
                      <a:pt x="126412" y="124443"/>
                      <a:pt x="169956" y="100202"/>
                    </a:cubicBezTo>
                    <a:cubicBezTo>
                      <a:pt x="121461" y="104517"/>
                      <a:pt x="74489" y="68853"/>
                      <a:pt x="62302" y="22909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6" name="任意多边形: 形状 100"/>
              <p:cNvSpPr/>
              <p:nvPr/>
            </p:nvSpPr>
            <p:spPr>
              <a:xfrm>
                <a:off x="8513" y="5819"/>
                <a:ext cx="117" cy="141"/>
              </a:xfrm>
              <a:custGeom>
                <a:avLst/>
                <a:gdLst>
                  <a:gd name="connsiteX0" fmla="*/ 0 w 74266"/>
                  <a:gd name="connsiteY0" fmla="*/ 9900 h 89603"/>
                  <a:gd name="connsiteX1" fmla="*/ 53192 w 74266"/>
                  <a:gd name="connsiteY1" fmla="*/ 0 h 89603"/>
                  <a:gd name="connsiteX2" fmla="*/ 30341 w 74266"/>
                  <a:gd name="connsiteY2" fmla="*/ 37060 h 89603"/>
                  <a:gd name="connsiteX3" fmla="*/ 74266 w 74266"/>
                  <a:gd name="connsiteY3" fmla="*/ 57748 h 89603"/>
                  <a:gd name="connsiteX4" fmla="*/ 22470 w 74266"/>
                  <a:gd name="connsiteY4" fmla="*/ 89604 h 89603"/>
                  <a:gd name="connsiteX5" fmla="*/ 0 w 74266"/>
                  <a:gd name="connsiteY5" fmla="*/ 9900 h 8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266" h="89603">
                    <a:moveTo>
                      <a:pt x="0" y="9900"/>
                    </a:moveTo>
                    <a:cubicBezTo>
                      <a:pt x="13330" y="7361"/>
                      <a:pt x="39990" y="2411"/>
                      <a:pt x="53192" y="0"/>
                    </a:cubicBezTo>
                    <a:cubicBezTo>
                      <a:pt x="47480" y="9265"/>
                      <a:pt x="36054" y="27795"/>
                      <a:pt x="30341" y="37060"/>
                    </a:cubicBezTo>
                    <a:cubicBezTo>
                      <a:pt x="44687" y="44421"/>
                      <a:pt x="59286" y="51402"/>
                      <a:pt x="74266" y="57748"/>
                    </a:cubicBezTo>
                    <a:cubicBezTo>
                      <a:pt x="61317" y="65616"/>
                      <a:pt x="35419" y="81608"/>
                      <a:pt x="22470" y="89604"/>
                    </a:cubicBezTo>
                    <a:cubicBezTo>
                      <a:pt x="11806" y="63966"/>
                      <a:pt x="4062" y="37314"/>
                      <a:pt x="0" y="990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7" name="任意多边形: 形状 101"/>
              <p:cNvSpPr/>
              <p:nvPr/>
            </p:nvSpPr>
            <p:spPr>
              <a:xfrm>
                <a:off x="10697" y="5829"/>
                <a:ext cx="364" cy="247"/>
              </a:xfrm>
              <a:custGeom>
                <a:avLst/>
                <a:gdLst>
                  <a:gd name="connsiteX0" fmla="*/ 109178 w 231389"/>
                  <a:gd name="connsiteY0" fmla="*/ 10172 h 157142"/>
                  <a:gd name="connsiteX1" fmla="*/ 170115 w 231389"/>
                  <a:gd name="connsiteY1" fmla="*/ 15122 h 157142"/>
                  <a:gd name="connsiteX2" fmla="*/ 64237 w 231389"/>
                  <a:gd name="connsiteY2" fmla="*/ 102188 h 157142"/>
                  <a:gd name="connsiteX3" fmla="*/ 117176 w 231389"/>
                  <a:gd name="connsiteY3" fmla="*/ 111072 h 157142"/>
                  <a:gd name="connsiteX4" fmla="*/ 153357 w 231389"/>
                  <a:gd name="connsiteY4" fmla="*/ 77439 h 157142"/>
                  <a:gd name="connsiteX5" fmla="*/ 188903 w 231389"/>
                  <a:gd name="connsiteY5" fmla="*/ 86830 h 157142"/>
                  <a:gd name="connsiteX6" fmla="*/ 165671 w 231389"/>
                  <a:gd name="connsiteY6" fmla="*/ 50024 h 157142"/>
                  <a:gd name="connsiteX7" fmla="*/ 229401 w 231389"/>
                  <a:gd name="connsiteY7" fmla="*/ 54340 h 157142"/>
                  <a:gd name="connsiteX8" fmla="*/ 140408 w 231389"/>
                  <a:gd name="connsiteY8" fmla="*/ 157143 h 157142"/>
                  <a:gd name="connsiteX9" fmla="*/ 0 w 231389"/>
                  <a:gd name="connsiteY9" fmla="*/ 89877 h 157142"/>
                  <a:gd name="connsiteX10" fmla="*/ 109178 w 231389"/>
                  <a:gd name="connsiteY10" fmla="*/ 10172 h 157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1389" h="157142">
                    <a:moveTo>
                      <a:pt x="109178" y="10172"/>
                    </a:moveTo>
                    <a:cubicBezTo>
                      <a:pt x="126063" y="-8992"/>
                      <a:pt x="153103" y="2557"/>
                      <a:pt x="170115" y="15122"/>
                    </a:cubicBezTo>
                    <a:cubicBezTo>
                      <a:pt x="160720" y="65382"/>
                      <a:pt x="111844" y="95334"/>
                      <a:pt x="64237" y="102188"/>
                    </a:cubicBezTo>
                    <a:cubicBezTo>
                      <a:pt x="81883" y="105107"/>
                      <a:pt x="99530" y="108026"/>
                      <a:pt x="117176" y="111072"/>
                    </a:cubicBezTo>
                    <a:cubicBezTo>
                      <a:pt x="129236" y="99776"/>
                      <a:pt x="141296" y="88607"/>
                      <a:pt x="153357" y="77439"/>
                    </a:cubicBezTo>
                    <a:cubicBezTo>
                      <a:pt x="165163" y="80485"/>
                      <a:pt x="176970" y="83658"/>
                      <a:pt x="188903" y="86830"/>
                    </a:cubicBezTo>
                    <a:cubicBezTo>
                      <a:pt x="181159" y="74519"/>
                      <a:pt x="173415" y="62209"/>
                      <a:pt x="165671" y="50024"/>
                    </a:cubicBezTo>
                    <a:cubicBezTo>
                      <a:pt x="186745" y="42029"/>
                      <a:pt x="213532" y="30860"/>
                      <a:pt x="229401" y="54340"/>
                    </a:cubicBezTo>
                    <a:cubicBezTo>
                      <a:pt x="242604" y="106503"/>
                      <a:pt x="187507" y="150797"/>
                      <a:pt x="140408" y="157143"/>
                    </a:cubicBezTo>
                    <a:cubicBezTo>
                      <a:pt x="87977" y="150289"/>
                      <a:pt x="46464" y="112214"/>
                      <a:pt x="0" y="89877"/>
                    </a:cubicBezTo>
                    <a:cubicBezTo>
                      <a:pt x="42275" y="71981"/>
                      <a:pt x="76551" y="41648"/>
                      <a:pt x="109178" y="10172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8" name="任意多边形: 形状 102"/>
              <p:cNvSpPr/>
              <p:nvPr/>
            </p:nvSpPr>
            <p:spPr>
              <a:xfrm>
                <a:off x="8370" y="5920"/>
                <a:ext cx="1233" cy="1109"/>
              </a:xfrm>
              <a:custGeom>
                <a:avLst/>
                <a:gdLst>
                  <a:gd name="connsiteX0" fmla="*/ 129833 w 782674"/>
                  <a:gd name="connsiteY0" fmla="*/ 24368 h 704011"/>
                  <a:gd name="connsiteX1" fmla="*/ 166014 w 782674"/>
                  <a:gd name="connsiteY1" fmla="*/ 0 h 704011"/>
                  <a:gd name="connsiteX2" fmla="*/ 166903 w 782674"/>
                  <a:gd name="connsiteY2" fmla="*/ 60667 h 704011"/>
                  <a:gd name="connsiteX3" fmla="*/ 206766 w 782674"/>
                  <a:gd name="connsiteY3" fmla="*/ 34902 h 704011"/>
                  <a:gd name="connsiteX4" fmla="*/ 195340 w 782674"/>
                  <a:gd name="connsiteY4" fmla="*/ 73993 h 704011"/>
                  <a:gd name="connsiteX5" fmla="*/ 259450 w 782674"/>
                  <a:gd name="connsiteY5" fmla="*/ 61174 h 704011"/>
                  <a:gd name="connsiteX6" fmla="*/ 231775 w 782674"/>
                  <a:gd name="connsiteY6" fmla="*/ 136563 h 704011"/>
                  <a:gd name="connsiteX7" fmla="*/ 288649 w 782674"/>
                  <a:gd name="connsiteY7" fmla="*/ 138086 h 704011"/>
                  <a:gd name="connsiteX8" fmla="*/ 286618 w 782674"/>
                  <a:gd name="connsiteY8" fmla="*/ 93538 h 704011"/>
                  <a:gd name="connsiteX9" fmla="*/ 328639 w 782674"/>
                  <a:gd name="connsiteY9" fmla="*/ 92650 h 704011"/>
                  <a:gd name="connsiteX10" fmla="*/ 322291 w 782674"/>
                  <a:gd name="connsiteY10" fmla="*/ 149001 h 704011"/>
                  <a:gd name="connsiteX11" fmla="*/ 344888 w 782674"/>
                  <a:gd name="connsiteY11" fmla="*/ 129456 h 704011"/>
                  <a:gd name="connsiteX12" fmla="*/ 451654 w 782674"/>
                  <a:gd name="connsiteY12" fmla="*/ 140498 h 704011"/>
                  <a:gd name="connsiteX13" fmla="*/ 353140 w 782674"/>
                  <a:gd name="connsiteY13" fmla="*/ 207002 h 704011"/>
                  <a:gd name="connsiteX14" fmla="*/ 400874 w 782674"/>
                  <a:gd name="connsiteY14" fmla="*/ 215887 h 704011"/>
                  <a:gd name="connsiteX15" fmla="*/ 378022 w 782674"/>
                  <a:gd name="connsiteY15" fmla="*/ 264369 h 704011"/>
                  <a:gd name="connsiteX16" fmla="*/ 325592 w 782674"/>
                  <a:gd name="connsiteY16" fmla="*/ 284042 h 704011"/>
                  <a:gd name="connsiteX17" fmla="*/ 366597 w 782674"/>
                  <a:gd name="connsiteY17" fmla="*/ 313740 h 704011"/>
                  <a:gd name="connsiteX18" fmla="*/ 315309 w 782674"/>
                  <a:gd name="connsiteY18" fmla="*/ 376057 h 704011"/>
                  <a:gd name="connsiteX19" fmla="*/ 331178 w 782674"/>
                  <a:gd name="connsiteY19" fmla="*/ 336839 h 704011"/>
                  <a:gd name="connsiteX20" fmla="*/ 315436 w 782674"/>
                  <a:gd name="connsiteY20" fmla="*/ 328843 h 704011"/>
                  <a:gd name="connsiteX21" fmla="*/ 296266 w 782674"/>
                  <a:gd name="connsiteY21" fmla="*/ 404359 h 704011"/>
                  <a:gd name="connsiteX22" fmla="*/ 344507 w 782674"/>
                  <a:gd name="connsiteY22" fmla="*/ 407024 h 704011"/>
                  <a:gd name="connsiteX23" fmla="*/ 374341 w 782674"/>
                  <a:gd name="connsiteY23" fmla="*/ 454111 h 704011"/>
                  <a:gd name="connsiteX24" fmla="*/ 424741 w 782674"/>
                  <a:gd name="connsiteY24" fmla="*/ 385576 h 704011"/>
                  <a:gd name="connsiteX25" fmla="*/ 387290 w 782674"/>
                  <a:gd name="connsiteY25" fmla="*/ 416670 h 704011"/>
                  <a:gd name="connsiteX26" fmla="*/ 419789 w 782674"/>
                  <a:gd name="connsiteY26" fmla="*/ 338362 h 704011"/>
                  <a:gd name="connsiteX27" fmla="*/ 458890 w 782674"/>
                  <a:gd name="connsiteY27" fmla="*/ 366665 h 704011"/>
                  <a:gd name="connsiteX28" fmla="*/ 475267 w 782674"/>
                  <a:gd name="connsiteY28" fmla="*/ 264115 h 704011"/>
                  <a:gd name="connsiteX29" fmla="*/ 518684 w 782674"/>
                  <a:gd name="connsiteY29" fmla="*/ 299652 h 704011"/>
                  <a:gd name="connsiteX30" fmla="*/ 520589 w 782674"/>
                  <a:gd name="connsiteY30" fmla="*/ 182380 h 704011"/>
                  <a:gd name="connsiteX31" fmla="*/ 580129 w 782674"/>
                  <a:gd name="connsiteY31" fmla="*/ 264877 h 704011"/>
                  <a:gd name="connsiteX32" fmla="*/ 579494 w 782674"/>
                  <a:gd name="connsiteY32" fmla="*/ 297875 h 704011"/>
                  <a:gd name="connsiteX33" fmla="*/ 617579 w 782674"/>
                  <a:gd name="connsiteY33" fmla="*/ 263989 h 704011"/>
                  <a:gd name="connsiteX34" fmla="*/ 645381 w 782674"/>
                  <a:gd name="connsiteY34" fmla="*/ 301175 h 704011"/>
                  <a:gd name="connsiteX35" fmla="*/ 601330 w 782674"/>
                  <a:gd name="connsiteY35" fmla="*/ 324655 h 704011"/>
                  <a:gd name="connsiteX36" fmla="*/ 645762 w 782674"/>
                  <a:gd name="connsiteY36" fmla="*/ 359304 h 704011"/>
                  <a:gd name="connsiteX37" fmla="*/ 685371 w 782674"/>
                  <a:gd name="connsiteY37" fmla="*/ 313106 h 704011"/>
                  <a:gd name="connsiteX38" fmla="*/ 706191 w 782674"/>
                  <a:gd name="connsiteY38" fmla="*/ 376564 h 704011"/>
                  <a:gd name="connsiteX39" fmla="*/ 726503 w 782674"/>
                  <a:gd name="connsiteY39" fmla="*/ 359430 h 704011"/>
                  <a:gd name="connsiteX40" fmla="*/ 762303 w 782674"/>
                  <a:gd name="connsiteY40" fmla="*/ 387352 h 704011"/>
                  <a:gd name="connsiteX41" fmla="*/ 763954 w 782674"/>
                  <a:gd name="connsiteY41" fmla="*/ 287722 h 704011"/>
                  <a:gd name="connsiteX42" fmla="*/ 728154 w 782674"/>
                  <a:gd name="connsiteY42" fmla="*/ 295591 h 704011"/>
                  <a:gd name="connsiteX43" fmla="*/ 738564 w 782674"/>
                  <a:gd name="connsiteY43" fmla="*/ 263354 h 704011"/>
                  <a:gd name="connsiteX44" fmla="*/ 699463 w 782674"/>
                  <a:gd name="connsiteY44" fmla="*/ 245458 h 704011"/>
                  <a:gd name="connsiteX45" fmla="*/ 737294 w 782674"/>
                  <a:gd name="connsiteY45" fmla="*/ 193422 h 704011"/>
                  <a:gd name="connsiteX46" fmla="*/ 728662 w 782674"/>
                  <a:gd name="connsiteY46" fmla="*/ 243808 h 704011"/>
                  <a:gd name="connsiteX47" fmla="*/ 757860 w 782674"/>
                  <a:gd name="connsiteY47" fmla="*/ 236067 h 704011"/>
                  <a:gd name="connsiteX48" fmla="*/ 746308 w 782674"/>
                  <a:gd name="connsiteY48" fmla="*/ 124125 h 704011"/>
                  <a:gd name="connsiteX49" fmla="*/ 782235 w 782674"/>
                  <a:gd name="connsiteY49" fmla="*/ 110799 h 704011"/>
                  <a:gd name="connsiteX50" fmla="*/ 778426 w 782674"/>
                  <a:gd name="connsiteY50" fmla="*/ 429235 h 704011"/>
                  <a:gd name="connsiteX51" fmla="*/ 696289 w 782674"/>
                  <a:gd name="connsiteY51" fmla="*/ 381387 h 704011"/>
                  <a:gd name="connsiteX52" fmla="*/ 554611 w 782674"/>
                  <a:gd name="connsiteY52" fmla="*/ 548538 h 704011"/>
                  <a:gd name="connsiteX53" fmla="*/ 559563 w 782674"/>
                  <a:gd name="connsiteY53" fmla="*/ 581536 h 704011"/>
                  <a:gd name="connsiteX54" fmla="*/ 501038 w 782674"/>
                  <a:gd name="connsiteY54" fmla="*/ 651976 h 704011"/>
                  <a:gd name="connsiteX55" fmla="*/ 389194 w 782674"/>
                  <a:gd name="connsiteY55" fmla="*/ 477591 h 704011"/>
                  <a:gd name="connsiteX56" fmla="*/ 385132 w 782674"/>
                  <a:gd name="connsiteY56" fmla="*/ 540796 h 704011"/>
                  <a:gd name="connsiteX57" fmla="*/ 511575 w 782674"/>
                  <a:gd name="connsiteY57" fmla="*/ 660479 h 704011"/>
                  <a:gd name="connsiteX58" fmla="*/ 585207 w 782674"/>
                  <a:gd name="connsiteY58" fmla="*/ 602731 h 704011"/>
                  <a:gd name="connsiteX59" fmla="*/ 524143 w 782674"/>
                  <a:gd name="connsiteY59" fmla="*/ 704011 h 704011"/>
                  <a:gd name="connsiteX60" fmla="*/ 431850 w 782674"/>
                  <a:gd name="connsiteY60" fmla="*/ 647787 h 704011"/>
                  <a:gd name="connsiteX61" fmla="*/ 303248 w 782674"/>
                  <a:gd name="connsiteY61" fmla="*/ 483556 h 704011"/>
                  <a:gd name="connsiteX62" fmla="*/ 67246 w 782674"/>
                  <a:gd name="connsiteY62" fmla="*/ 441800 h 704011"/>
                  <a:gd name="connsiteX63" fmla="*/ 2755 w 782674"/>
                  <a:gd name="connsiteY63" fmla="*/ 363238 h 704011"/>
                  <a:gd name="connsiteX64" fmla="*/ 68897 w 782674"/>
                  <a:gd name="connsiteY64" fmla="*/ 292799 h 704011"/>
                  <a:gd name="connsiteX65" fmla="*/ 43506 w 782674"/>
                  <a:gd name="connsiteY65" fmla="*/ 377072 h 704011"/>
                  <a:gd name="connsiteX66" fmla="*/ 132118 w 782674"/>
                  <a:gd name="connsiteY66" fmla="*/ 424539 h 704011"/>
                  <a:gd name="connsiteX67" fmla="*/ 253103 w 782674"/>
                  <a:gd name="connsiteY67" fmla="*/ 425047 h 704011"/>
                  <a:gd name="connsiteX68" fmla="*/ 66231 w 782674"/>
                  <a:gd name="connsiteY68" fmla="*/ 387733 h 704011"/>
                  <a:gd name="connsiteX69" fmla="*/ 123486 w 782674"/>
                  <a:gd name="connsiteY69" fmla="*/ 293687 h 704011"/>
                  <a:gd name="connsiteX70" fmla="*/ 188231 w 782674"/>
                  <a:gd name="connsiteY70" fmla="*/ 91634 h 704011"/>
                  <a:gd name="connsiteX71" fmla="*/ 129833 w 782674"/>
                  <a:gd name="connsiteY71" fmla="*/ 24368 h 704011"/>
                  <a:gd name="connsiteX72" fmla="*/ 189754 w 782674"/>
                  <a:gd name="connsiteY72" fmla="*/ 180477 h 704011"/>
                  <a:gd name="connsiteX73" fmla="*/ 163729 w 782674"/>
                  <a:gd name="connsiteY73" fmla="*/ 345850 h 704011"/>
                  <a:gd name="connsiteX74" fmla="*/ 234060 w 782674"/>
                  <a:gd name="connsiteY74" fmla="*/ 327067 h 704011"/>
                  <a:gd name="connsiteX75" fmla="*/ 228601 w 782674"/>
                  <a:gd name="connsiteY75" fmla="*/ 236828 h 704011"/>
                  <a:gd name="connsiteX76" fmla="*/ 205877 w 782674"/>
                  <a:gd name="connsiteY76" fmla="*/ 283661 h 704011"/>
                  <a:gd name="connsiteX77" fmla="*/ 250564 w 782674"/>
                  <a:gd name="connsiteY77" fmla="*/ 282899 h 704011"/>
                  <a:gd name="connsiteX78" fmla="*/ 160175 w 782674"/>
                  <a:gd name="connsiteY78" fmla="*/ 294956 h 704011"/>
                  <a:gd name="connsiteX79" fmla="*/ 207654 w 782674"/>
                  <a:gd name="connsiteY79" fmla="*/ 176035 h 704011"/>
                  <a:gd name="connsiteX80" fmla="*/ 320768 w 782674"/>
                  <a:gd name="connsiteY80" fmla="*/ 193549 h 704011"/>
                  <a:gd name="connsiteX81" fmla="*/ 313785 w 782674"/>
                  <a:gd name="connsiteY81" fmla="*/ 237463 h 704011"/>
                  <a:gd name="connsiteX82" fmla="*/ 331051 w 782674"/>
                  <a:gd name="connsiteY82" fmla="*/ 192026 h 704011"/>
                  <a:gd name="connsiteX83" fmla="*/ 189754 w 782674"/>
                  <a:gd name="connsiteY83" fmla="*/ 180477 h 704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782674" h="704011">
                    <a:moveTo>
                      <a:pt x="129833" y="24368"/>
                    </a:moveTo>
                    <a:cubicBezTo>
                      <a:pt x="138847" y="18276"/>
                      <a:pt x="157001" y="6092"/>
                      <a:pt x="166014" y="0"/>
                    </a:cubicBezTo>
                    <a:cubicBezTo>
                      <a:pt x="166141" y="20180"/>
                      <a:pt x="166522" y="40360"/>
                      <a:pt x="166903" y="60667"/>
                    </a:cubicBezTo>
                    <a:cubicBezTo>
                      <a:pt x="180233" y="52036"/>
                      <a:pt x="193563" y="43406"/>
                      <a:pt x="206766" y="34902"/>
                    </a:cubicBezTo>
                    <a:cubicBezTo>
                      <a:pt x="202957" y="47848"/>
                      <a:pt x="199148" y="60920"/>
                      <a:pt x="195340" y="73993"/>
                    </a:cubicBezTo>
                    <a:cubicBezTo>
                      <a:pt x="216668" y="69424"/>
                      <a:pt x="237995" y="65236"/>
                      <a:pt x="259450" y="61174"/>
                    </a:cubicBezTo>
                    <a:cubicBezTo>
                      <a:pt x="250183" y="86304"/>
                      <a:pt x="240662" y="111307"/>
                      <a:pt x="231775" y="136563"/>
                    </a:cubicBezTo>
                    <a:cubicBezTo>
                      <a:pt x="250818" y="137071"/>
                      <a:pt x="269733" y="137579"/>
                      <a:pt x="288649" y="138086"/>
                    </a:cubicBezTo>
                    <a:cubicBezTo>
                      <a:pt x="288141" y="126918"/>
                      <a:pt x="287126" y="104707"/>
                      <a:pt x="286618" y="93538"/>
                    </a:cubicBezTo>
                    <a:cubicBezTo>
                      <a:pt x="297155" y="93284"/>
                      <a:pt x="318102" y="92904"/>
                      <a:pt x="328639" y="92650"/>
                    </a:cubicBezTo>
                    <a:cubicBezTo>
                      <a:pt x="326480" y="111434"/>
                      <a:pt x="324449" y="130217"/>
                      <a:pt x="322291" y="149001"/>
                    </a:cubicBezTo>
                    <a:cubicBezTo>
                      <a:pt x="328004" y="144051"/>
                      <a:pt x="339303" y="134279"/>
                      <a:pt x="344888" y="129456"/>
                    </a:cubicBezTo>
                    <a:cubicBezTo>
                      <a:pt x="380054" y="136817"/>
                      <a:pt x="415854" y="139990"/>
                      <a:pt x="451654" y="140498"/>
                    </a:cubicBezTo>
                    <a:cubicBezTo>
                      <a:pt x="432611" y="182507"/>
                      <a:pt x="386147" y="183142"/>
                      <a:pt x="353140" y="207002"/>
                    </a:cubicBezTo>
                    <a:cubicBezTo>
                      <a:pt x="365074" y="209287"/>
                      <a:pt x="388940" y="213729"/>
                      <a:pt x="400874" y="215887"/>
                    </a:cubicBezTo>
                    <a:cubicBezTo>
                      <a:pt x="393130" y="232005"/>
                      <a:pt x="385513" y="248124"/>
                      <a:pt x="378022" y="264369"/>
                    </a:cubicBezTo>
                    <a:cubicBezTo>
                      <a:pt x="360503" y="270842"/>
                      <a:pt x="342984" y="277442"/>
                      <a:pt x="325592" y="284042"/>
                    </a:cubicBezTo>
                    <a:cubicBezTo>
                      <a:pt x="339556" y="293433"/>
                      <a:pt x="353140" y="303333"/>
                      <a:pt x="366597" y="313740"/>
                    </a:cubicBezTo>
                    <a:cubicBezTo>
                      <a:pt x="362662" y="343566"/>
                      <a:pt x="343492" y="365903"/>
                      <a:pt x="315309" y="376057"/>
                    </a:cubicBezTo>
                    <a:cubicBezTo>
                      <a:pt x="319244" y="366284"/>
                      <a:pt x="327242" y="346612"/>
                      <a:pt x="331178" y="336839"/>
                    </a:cubicBezTo>
                    <a:cubicBezTo>
                      <a:pt x="327242" y="334809"/>
                      <a:pt x="319371" y="330874"/>
                      <a:pt x="315436" y="328843"/>
                    </a:cubicBezTo>
                    <a:cubicBezTo>
                      <a:pt x="308834" y="353973"/>
                      <a:pt x="302360" y="379103"/>
                      <a:pt x="296266" y="404359"/>
                    </a:cubicBezTo>
                    <a:cubicBezTo>
                      <a:pt x="312389" y="405248"/>
                      <a:pt x="328512" y="406136"/>
                      <a:pt x="344507" y="407024"/>
                    </a:cubicBezTo>
                    <a:cubicBezTo>
                      <a:pt x="354410" y="422762"/>
                      <a:pt x="364312" y="438373"/>
                      <a:pt x="374341" y="454111"/>
                    </a:cubicBezTo>
                    <a:cubicBezTo>
                      <a:pt x="393130" y="432789"/>
                      <a:pt x="410268" y="410071"/>
                      <a:pt x="424741" y="385576"/>
                    </a:cubicBezTo>
                    <a:cubicBezTo>
                      <a:pt x="412172" y="395729"/>
                      <a:pt x="399731" y="406136"/>
                      <a:pt x="387290" y="416670"/>
                    </a:cubicBezTo>
                    <a:cubicBezTo>
                      <a:pt x="380435" y="384687"/>
                      <a:pt x="396684" y="358923"/>
                      <a:pt x="419789" y="338362"/>
                    </a:cubicBezTo>
                    <a:cubicBezTo>
                      <a:pt x="432738" y="347881"/>
                      <a:pt x="445815" y="357273"/>
                      <a:pt x="458890" y="366665"/>
                    </a:cubicBezTo>
                    <a:cubicBezTo>
                      <a:pt x="451527" y="331001"/>
                      <a:pt x="451273" y="293941"/>
                      <a:pt x="475267" y="264115"/>
                    </a:cubicBezTo>
                    <a:cubicBezTo>
                      <a:pt x="489739" y="276046"/>
                      <a:pt x="504085" y="287849"/>
                      <a:pt x="518684" y="299652"/>
                    </a:cubicBezTo>
                    <a:cubicBezTo>
                      <a:pt x="508401" y="260562"/>
                      <a:pt x="493675" y="218425"/>
                      <a:pt x="520589" y="182380"/>
                    </a:cubicBezTo>
                    <a:cubicBezTo>
                      <a:pt x="536838" y="212333"/>
                      <a:pt x="555881" y="240763"/>
                      <a:pt x="580129" y="264877"/>
                    </a:cubicBezTo>
                    <a:cubicBezTo>
                      <a:pt x="580002" y="273127"/>
                      <a:pt x="579621" y="289626"/>
                      <a:pt x="579494" y="297875"/>
                    </a:cubicBezTo>
                    <a:cubicBezTo>
                      <a:pt x="592189" y="286580"/>
                      <a:pt x="604757" y="275157"/>
                      <a:pt x="617579" y="263989"/>
                    </a:cubicBezTo>
                    <a:cubicBezTo>
                      <a:pt x="626847" y="276300"/>
                      <a:pt x="636114" y="288737"/>
                      <a:pt x="645381" y="301175"/>
                    </a:cubicBezTo>
                    <a:cubicBezTo>
                      <a:pt x="630655" y="308917"/>
                      <a:pt x="615929" y="316786"/>
                      <a:pt x="601330" y="324655"/>
                    </a:cubicBezTo>
                    <a:cubicBezTo>
                      <a:pt x="615548" y="335443"/>
                      <a:pt x="622403" y="370472"/>
                      <a:pt x="645762" y="359304"/>
                    </a:cubicBezTo>
                    <a:cubicBezTo>
                      <a:pt x="659219" y="344200"/>
                      <a:pt x="669502" y="326178"/>
                      <a:pt x="685371" y="313106"/>
                    </a:cubicBezTo>
                    <a:cubicBezTo>
                      <a:pt x="694131" y="333666"/>
                      <a:pt x="700224" y="355115"/>
                      <a:pt x="706191" y="376564"/>
                    </a:cubicBezTo>
                    <a:cubicBezTo>
                      <a:pt x="711269" y="372249"/>
                      <a:pt x="721425" y="363746"/>
                      <a:pt x="726503" y="359430"/>
                    </a:cubicBezTo>
                    <a:cubicBezTo>
                      <a:pt x="723203" y="383672"/>
                      <a:pt x="738691" y="408548"/>
                      <a:pt x="762303" y="387352"/>
                    </a:cubicBezTo>
                    <a:cubicBezTo>
                      <a:pt x="767001" y="354227"/>
                      <a:pt x="764716" y="320848"/>
                      <a:pt x="763954" y="287722"/>
                    </a:cubicBezTo>
                    <a:cubicBezTo>
                      <a:pt x="752020" y="290260"/>
                      <a:pt x="740087" y="292926"/>
                      <a:pt x="728154" y="295591"/>
                    </a:cubicBezTo>
                    <a:cubicBezTo>
                      <a:pt x="731581" y="284803"/>
                      <a:pt x="735009" y="274142"/>
                      <a:pt x="738564" y="263354"/>
                    </a:cubicBezTo>
                    <a:cubicBezTo>
                      <a:pt x="725488" y="257389"/>
                      <a:pt x="712412" y="251424"/>
                      <a:pt x="699463" y="245458"/>
                    </a:cubicBezTo>
                    <a:cubicBezTo>
                      <a:pt x="708095" y="225405"/>
                      <a:pt x="719140" y="206368"/>
                      <a:pt x="737294" y="193422"/>
                    </a:cubicBezTo>
                    <a:cubicBezTo>
                      <a:pt x="734501" y="210175"/>
                      <a:pt x="731581" y="227055"/>
                      <a:pt x="728662" y="243808"/>
                    </a:cubicBezTo>
                    <a:cubicBezTo>
                      <a:pt x="735898" y="241905"/>
                      <a:pt x="750497" y="237970"/>
                      <a:pt x="757860" y="236067"/>
                    </a:cubicBezTo>
                    <a:cubicBezTo>
                      <a:pt x="766239" y="198372"/>
                      <a:pt x="760907" y="159408"/>
                      <a:pt x="746308" y="124125"/>
                    </a:cubicBezTo>
                    <a:cubicBezTo>
                      <a:pt x="758241" y="119683"/>
                      <a:pt x="770174" y="115241"/>
                      <a:pt x="782235" y="110799"/>
                    </a:cubicBezTo>
                    <a:cubicBezTo>
                      <a:pt x="781092" y="216902"/>
                      <a:pt x="785789" y="323259"/>
                      <a:pt x="778426" y="429235"/>
                    </a:cubicBezTo>
                    <a:cubicBezTo>
                      <a:pt x="744657" y="426570"/>
                      <a:pt x="703906" y="422382"/>
                      <a:pt x="696289" y="381387"/>
                    </a:cubicBezTo>
                    <a:cubicBezTo>
                      <a:pt x="653253" y="440404"/>
                      <a:pt x="610470" y="500690"/>
                      <a:pt x="554611" y="548538"/>
                    </a:cubicBezTo>
                    <a:cubicBezTo>
                      <a:pt x="555754" y="556787"/>
                      <a:pt x="558293" y="573287"/>
                      <a:pt x="559563" y="581536"/>
                    </a:cubicBezTo>
                    <a:cubicBezTo>
                      <a:pt x="541409" y="606031"/>
                      <a:pt x="521858" y="629511"/>
                      <a:pt x="501038" y="651976"/>
                    </a:cubicBezTo>
                    <a:cubicBezTo>
                      <a:pt x="450512" y="605650"/>
                      <a:pt x="380815" y="554756"/>
                      <a:pt x="389194" y="477591"/>
                    </a:cubicBezTo>
                    <a:cubicBezTo>
                      <a:pt x="383101" y="497897"/>
                      <a:pt x="368501" y="521377"/>
                      <a:pt x="385132" y="540796"/>
                    </a:cubicBezTo>
                    <a:cubicBezTo>
                      <a:pt x="418647" y="587628"/>
                      <a:pt x="457748" y="636492"/>
                      <a:pt x="511575" y="660479"/>
                    </a:cubicBezTo>
                    <a:cubicBezTo>
                      <a:pt x="544836" y="656798"/>
                      <a:pt x="558166" y="618723"/>
                      <a:pt x="585207" y="602731"/>
                    </a:cubicBezTo>
                    <a:cubicBezTo>
                      <a:pt x="605011" y="647279"/>
                      <a:pt x="565910" y="693350"/>
                      <a:pt x="524143" y="704011"/>
                    </a:cubicBezTo>
                    <a:cubicBezTo>
                      <a:pt x="485931" y="704011"/>
                      <a:pt x="457621" y="672155"/>
                      <a:pt x="431850" y="647787"/>
                    </a:cubicBezTo>
                    <a:cubicBezTo>
                      <a:pt x="386020" y="595624"/>
                      <a:pt x="337017" y="544857"/>
                      <a:pt x="303248" y="483556"/>
                    </a:cubicBezTo>
                    <a:cubicBezTo>
                      <a:pt x="223142" y="480510"/>
                      <a:pt x="143925" y="464645"/>
                      <a:pt x="67246" y="441800"/>
                    </a:cubicBezTo>
                    <a:cubicBezTo>
                      <a:pt x="33096" y="431774"/>
                      <a:pt x="-11590" y="405882"/>
                      <a:pt x="2755" y="363238"/>
                    </a:cubicBezTo>
                    <a:cubicBezTo>
                      <a:pt x="3136" y="324528"/>
                      <a:pt x="34493" y="301556"/>
                      <a:pt x="68897" y="292799"/>
                    </a:cubicBezTo>
                    <a:cubicBezTo>
                      <a:pt x="59121" y="320340"/>
                      <a:pt x="45030" y="347246"/>
                      <a:pt x="43506" y="377072"/>
                    </a:cubicBezTo>
                    <a:cubicBezTo>
                      <a:pt x="63184" y="406517"/>
                      <a:pt x="100127" y="415020"/>
                      <a:pt x="132118" y="424539"/>
                    </a:cubicBezTo>
                    <a:cubicBezTo>
                      <a:pt x="171346" y="433931"/>
                      <a:pt x="215271" y="444973"/>
                      <a:pt x="253103" y="425047"/>
                    </a:cubicBezTo>
                    <a:cubicBezTo>
                      <a:pt x="189754" y="425681"/>
                      <a:pt x="119550" y="426697"/>
                      <a:pt x="66231" y="387733"/>
                    </a:cubicBezTo>
                    <a:cubicBezTo>
                      <a:pt x="66485" y="349277"/>
                      <a:pt x="85527" y="308029"/>
                      <a:pt x="123486" y="293687"/>
                    </a:cubicBezTo>
                    <a:cubicBezTo>
                      <a:pt x="132118" y="222867"/>
                      <a:pt x="162714" y="157632"/>
                      <a:pt x="188231" y="91634"/>
                    </a:cubicBezTo>
                    <a:cubicBezTo>
                      <a:pt x="161825" y="80466"/>
                      <a:pt x="112187" y="61682"/>
                      <a:pt x="129833" y="24368"/>
                    </a:cubicBezTo>
                    <a:moveTo>
                      <a:pt x="189754" y="180477"/>
                    </a:moveTo>
                    <a:cubicBezTo>
                      <a:pt x="154208" y="226421"/>
                      <a:pt x="141005" y="290895"/>
                      <a:pt x="163729" y="345850"/>
                    </a:cubicBezTo>
                    <a:cubicBezTo>
                      <a:pt x="186961" y="340647"/>
                      <a:pt x="222507" y="354354"/>
                      <a:pt x="234060" y="327067"/>
                    </a:cubicBezTo>
                    <a:cubicBezTo>
                      <a:pt x="247644" y="297748"/>
                      <a:pt x="272145" y="250916"/>
                      <a:pt x="228601" y="236828"/>
                    </a:cubicBezTo>
                    <a:cubicBezTo>
                      <a:pt x="220984" y="252312"/>
                      <a:pt x="213367" y="267923"/>
                      <a:pt x="205877" y="283661"/>
                    </a:cubicBezTo>
                    <a:cubicBezTo>
                      <a:pt x="217049" y="283407"/>
                      <a:pt x="239392" y="283026"/>
                      <a:pt x="250564" y="282899"/>
                    </a:cubicBezTo>
                    <a:cubicBezTo>
                      <a:pt x="231013" y="311075"/>
                      <a:pt x="178963" y="339378"/>
                      <a:pt x="160175" y="294956"/>
                    </a:cubicBezTo>
                    <a:cubicBezTo>
                      <a:pt x="157889" y="253074"/>
                      <a:pt x="167792" y="197611"/>
                      <a:pt x="207654" y="176035"/>
                    </a:cubicBezTo>
                    <a:cubicBezTo>
                      <a:pt x="246120" y="174766"/>
                      <a:pt x="283317" y="186061"/>
                      <a:pt x="320768" y="193549"/>
                    </a:cubicBezTo>
                    <a:cubicBezTo>
                      <a:pt x="318990" y="204591"/>
                      <a:pt x="315563" y="226548"/>
                      <a:pt x="313785" y="237463"/>
                    </a:cubicBezTo>
                    <a:cubicBezTo>
                      <a:pt x="319625" y="222360"/>
                      <a:pt x="325338" y="207129"/>
                      <a:pt x="331051" y="192026"/>
                    </a:cubicBezTo>
                    <a:cubicBezTo>
                      <a:pt x="285856" y="181238"/>
                      <a:pt x="234822" y="157505"/>
                      <a:pt x="189754" y="180477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39" name="任意多边形: 形状 105"/>
              <p:cNvSpPr/>
              <p:nvPr/>
            </p:nvSpPr>
            <p:spPr>
              <a:xfrm>
                <a:off x="8306" y="5997"/>
                <a:ext cx="241" cy="349"/>
              </a:xfrm>
              <a:custGeom>
                <a:avLst/>
                <a:gdLst>
                  <a:gd name="connsiteX0" fmla="*/ 15259 w 153309"/>
                  <a:gd name="connsiteY0" fmla="*/ 82623 h 221424"/>
                  <a:gd name="connsiteX1" fmla="*/ 145638 w 153309"/>
                  <a:gd name="connsiteY1" fmla="*/ 0 h 221424"/>
                  <a:gd name="connsiteX2" fmla="*/ 151224 w 153309"/>
                  <a:gd name="connsiteY2" fmla="*/ 137832 h 221424"/>
                  <a:gd name="connsiteX3" fmla="*/ 108695 w 153309"/>
                  <a:gd name="connsiteY3" fmla="*/ 197611 h 221424"/>
                  <a:gd name="connsiteX4" fmla="*/ 90541 w 153309"/>
                  <a:gd name="connsiteY4" fmla="*/ 58382 h 221424"/>
                  <a:gd name="connsiteX5" fmla="*/ 69340 w 153309"/>
                  <a:gd name="connsiteY5" fmla="*/ 148493 h 221424"/>
                  <a:gd name="connsiteX6" fmla="*/ 46997 w 153309"/>
                  <a:gd name="connsiteY6" fmla="*/ 171085 h 221424"/>
                  <a:gd name="connsiteX7" fmla="*/ 85590 w 153309"/>
                  <a:gd name="connsiteY7" fmla="*/ 166008 h 221424"/>
                  <a:gd name="connsiteX8" fmla="*/ 81655 w 153309"/>
                  <a:gd name="connsiteY8" fmla="*/ 217791 h 221424"/>
                  <a:gd name="connsiteX9" fmla="*/ 15259 w 153309"/>
                  <a:gd name="connsiteY9" fmla="*/ 82623 h 22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3309" h="221424">
                    <a:moveTo>
                      <a:pt x="15259" y="82623"/>
                    </a:moveTo>
                    <a:cubicBezTo>
                      <a:pt x="51186" y="44929"/>
                      <a:pt x="101459" y="26018"/>
                      <a:pt x="145638" y="0"/>
                    </a:cubicBezTo>
                    <a:cubicBezTo>
                      <a:pt x="133451" y="45944"/>
                      <a:pt x="140052" y="92523"/>
                      <a:pt x="151224" y="137832"/>
                    </a:cubicBezTo>
                    <a:cubicBezTo>
                      <a:pt x="162269" y="168293"/>
                      <a:pt x="126722" y="181619"/>
                      <a:pt x="108695" y="197611"/>
                    </a:cubicBezTo>
                    <a:cubicBezTo>
                      <a:pt x="84321" y="154839"/>
                      <a:pt x="76577" y="105849"/>
                      <a:pt x="90541" y="58382"/>
                    </a:cubicBezTo>
                    <a:cubicBezTo>
                      <a:pt x="66167" y="82623"/>
                      <a:pt x="67055" y="116383"/>
                      <a:pt x="69340" y="148493"/>
                    </a:cubicBezTo>
                    <a:cubicBezTo>
                      <a:pt x="61850" y="155982"/>
                      <a:pt x="54487" y="163597"/>
                      <a:pt x="46997" y="171085"/>
                    </a:cubicBezTo>
                    <a:cubicBezTo>
                      <a:pt x="56645" y="169816"/>
                      <a:pt x="75942" y="167277"/>
                      <a:pt x="85590" y="166008"/>
                    </a:cubicBezTo>
                    <a:cubicBezTo>
                      <a:pt x="84575" y="178954"/>
                      <a:pt x="82670" y="204845"/>
                      <a:pt x="81655" y="217791"/>
                    </a:cubicBezTo>
                    <a:cubicBezTo>
                      <a:pt x="3834" y="242793"/>
                      <a:pt x="-18510" y="132375"/>
                      <a:pt x="15259" y="8262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40" name="任意多边形: 形状 106"/>
              <p:cNvSpPr/>
              <p:nvPr/>
            </p:nvSpPr>
            <p:spPr>
              <a:xfrm>
                <a:off x="9613" y="6016"/>
                <a:ext cx="1219" cy="1010"/>
              </a:xfrm>
              <a:custGeom>
                <a:avLst/>
                <a:gdLst>
                  <a:gd name="connsiteX0" fmla="*/ 516691 w 773993"/>
                  <a:gd name="connsiteY0" fmla="*/ 0 h 641273"/>
                  <a:gd name="connsiteX1" fmla="*/ 584737 w 773993"/>
                  <a:gd name="connsiteY1" fmla="*/ 26526 h 641273"/>
                  <a:gd name="connsiteX2" fmla="*/ 652275 w 773993"/>
                  <a:gd name="connsiteY2" fmla="*/ 220710 h 641273"/>
                  <a:gd name="connsiteX3" fmla="*/ 637802 w 773993"/>
                  <a:gd name="connsiteY3" fmla="*/ 227183 h 641273"/>
                  <a:gd name="connsiteX4" fmla="*/ 589688 w 773993"/>
                  <a:gd name="connsiteY4" fmla="*/ 105342 h 641273"/>
                  <a:gd name="connsiteX5" fmla="*/ 456516 w 773993"/>
                  <a:gd name="connsiteY5" fmla="*/ 122222 h 641273"/>
                  <a:gd name="connsiteX6" fmla="*/ 582832 w 773993"/>
                  <a:gd name="connsiteY6" fmla="*/ 116510 h 641273"/>
                  <a:gd name="connsiteX7" fmla="*/ 623838 w 773993"/>
                  <a:gd name="connsiteY7" fmla="*/ 231117 h 641273"/>
                  <a:gd name="connsiteX8" fmla="*/ 528751 w 773993"/>
                  <a:gd name="connsiteY8" fmla="*/ 231498 h 641273"/>
                  <a:gd name="connsiteX9" fmla="*/ 549444 w 773993"/>
                  <a:gd name="connsiteY9" fmla="*/ 281122 h 641273"/>
                  <a:gd name="connsiteX10" fmla="*/ 611904 w 773993"/>
                  <a:gd name="connsiteY10" fmla="*/ 279853 h 641273"/>
                  <a:gd name="connsiteX11" fmla="*/ 627265 w 773993"/>
                  <a:gd name="connsiteY11" fmla="*/ 238986 h 641273"/>
                  <a:gd name="connsiteX12" fmla="*/ 676395 w 773993"/>
                  <a:gd name="connsiteY12" fmla="*/ 236194 h 641273"/>
                  <a:gd name="connsiteX13" fmla="*/ 709656 w 773993"/>
                  <a:gd name="connsiteY13" fmla="*/ 328589 h 641273"/>
                  <a:gd name="connsiteX14" fmla="*/ 518595 w 773993"/>
                  <a:gd name="connsiteY14" fmla="*/ 347500 h 641273"/>
                  <a:gd name="connsiteX15" fmla="*/ 625615 w 773993"/>
                  <a:gd name="connsiteY15" fmla="*/ 364888 h 641273"/>
                  <a:gd name="connsiteX16" fmla="*/ 730730 w 773993"/>
                  <a:gd name="connsiteY16" fmla="*/ 318309 h 641273"/>
                  <a:gd name="connsiteX17" fmla="*/ 711434 w 773993"/>
                  <a:gd name="connsiteY17" fmla="*/ 227944 h 641273"/>
                  <a:gd name="connsiteX18" fmla="*/ 738220 w 773993"/>
                  <a:gd name="connsiteY18" fmla="*/ 362096 h 641273"/>
                  <a:gd name="connsiteX19" fmla="*/ 474162 w 773993"/>
                  <a:gd name="connsiteY19" fmla="*/ 414767 h 641273"/>
                  <a:gd name="connsiteX20" fmla="*/ 334008 w 773993"/>
                  <a:gd name="connsiteY20" fmla="*/ 594989 h 641273"/>
                  <a:gd name="connsiteX21" fmla="*/ 245523 w 773993"/>
                  <a:gd name="connsiteY21" fmla="*/ 640426 h 641273"/>
                  <a:gd name="connsiteX22" fmla="*/ 192331 w 773993"/>
                  <a:gd name="connsiteY22" fmla="*/ 540542 h 641273"/>
                  <a:gd name="connsiteX23" fmla="*/ 257584 w 773993"/>
                  <a:gd name="connsiteY23" fmla="*/ 604127 h 641273"/>
                  <a:gd name="connsiteX24" fmla="*/ 394183 w 773993"/>
                  <a:gd name="connsiteY24" fmla="*/ 477971 h 641273"/>
                  <a:gd name="connsiteX25" fmla="*/ 393929 w 773993"/>
                  <a:gd name="connsiteY25" fmla="*/ 416290 h 641273"/>
                  <a:gd name="connsiteX26" fmla="*/ 281831 w 773993"/>
                  <a:gd name="connsiteY26" fmla="*/ 577856 h 641273"/>
                  <a:gd name="connsiteX27" fmla="*/ 222672 w 773993"/>
                  <a:gd name="connsiteY27" fmla="*/ 484571 h 641273"/>
                  <a:gd name="connsiteX28" fmla="*/ 79852 w 773993"/>
                  <a:gd name="connsiteY28" fmla="*/ 318690 h 641273"/>
                  <a:gd name="connsiteX29" fmla="*/ 1143 w 773993"/>
                  <a:gd name="connsiteY29" fmla="*/ 368822 h 641273"/>
                  <a:gd name="connsiteX30" fmla="*/ 0 w 773993"/>
                  <a:gd name="connsiteY30" fmla="*/ 51528 h 641273"/>
                  <a:gd name="connsiteX31" fmla="*/ 29453 w 773993"/>
                  <a:gd name="connsiteY31" fmla="*/ 61301 h 641273"/>
                  <a:gd name="connsiteX32" fmla="*/ 18027 w 773993"/>
                  <a:gd name="connsiteY32" fmla="*/ 173877 h 641273"/>
                  <a:gd name="connsiteX33" fmla="*/ 47480 w 773993"/>
                  <a:gd name="connsiteY33" fmla="*/ 182634 h 641273"/>
                  <a:gd name="connsiteX34" fmla="*/ 44306 w 773993"/>
                  <a:gd name="connsiteY34" fmla="*/ 129964 h 641273"/>
                  <a:gd name="connsiteX35" fmla="*/ 71346 w 773993"/>
                  <a:gd name="connsiteY35" fmla="*/ 175527 h 641273"/>
                  <a:gd name="connsiteX36" fmla="*/ 43036 w 773993"/>
                  <a:gd name="connsiteY36" fmla="*/ 232767 h 641273"/>
                  <a:gd name="connsiteX37" fmla="*/ 14092 w 773993"/>
                  <a:gd name="connsiteY37" fmla="*/ 226167 h 641273"/>
                  <a:gd name="connsiteX38" fmla="*/ 14346 w 773993"/>
                  <a:gd name="connsiteY38" fmla="*/ 331509 h 641273"/>
                  <a:gd name="connsiteX39" fmla="*/ 52812 w 773993"/>
                  <a:gd name="connsiteY39" fmla="*/ 330239 h 641273"/>
                  <a:gd name="connsiteX40" fmla="*/ 44433 w 773993"/>
                  <a:gd name="connsiteY40" fmla="*/ 293306 h 641273"/>
                  <a:gd name="connsiteX41" fmla="*/ 68554 w 773993"/>
                  <a:gd name="connsiteY41" fmla="*/ 311075 h 641273"/>
                  <a:gd name="connsiteX42" fmla="*/ 96864 w 773993"/>
                  <a:gd name="connsiteY42" fmla="*/ 247235 h 641273"/>
                  <a:gd name="connsiteX43" fmla="*/ 133426 w 773993"/>
                  <a:gd name="connsiteY43" fmla="*/ 302191 h 641273"/>
                  <a:gd name="connsiteX44" fmla="*/ 172400 w 773993"/>
                  <a:gd name="connsiteY44" fmla="*/ 251170 h 641273"/>
                  <a:gd name="connsiteX45" fmla="*/ 130633 w 773993"/>
                  <a:gd name="connsiteY45" fmla="*/ 243047 h 641273"/>
                  <a:gd name="connsiteX46" fmla="*/ 159451 w 773993"/>
                  <a:gd name="connsiteY46" fmla="*/ 202560 h 641273"/>
                  <a:gd name="connsiteX47" fmla="*/ 191569 w 773993"/>
                  <a:gd name="connsiteY47" fmla="*/ 231244 h 641273"/>
                  <a:gd name="connsiteX48" fmla="*/ 255299 w 773993"/>
                  <a:gd name="connsiteY48" fmla="*/ 122856 h 641273"/>
                  <a:gd name="connsiteX49" fmla="*/ 278531 w 773993"/>
                  <a:gd name="connsiteY49" fmla="*/ 171593 h 641273"/>
                  <a:gd name="connsiteX50" fmla="*/ 267613 w 773993"/>
                  <a:gd name="connsiteY50" fmla="*/ 240509 h 641273"/>
                  <a:gd name="connsiteX51" fmla="*/ 294907 w 773993"/>
                  <a:gd name="connsiteY51" fmla="*/ 200657 h 641273"/>
                  <a:gd name="connsiteX52" fmla="*/ 327788 w 773993"/>
                  <a:gd name="connsiteY52" fmla="*/ 247870 h 641273"/>
                  <a:gd name="connsiteX53" fmla="*/ 320805 w 773993"/>
                  <a:gd name="connsiteY53" fmla="*/ 302318 h 641273"/>
                  <a:gd name="connsiteX54" fmla="*/ 357875 w 773993"/>
                  <a:gd name="connsiteY54" fmla="*/ 276680 h 641273"/>
                  <a:gd name="connsiteX55" fmla="*/ 396849 w 773993"/>
                  <a:gd name="connsiteY55" fmla="*/ 341281 h 641273"/>
                  <a:gd name="connsiteX56" fmla="*/ 353813 w 773993"/>
                  <a:gd name="connsiteY56" fmla="*/ 319705 h 641273"/>
                  <a:gd name="connsiteX57" fmla="*/ 399388 w 773993"/>
                  <a:gd name="connsiteY57" fmla="*/ 389637 h 641273"/>
                  <a:gd name="connsiteX58" fmla="*/ 434300 w 773993"/>
                  <a:gd name="connsiteY58" fmla="*/ 345343 h 641273"/>
                  <a:gd name="connsiteX59" fmla="*/ 483176 w 773993"/>
                  <a:gd name="connsiteY59" fmla="*/ 341535 h 641273"/>
                  <a:gd name="connsiteX60" fmla="*/ 450930 w 773993"/>
                  <a:gd name="connsiteY60" fmla="*/ 259039 h 641273"/>
                  <a:gd name="connsiteX61" fmla="*/ 455247 w 773993"/>
                  <a:gd name="connsiteY61" fmla="*/ 310186 h 641273"/>
                  <a:gd name="connsiteX62" fmla="*/ 410052 w 773993"/>
                  <a:gd name="connsiteY62" fmla="*/ 248505 h 641273"/>
                  <a:gd name="connsiteX63" fmla="*/ 454993 w 773993"/>
                  <a:gd name="connsiteY63" fmla="*/ 217917 h 641273"/>
                  <a:gd name="connsiteX64" fmla="*/ 379203 w 773993"/>
                  <a:gd name="connsiteY64" fmla="*/ 150270 h 641273"/>
                  <a:gd name="connsiteX65" fmla="*/ 428079 w 773993"/>
                  <a:gd name="connsiteY65" fmla="*/ 141894 h 641273"/>
                  <a:gd name="connsiteX66" fmla="*/ 328549 w 773993"/>
                  <a:gd name="connsiteY66" fmla="*/ 78562 h 641273"/>
                  <a:gd name="connsiteX67" fmla="*/ 423890 w 773993"/>
                  <a:gd name="connsiteY67" fmla="*/ 66124 h 641273"/>
                  <a:gd name="connsiteX68" fmla="*/ 455754 w 773993"/>
                  <a:gd name="connsiteY68" fmla="*/ 75389 h 641273"/>
                  <a:gd name="connsiteX69" fmla="*/ 449280 w 773993"/>
                  <a:gd name="connsiteY69" fmla="*/ 29191 h 641273"/>
                  <a:gd name="connsiteX70" fmla="*/ 492316 w 773993"/>
                  <a:gd name="connsiteY70" fmla="*/ 28049 h 641273"/>
                  <a:gd name="connsiteX71" fmla="*/ 486604 w 773993"/>
                  <a:gd name="connsiteY71" fmla="*/ 73231 h 641273"/>
                  <a:gd name="connsiteX72" fmla="*/ 545382 w 773993"/>
                  <a:gd name="connsiteY72" fmla="*/ 62570 h 641273"/>
                  <a:gd name="connsiteX73" fmla="*/ 516691 w 773993"/>
                  <a:gd name="connsiteY73" fmla="*/ 0 h 641273"/>
                  <a:gd name="connsiteX74" fmla="*/ 516437 w 773993"/>
                  <a:gd name="connsiteY74" fmla="*/ 183396 h 641273"/>
                  <a:gd name="connsiteX75" fmla="*/ 522912 w 773993"/>
                  <a:gd name="connsiteY75" fmla="*/ 221471 h 641273"/>
                  <a:gd name="connsiteX76" fmla="*/ 570137 w 773993"/>
                  <a:gd name="connsiteY76" fmla="*/ 219060 h 641273"/>
                  <a:gd name="connsiteX77" fmla="*/ 558077 w 773993"/>
                  <a:gd name="connsiteY77" fmla="*/ 177177 h 641273"/>
                  <a:gd name="connsiteX78" fmla="*/ 516437 w 773993"/>
                  <a:gd name="connsiteY78" fmla="*/ 183396 h 641273"/>
                  <a:gd name="connsiteX79" fmla="*/ 236764 w 773993"/>
                  <a:gd name="connsiteY79" fmla="*/ 340774 h 641273"/>
                  <a:gd name="connsiteX80" fmla="*/ 253775 w 773993"/>
                  <a:gd name="connsiteY80" fmla="*/ 405629 h 641273"/>
                  <a:gd name="connsiteX81" fmla="*/ 286656 w 773993"/>
                  <a:gd name="connsiteY81" fmla="*/ 374153 h 641273"/>
                  <a:gd name="connsiteX82" fmla="*/ 267740 w 773993"/>
                  <a:gd name="connsiteY82" fmla="*/ 442181 h 641273"/>
                  <a:gd name="connsiteX83" fmla="*/ 216706 w 773993"/>
                  <a:gd name="connsiteY83" fmla="*/ 451827 h 641273"/>
                  <a:gd name="connsiteX84" fmla="*/ 289702 w 773993"/>
                  <a:gd name="connsiteY84" fmla="*/ 476956 h 641273"/>
                  <a:gd name="connsiteX85" fmla="*/ 317632 w 773993"/>
                  <a:gd name="connsiteY85" fmla="*/ 416797 h 641273"/>
                  <a:gd name="connsiteX86" fmla="*/ 236764 w 773993"/>
                  <a:gd name="connsiteY86" fmla="*/ 340774 h 641273"/>
                  <a:gd name="connsiteX87" fmla="*/ 351147 w 773993"/>
                  <a:gd name="connsiteY87" fmla="*/ 422762 h 641273"/>
                  <a:gd name="connsiteX88" fmla="*/ 337944 w 773993"/>
                  <a:gd name="connsiteY88" fmla="*/ 475560 h 641273"/>
                  <a:gd name="connsiteX89" fmla="*/ 351147 w 773993"/>
                  <a:gd name="connsiteY89" fmla="*/ 422762 h 641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773993" h="641273">
                    <a:moveTo>
                      <a:pt x="516691" y="0"/>
                    </a:moveTo>
                    <a:cubicBezTo>
                      <a:pt x="540558" y="3300"/>
                      <a:pt x="575596" y="-3300"/>
                      <a:pt x="584737" y="26526"/>
                    </a:cubicBezTo>
                    <a:cubicBezTo>
                      <a:pt x="613047" y="88842"/>
                      <a:pt x="638183" y="153443"/>
                      <a:pt x="652275" y="220710"/>
                    </a:cubicBezTo>
                    <a:cubicBezTo>
                      <a:pt x="648720" y="222233"/>
                      <a:pt x="641357" y="225533"/>
                      <a:pt x="637802" y="227183"/>
                    </a:cubicBezTo>
                    <a:cubicBezTo>
                      <a:pt x="611396" y="194818"/>
                      <a:pt x="611777" y="143036"/>
                      <a:pt x="589688" y="105342"/>
                    </a:cubicBezTo>
                    <a:cubicBezTo>
                      <a:pt x="544747" y="103565"/>
                      <a:pt x="498791" y="104707"/>
                      <a:pt x="456516" y="122222"/>
                    </a:cubicBezTo>
                    <a:cubicBezTo>
                      <a:pt x="498537" y="122729"/>
                      <a:pt x="541573" y="107118"/>
                      <a:pt x="582832" y="116510"/>
                    </a:cubicBezTo>
                    <a:cubicBezTo>
                      <a:pt x="606065" y="150524"/>
                      <a:pt x="612412" y="192280"/>
                      <a:pt x="623838" y="231117"/>
                    </a:cubicBezTo>
                    <a:cubicBezTo>
                      <a:pt x="594385" y="255485"/>
                      <a:pt x="560108" y="246093"/>
                      <a:pt x="528751" y="231498"/>
                    </a:cubicBezTo>
                    <a:cubicBezTo>
                      <a:pt x="535607" y="247997"/>
                      <a:pt x="542589" y="264496"/>
                      <a:pt x="549444" y="281122"/>
                    </a:cubicBezTo>
                    <a:cubicBezTo>
                      <a:pt x="570137" y="280742"/>
                      <a:pt x="591084" y="280361"/>
                      <a:pt x="611904" y="279853"/>
                    </a:cubicBezTo>
                    <a:cubicBezTo>
                      <a:pt x="614570" y="265004"/>
                      <a:pt x="619648" y="251424"/>
                      <a:pt x="627265" y="238986"/>
                    </a:cubicBezTo>
                    <a:cubicBezTo>
                      <a:pt x="643388" y="234924"/>
                      <a:pt x="659765" y="234036"/>
                      <a:pt x="676395" y="236194"/>
                    </a:cubicBezTo>
                    <a:cubicBezTo>
                      <a:pt x="700135" y="261069"/>
                      <a:pt x="705975" y="295718"/>
                      <a:pt x="709656" y="328589"/>
                    </a:cubicBezTo>
                    <a:cubicBezTo>
                      <a:pt x="648466" y="349404"/>
                      <a:pt x="582452" y="372122"/>
                      <a:pt x="518595" y="347500"/>
                    </a:cubicBezTo>
                    <a:cubicBezTo>
                      <a:pt x="541065" y="386845"/>
                      <a:pt x="589561" y="372757"/>
                      <a:pt x="625615" y="364888"/>
                    </a:cubicBezTo>
                    <a:cubicBezTo>
                      <a:pt x="662177" y="354227"/>
                      <a:pt x="702801" y="346104"/>
                      <a:pt x="730730" y="318309"/>
                    </a:cubicBezTo>
                    <a:cubicBezTo>
                      <a:pt x="742029" y="287214"/>
                      <a:pt x="719051" y="257008"/>
                      <a:pt x="711434" y="227944"/>
                    </a:cubicBezTo>
                    <a:cubicBezTo>
                      <a:pt x="772370" y="235178"/>
                      <a:pt x="802204" y="338743"/>
                      <a:pt x="738220" y="362096"/>
                    </a:cubicBezTo>
                    <a:cubicBezTo>
                      <a:pt x="654560" y="395094"/>
                      <a:pt x="564044" y="412228"/>
                      <a:pt x="474162" y="414767"/>
                    </a:cubicBezTo>
                    <a:cubicBezTo>
                      <a:pt x="437981" y="482287"/>
                      <a:pt x="386439" y="539907"/>
                      <a:pt x="334008" y="594989"/>
                    </a:cubicBezTo>
                    <a:cubicBezTo>
                      <a:pt x="309761" y="617327"/>
                      <a:pt x="281704" y="646645"/>
                      <a:pt x="245523" y="640426"/>
                    </a:cubicBezTo>
                    <a:cubicBezTo>
                      <a:pt x="210358" y="620373"/>
                      <a:pt x="175700" y="584328"/>
                      <a:pt x="192331" y="540542"/>
                    </a:cubicBezTo>
                    <a:cubicBezTo>
                      <a:pt x="217086" y="558437"/>
                      <a:pt x="237145" y="581663"/>
                      <a:pt x="257584" y="604127"/>
                    </a:cubicBezTo>
                    <a:cubicBezTo>
                      <a:pt x="312046" y="573287"/>
                      <a:pt x="356352" y="527089"/>
                      <a:pt x="394183" y="477971"/>
                    </a:cubicBezTo>
                    <a:cubicBezTo>
                      <a:pt x="412083" y="460076"/>
                      <a:pt x="398626" y="436469"/>
                      <a:pt x="393929" y="416290"/>
                    </a:cubicBezTo>
                    <a:cubicBezTo>
                      <a:pt x="388090" y="485333"/>
                      <a:pt x="335659" y="540034"/>
                      <a:pt x="281831" y="577856"/>
                    </a:cubicBezTo>
                    <a:cubicBezTo>
                      <a:pt x="241080" y="572525"/>
                      <a:pt x="222545" y="521377"/>
                      <a:pt x="222672" y="484571"/>
                    </a:cubicBezTo>
                    <a:cubicBezTo>
                      <a:pt x="168972" y="434693"/>
                      <a:pt x="124920" y="376184"/>
                      <a:pt x="79852" y="318690"/>
                    </a:cubicBezTo>
                    <a:cubicBezTo>
                      <a:pt x="75917" y="360700"/>
                      <a:pt x="33515" y="362984"/>
                      <a:pt x="1143" y="368822"/>
                    </a:cubicBezTo>
                    <a:cubicBezTo>
                      <a:pt x="1143" y="262973"/>
                      <a:pt x="1016" y="157251"/>
                      <a:pt x="0" y="51528"/>
                    </a:cubicBezTo>
                    <a:cubicBezTo>
                      <a:pt x="7363" y="53940"/>
                      <a:pt x="22090" y="58890"/>
                      <a:pt x="29453" y="61301"/>
                    </a:cubicBezTo>
                    <a:cubicBezTo>
                      <a:pt x="17392" y="97473"/>
                      <a:pt x="11299" y="135929"/>
                      <a:pt x="18027" y="173877"/>
                    </a:cubicBezTo>
                    <a:cubicBezTo>
                      <a:pt x="25390" y="176035"/>
                      <a:pt x="40117" y="180477"/>
                      <a:pt x="47480" y="182634"/>
                    </a:cubicBezTo>
                    <a:cubicBezTo>
                      <a:pt x="46718" y="169435"/>
                      <a:pt x="45068" y="143163"/>
                      <a:pt x="44306" y="129964"/>
                    </a:cubicBezTo>
                    <a:cubicBezTo>
                      <a:pt x="54208" y="144305"/>
                      <a:pt x="69061" y="157124"/>
                      <a:pt x="71346" y="175527"/>
                    </a:cubicBezTo>
                    <a:cubicBezTo>
                      <a:pt x="58778" y="193169"/>
                      <a:pt x="41894" y="209033"/>
                      <a:pt x="43036" y="232767"/>
                    </a:cubicBezTo>
                    <a:cubicBezTo>
                      <a:pt x="35800" y="231117"/>
                      <a:pt x="21328" y="227817"/>
                      <a:pt x="14092" y="226167"/>
                    </a:cubicBezTo>
                    <a:cubicBezTo>
                      <a:pt x="13203" y="261323"/>
                      <a:pt x="13330" y="296353"/>
                      <a:pt x="14346" y="331509"/>
                    </a:cubicBezTo>
                    <a:cubicBezTo>
                      <a:pt x="23867" y="331255"/>
                      <a:pt x="43163" y="330620"/>
                      <a:pt x="52812" y="330239"/>
                    </a:cubicBezTo>
                    <a:cubicBezTo>
                      <a:pt x="50019" y="317928"/>
                      <a:pt x="47226" y="305617"/>
                      <a:pt x="44433" y="293306"/>
                    </a:cubicBezTo>
                    <a:cubicBezTo>
                      <a:pt x="50526" y="297749"/>
                      <a:pt x="62587" y="306633"/>
                      <a:pt x="68554" y="311075"/>
                    </a:cubicBezTo>
                    <a:cubicBezTo>
                      <a:pt x="77059" y="289372"/>
                      <a:pt x="86454" y="268050"/>
                      <a:pt x="96864" y="247235"/>
                    </a:cubicBezTo>
                    <a:cubicBezTo>
                      <a:pt x="108670" y="265639"/>
                      <a:pt x="119842" y="284676"/>
                      <a:pt x="133426" y="302191"/>
                    </a:cubicBezTo>
                    <a:cubicBezTo>
                      <a:pt x="161736" y="304348"/>
                      <a:pt x="161863" y="269319"/>
                      <a:pt x="172400" y="251170"/>
                    </a:cubicBezTo>
                    <a:cubicBezTo>
                      <a:pt x="161990" y="249139"/>
                      <a:pt x="141043" y="245078"/>
                      <a:pt x="130633" y="243047"/>
                    </a:cubicBezTo>
                    <a:cubicBezTo>
                      <a:pt x="140154" y="229467"/>
                      <a:pt x="149802" y="216014"/>
                      <a:pt x="159451" y="202560"/>
                    </a:cubicBezTo>
                    <a:cubicBezTo>
                      <a:pt x="170114" y="212079"/>
                      <a:pt x="180778" y="221725"/>
                      <a:pt x="191569" y="231244"/>
                    </a:cubicBezTo>
                    <a:cubicBezTo>
                      <a:pt x="204391" y="190630"/>
                      <a:pt x="233717" y="158774"/>
                      <a:pt x="255299" y="122856"/>
                    </a:cubicBezTo>
                    <a:cubicBezTo>
                      <a:pt x="263170" y="138975"/>
                      <a:pt x="270914" y="155220"/>
                      <a:pt x="278531" y="171593"/>
                    </a:cubicBezTo>
                    <a:cubicBezTo>
                      <a:pt x="266090" y="193169"/>
                      <a:pt x="248316" y="216394"/>
                      <a:pt x="267613" y="240509"/>
                    </a:cubicBezTo>
                    <a:cubicBezTo>
                      <a:pt x="274341" y="230609"/>
                      <a:pt x="288052" y="210683"/>
                      <a:pt x="294907" y="200657"/>
                    </a:cubicBezTo>
                    <a:cubicBezTo>
                      <a:pt x="305952" y="216394"/>
                      <a:pt x="316870" y="232005"/>
                      <a:pt x="327788" y="247870"/>
                    </a:cubicBezTo>
                    <a:cubicBezTo>
                      <a:pt x="324106" y="265511"/>
                      <a:pt x="304429" y="285564"/>
                      <a:pt x="320805" y="302318"/>
                    </a:cubicBezTo>
                    <a:cubicBezTo>
                      <a:pt x="333373" y="294195"/>
                      <a:pt x="345815" y="285564"/>
                      <a:pt x="357875" y="276680"/>
                    </a:cubicBezTo>
                    <a:cubicBezTo>
                      <a:pt x="377299" y="293941"/>
                      <a:pt x="391136" y="315517"/>
                      <a:pt x="396849" y="341281"/>
                    </a:cubicBezTo>
                    <a:cubicBezTo>
                      <a:pt x="386058" y="335824"/>
                      <a:pt x="364604" y="325163"/>
                      <a:pt x="353813" y="319705"/>
                    </a:cubicBezTo>
                    <a:cubicBezTo>
                      <a:pt x="366889" y="344327"/>
                      <a:pt x="382377" y="367553"/>
                      <a:pt x="399388" y="389637"/>
                    </a:cubicBezTo>
                    <a:cubicBezTo>
                      <a:pt x="411195" y="374915"/>
                      <a:pt x="422747" y="360192"/>
                      <a:pt x="434300" y="345343"/>
                    </a:cubicBezTo>
                    <a:cubicBezTo>
                      <a:pt x="450549" y="344073"/>
                      <a:pt x="466799" y="342804"/>
                      <a:pt x="483176" y="341535"/>
                    </a:cubicBezTo>
                    <a:cubicBezTo>
                      <a:pt x="478098" y="311963"/>
                      <a:pt x="469211" y="283153"/>
                      <a:pt x="450930" y="259039"/>
                    </a:cubicBezTo>
                    <a:cubicBezTo>
                      <a:pt x="452200" y="276046"/>
                      <a:pt x="453723" y="293053"/>
                      <a:pt x="455247" y="310186"/>
                    </a:cubicBezTo>
                    <a:cubicBezTo>
                      <a:pt x="433665" y="294829"/>
                      <a:pt x="418685" y="273253"/>
                      <a:pt x="410052" y="248505"/>
                    </a:cubicBezTo>
                    <a:cubicBezTo>
                      <a:pt x="425032" y="238224"/>
                      <a:pt x="440013" y="228071"/>
                      <a:pt x="454993" y="217917"/>
                    </a:cubicBezTo>
                    <a:cubicBezTo>
                      <a:pt x="418939" y="208272"/>
                      <a:pt x="386693" y="189869"/>
                      <a:pt x="379203" y="150270"/>
                    </a:cubicBezTo>
                    <a:cubicBezTo>
                      <a:pt x="391390" y="148240"/>
                      <a:pt x="415892" y="144051"/>
                      <a:pt x="428079" y="141894"/>
                    </a:cubicBezTo>
                    <a:cubicBezTo>
                      <a:pt x="394310" y="119683"/>
                      <a:pt x="347592" y="119937"/>
                      <a:pt x="328549" y="78562"/>
                    </a:cubicBezTo>
                    <a:cubicBezTo>
                      <a:pt x="360668" y="77420"/>
                      <a:pt x="392660" y="73739"/>
                      <a:pt x="423890" y="66124"/>
                    </a:cubicBezTo>
                    <a:cubicBezTo>
                      <a:pt x="434554" y="69170"/>
                      <a:pt x="445090" y="72216"/>
                      <a:pt x="455754" y="75389"/>
                    </a:cubicBezTo>
                    <a:cubicBezTo>
                      <a:pt x="453596" y="60032"/>
                      <a:pt x="451438" y="44548"/>
                      <a:pt x="449280" y="29191"/>
                    </a:cubicBezTo>
                    <a:cubicBezTo>
                      <a:pt x="463625" y="28810"/>
                      <a:pt x="477971" y="28430"/>
                      <a:pt x="492316" y="28049"/>
                    </a:cubicBezTo>
                    <a:cubicBezTo>
                      <a:pt x="490412" y="43025"/>
                      <a:pt x="488381" y="58128"/>
                      <a:pt x="486604" y="73231"/>
                    </a:cubicBezTo>
                    <a:cubicBezTo>
                      <a:pt x="505265" y="69043"/>
                      <a:pt x="537003" y="86939"/>
                      <a:pt x="545382" y="62570"/>
                    </a:cubicBezTo>
                    <a:cubicBezTo>
                      <a:pt x="537638" y="40867"/>
                      <a:pt x="526720" y="20561"/>
                      <a:pt x="516691" y="0"/>
                    </a:cubicBezTo>
                    <a:moveTo>
                      <a:pt x="516437" y="183396"/>
                    </a:moveTo>
                    <a:cubicBezTo>
                      <a:pt x="518087" y="192915"/>
                      <a:pt x="521261" y="211952"/>
                      <a:pt x="522912" y="221471"/>
                    </a:cubicBezTo>
                    <a:cubicBezTo>
                      <a:pt x="538526" y="220583"/>
                      <a:pt x="554268" y="219821"/>
                      <a:pt x="570137" y="219060"/>
                    </a:cubicBezTo>
                    <a:cubicBezTo>
                      <a:pt x="567090" y="208526"/>
                      <a:pt x="560997" y="187584"/>
                      <a:pt x="558077" y="177177"/>
                    </a:cubicBezTo>
                    <a:cubicBezTo>
                      <a:pt x="544112" y="179208"/>
                      <a:pt x="530275" y="181238"/>
                      <a:pt x="516437" y="183396"/>
                    </a:cubicBezTo>
                    <a:moveTo>
                      <a:pt x="236764" y="340774"/>
                    </a:moveTo>
                    <a:cubicBezTo>
                      <a:pt x="234479" y="364126"/>
                      <a:pt x="241842" y="385956"/>
                      <a:pt x="253775" y="405629"/>
                    </a:cubicBezTo>
                    <a:cubicBezTo>
                      <a:pt x="264693" y="395094"/>
                      <a:pt x="275611" y="384560"/>
                      <a:pt x="286656" y="374153"/>
                    </a:cubicBezTo>
                    <a:cubicBezTo>
                      <a:pt x="283990" y="396744"/>
                      <a:pt x="290845" y="427966"/>
                      <a:pt x="267740" y="442181"/>
                    </a:cubicBezTo>
                    <a:cubicBezTo>
                      <a:pt x="250855" y="446242"/>
                      <a:pt x="233844" y="449542"/>
                      <a:pt x="216706" y="451827"/>
                    </a:cubicBezTo>
                    <a:cubicBezTo>
                      <a:pt x="241080" y="459822"/>
                      <a:pt x="265455" y="468326"/>
                      <a:pt x="289702" y="476956"/>
                    </a:cubicBezTo>
                    <a:cubicBezTo>
                      <a:pt x="299732" y="457284"/>
                      <a:pt x="311157" y="438119"/>
                      <a:pt x="317632" y="416797"/>
                    </a:cubicBezTo>
                    <a:cubicBezTo>
                      <a:pt x="302271" y="382276"/>
                      <a:pt x="275230" y="349531"/>
                      <a:pt x="236764" y="340774"/>
                    </a:cubicBezTo>
                    <a:moveTo>
                      <a:pt x="351147" y="422762"/>
                    </a:moveTo>
                    <a:cubicBezTo>
                      <a:pt x="337309" y="434819"/>
                      <a:pt x="331596" y="458553"/>
                      <a:pt x="337944" y="475560"/>
                    </a:cubicBezTo>
                    <a:cubicBezTo>
                      <a:pt x="358256" y="476956"/>
                      <a:pt x="373617" y="428093"/>
                      <a:pt x="351147" y="422762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41" name="任意多边形: 形状 107"/>
              <p:cNvSpPr/>
              <p:nvPr/>
            </p:nvSpPr>
            <p:spPr>
              <a:xfrm>
                <a:off x="10665" y="5995"/>
                <a:ext cx="236" cy="342"/>
              </a:xfrm>
              <a:custGeom>
                <a:avLst/>
                <a:gdLst>
                  <a:gd name="connsiteX0" fmla="*/ 9452 w 149892"/>
                  <a:gd name="connsiteY0" fmla="*/ 0 h 217322"/>
                  <a:gd name="connsiteX1" fmla="*/ 138434 w 149892"/>
                  <a:gd name="connsiteY1" fmla="*/ 84781 h 217322"/>
                  <a:gd name="connsiteX2" fmla="*/ 97048 w 149892"/>
                  <a:gd name="connsiteY2" fmla="*/ 217283 h 217322"/>
                  <a:gd name="connsiteX3" fmla="*/ 66707 w 149892"/>
                  <a:gd name="connsiteY3" fmla="*/ 163216 h 217322"/>
                  <a:gd name="connsiteX4" fmla="*/ 107839 w 149892"/>
                  <a:gd name="connsiteY4" fmla="*/ 170704 h 217322"/>
                  <a:gd name="connsiteX5" fmla="*/ 84353 w 149892"/>
                  <a:gd name="connsiteY5" fmla="*/ 140498 h 217322"/>
                  <a:gd name="connsiteX6" fmla="*/ 65691 w 149892"/>
                  <a:gd name="connsiteY6" fmla="*/ 54955 h 217322"/>
                  <a:gd name="connsiteX7" fmla="*/ 36619 w 149892"/>
                  <a:gd name="connsiteY7" fmla="*/ 192915 h 217322"/>
                  <a:gd name="connsiteX8" fmla="*/ 946 w 149892"/>
                  <a:gd name="connsiteY8" fmla="*/ 138721 h 217322"/>
                  <a:gd name="connsiteX9" fmla="*/ 9452 w 149892"/>
                  <a:gd name="connsiteY9" fmla="*/ 0 h 21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9892" h="217322">
                    <a:moveTo>
                      <a:pt x="9452" y="0"/>
                    </a:moveTo>
                    <a:cubicBezTo>
                      <a:pt x="53250" y="26272"/>
                      <a:pt x="105554" y="44167"/>
                      <a:pt x="138434" y="84781"/>
                    </a:cubicBezTo>
                    <a:cubicBezTo>
                      <a:pt x="159508" y="127171"/>
                      <a:pt x="154684" y="208399"/>
                      <a:pt x="97048" y="217283"/>
                    </a:cubicBezTo>
                    <a:cubicBezTo>
                      <a:pt x="68103" y="218679"/>
                      <a:pt x="68484" y="183142"/>
                      <a:pt x="66707" y="163216"/>
                    </a:cubicBezTo>
                    <a:cubicBezTo>
                      <a:pt x="80290" y="165627"/>
                      <a:pt x="94001" y="168166"/>
                      <a:pt x="107839" y="170704"/>
                    </a:cubicBezTo>
                    <a:cubicBezTo>
                      <a:pt x="99968" y="160677"/>
                      <a:pt x="92097" y="150524"/>
                      <a:pt x="84353" y="140498"/>
                    </a:cubicBezTo>
                    <a:cubicBezTo>
                      <a:pt x="86384" y="110291"/>
                      <a:pt x="85495" y="79323"/>
                      <a:pt x="65691" y="54955"/>
                    </a:cubicBezTo>
                    <a:cubicBezTo>
                      <a:pt x="70261" y="102930"/>
                      <a:pt x="68484" y="153570"/>
                      <a:pt x="36619" y="192915"/>
                    </a:cubicBezTo>
                    <a:cubicBezTo>
                      <a:pt x="25194" y="175908"/>
                      <a:pt x="-5782" y="163470"/>
                      <a:pt x="946" y="138721"/>
                    </a:cubicBezTo>
                    <a:cubicBezTo>
                      <a:pt x="10213" y="93030"/>
                      <a:pt x="15926" y="46579"/>
                      <a:pt x="9452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42" name="任意多边形: 形状 110"/>
              <p:cNvSpPr/>
              <p:nvPr/>
            </p:nvSpPr>
            <p:spPr>
              <a:xfrm>
                <a:off x="9348" y="6629"/>
                <a:ext cx="246" cy="330"/>
              </a:xfrm>
              <a:custGeom>
                <a:avLst/>
                <a:gdLst>
                  <a:gd name="connsiteX0" fmla="*/ 16377 w 156223"/>
                  <a:gd name="connsiteY0" fmla="*/ 65363 h 209441"/>
                  <a:gd name="connsiteX1" fmla="*/ 155261 w 156223"/>
                  <a:gd name="connsiteY1" fmla="*/ 0 h 209441"/>
                  <a:gd name="connsiteX2" fmla="*/ 115779 w 156223"/>
                  <a:gd name="connsiteY2" fmla="*/ 188219 h 209441"/>
                  <a:gd name="connsiteX3" fmla="*/ 6728 w 156223"/>
                  <a:gd name="connsiteY3" fmla="*/ 179969 h 209441"/>
                  <a:gd name="connsiteX4" fmla="*/ 52939 w 156223"/>
                  <a:gd name="connsiteY4" fmla="*/ 165627 h 209441"/>
                  <a:gd name="connsiteX5" fmla="*/ 68935 w 156223"/>
                  <a:gd name="connsiteY5" fmla="*/ 134533 h 209441"/>
                  <a:gd name="connsiteX6" fmla="*/ 134949 w 156223"/>
                  <a:gd name="connsiteY6" fmla="*/ 69424 h 209441"/>
                  <a:gd name="connsiteX7" fmla="*/ 0 w 156223"/>
                  <a:gd name="connsiteY7" fmla="*/ 123618 h 209441"/>
                  <a:gd name="connsiteX8" fmla="*/ 16377 w 156223"/>
                  <a:gd name="connsiteY8" fmla="*/ 65363 h 209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223" h="209441">
                    <a:moveTo>
                      <a:pt x="16377" y="65363"/>
                    </a:moveTo>
                    <a:cubicBezTo>
                      <a:pt x="63856" y="46325"/>
                      <a:pt x="113875" y="31729"/>
                      <a:pt x="155261" y="0"/>
                    </a:cubicBezTo>
                    <a:cubicBezTo>
                      <a:pt x="147517" y="61936"/>
                      <a:pt x="178366" y="147351"/>
                      <a:pt x="115779" y="188219"/>
                    </a:cubicBezTo>
                    <a:cubicBezTo>
                      <a:pt x="84676" y="207130"/>
                      <a:pt x="20439" y="228071"/>
                      <a:pt x="6728" y="179969"/>
                    </a:cubicBezTo>
                    <a:cubicBezTo>
                      <a:pt x="-10918" y="144051"/>
                      <a:pt x="53193" y="117399"/>
                      <a:pt x="52939" y="165627"/>
                    </a:cubicBezTo>
                    <a:cubicBezTo>
                      <a:pt x="58144" y="155220"/>
                      <a:pt x="63476" y="144813"/>
                      <a:pt x="68935" y="134533"/>
                    </a:cubicBezTo>
                    <a:cubicBezTo>
                      <a:pt x="99657" y="122348"/>
                      <a:pt x="126443" y="103057"/>
                      <a:pt x="134949" y="69424"/>
                    </a:cubicBezTo>
                    <a:cubicBezTo>
                      <a:pt x="98895" y="105468"/>
                      <a:pt x="51923" y="127679"/>
                      <a:pt x="0" y="123618"/>
                    </a:cubicBezTo>
                    <a:cubicBezTo>
                      <a:pt x="5840" y="104580"/>
                      <a:pt x="3682" y="81608"/>
                      <a:pt x="16377" y="65363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43" name="任意多边形: 形状 111"/>
              <p:cNvSpPr/>
              <p:nvPr/>
            </p:nvSpPr>
            <p:spPr>
              <a:xfrm>
                <a:off x="9619" y="6630"/>
                <a:ext cx="246" cy="331"/>
              </a:xfrm>
              <a:custGeom>
                <a:avLst/>
                <a:gdLst>
                  <a:gd name="connsiteX0" fmla="*/ 508 w 156149"/>
                  <a:gd name="connsiteY0" fmla="*/ 0 h 210335"/>
                  <a:gd name="connsiteX1" fmla="*/ 138631 w 156149"/>
                  <a:gd name="connsiteY1" fmla="*/ 65616 h 210335"/>
                  <a:gd name="connsiteX2" fmla="*/ 156150 w 156149"/>
                  <a:gd name="connsiteY2" fmla="*/ 123364 h 210335"/>
                  <a:gd name="connsiteX3" fmla="*/ 24121 w 156149"/>
                  <a:gd name="connsiteY3" fmla="*/ 68282 h 210335"/>
                  <a:gd name="connsiteX4" fmla="*/ 84422 w 156149"/>
                  <a:gd name="connsiteY4" fmla="*/ 135421 h 210335"/>
                  <a:gd name="connsiteX5" fmla="*/ 102576 w 156149"/>
                  <a:gd name="connsiteY5" fmla="*/ 163597 h 210335"/>
                  <a:gd name="connsiteX6" fmla="*/ 117684 w 156149"/>
                  <a:gd name="connsiteY6" fmla="*/ 134406 h 210335"/>
                  <a:gd name="connsiteX7" fmla="*/ 150437 w 156149"/>
                  <a:gd name="connsiteY7" fmla="*/ 167277 h 210335"/>
                  <a:gd name="connsiteX8" fmla="*/ 101434 w 156149"/>
                  <a:gd name="connsiteY8" fmla="*/ 209541 h 210335"/>
                  <a:gd name="connsiteX9" fmla="*/ 4062 w 156149"/>
                  <a:gd name="connsiteY9" fmla="*/ 137198 h 210335"/>
                  <a:gd name="connsiteX10" fmla="*/ 508 w 156149"/>
                  <a:gd name="connsiteY10" fmla="*/ 0 h 21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149" h="210335">
                    <a:moveTo>
                      <a:pt x="508" y="0"/>
                    </a:moveTo>
                    <a:cubicBezTo>
                      <a:pt x="41005" y="32745"/>
                      <a:pt x="90643" y="47975"/>
                      <a:pt x="138631" y="65616"/>
                    </a:cubicBezTo>
                    <a:cubicBezTo>
                      <a:pt x="150564" y="82369"/>
                      <a:pt x="150183" y="104326"/>
                      <a:pt x="156150" y="123364"/>
                    </a:cubicBezTo>
                    <a:cubicBezTo>
                      <a:pt x="105623" y="127298"/>
                      <a:pt x="54716" y="110037"/>
                      <a:pt x="24121" y="68282"/>
                    </a:cubicBezTo>
                    <a:cubicBezTo>
                      <a:pt x="29326" y="101915"/>
                      <a:pt x="54081" y="123110"/>
                      <a:pt x="84422" y="135421"/>
                    </a:cubicBezTo>
                    <a:cubicBezTo>
                      <a:pt x="90262" y="144813"/>
                      <a:pt x="96356" y="154205"/>
                      <a:pt x="102576" y="163597"/>
                    </a:cubicBezTo>
                    <a:cubicBezTo>
                      <a:pt x="106385" y="156235"/>
                      <a:pt x="113875" y="141767"/>
                      <a:pt x="117684" y="134406"/>
                    </a:cubicBezTo>
                    <a:cubicBezTo>
                      <a:pt x="129490" y="143544"/>
                      <a:pt x="152087" y="147986"/>
                      <a:pt x="150437" y="167277"/>
                    </a:cubicBezTo>
                    <a:cubicBezTo>
                      <a:pt x="152976" y="193676"/>
                      <a:pt x="126697" y="214744"/>
                      <a:pt x="101434" y="209541"/>
                    </a:cubicBezTo>
                    <a:cubicBezTo>
                      <a:pt x="60429" y="204845"/>
                      <a:pt x="11553" y="182380"/>
                      <a:pt x="4062" y="137198"/>
                    </a:cubicBezTo>
                    <a:cubicBezTo>
                      <a:pt x="-2539" y="91761"/>
                      <a:pt x="1016" y="45690"/>
                      <a:pt x="508" y="0"/>
                    </a:cubicBezTo>
                    <a:close/>
                  </a:path>
                </a:pathLst>
              </a:custGeom>
              <a:grpFill/>
              <a:ln w="1269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</p:grpSp>
      </p:grpSp>
      <p:sp>
        <p:nvSpPr>
          <p:cNvPr id="109" name="文本框 108"/>
          <p:cNvSpPr txBox="1"/>
          <p:nvPr/>
        </p:nvSpPr>
        <p:spPr>
          <a:xfrm>
            <a:off x="713740" y="668655"/>
            <a:ext cx="5872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  <a:sym typeface="+mn-ea"/>
              </a:rPr>
              <a:t>猜一猜，周王会对“盂”说些什么？</a:t>
            </a:r>
          </a:p>
        </p:txBody>
      </p:sp>
      <p:pic>
        <p:nvPicPr>
          <p:cNvPr id="38915" name="图片 6" descr="QQ截图2017032710423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440" y="2940050"/>
            <a:ext cx="3617595" cy="343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" name="椭圆形标注 109"/>
          <p:cNvSpPr/>
          <p:nvPr/>
        </p:nvSpPr>
        <p:spPr>
          <a:xfrm>
            <a:off x="2680972" y="1654176"/>
            <a:ext cx="3905249" cy="1285875"/>
          </a:xfrm>
          <a:prstGeom prst="wedgeEllipseCallout">
            <a:avLst>
              <a:gd name="adj1" fmla="val -38960"/>
              <a:gd name="adj2" fmla="val 92321"/>
            </a:avLst>
          </a:prstGeom>
          <a:solidFill>
            <a:srgbClr val="758364"/>
          </a:solidFill>
          <a:ln>
            <a:solidFill>
              <a:srgbClr val="7583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/>
              <a:t>盂，你</a:t>
            </a:r>
            <a:r>
              <a:rPr lang="en-US" altLang="zh-CN" sz="3200"/>
              <a:t>………</a:t>
            </a:r>
            <a:endParaRPr lang="zh-CN" altLang="en-US" sz="3200"/>
          </a:p>
        </p:txBody>
      </p:sp>
      <p:pic>
        <p:nvPicPr>
          <p:cNvPr id="111" name="图片 110" descr="QQ截图201703271102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120" y="505460"/>
            <a:ext cx="4288155" cy="4038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12" name="组合 111"/>
          <p:cNvGrpSpPr/>
          <p:nvPr/>
        </p:nvGrpSpPr>
        <p:grpSpPr>
          <a:xfrm>
            <a:off x="6390661" y="4683321"/>
            <a:ext cx="5449100" cy="1797970"/>
            <a:chOff x="9354" y="748"/>
            <a:chExt cx="8581" cy="2831"/>
          </a:xfrm>
        </p:grpSpPr>
        <p:grpSp>
          <p:nvGrpSpPr>
            <p:cNvPr id="113" name="组合 112"/>
            <p:cNvGrpSpPr/>
            <p:nvPr/>
          </p:nvGrpSpPr>
          <p:grpSpPr>
            <a:xfrm>
              <a:off x="9354" y="748"/>
              <a:ext cx="8581" cy="2831"/>
              <a:chOff x="10522" y="4084"/>
              <a:chExt cx="3742" cy="1027"/>
            </a:xfrm>
          </p:grpSpPr>
          <p:sp>
            <p:nvSpPr>
              <p:cNvPr id="114" name="任意多边形 113"/>
              <p:cNvSpPr/>
              <p:nvPr/>
            </p:nvSpPr>
            <p:spPr>
              <a:xfrm>
                <a:off x="10522" y="4084"/>
                <a:ext cx="3742" cy="1027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043" h="857">
                    <a:moveTo>
                      <a:pt x="159" y="0"/>
                    </a:moveTo>
                    <a:lnTo>
                      <a:pt x="2884" y="0"/>
                    </a:lnTo>
                    <a:lnTo>
                      <a:pt x="2884" y="95"/>
                    </a:lnTo>
                    <a:lnTo>
                      <a:pt x="3043" y="95"/>
                    </a:lnTo>
                    <a:lnTo>
                      <a:pt x="3043" y="763"/>
                    </a:lnTo>
                    <a:lnTo>
                      <a:pt x="2884" y="763"/>
                    </a:lnTo>
                    <a:lnTo>
                      <a:pt x="2884" y="857"/>
                    </a:lnTo>
                    <a:lnTo>
                      <a:pt x="159" y="857"/>
                    </a:lnTo>
                    <a:lnTo>
                      <a:pt x="159" y="763"/>
                    </a:lnTo>
                    <a:lnTo>
                      <a:pt x="0" y="763"/>
                    </a:lnTo>
                    <a:lnTo>
                      <a:pt x="0" y="95"/>
                    </a:lnTo>
                    <a:lnTo>
                      <a:pt x="159" y="95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rgbClr val="4A5440"/>
              </a:solidFill>
              <a:ln>
                <a:noFill/>
              </a:ln>
              <a:effectLst>
                <a:outerShdw blurRad="165100" dist="762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10714" y="4225"/>
                <a:ext cx="3345" cy="754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043" h="857">
                    <a:moveTo>
                      <a:pt x="159" y="0"/>
                    </a:moveTo>
                    <a:lnTo>
                      <a:pt x="2884" y="0"/>
                    </a:lnTo>
                    <a:lnTo>
                      <a:pt x="2884" y="95"/>
                    </a:lnTo>
                    <a:lnTo>
                      <a:pt x="3043" y="95"/>
                    </a:lnTo>
                    <a:lnTo>
                      <a:pt x="3043" y="763"/>
                    </a:lnTo>
                    <a:lnTo>
                      <a:pt x="2884" y="763"/>
                    </a:lnTo>
                    <a:lnTo>
                      <a:pt x="2884" y="857"/>
                    </a:lnTo>
                    <a:lnTo>
                      <a:pt x="159" y="857"/>
                    </a:lnTo>
                    <a:lnTo>
                      <a:pt x="159" y="763"/>
                    </a:lnTo>
                    <a:lnTo>
                      <a:pt x="0" y="763"/>
                    </a:lnTo>
                    <a:lnTo>
                      <a:pt x="0" y="95"/>
                    </a:lnTo>
                    <a:lnTo>
                      <a:pt x="159" y="95"/>
                    </a:lnTo>
                    <a:lnTo>
                      <a:pt x="159" y="0"/>
                    </a:lnTo>
                    <a:close/>
                  </a:path>
                </a:pathLst>
              </a:custGeom>
              <a:noFill/>
              <a:ln>
                <a:solidFill>
                  <a:schemeClr val="bg1">
                    <a:alpha val="4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6" name="文本框 115"/>
            <p:cNvSpPr txBox="1"/>
            <p:nvPr/>
          </p:nvSpPr>
          <p:spPr>
            <a:xfrm>
              <a:off x="9819" y="1058"/>
              <a:ext cx="7651" cy="2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大盂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华文楷体"/>
                  <a:sym typeface="+mn-ea"/>
                </a:rPr>
                <a:t>（</a:t>
              </a:r>
              <a:r>
                <a:rPr lang="en-US" altLang="zh-CN" sz="2400" dirty="0">
                  <a:solidFill>
                    <a:schemeClr val="bg1"/>
                  </a:solidFill>
                  <a:latin typeface="宋体" panose="02010600030101010101" pitchFamily="2" charset="-122"/>
                  <a:ea typeface="华文楷体"/>
                  <a:sym typeface="+mn-ea"/>
                </a:rPr>
                <a:t>yú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华文楷体"/>
                  <a:sym typeface="+mn-ea"/>
                </a:rPr>
                <a:t>）</a:t>
              </a:r>
              <a:r>
                <a:rPr lang="zh-CN" altLang="en-US" sz="2400" dirty="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鼎，1849年出土于陕西，器内壁铸铭文19行291字，记述了周康王册命贵族“盂” 之事。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-10795" y="0"/>
            <a:ext cx="12202795" cy="6858000"/>
            <a:chOff x="-1" y="0"/>
            <a:chExt cx="19217" cy="10800"/>
          </a:xfrm>
          <a:solidFill>
            <a:srgbClr val="4A5440"/>
          </a:solidFill>
        </p:grpSpPr>
        <p:sp>
          <p:nvSpPr>
            <p:cNvPr id="5" name="矩形 4"/>
            <p:cNvSpPr/>
            <p:nvPr/>
          </p:nvSpPr>
          <p:spPr>
            <a:xfrm>
              <a:off x="-1" y="0"/>
              <a:ext cx="19202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6200000">
              <a:off x="-5231" y="5234"/>
              <a:ext cx="10800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6200000">
              <a:off x="13650" y="5234"/>
              <a:ext cx="10800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007110" y="1050925"/>
            <a:ext cx="2258060" cy="5823585"/>
          </a:xfrm>
          <a:prstGeom prst="rect">
            <a:avLst/>
          </a:prstGeom>
          <a:solidFill>
            <a:srgbClr val="C1C9B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7445" y="1050925"/>
            <a:ext cx="2258060" cy="5823585"/>
          </a:xfrm>
          <a:prstGeom prst="rect">
            <a:avLst/>
          </a:prstGeom>
          <a:solidFill>
            <a:srgbClr val="E1DAB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7780" y="1050925"/>
            <a:ext cx="2258060" cy="5823585"/>
          </a:xfrm>
          <a:prstGeom prst="rect">
            <a:avLst/>
          </a:prstGeom>
          <a:solidFill>
            <a:srgbClr val="C1C9B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962275" y="2719070"/>
            <a:ext cx="3110230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>
                <a:solidFill>
                  <a:schemeClr val="bg1">
                    <a:alpha val="13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商</a:t>
            </a:r>
          </a:p>
        </p:txBody>
      </p:sp>
      <p:sp>
        <p:nvSpPr>
          <p:cNvPr id="8" name="矩形 7"/>
          <p:cNvSpPr/>
          <p:nvPr/>
        </p:nvSpPr>
        <p:spPr>
          <a:xfrm>
            <a:off x="9048115" y="1050925"/>
            <a:ext cx="2258060" cy="5823585"/>
          </a:xfrm>
          <a:prstGeom prst="rect">
            <a:avLst/>
          </a:prstGeom>
          <a:solidFill>
            <a:srgbClr val="E1DAB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144510" y="1441450"/>
            <a:ext cx="3110230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>
                <a:solidFill>
                  <a:schemeClr val="bg1">
                    <a:alpha val="13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周</a:t>
            </a:r>
          </a:p>
        </p:txBody>
      </p:sp>
      <p:pic>
        <p:nvPicPr>
          <p:cNvPr id="9" name="图片 8" descr="image-removebg-preview"/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1807210" y="4882515"/>
            <a:ext cx="1600835" cy="2018665"/>
          </a:xfrm>
          <a:prstGeom prst="rect">
            <a:avLst/>
          </a:prstGeom>
          <a:effectLst/>
        </p:spPr>
      </p:pic>
      <p:pic>
        <p:nvPicPr>
          <p:cNvPr id="10" name="图片 9" descr="image-removebg-preview (1)"/>
          <p:cNvPicPr>
            <a:picLocks noChangeAspect="1"/>
          </p:cNvPicPr>
          <p:nvPr/>
        </p:nvPicPr>
        <p:blipFill>
          <a:blip r:embed="rId6">
            <a:alphaModFix amt="60000"/>
          </a:blip>
          <a:stretch>
            <a:fillRect/>
          </a:stretch>
        </p:blipFill>
        <p:spPr>
          <a:xfrm flipH="1">
            <a:off x="4510405" y="4593590"/>
            <a:ext cx="1769110" cy="2280920"/>
          </a:xfrm>
          <a:prstGeom prst="rect">
            <a:avLst/>
          </a:prstGeom>
          <a:effectLst/>
        </p:spPr>
      </p:pic>
      <p:sp>
        <p:nvSpPr>
          <p:cNvPr id="27" name="文本框 26"/>
          <p:cNvSpPr txBox="1"/>
          <p:nvPr/>
        </p:nvSpPr>
        <p:spPr>
          <a:xfrm>
            <a:off x="297815" y="-175895"/>
            <a:ext cx="3110230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>
                <a:solidFill>
                  <a:schemeClr val="bg1">
                    <a:alpha val="13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夏</a:t>
            </a:r>
          </a:p>
        </p:txBody>
      </p:sp>
      <p:pic>
        <p:nvPicPr>
          <p:cNvPr id="11" name="图片 10" descr="图片1_副本"/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9780270" y="4863465"/>
            <a:ext cx="1631315" cy="2010410"/>
          </a:xfrm>
          <a:prstGeom prst="rect">
            <a:avLst/>
          </a:prstGeom>
          <a:effectLst/>
        </p:spPr>
      </p:pic>
      <p:sp>
        <p:nvSpPr>
          <p:cNvPr id="16" name="文本框 15"/>
          <p:cNvSpPr txBox="1"/>
          <p:nvPr/>
        </p:nvSpPr>
        <p:spPr>
          <a:xfrm>
            <a:off x="1111885" y="2718435"/>
            <a:ext cx="99688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>
                <a:blipFill>
                  <a:blip r:embed="rId8"/>
                  <a:stretch>
                    <a:fillRect/>
                  </a:stretch>
                </a:blipFill>
                <a:effectLst>
                  <a:outerShdw blurRad="889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演示佛系体" panose="00000500000000000000" charset="-122"/>
                <a:ea typeface="演示佛系体" panose="00000500000000000000" charset="-122"/>
              </a:rPr>
              <a:t>夏商周的更替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219325" y="1191260"/>
            <a:ext cx="83413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早期国家与社会变革</a:t>
            </a:r>
          </a:p>
        </p:txBody>
      </p:sp>
      <p:pic>
        <p:nvPicPr>
          <p:cNvPr id="25" name="图片 24" descr="image-removebg-preview (3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alphaModFix amt="36000"/>
          </a:blip>
          <a:srcRect/>
          <a:stretch>
            <a:fillRect/>
          </a:stretch>
        </p:blipFill>
        <p:spPr>
          <a:xfrm>
            <a:off x="7225665" y="4863465"/>
            <a:ext cx="1400810" cy="1981200"/>
          </a:xfrm>
          <a:prstGeom prst="rect">
            <a:avLst/>
          </a:prstGeom>
          <a:effectLst/>
        </p:spPr>
      </p:pic>
      <p:pic>
        <p:nvPicPr>
          <p:cNvPr id="12" name="图片 11" descr="image-removebg-preview (2)"/>
          <p:cNvPicPr>
            <a:picLocks noChangeAspect="1"/>
          </p:cNvPicPr>
          <p:nvPr/>
        </p:nvPicPr>
        <p:blipFill>
          <a:blip r:embed="rId10">
            <a:alphaModFix amt="60000"/>
          </a:blip>
          <a:srcRect/>
          <a:stretch>
            <a:fillRect/>
          </a:stretch>
        </p:blipFill>
        <p:spPr>
          <a:xfrm>
            <a:off x="1007110" y="1050925"/>
            <a:ext cx="1212215" cy="1383665"/>
          </a:xfrm>
          <a:prstGeom prst="rect">
            <a:avLst/>
          </a:prstGeom>
          <a:effectLst/>
        </p:spPr>
      </p:pic>
      <p:pic>
        <p:nvPicPr>
          <p:cNvPr id="2" name="图片 1" descr="image-removebg-preview (5)"/>
          <p:cNvPicPr>
            <a:picLocks noChangeAspect="1"/>
          </p:cNvPicPr>
          <p:nvPr/>
        </p:nvPicPr>
        <p:blipFill>
          <a:blip r:embed="rId11">
            <a:alphaModFix amt="60000"/>
          </a:blip>
          <a:srcRect/>
          <a:stretch>
            <a:fillRect/>
          </a:stretch>
        </p:blipFill>
        <p:spPr>
          <a:xfrm>
            <a:off x="5111750" y="1872615"/>
            <a:ext cx="833755" cy="13449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09510" y="646430"/>
            <a:ext cx="38754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七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年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级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历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史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上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17575" y="646430"/>
            <a:ext cx="1531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第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四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课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  <a:cs typeface="思源黑体 Medium" panose="020B06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QQ截图2017041916564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550" y="318135"/>
            <a:ext cx="6357620" cy="6271895"/>
          </a:xfrm>
          <a:prstGeom prst="rect">
            <a:avLst/>
          </a:prstGeom>
          <a:solidFill>
            <a:srgbClr val="FFFFFF">
              <a:shade val="85000"/>
            </a:srgbClr>
          </a:solidFill>
          <a:ln w="6350" cap="sq">
            <a:solidFill>
              <a:schemeClr val="accent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6755130" y="784860"/>
            <a:ext cx="5139690" cy="4770120"/>
          </a:xfrm>
          <a:prstGeom prst="rect">
            <a:avLst/>
          </a:prstGeom>
          <a:solidFill>
            <a:srgbClr val="4A544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你在少年时期，就作过显要职务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赐给你管理国家的官员、平民、奴隶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你要尽快把赐给你的人和物迁徙到你所在的领地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你要敬肃遵守你的政长职责，不要废弃我的命令！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6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35" b="1" dirty="0">
                <a:latin typeface="楷体" panose="02010609060101010101" pitchFamily="49" charset="-122"/>
                <a:ea typeface="楷体" panose="02010609060101010101" pitchFamily="49" charset="-122"/>
              </a:rPr>
              <a:t>  ——</a:t>
            </a:r>
            <a:r>
              <a:rPr lang="zh-CN" altLang="en-US" sz="2135" b="1" dirty="0">
                <a:latin typeface="楷体" panose="02010609060101010101" pitchFamily="49" charset="-122"/>
                <a:ea typeface="楷体" panose="02010609060101010101" pitchFamily="49" charset="-122"/>
              </a:rPr>
              <a:t>马如森</a:t>
            </a:r>
            <a:r>
              <a:rPr lang="en-US" altLang="zh-CN" sz="2135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35" b="1" dirty="0">
                <a:latin typeface="楷体" panose="02010609060101010101" pitchFamily="49" charset="-122"/>
                <a:ea typeface="楷体" panose="02010609060101010101" pitchFamily="49" charset="-122"/>
              </a:rPr>
              <a:t>甲骨金文拓本精选释译</a:t>
            </a:r>
            <a:r>
              <a:rPr lang="en-US" altLang="zh-CN" sz="2135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1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03655" y="410210"/>
            <a:ext cx="9585325" cy="6037580"/>
          </a:xfrm>
          <a:prstGeom prst="rect">
            <a:avLst/>
          </a:prstGeom>
        </p:spPr>
      </p:pic>
      <p:sp>
        <p:nvSpPr>
          <p:cNvPr id="3" name="线形标注 1 2"/>
          <p:cNvSpPr/>
          <p:nvPr/>
        </p:nvSpPr>
        <p:spPr>
          <a:xfrm>
            <a:off x="3954780" y="509270"/>
            <a:ext cx="2583815" cy="567690"/>
          </a:xfrm>
          <a:prstGeom prst="borderCallout1">
            <a:avLst>
              <a:gd name="adj1" fmla="val 100383"/>
              <a:gd name="adj2" fmla="val 50551"/>
              <a:gd name="adj3" fmla="val 186001"/>
              <a:gd name="adj4" fmla="val 65468"/>
            </a:avLst>
          </a:prstGeom>
          <a:solidFill>
            <a:srgbClr val="758364"/>
          </a:solidFill>
          <a:ln>
            <a:solidFill>
              <a:srgbClr val="7583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/>
              <a:t>分封对象</a:t>
            </a:r>
          </a:p>
        </p:txBody>
      </p:sp>
      <p:sp>
        <p:nvSpPr>
          <p:cNvPr id="4" name="线形标注 1 3"/>
          <p:cNvSpPr/>
          <p:nvPr/>
        </p:nvSpPr>
        <p:spPr>
          <a:xfrm>
            <a:off x="6882130" y="509270"/>
            <a:ext cx="2928620" cy="567055"/>
          </a:xfrm>
          <a:prstGeom prst="borderCallout1">
            <a:avLst>
              <a:gd name="adj1" fmla="val 101567"/>
              <a:gd name="adj2" fmla="val 50390"/>
              <a:gd name="adj3" fmla="val 163157"/>
              <a:gd name="adj4" fmla="val 89744"/>
            </a:avLst>
          </a:prstGeom>
          <a:solidFill>
            <a:srgbClr val="758364"/>
          </a:solidFill>
          <a:ln>
            <a:solidFill>
              <a:srgbClr val="7583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3200">
                <a:sym typeface="+mn-ea"/>
              </a:rPr>
              <a:t>分封的依据</a:t>
            </a:r>
          </a:p>
        </p:txBody>
      </p:sp>
      <p:sp>
        <p:nvSpPr>
          <p:cNvPr id="6" name="线形标注 1 5"/>
          <p:cNvSpPr/>
          <p:nvPr/>
        </p:nvSpPr>
        <p:spPr>
          <a:xfrm>
            <a:off x="6990080" y="4770120"/>
            <a:ext cx="4822190" cy="519430"/>
          </a:xfrm>
          <a:prstGeom prst="borderCallout1">
            <a:avLst>
              <a:gd name="adj1" fmla="val -2933"/>
              <a:gd name="adj2" fmla="val 47661"/>
              <a:gd name="adj3" fmla="val -211613"/>
              <a:gd name="adj4" fmla="val -5573"/>
            </a:avLst>
          </a:prstGeom>
          <a:solidFill>
            <a:srgbClr val="758364"/>
          </a:solidFill>
          <a:ln>
            <a:solidFill>
              <a:srgbClr val="7583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3200">
                <a:sym typeface="+mn-ea"/>
              </a:rPr>
              <a:t>被封者有什么责任（义务）</a:t>
            </a:r>
          </a:p>
        </p:txBody>
      </p:sp>
      <p:sp>
        <p:nvSpPr>
          <p:cNvPr id="9" name="线形标注 1 8"/>
          <p:cNvSpPr/>
          <p:nvPr/>
        </p:nvSpPr>
        <p:spPr>
          <a:xfrm>
            <a:off x="1437640" y="5289550"/>
            <a:ext cx="4047490" cy="579755"/>
          </a:xfrm>
          <a:prstGeom prst="borderCallout1">
            <a:avLst>
              <a:gd name="adj1" fmla="val -3066"/>
              <a:gd name="adj2" fmla="val 49255"/>
              <a:gd name="adj3" fmla="val -479408"/>
              <a:gd name="adj4" fmla="val 59006"/>
            </a:avLst>
          </a:prstGeom>
          <a:solidFill>
            <a:srgbClr val="758364"/>
          </a:solidFill>
          <a:ln>
            <a:solidFill>
              <a:srgbClr val="7583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3200">
                <a:sym typeface="+mn-ea"/>
              </a:rPr>
              <a:t>被封者有什么权力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175382" y="2068323"/>
            <a:ext cx="1842135" cy="120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817107" y="1524128"/>
            <a:ext cx="1709420" cy="120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630177" y="2065783"/>
            <a:ext cx="2855595" cy="1460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979427" y="2575053"/>
            <a:ext cx="5648325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165732" y="3651378"/>
            <a:ext cx="6245225" cy="215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630177" y="4207638"/>
            <a:ext cx="6022340" cy="25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1" descr="宗法制和分封示意图"/>
          <p:cNvPicPr>
            <a:picLocks noChangeAspect="1" noChangeArrowheads="1"/>
          </p:cNvPicPr>
          <p:nvPr/>
        </p:nvPicPr>
        <p:blipFill>
          <a:blip r:embed="rId4" cstate="print"/>
          <a:srcRect l="839" t="1453" r="1921" b="2536"/>
          <a:stretch>
            <a:fillRect/>
          </a:stretch>
        </p:blipFill>
        <p:spPr bwMode="auto">
          <a:xfrm>
            <a:off x="6254750" y="2253615"/>
            <a:ext cx="5342255" cy="3978910"/>
          </a:xfrm>
          <a:prstGeom prst="rect">
            <a:avLst/>
          </a:prstGeom>
          <a:noFill/>
        </p:spPr>
      </p:pic>
      <p:sp>
        <p:nvSpPr>
          <p:cNvPr id="14" name="文本框 13"/>
          <p:cNvSpPr txBox="1"/>
          <p:nvPr/>
        </p:nvSpPr>
        <p:spPr>
          <a:xfrm>
            <a:off x="6254743" y="1069322"/>
            <a:ext cx="5667249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如果诸侯等受封者亡故了，他的封地该如何处置呢？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42950" y="579755"/>
            <a:ext cx="53905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观察下图，西周主要的诸侯国有哪几个？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71525" y="1828800"/>
            <a:ext cx="5238750" cy="4279265"/>
            <a:chOff x="755576" y="1751975"/>
            <a:chExt cx="3752833" cy="2922623"/>
          </a:xfrm>
        </p:grpSpPr>
        <p:pic>
          <p:nvPicPr>
            <p:cNvPr id="16" name="图片 15" descr="32e57c7b46e74988af407d39f829a8ea_th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8164" y="1751975"/>
              <a:ext cx="3750245" cy="2922623"/>
            </a:xfrm>
            <a:prstGeom prst="rect">
              <a:avLst/>
            </a:prstGeom>
          </p:spPr>
        </p:pic>
        <p:sp>
          <p:nvSpPr>
            <p:cNvPr id="18" name="矩形标注 17"/>
            <p:cNvSpPr/>
            <p:nvPr/>
          </p:nvSpPr>
          <p:spPr>
            <a:xfrm>
              <a:off x="2952380" y="4227934"/>
              <a:ext cx="1554955" cy="321945"/>
            </a:xfrm>
            <a:prstGeom prst="wedgeRectCallout">
              <a:avLst>
                <a:gd name="adj1" fmla="val -49156"/>
                <a:gd name="adj2" fmla="val -95942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殷商贵族微子启</a:t>
              </a:r>
            </a:p>
          </p:txBody>
        </p:sp>
        <p:sp>
          <p:nvSpPr>
            <p:cNvPr id="19" name="矩形标注 18"/>
            <p:cNvSpPr/>
            <p:nvPr/>
          </p:nvSpPr>
          <p:spPr>
            <a:xfrm>
              <a:off x="3491880" y="2705694"/>
              <a:ext cx="991763" cy="321945"/>
            </a:xfrm>
            <a:prstGeom prst="wedgeRectCallout">
              <a:avLst>
                <a:gd name="adj1" fmla="val -53869"/>
                <a:gd name="adj2" fmla="val 179186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功臣吕尚</a:t>
              </a:r>
            </a:p>
          </p:txBody>
        </p:sp>
        <p:sp>
          <p:nvSpPr>
            <p:cNvPr id="21" name="矩形标注 20"/>
            <p:cNvSpPr/>
            <p:nvPr/>
          </p:nvSpPr>
          <p:spPr>
            <a:xfrm>
              <a:off x="2818549" y="2139305"/>
              <a:ext cx="1554956" cy="321945"/>
            </a:xfrm>
            <a:prstGeom prst="wedgeRectCallout">
              <a:avLst>
                <a:gd name="adj1" fmla="val -33848"/>
                <a:gd name="adj2" fmla="val 137465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周王室贵族召公</a:t>
              </a:r>
            </a:p>
          </p:txBody>
        </p:sp>
        <p:sp>
          <p:nvSpPr>
            <p:cNvPr id="22" name="矩形标注 21"/>
            <p:cNvSpPr/>
            <p:nvPr/>
          </p:nvSpPr>
          <p:spPr>
            <a:xfrm>
              <a:off x="755576" y="3402538"/>
              <a:ext cx="1195864" cy="321945"/>
            </a:xfrm>
            <a:prstGeom prst="wedgeRectCallout">
              <a:avLst>
                <a:gd name="adj1" fmla="val 74496"/>
                <a:gd name="adj2" fmla="val 65400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成王弟叔虞</a:t>
              </a:r>
            </a:p>
          </p:txBody>
        </p:sp>
        <p:sp>
          <p:nvSpPr>
            <p:cNvPr id="23" name="矩形标注 22"/>
            <p:cNvSpPr/>
            <p:nvPr/>
          </p:nvSpPr>
          <p:spPr>
            <a:xfrm>
              <a:off x="1475656" y="3039624"/>
              <a:ext cx="1195864" cy="316141"/>
            </a:xfrm>
            <a:prstGeom prst="wedgeRectCallout">
              <a:avLst>
                <a:gd name="adj1" fmla="val 53540"/>
                <a:gd name="adj2" fmla="val 165239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武王弟康叔</a:t>
              </a:r>
            </a:p>
          </p:txBody>
        </p:sp>
        <p:sp>
          <p:nvSpPr>
            <p:cNvPr id="24" name="矩形标注 23"/>
            <p:cNvSpPr/>
            <p:nvPr/>
          </p:nvSpPr>
          <p:spPr>
            <a:xfrm>
              <a:off x="3287779" y="3801186"/>
              <a:ext cx="1195864" cy="321945"/>
            </a:xfrm>
            <a:prstGeom prst="wedgeRectCallout">
              <a:avLst>
                <a:gd name="adj1" fmla="val -58199"/>
                <a:gd name="adj2" fmla="val -68307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周公子伯禽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425565" y="3714750"/>
            <a:ext cx="551815" cy="230822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嫡长子继承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25565" y="2703195"/>
            <a:ext cx="1381760" cy="521970"/>
          </a:xfrm>
          <a:prstGeom prst="rect">
            <a:avLst/>
          </a:prstGeom>
          <a:solidFill>
            <a:srgbClr val="4A5440"/>
          </a:solidFill>
          <a:ln>
            <a:solidFill>
              <a:srgbClr val="4A544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宗法制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 bldLvl="0" animBg="1"/>
      <p:bldP spid="3" grpId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fad05f1f19a34118a7390d4b6e32fd2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516" y="1534796"/>
            <a:ext cx="4143375" cy="36937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45515" y="493396"/>
            <a:ext cx="874395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下图反映出分封制怎样的特点？</a:t>
            </a: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835661" y="1892936"/>
            <a:ext cx="551815" cy="2911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西周等级示意图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155508" y="5288004"/>
            <a:ext cx="1728192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华文新魏" panose="02010800040101010101" charset="-122"/>
              </a:rPr>
              <a:t>层层分封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76255" y="1720656"/>
            <a:ext cx="1007111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天子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632860" y="2278503"/>
            <a:ext cx="1504951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诸 侯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308376" y="2852938"/>
            <a:ext cx="215392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卿 大 夫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45487" y="3427372"/>
            <a:ext cx="267970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士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743863" y="4001807"/>
            <a:ext cx="3282951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平   民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489864" y="4562971"/>
            <a:ext cx="3790951" cy="521970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奴     隶</a:t>
            </a:r>
          </a:p>
        </p:txBody>
      </p:sp>
      <p:sp>
        <p:nvSpPr>
          <p:cNvPr id="22" name="左中括号 21"/>
          <p:cNvSpPr/>
          <p:nvPr/>
        </p:nvSpPr>
        <p:spPr>
          <a:xfrm>
            <a:off x="7605833" y="1997655"/>
            <a:ext cx="401955" cy="1776095"/>
          </a:xfrm>
          <a:prstGeom prst="leftBracke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中括号 22"/>
          <p:cNvSpPr/>
          <p:nvPr/>
        </p:nvSpPr>
        <p:spPr>
          <a:xfrm>
            <a:off x="6755588" y="4131310"/>
            <a:ext cx="339091" cy="708660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718862" y="2252364"/>
            <a:ext cx="551815" cy="15455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统治阶级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684448" y="4034203"/>
            <a:ext cx="921385" cy="1202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被统治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阶级</a:t>
            </a: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8515713" y="5288004"/>
            <a:ext cx="1728192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华文新魏" panose="02010800040101010101" charset="-122"/>
              </a:rPr>
              <a:t>等级森严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5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/>
      <p:bldP spid="25" grpId="0"/>
      <p:bldP spid="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IMG_3550.JPG"/>
          <p:cNvPicPr>
            <a:picLocks noChangeAspect="1"/>
          </p:cNvPicPr>
          <p:nvPr/>
        </p:nvPicPr>
        <p:blipFill>
          <a:blip r:embed="rId4" cstate="print"/>
          <a:srcRect r="2357"/>
          <a:stretch>
            <a:fillRect/>
          </a:stretch>
        </p:blipFill>
        <p:spPr>
          <a:xfrm>
            <a:off x="6691365" y="1153987"/>
            <a:ext cx="4704523" cy="4549607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758278" y="395628"/>
            <a:ext cx="8999220" cy="501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dirty="0">
                <a:latin typeface="微软雅黑" panose="020B0503020204020204" charset="-122"/>
                <a:ea typeface="微软雅黑" panose="020B0503020204020204" charset="-122"/>
              </a:rPr>
              <a:t>观察图片，思考西周实行分封制有什么</a:t>
            </a:r>
            <a:r>
              <a:rPr lang="zh-CN" altLang="en-US" sz="266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r>
              <a:rPr lang="zh-CN" altLang="en-US" sz="2665" b="1" dirty="0">
                <a:latin typeface="微软雅黑" panose="020B0503020204020204" charset="-122"/>
                <a:ea typeface="微软雅黑" panose="020B0503020204020204" charset="-122"/>
              </a:rPr>
              <a:t>？有什么</a:t>
            </a:r>
            <a:r>
              <a:rPr lang="zh-CN" altLang="en-US" sz="266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隐患</a:t>
            </a:r>
            <a:r>
              <a:rPr lang="zh-CN" altLang="en-US" sz="2665" b="1" dirty="0">
                <a:latin typeface="微软雅黑" panose="020B0503020204020204" charset="-122"/>
                <a:ea typeface="微软雅黑" panose="020B0503020204020204" charset="-122"/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2312643" y="5825506"/>
            <a:ext cx="7566660" cy="748030"/>
          </a:xfrm>
          <a:prstGeom prst="rect">
            <a:avLst/>
          </a:prstGeom>
          <a:solidFill>
            <a:srgbClr val="758364"/>
          </a:solidFill>
          <a:ln>
            <a:solidFill>
              <a:srgbClr val="75836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封建亲戚，以蕃屏周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——《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左传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725" y="1121960"/>
            <a:ext cx="5629632" cy="45816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14220" y="3015615"/>
            <a:ext cx="8164195" cy="501650"/>
          </a:xfrm>
          <a:prstGeom prst="rect">
            <a:avLst/>
          </a:prstGeom>
          <a:solidFill>
            <a:srgbClr val="758364"/>
          </a:solidFill>
          <a:ln>
            <a:solidFill>
              <a:srgbClr val="758364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3200"/>
            </a:lvl1pPr>
          </a:lstStyle>
          <a:p>
            <a:r>
              <a:rPr lang="zh-CN" altLang="en-US" sz="2665" dirty="0">
                <a:latin typeface="微软雅黑" panose="020B0503020204020204" charset="-122"/>
                <a:ea typeface="微软雅黑" panose="020B0503020204020204" charset="-122"/>
              </a:rPr>
              <a:t>保证周王朝对地方的控制，稳定政局，扩大统治范围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6" t="5648" r="7852" b="6534"/>
          <a:stretch>
            <a:fillRect/>
          </a:stretch>
        </p:blipFill>
        <p:spPr>
          <a:xfrm>
            <a:off x="7068502" y="3813493"/>
            <a:ext cx="1572578" cy="159258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0" t="29113" r="29164" b="35968"/>
          <a:stretch>
            <a:fillRect/>
          </a:stretch>
        </p:blipFill>
        <p:spPr bwMode="auto">
          <a:xfrm>
            <a:off x="4135279" y="3592513"/>
            <a:ext cx="1789748" cy="1895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右箭头 5"/>
          <p:cNvSpPr/>
          <p:nvPr/>
        </p:nvSpPr>
        <p:spPr>
          <a:xfrm rot="10800000" flipH="1">
            <a:off x="5815965" y="4309269"/>
            <a:ext cx="1252538" cy="353378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5306" y="1223645"/>
            <a:ext cx="1373505" cy="15563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rcRect l="21464" t="10000" r="18119" b="12922"/>
          <a:stretch>
            <a:fillRect/>
          </a:stretch>
        </p:blipFill>
        <p:spPr>
          <a:xfrm>
            <a:off x="7068503" y="1249839"/>
            <a:ext cx="1174909" cy="1563053"/>
          </a:xfrm>
          <a:prstGeom prst="rect">
            <a:avLst/>
          </a:prstGeom>
        </p:spPr>
      </p:pic>
      <p:sp>
        <p:nvSpPr>
          <p:cNvPr id="15" name="右箭头 14"/>
          <p:cNvSpPr/>
          <p:nvPr/>
        </p:nvSpPr>
        <p:spPr>
          <a:xfrm rot="10800000" flipH="1">
            <a:off x="5671661" y="1825149"/>
            <a:ext cx="1252538" cy="353378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5" name="矩形标注 24"/>
          <p:cNvSpPr/>
          <p:nvPr/>
        </p:nvSpPr>
        <p:spPr>
          <a:xfrm>
            <a:off x="8432024" y="1302130"/>
            <a:ext cx="729081" cy="432048"/>
          </a:xfrm>
          <a:prstGeom prst="wedgeRectCallout">
            <a:avLst>
              <a:gd name="adj1" fmla="val -105460"/>
              <a:gd name="adj2" fmla="val 1472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房屋</a:t>
            </a:r>
          </a:p>
        </p:txBody>
      </p:sp>
      <p:sp>
        <p:nvSpPr>
          <p:cNvPr id="27" name="矩形标注 26"/>
          <p:cNvSpPr/>
          <p:nvPr/>
        </p:nvSpPr>
        <p:spPr>
          <a:xfrm>
            <a:off x="8243412" y="2045653"/>
            <a:ext cx="772954" cy="314325"/>
          </a:xfrm>
          <a:prstGeom prst="wedgeRectCallout">
            <a:avLst>
              <a:gd name="adj1" fmla="val -105760"/>
              <a:gd name="adj2" fmla="val -12121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猪</a:t>
            </a:r>
          </a:p>
        </p:txBody>
      </p:sp>
      <p:pic>
        <p:nvPicPr>
          <p:cNvPr id="28" name="图片 27" descr="中式花边框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92067" y="1302227"/>
            <a:ext cx="643414" cy="3668554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244382" y="2277110"/>
            <a:ext cx="646331" cy="160556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说文解字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6" t="5648" r="7852" b="6534"/>
          <a:stretch>
            <a:fillRect/>
          </a:stretch>
        </p:blipFill>
        <p:spPr>
          <a:xfrm>
            <a:off x="4355465" y="1175385"/>
            <a:ext cx="4884420" cy="4507230"/>
          </a:xfrm>
          <a:prstGeom prst="rect">
            <a:avLst/>
          </a:prstGeom>
        </p:spPr>
      </p:pic>
      <p:sp>
        <p:nvSpPr>
          <p:cNvPr id="31" name="矩形标注 30"/>
          <p:cNvSpPr/>
          <p:nvPr/>
        </p:nvSpPr>
        <p:spPr>
          <a:xfrm>
            <a:off x="8639175" y="1526540"/>
            <a:ext cx="1290638" cy="543878"/>
          </a:xfrm>
          <a:prstGeom prst="wedgeRectCallout">
            <a:avLst>
              <a:gd name="adj1" fmla="val -75739"/>
              <a:gd name="adj2" fmla="val 99715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军队</a:t>
            </a:r>
          </a:p>
        </p:txBody>
      </p:sp>
      <p:sp>
        <p:nvSpPr>
          <p:cNvPr id="32" name="矩形标注 31"/>
          <p:cNvSpPr/>
          <p:nvPr/>
        </p:nvSpPr>
        <p:spPr>
          <a:xfrm>
            <a:off x="8503444" y="2820512"/>
            <a:ext cx="1681639" cy="1804511"/>
          </a:xfrm>
          <a:prstGeom prst="wedgeRectCallout">
            <a:avLst>
              <a:gd name="adj1" fmla="val -169710"/>
              <a:gd name="adj2" fmla="val -4891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450" b="1" dirty="0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</a:p>
        </p:txBody>
      </p:sp>
      <p:sp>
        <p:nvSpPr>
          <p:cNvPr id="33" name="矩形标注 32"/>
          <p:cNvSpPr/>
          <p:nvPr/>
        </p:nvSpPr>
        <p:spPr>
          <a:xfrm>
            <a:off x="3652838" y="1262698"/>
            <a:ext cx="1012984" cy="438626"/>
          </a:xfrm>
          <a:prstGeom prst="wedgeRectCallout">
            <a:avLst>
              <a:gd name="adj1" fmla="val 73559"/>
              <a:gd name="adj2" fmla="val 8013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疆域</a:t>
            </a:r>
          </a:p>
        </p:txBody>
      </p:sp>
      <p:sp>
        <p:nvSpPr>
          <p:cNvPr id="34" name="矩形标注 33"/>
          <p:cNvSpPr/>
          <p:nvPr/>
        </p:nvSpPr>
        <p:spPr>
          <a:xfrm>
            <a:off x="3473133" y="4625499"/>
            <a:ext cx="959644" cy="567214"/>
          </a:xfrm>
          <a:prstGeom prst="wedgeRectCallout">
            <a:avLst>
              <a:gd name="adj1" fmla="val 157902"/>
              <a:gd name="adj2" fmla="val -3491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土地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53324" y="1524317"/>
            <a:ext cx="6296501" cy="3809048"/>
            <a:chOff x="3429" y="1379"/>
            <a:chExt cx="13221" cy="7998"/>
          </a:xfrm>
        </p:grpSpPr>
        <p:sp>
          <p:nvSpPr>
            <p:cNvPr id="4" name="标题 1"/>
            <p:cNvSpPr txBox="1"/>
            <p:nvPr/>
          </p:nvSpPr>
          <p:spPr>
            <a:xfrm>
              <a:off x="3429" y="6032"/>
              <a:ext cx="13221" cy="3345"/>
            </a:xfrm>
            <a:prstGeom prst="rect">
              <a:avLst/>
            </a:prstGeom>
            <a:solidFill>
              <a:srgbClr val="4A5440"/>
            </a:solidFill>
            <a:ln>
              <a:solidFill>
                <a:srgbClr val="4A544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rtlCol="0" anchor="b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8890">
                <a:contourClr>
                  <a:schemeClr val="accent3">
                    <a:shade val="55000"/>
                  </a:schemeClr>
                </a:contourClr>
              </a:sp3d>
            </a:bodyPr>
            <a:lstStyle>
              <a:lvl1pPr algn="ctr" rtl="0" eaLnBrk="1" latinLnBrk="0" hangingPunct="1">
                <a:spcBef>
                  <a:spcPct val="0"/>
                </a:spcBef>
                <a:buNone/>
                <a:defRPr kumimoji="0" sz="4400" b="1" kern="1200" cap="all" spc="50" dirty="0">
                  <a:ln w="158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1750" dir="3600000" algn="tl" rotWithShape="0">
                      <a:srgbClr val="000000">
                        <a:alpha val="60000"/>
                      </a:srgbClr>
                    </a:outerShdw>
                  </a:effectLst>
                  <a:latin typeface="+mj-lt"/>
                  <a:ea typeface="+mj-ea"/>
                  <a:cs typeface="+mj-cs"/>
                </a:defRPr>
              </a:lvl1pPr>
              <a:lvl2pPr eaLnBrk="1" latinLnBrk="0" hangingPunct="1">
                <a:defRPr kumimoji="0">
                  <a:solidFill>
                    <a:schemeClr val="tx2"/>
                  </a:solidFill>
                </a:defRPr>
              </a:lvl2pPr>
              <a:lvl3pPr eaLnBrk="1" latinLnBrk="0" hangingPunct="1">
                <a:defRPr kumimoji="0">
                  <a:solidFill>
                    <a:schemeClr val="tx2"/>
                  </a:solidFill>
                </a:defRPr>
              </a:lvl3pPr>
              <a:lvl4pPr eaLnBrk="1" latinLnBrk="0" hangingPunct="1">
                <a:defRPr kumimoji="0">
                  <a:solidFill>
                    <a:schemeClr val="tx2"/>
                  </a:solidFill>
                </a:defRPr>
              </a:lvl4pPr>
              <a:lvl5pPr eaLnBrk="1" latinLnBrk="0" hangingPunct="1">
                <a:defRPr kumimoji="0">
                  <a:solidFill>
                    <a:schemeClr val="tx2"/>
                  </a:solidFill>
                </a:defRPr>
              </a:lvl5pPr>
              <a:lvl6pPr eaLnBrk="1" latinLnBrk="0" hangingPunct="1">
                <a:defRPr kumimoji="0">
                  <a:solidFill>
                    <a:schemeClr val="tx2"/>
                  </a:solidFill>
                </a:defRPr>
              </a:lvl6pPr>
              <a:lvl7pPr eaLnBrk="1" latinLnBrk="0" hangingPunct="1">
                <a:defRPr kumimoji="0">
                  <a:solidFill>
                    <a:schemeClr val="tx2"/>
                  </a:solidFill>
                </a:defRPr>
              </a:lvl7pPr>
              <a:lvl8pPr eaLnBrk="1" latinLnBrk="0" hangingPunct="1">
                <a:defRPr kumimoji="0">
                  <a:solidFill>
                    <a:schemeClr val="tx2"/>
                  </a:solidFill>
                </a:defRPr>
              </a:lvl8pPr>
              <a:lvl9pPr eaLnBrk="1" latinLnBrk="0" hangingPunct="1">
                <a:defRPr kumimoji="0">
                  <a:solidFill>
                    <a:schemeClr val="tx2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10350">
                  <a:ln w="1587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楷体_GB2312" pitchFamily="49" charset="-122"/>
                  <a:ea typeface="楷体_GB2312" pitchFamily="49" charset="-122"/>
                </a:rPr>
                <a:t>國  家</a:t>
              </a:r>
            </a:p>
          </p:txBody>
        </p:sp>
        <p:sp>
          <p:nvSpPr>
            <p:cNvPr id="8" name="标题 1"/>
            <p:cNvSpPr txBox="1"/>
            <p:nvPr/>
          </p:nvSpPr>
          <p:spPr>
            <a:xfrm>
              <a:off x="3650" y="1379"/>
              <a:ext cx="12906" cy="3328"/>
            </a:xfrm>
            <a:prstGeom prst="rect">
              <a:avLst/>
            </a:prstGeom>
            <a:solidFill>
              <a:srgbClr val="4A5440"/>
            </a:solidFill>
            <a:ln>
              <a:solidFill>
                <a:srgbClr val="4A544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rtlCol="0" anchor="b">
              <a:noAutofit/>
              <a:scene3d>
                <a:camera prst="orthographicFront"/>
                <a:lightRig rig="soft" dir="tl">
                  <a:rot lat="0" lon="0" rev="0"/>
                </a:lightRig>
              </a:scene3d>
              <a:sp3d contourW="8890">
                <a:contourClr>
                  <a:schemeClr val="accent3">
                    <a:shade val="55000"/>
                  </a:schemeClr>
                </a:contourClr>
              </a:sp3d>
            </a:bodyPr>
            <a:lstStyle>
              <a:lvl1pPr algn="ctr" rtl="0" eaLnBrk="1" latinLnBrk="0" hangingPunct="1">
                <a:spcBef>
                  <a:spcPct val="0"/>
                </a:spcBef>
                <a:buNone/>
                <a:defRPr kumimoji="0" sz="4400" b="1" kern="1200" cap="all" spc="50" dirty="0">
                  <a:ln w="158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1750" dir="3600000" algn="tl" rotWithShape="0">
                      <a:srgbClr val="000000">
                        <a:alpha val="60000"/>
                      </a:srgbClr>
                    </a:outerShdw>
                  </a:effectLst>
                  <a:latin typeface="+mj-lt"/>
                  <a:ea typeface="+mj-ea"/>
                  <a:cs typeface="+mj-cs"/>
                </a:defRPr>
              </a:lvl1pPr>
              <a:lvl2pPr eaLnBrk="1" latinLnBrk="0" hangingPunct="1">
                <a:defRPr kumimoji="0">
                  <a:solidFill>
                    <a:schemeClr val="tx2"/>
                  </a:solidFill>
                </a:defRPr>
              </a:lvl2pPr>
              <a:lvl3pPr eaLnBrk="1" latinLnBrk="0" hangingPunct="1">
                <a:defRPr kumimoji="0">
                  <a:solidFill>
                    <a:schemeClr val="tx2"/>
                  </a:solidFill>
                </a:defRPr>
              </a:lvl3pPr>
              <a:lvl4pPr eaLnBrk="1" latinLnBrk="0" hangingPunct="1">
                <a:defRPr kumimoji="0">
                  <a:solidFill>
                    <a:schemeClr val="tx2"/>
                  </a:solidFill>
                </a:defRPr>
              </a:lvl4pPr>
              <a:lvl5pPr eaLnBrk="1" latinLnBrk="0" hangingPunct="1">
                <a:defRPr kumimoji="0">
                  <a:solidFill>
                    <a:schemeClr val="tx2"/>
                  </a:solidFill>
                </a:defRPr>
              </a:lvl5pPr>
              <a:lvl6pPr eaLnBrk="1" latinLnBrk="0" hangingPunct="1">
                <a:defRPr kumimoji="0">
                  <a:solidFill>
                    <a:schemeClr val="tx2"/>
                  </a:solidFill>
                </a:defRPr>
              </a:lvl6pPr>
              <a:lvl7pPr eaLnBrk="1" latinLnBrk="0" hangingPunct="1">
                <a:defRPr kumimoji="0">
                  <a:solidFill>
                    <a:schemeClr val="tx2"/>
                  </a:solidFill>
                </a:defRPr>
              </a:lvl7pPr>
              <a:lvl8pPr eaLnBrk="1" latinLnBrk="0" hangingPunct="1">
                <a:defRPr kumimoji="0">
                  <a:solidFill>
                    <a:schemeClr val="tx2"/>
                  </a:solidFill>
                </a:defRPr>
              </a:lvl8pPr>
              <a:lvl9pPr eaLnBrk="1" latinLnBrk="0" hangingPunct="1">
                <a:defRPr kumimoji="0">
                  <a:solidFill>
                    <a:schemeClr val="tx2"/>
                  </a:solidFill>
                </a:defRPr>
              </a:lvl9pPr>
            </a:lstStyle>
            <a:p>
              <a:pPr>
                <a:spcBef>
                  <a:spcPts val="0"/>
                </a:spcBef>
              </a:pPr>
              <a:r>
                <a:rPr lang="zh-CN" altLang="en-US" sz="10350" dirty="0">
                  <a:ln w="1587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楷体_GB2312" pitchFamily="49" charset="-122"/>
                  <a:ea typeface="楷体_GB2312" pitchFamily="49" charset="-122"/>
                </a:rPr>
                <a:t>家  </a:t>
              </a:r>
              <a:r>
                <a:rPr lang="zh-CN" altLang="en-US" sz="10350">
                  <a:ln w="1587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楷体_GB2312" pitchFamily="49" charset="-122"/>
                  <a:ea typeface="楷体_GB2312" pitchFamily="49" charset="-122"/>
                  <a:sym typeface="+mn-ea"/>
                </a:rPr>
                <a:t>國</a:t>
              </a:r>
              <a:r>
                <a:rPr lang="zh-CN" altLang="en-US" sz="10350" dirty="0">
                  <a:ln w="1587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8625" dirty="0">
                <a:ln w="15875" cmpd="sng">
                  <a:noFill/>
                  <a:prstDash val="solid"/>
                </a:ln>
                <a:solidFill>
                  <a:srgbClr val="C00000"/>
                </a:solidFill>
                <a:effectLst/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813" y="3030"/>
              <a:ext cx="2453" cy="482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17925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5" grpId="0" bldLvl="0" animBg="1"/>
      <p:bldP spid="27" grpId="0" bldLvl="0" animBg="1"/>
      <p:bldP spid="31" grpId="0" bldLvl="0" animBg="1"/>
      <p:bldP spid="31" grpId="1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 bldLvl="0" animBg="1"/>
      <p:bldP spid="34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/>
          <p:nvPr/>
        </p:nvSpPr>
        <p:spPr>
          <a:xfrm>
            <a:off x="687388" y="1471930"/>
            <a:ext cx="11061700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6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史书上记载，商汤伐夏桀时，各地人民迎商军“若大旱之望云霓”。这表明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3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　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A. 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商军伐夏是正义之举，深得人心</a:t>
            </a:r>
            <a:endParaRPr lang="en-US" altLang="zh-CN" sz="3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　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B. 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商朝的制度比夏朝民主</a:t>
            </a:r>
            <a:endParaRPr lang="en-US" altLang="zh-CN" sz="3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　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C. 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夏朝的奴隶制远比商朝残酷</a:t>
            </a:r>
            <a:endParaRPr lang="en-US" altLang="zh-CN" sz="3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　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D. 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商汤伐夏是反压迫的正义战争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59250" y="2352358"/>
            <a:ext cx="85725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000" b="1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grpSp>
        <p:nvGrpSpPr>
          <p:cNvPr id="24580" name="组合 18"/>
          <p:cNvGrpSpPr/>
          <p:nvPr/>
        </p:nvGrpSpPr>
        <p:grpSpPr>
          <a:xfrm>
            <a:off x="1401445" y="1625918"/>
            <a:ext cx="509588" cy="521970"/>
            <a:chOff x="6379808" y="3902132"/>
            <a:chExt cx="508506" cy="524405"/>
          </a:xfrm>
        </p:grpSpPr>
        <p:pic>
          <p:nvPicPr>
            <p:cNvPr id="24581" name="Picture 11" descr="E:\微课PPT3\图标.tif_assets\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79808" y="3911911"/>
              <a:ext cx="508506" cy="5042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2" name="TextBox 6"/>
            <p:cNvSpPr txBox="1"/>
            <p:nvPr/>
          </p:nvSpPr>
          <p:spPr>
            <a:xfrm>
              <a:off x="6449370" y="3902132"/>
              <a:ext cx="362449" cy="5244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Calibri" panose="020F0502020204030204" charset="0"/>
                </a:rPr>
                <a:t>1</a:t>
              </a:r>
            </a:p>
          </p:txBody>
        </p:sp>
      </p:grpSp>
      <p:grpSp>
        <p:nvGrpSpPr>
          <p:cNvPr id="23556" name="组合 20"/>
          <p:cNvGrpSpPr/>
          <p:nvPr/>
        </p:nvGrpSpPr>
        <p:grpSpPr>
          <a:xfrm>
            <a:off x="684213" y="662305"/>
            <a:ext cx="1936750" cy="576263"/>
            <a:chOff x="5076873" y="1797246"/>
            <a:chExt cx="1928710" cy="575858"/>
          </a:xfrm>
        </p:grpSpPr>
        <p:pic>
          <p:nvPicPr>
            <p:cNvPr id="23560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76873" y="1797246"/>
              <a:ext cx="1928710" cy="5758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1" name="TextBox 13"/>
            <p:cNvSpPr txBox="1"/>
            <p:nvPr/>
          </p:nvSpPr>
          <p:spPr>
            <a:xfrm>
              <a:off x="5282005" y="1804514"/>
              <a:ext cx="1518446" cy="4920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rgbClr val="704D00"/>
                  </a:solidFill>
                  <a:latin typeface="黑体" panose="02010609060101010101" charset="-122"/>
                  <a:ea typeface="黑体" panose="02010609060101010101" charset="-122"/>
                </a:rPr>
                <a:t>巩固练习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342583" y="432435"/>
            <a:ext cx="11506200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1087755">
              <a:lnSpc>
                <a:spcPct val="16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　　　</a:t>
            </a:r>
            <a:r>
              <a:rPr kumimoji="0" lang="zh-CN" altLang="en-US" sz="3000" b="1" kern="1200" cap="none" spc="10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“秦</a:t>
            </a:r>
            <a:r>
              <a:rPr kumimoji="0" lang="en-US" altLang="zh-CN" sz="3000" b="1" kern="1200" cap="none" spc="1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000" b="1" kern="1200" cap="none" spc="10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以为周制微弱，终为诸侯所丧，故不立尺土之</a:t>
            </a:r>
            <a:endParaRPr kumimoji="0" lang="en-US" altLang="zh-CN" sz="3000" b="1" kern="1200" cap="none" spc="100" normalizeH="0" baseline="0" noProof="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1087755">
              <a:lnSpc>
                <a:spcPct val="16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封</a:t>
            </a:r>
            <a:r>
              <a:rPr kumimoji="0" lang="en-US" altLang="zh-CN" sz="3000" b="1" kern="1200" cap="none" spc="1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”“周制”是指西周实行的</a:t>
            </a: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    ）</a:t>
            </a:r>
            <a:endParaRPr kumimoji="0" lang="zh-CN" altLang="en-US" sz="3000" b="1" kern="1200" cap="none" spc="0" normalizeH="0" baseline="0" noProof="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  <a:p>
            <a:pPr marR="0" defTabSz="1087755">
              <a:lnSpc>
                <a:spcPct val="16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　　</a:t>
            </a:r>
            <a:r>
              <a:rPr kumimoji="0" lang="en-US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A</a:t>
            </a:r>
            <a:r>
              <a:rPr kumimoji="0" lang="en-US" altLang="zh-CN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 </a:t>
            </a: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禅让制</a:t>
            </a:r>
            <a:r>
              <a:rPr kumimoji="0" lang="en-US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			B</a:t>
            </a:r>
            <a:r>
              <a:rPr kumimoji="0" lang="en-US" altLang="zh-CN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 </a:t>
            </a: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分封制</a:t>
            </a:r>
          </a:p>
          <a:p>
            <a:pPr marR="0" defTabSz="1087755">
              <a:lnSpc>
                <a:spcPct val="16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　　</a:t>
            </a:r>
            <a:r>
              <a:rPr kumimoji="0" lang="en-US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C</a:t>
            </a:r>
            <a:r>
              <a:rPr kumimoji="0" lang="en-US" altLang="zh-CN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 </a:t>
            </a: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郡县制</a:t>
            </a:r>
            <a:r>
              <a:rPr kumimoji="0" lang="en-US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			D</a:t>
            </a:r>
            <a:r>
              <a:rPr kumimoji="0" lang="en-US" altLang="zh-CN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. </a:t>
            </a:r>
            <a:r>
              <a:rPr kumimoji="0" lang="zh-CN" altLang="en-US" sz="3000" b="1" kern="1200" cap="none" spc="0" normalizeH="0" baseline="0" noProof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世袭制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38595" y="1342073"/>
            <a:ext cx="85725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000" b="1" dirty="0">
                <a:solidFill>
                  <a:srgbClr val="CC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grpSp>
        <p:nvGrpSpPr>
          <p:cNvPr id="27652" name="组合 18"/>
          <p:cNvGrpSpPr/>
          <p:nvPr/>
        </p:nvGrpSpPr>
        <p:grpSpPr>
          <a:xfrm>
            <a:off x="1068070" y="586423"/>
            <a:ext cx="509588" cy="522287"/>
            <a:chOff x="6379808" y="3902132"/>
            <a:chExt cx="508506" cy="524723"/>
          </a:xfrm>
        </p:grpSpPr>
        <p:pic>
          <p:nvPicPr>
            <p:cNvPr id="27653" name="Picture 11" descr="E:\微课PPT3\图标.tif_assets\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79808" y="3911911"/>
              <a:ext cx="508506" cy="5042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4" name="TextBox 6"/>
            <p:cNvSpPr txBox="1"/>
            <p:nvPr/>
          </p:nvSpPr>
          <p:spPr>
            <a:xfrm>
              <a:off x="6449370" y="3902132"/>
              <a:ext cx="366629" cy="5247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Calibri" panose="020F0502020204030204" charset="0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</p:grpSp>
      <p:grpSp>
        <p:nvGrpSpPr>
          <p:cNvPr id="28675" name="组合 20"/>
          <p:cNvGrpSpPr/>
          <p:nvPr/>
        </p:nvGrpSpPr>
        <p:grpSpPr>
          <a:xfrm>
            <a:off x="342583" y="3869690"/>
            <a:ext cx="1936750" cy="576263"/>
            <a:chOff x="5076873" y="1797246"/>
            <a:chExt cx="1928710" cy="575858"/>
          </a:xfrm>
        </p:grpSpPr>
        <p:pic>
          <p:nvPicPr>
            <p:cNvPr id="28676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76873" y="1797246"/>
              <a:ext cx="1928710" cy="5758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7" name="TextBox 13"/>
            <p:cNvSpPr txBox="1"/>
            <p:nvPr/>
          </p:nvSpPr>
          <p:spPr>
            <a:xfrm>
              <a:off x="5282007" y="1804514"/>
              <a:ext cx="1518446" cy="4920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rgbClr val="704D00"/>
                  </a:solidFill>
                  <a:latin typeface="黑体" panose="02010609060101010101" charset="-122"/>
                  <a:ea typeface="黑体" panose="02010609060101010101" charset="-122"/>
                </a:rPr>
                <a:t>课后活动</a:t>
              </a:r>
            </a:p>
          </p:txBody>
        </p:sp>
      </p:grpSp>
      <p:sp>
        <p:nvSpPr>
          <p:cNvPr id="68611" name="文本框 1"/>
          <p:cNvSpPr txBox="1"/>
          <p:nvPr/>
        </p:nvSpPr>
        <p:spPr>
          <a:xfrm>
            <a:off x="620395" y="4645660"/>
            <a:ext cx="110718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defTabSz="1087755" eaLnBrk="0" fontAlgn="base" hangingPunct="0">
              <a:lnSpc>
                <a:spcPct val="160000"/>
              </a:lnSpc>
              <a:buClrTx/>
              <a:buSzTx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华文楷体"/>
              </a:rPr>
              <a:t>思考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华文楷体"/>
              </a:rPr>
              <a:t>：从原始社会的氏族部落到奴隶制度国家是进步还是后退？</a:t>
            </a:r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请查阅相关资料，谈谈你对该问题的看法。</a:t>
            </a:r>
            <a:endParaRPr lang="zh-CN" altLang="en-US" sz="3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文本框 1"/>
          <p:cNvSpPr txBox="1"/>
          <p:nvPr/>
        </p:nvSpPr>
        <p:spPr>
          <a:xfrm>
            <a:off x="611505" y="535940"/>
            <a:ext cx="108267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  <a:sym typeface="华文楷体"/>
              </a:rPr>
              <a:t>思考：从原始社会的氏族部落到奴隶制度国家是进步还是后退？</a:t>
            </a:r>
            <a:endParaRPr lang="zh-CN" altLang="en-US" sz="3000" dirty="0">
              <a:latin typeface="Arial" panose="020B0604020202020204" pitchFamily="34" charset="0"/>
              <a:ea typeface="华文楷体"/>
            </a:endParaRPr>
          </a:p>
        </p:txBody>
      </p:sp>
      <p:sp>
        <p:nvSpPr>
          <p:cNvPr id="69633" name="文本占位符 27649"/>
          <p:cNvSpPr>
            <a:spLocks noGrp="1" noRot="1"/>
          </p:cNvSpPr>
          <p:nvPr>
            <p:ph idx="4294967295"/>
          </p:nvPr>
        </p:nvSpPr>
        <p:spPr>
          <a:xfrm>
            <a:off x="1050925" y="1554480"/>
            <a:ext cx="10089515" cy="2909570"/>
          </a:xfrm>
        </p:spPr>
        <p:txBody>
          <a:bodyPr anchor="t">
            <a:normAutofit fontScale="30000"/>
          </a:bodyPr>
          <a:lstStyle/>
          <a:p>
            <a:pPr>
              <a:buNone/>
            </a:pPr>
            <a:r>
              <a:rPr lang="en-US" altLang="zh-CN" sz="3600" b="1">
                <a:solidFill>
                  <a:srgbClr val="990000"/>
                </a:solidFill>
                <a:ea typeface="华文楷体" pitchFamily="2" charset="-122"/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ea typeface="华文楷体" pitchFamily="2" charset="-122"/>
              </a:rPr>
              <a:t>  </a:t>
            </a:r>
            <a:r>
              <a:rPr lang="en-US" altLang="zh-CN" sz="9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楷体" pitchFamily="2" charset="-122"/>
              </a:rPr>
              <a:t> </a:t>
            </a:r>
            <a:r>
              <a:rPr lang="zh-CN" altLang="en-US" sz="67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</a:rPr>
              <a:t>是社会的进步。</a:t>
            </a:r>
            <a:r>
              <a:rPr lang="zh-CN" altLang="en-US" sz="6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</a:rPr>
              <a:t>因为原始社会虽然没有贫富贵贱的差别，但那是建立在生产力发展水平极端低下的基础上的，人们的生活水平极低，生活质量很差，文化的发展也极为缓慢。而在奴隶制国家中，奴隶主役使众多奴隶从事生产，才使农业和手工业之间的更大规模的分工成为可能，从而为生产力水平的提高、为文化的发展繁荣创造了必要的条件。</a:t>
            </a:r>
          </a:p>
        </p:txBody>
      </p:sp>
      <p:pic>
        <p:nvPicPr>
          <p:cNvPr id="69634" name="图片 27650" descr="O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225" y="4464050"/>
            <a:ext cx="1219200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文本框 27652"/>
          <p:cNvSpPr txBox="1"/>
          <p:nvPr/>
        </p:nvSpPr>
        <p:spPr>
          <a:xfrm>
            <a:off x="1869758" y="4995545"/>
            <a:ext cx="8001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华文楷体"/>
              </a:rPr>
              <a:t>判断的标准是否能促进生产力的发展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3" grpId="0" build="p"/>
      <p:bldP spid="69633" grpId="1" build="p"/>
      <p:bldP spid="276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-10795" y="0"/>
            <a:ext cx="12202795" cy="6858000"/>
            <a:chOff x="-1" y="0"/>
            <a:chExt cx="19217" cy="10800"/>
          </a:xfrm>
          <a:solidFill>
            <a:srgbClr val="4A5440"/>
          </a:solidFill>
        </p:grpSpPr>
        <p:sp>
          <p:nvSpPr>
            <p:cNvPr id="5" name="矩形 4"/>
            <p:cNvSpPr/>
            <p:nvPr/>
          </p:nvSpPr>
          <p:spPr>
            <a:xfrm>
              <a:off x="-1" y="0"/>
              <a:ext cx="19202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6200000">
              <a:off x="-5231" y="5234"/>
              <a:ext cx="10800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6200000">
              <a:off x="13650" y="5234"/>
              <a:ext cx="10800" cy="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007110" y="1050925"/>
            <a:ext cx="2258060" cy="5823585"/>
          </a:xfrm>
          <a:prstGeom prst="rect">
            <a:avLst/>
          </a:prstGeom>
          <a:solidFill>
            <a:srgbClr val="C1C9B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7445" y="1050925"/>
            <a:ext cx="2258060" cy="5823585"/>
          </a:xfrm>
          <a:prstGeom prst="rect">
            <a:avLst/>
          </a:prstGeom>
          <a:solidFill>
            <a:srgbClr val="E1DAB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7780" y="1050925"/>
            <a:ext cx="2258060" cy="5823585"/>
          </a:xfrm>
          <a:prstGeom prst="rect">
            <a:avLst/>
          </a:prstGeom>
          <a:solidFill>
            <a:srgbClr val="C1C9B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962275" y="2719070"/>
            <a:ext cx="3110230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>
                <a:solidFill>
                  <a:schemeClr val="bg1">
                    <a:alpha val="13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商</a:t>
            </a:r>
          </a:p>
        </p:txBody>
      </p:sp>
      <p:sp>
        <p:nvSpPr>
          <p:cNvPr id="8" name="矩形 7"/>
          <p:cNvSpPr/>
          <p:nvPr/>
        </p:nvSpPr>
        <p:spPr>
          <a:xfrm>
            <a:off x="9048115" y="1050925"/>
            <a:ext cx="2258060" cy="5823585"/>
          </a:xfrm>
          <a:prstGeom prst="rect">
            <a:avLst/>
          </a:prstGeom>
          <a:solidFill>
            <a:srgbClr val="E1DAB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144510" y="1441450"/>
            <a:ext cx="3110230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>
                <a:solidFill>
                  <a:schemeClr val="bg1">
                    <a:alpha val="13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周</a:t>
            </a:r>
          </a:p>
        </p:txBody>
      </p:sp>
      <p:pic>
        <p:nvPicPr>
          <p:cNvPr id="9" name="图片 8" descr="image-removebg-preview"/>
          <p:cNvPicPr>
            <a:picLocks noChangeAspect="1"/>
          </p:cNvPicPr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1807210" y="4882515"/>
            <a:ext cx="1600835" cy="2018665"/>
          </a:xfrm>
          <a:prstGeom prst="rect">
            <a:avLst/>
          </a:prstGeom>
          <a:effectLst/>
        </p:spPr>
      </p:pic>
      <p:pic>
        <p:nvPicPr>
          <p:cNvPr id="10" name="图片 9" descr="image-removebg-preview (1)"/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 flipH="1">
            <a:off x="4510405" y="4593590"/>
            <a:ext cx="1769110" cy="2280920"/>
          </a:xfrm>
          <a:prstGeom prst="rect">
            <a:avLst/>
          </a:prstGeom>
          <a:effectLst/>
        </p:spPr>
      </p:pic>
      <p:sp>
        <p:nvSpPr>
          <p:cNvPr id="27" name="文本框 26"/>
          <p:cNvSpPr txBox="1"/>
          <p:nvPr/>
        </p:nvSpPr>
        <p:spPr>
          <a:xfrm>
            <a:off x="297815" y="-175895"/>
            <a:ext cx="3110230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>
                <a:solidFill>
                  <a:schemeClr val="bg1">
                    <a:alpha val="13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夏</a:t>
            </a:r>
          </a:p>
        </p:txBody>
      </p:sp>
      <p:pic>
        <p:nvPicPr>
          <p:cNvPr id="11" name="图片 10" descr="图片1_副本"/>
          <p:cNvPicPr>
            <a:picLocks noChangeAspect="1"/>
          </p:cNvPicPr>
          <p:nvPr/>
        </p:nvPicPr>
        <p:blipFill>
          <a:blip r:embed="rId6">
            <a:alphaModFix amt="60000"/>
          </a:blip>
          <a:stretch>
            <a:fillRect/>
          </a:stretch>
        </p:blipFill>
        <p:spPr>
          <a:xfrm>
            <a:off x="9780270" y="4863465"/>
            <a:ext cx="1631315" cy="2010410"/>
          </a:xfrm>
          <a:prstGeom prst="rect">
            <a:avLst/>
          </a:prstGeom>
          <a:effectLst/>
        </p:spPr>
      </p:pic>
      <p:sp>
        <p:nvSpPr>
          <p:cNvPr id="13" name="文本框 12"/>
          <p:cNvSpPr txBox="1"/>
          <p:nvPr/>
        </p:nvSpPr>
        <p:spPr>
          <a:xfrm>
            <a:off x="1014095" y="1604010"/>
            <a:ext cx="253111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>
                <a:blipFill>
                  <a:blip r:embed="rId7"/>
                  <a:stretch>
                    <a:fillRect/>
                  </a:stretch>
                </a:blipFill>
                <a:effectLst>
                  <a:outerShdw blurRad="889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演示佛系体" panose="00000500000000000000" charset="-122"/>
                <a:ea typeface="演示佛系体" panose="00000500000000000000" charset="-122"/>
              </a:rPr>
              <a:t>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690620" y="1604010"/>
            <a:ext cx="253111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>
                <a:blipFill>
                  <a:blip r:embed="rId7"/>
                  <a:stretch>
                    <a:fillRect/>
                  </a:stretch>
                </a:blipFill>
                <a:effectLst>
                  <a:outerShdw blurRad="889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演示佛系体" panose="00000500000000000000" charset="-122"/>
                <a:ea typeface="演示佛系体" panose="00000500000000000000" charset="-122"/>
              </a:rPr>
              <a:t>谢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398260" y="1805305"/>
            <a:ext cx="253111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>
                <a:blipFill>
                  <a:blip r:embed="rId7"/>
                  <a:stretch>
                    <a:fillRect/>
                  </a:stretch>
                </a:blipFill>
                <a:effectLst>
                  <a:outerShdw blurRad="889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演示佛系体" panose="00000500000000000000" charset="-122"/>
                <a:ea typeface="演示佛系体" panose="00000500000000000000" charset="-122"/>
              </a:rPr>
              <a:t>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921115" y="1480820"/>
            <a:ext cx="253111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>
                <a:blipFill>
                  <a:blip r:embed="rId7"/>
                  <a:stretch>
                    <a:fillRect/>
                  </a:stretch>
                </a:blipFill>
                <a:effectLst>
                  <a:outerShdw blurRad="889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演示佛系体" panose="00000500000000000000" charset="-122"/>
                <a:ea typeface="演示佛系体" panose="00000500000000000000" charset="-122"/>
              </a:rPr>
              <a:t>看</a:t>
            </a:r>
          </a:p>
        </p:txBody>
      </p:sp>
      <p:pic>
        <p:nvPicPr>
          <p:cNvPr id="25" name="图片 24" descr="image-removebg-preview (3)"/>
          <p:cNvPicPr>
            <a:picLocks noChangeAspect="1"/>
          </p:cNvPicPr>
          <p:nvPr/>
        </p:nvPicPr>
        <p:blipFill>
          <a:blip r:embed="rId8">
            <a:alphaModFix amt="36000"/>
          </a:blip>
          <a:srcRect r="50494"/>
          <a:stretch>
            <a:fillRect/>
          </a:stretch>
        </p:blipFill>
        <p:spPr>
          <a:xfrm>
            <a:off x="7216140" y="1805305"/>
            <a:ext cx="1400810" cy="1981200"/>
          </a:xfrm>
          <a:prstGeom prst="rect">
            <a:avLst/>
          </a:prstGeom>
          <a:effectLst/>
        </p:spPr>
      </p:pic>
      <p:pic>
        <p:nvPicPr>
          <p:cNvPr id="12" name="图片 11" descr="image-removebg-preview (2)"/>
          <p:cNvPicPr>
            <a:picLocks noChangeAspect="1"/>
          </p:cNvPicPr>
          <p:nvPr/>
        </p:nvPicPr>
        <p:blipFill>
          <a:blip r:embed="rId9">
            <a:alphaModFix amt="60000"/>
          </a:blip>
          <a:srcRect l="23914" t="31131"/>
          <a:stretch>
            <a:fillRect/>
          </a:stretch>
        </p:blipFill>
        <p:spPr>
          <a:xfrm>
            <a:off x="997585" y="1052195"/>
            <a:ext cx="1212215" cy="1383665"/>
          </a:xfrm>
          <a:prstGeom prst="rect">
            <a:avLst/>
          </a:prstGeom>
          <a:effectLst/>
        </p:spPr>
      </p:pic>
      <p:pic>
        <p:nvPicPr>
          <p:cNvPr id="2" name="图片 1" descr="image-removebg-preview (5)"/>
          <p:cNvPicPr>
            <a:picLocks noChangeAspect="1"/>
          </p:cNvPicPr>
          <p:nvPr/>
        </p:nvPicPr>
        <p:blipFill>
          <a:blip r:embed="rId10">
            <a:alphaModFix amt="60000"/>
          </a:blip>
          <a:srcRect t="29288" r="35403" b="2275"/>
          <a:stretch>
            <a:fillRect/>
          </a:stretch>
        </p:blipFill>
        <p:spPr>
          <a:xfrm>
            <a:off x="5126355" y="2792730"/>
            <a:ext cx="833755" cy="13449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09510" y="646430"/>
            <a:ext cx="38754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七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年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级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历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史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上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17575" y="646430"/>
            <a:ext cx="1531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第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四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/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</a:rPr>
              <a:t>课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  <a:cs typeface="思源黑体 Medium" panose="020B0600000000000000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67000" y="2897029"/>
            <a:ext cx="3810000" cy="229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900" b="1">
                <a:solidFill>
                  <a:srgbClr val="000000"/>
                </a:solidFill>
                <a:cs typeface="楷体_GB2312" charset="0"/>
              </a:rPr>
              <a:t>环节一：自主预习</a:t>
            </a:r>
            <a:endParaRPr lang="zh-CN" altLang="en-US" sz="180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921385" y="1722120"/>
          <a:ext cx="10349864" cy="4749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8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8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85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85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785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5758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朝代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建立时间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建立者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都城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亡国之君</a:t>
                      </a: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灭亡的原因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启示</a:t>
                      </a:r>
                      <a:endParaRPr lang="en-US" altLang="en-US" sz="24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80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chemeClr val="bg1">
                            <a:lumMod val="8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750" b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50" b="0">
                        <a:solidFill>
                          <a:schemeClr val="bg1">
                            <a:lumMod val="8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80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商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chemeClr val="bg1">
                            <a:lumMod val="8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80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西周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>
                        <a:solidFill>
                          <a:schemeClr val="bg1">
                            <a:lumMod val="8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80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东周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前770年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周平王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洛邑</a:t>
                      </a:r>
                      <a:endParaRPr lang="en-US" altLang="en-US" sz="1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周赧王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800" b="1" dirty="0">
                        <a:solidFill>
                          <a:schemeClr val="bg1">
                            <a:lumMod val="85000"/>
                          </a:schemeClr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385" name="WordArt 6"/>
          <p:cNvSpPr>
            <a:spLocks noTextEdit="1"/>
          </p:cNvSpPr>
          <p:nvPr/>
        </p:nvSpPr>
        <p:spPr>
          <a:xfrm>
            <a:off x="457200" y="609600"/>
            <a:ext cx="1896110" cy="8223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82088"/>
              </a:avLst>
            </a:prstTxWarp>
            <a:no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0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黑体" panose="02010609060101010101" charset="-122"/>
                <a:ea typeface="黑体" panose="02010609060101010101" charset="-122"/>
              </a:rPr>
              <a:t>学法指导</a:t>
            </a:r>
          </a:p>
        </p:txBody>
      </p:sp>
      <p:sp>
        <p:nvSpPr>
          <p:cNvPr id="16386" name="Text Box 7"/>
          <p:cNvSpPr txBox="1"/>
          <p:nvPr/>
        </p:nvSpPr>
        <p:spPr>
          <a:xfrm>
            <a:off x="2667000" y="965835"/>
            <a:ext cx="615061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prstShdw prst="shdw17" dist="17961" dir="2699999">
              <a:srgbClr val="999999"/>
            </a:prstShdw>
          </a:effectLst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根据课前预习内容，完成表格</a:t>
            </a: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8305800" y="5514975"/>
            <a:ext cx="1485900" cy="933450"/>
          </a:xfrm>
          <a:prstGeom prst="line">
            <a:avLst/>
          </a:prstGeom>
          <a:ln w="28575" cmpd="sng">
            <a:solidFill>
              <a:srgbClr val="07072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A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710" y="360363"/>
            <a:ext cx="4404360" cy="4354195"/>
            <a:chOff x="7953" y="3772"/>
            <a:chExt cx="3294" cy="3256"/>
          </a:xfrm>
          <a:solidFill>
            <a:schemeClr val="bg1">
              <a:alpha val="13000"/>
            </a:schemeClr>
          </a:solidFill>
        </p:grpSpPr>
        <p:sp>
          <p:nvSpPr>
            <p:cNvPr id="5" name="任意多边形: 形状 54"/>
            <p:cNvSpPr/>
            <p:nvPr/>
          </p:nvSpPr>
          <p:spPr>
            <a:xfrm>
              <a:off x="7953" y="3772"/>
              <a:ext cx="2833" cy="2094"/>
            </a:xfrm>
            <a:custGeom>
              <a:avLst/>
              <a:gdLst>
                <a:gd name="connsiteX0" fmla="*/ 727294 w 1799168"/>
                <a:gd name="connsiteY0" fmla="*/ 40102 h 1329860"/>
                <a:gd name="connsiteX1" fmla="*/ 811590 w 1799168"/>
                <a:gd name="connsiteY1" fmla="*/ 5580 h 1329860"/>
                <a:gd name="connsiteX2" fmla="*/ 862116 w 1799168"/>
                <a:gd name="connsiteY2" fmla="*/ 49494 h 1329860"/>
                <a:gd name="connsiteX3" fmla="*/ 855261 w 1799168"/>
                <a:gd name="connsiteY3" fmla="*/ 99372 h 1329860"/>
                <a:gd name="connsiteX4" fmla="*/ 799529 w 1799168"/>
                <a:gd name="connsiteY4" fmla="*/ 43275 h 1329860"/>
                <a:gd name="connsiteX5" fmla="*/ 733007 w 1799168"/>
                <a:gd name="connsiteY5" fmla="*/ 71577 h 1329860"/>
                <a:gd name="connsiteX6" fmla="*/ 779344 w 1799168"/>
                <a:gd name="connsiteY6" fmla="*/ 58124 h 1329860"/>
                <a:gd name="connsiteX7" fmla="*/ 824031 w 1799168"/>
                <a:gd name="connsiteY7" fmla="*/ 146332 h 1329860"/>
                <a:gd name="connsiteX8" fmla="*/ 958726 w 1799168"/>
                <a:gd name="connsiteY8" fmla="*/ 301171 h 1329860"/>
                <a:gd name="connsiteX9" fmla="*/ 1082249 w 1799168"/>
                <a:gd name="connsiteY9" fmla="*/ 266396 h 1329860"/>
                <a:gd name="connsiteX10" fmla="*/ 1131252 w 1799168"/>
                <a:gd name="connsiteY10" fmla="*/ 291398 h 1329860"/>
                <a:gd name="connsiteX11" fmla="*/ 1267217 w 1799168"/>
                <a:gd name="connsiteY11" fmla="*/ 139732 h 1329860"/>
                <a:gd name="connsiteX12" fmla="*/ 1255411 w 1799168"/>
                <a:gd name="connsiteY12" fmla="*/ 114729 h 1329860"/>
                <a:gd name="connsiteX13" fmla="*/ 1324218 w 1799168"/>
                <a:gd name="connsiteY13" fmla="*/ 58124 h 1329860"/>
                <a:gd name="connsiteX14" fmla="*/ 1423748 w 1799168"/>
                <a:gd name="connsiteY14" fmla="*/ 206237 h 1329860"/>
                <a:gd name="connsiteX15" fmla="*/ 1422224 w 1799168"/>
                <a:gd name="connsiteY15" fmla="*/ 142651 h 1329860"/>
                <a:gd name="connsiteX16" fmla="*/ 1318251 w 1799168"/>
                <a:gd name="connsiteY16" fmla="*/ 47717 h 1329860"/>
                <a:gd name="connsiteX17" fmla="*/ 1230020 w 1799168"/>
                <a:gd name="connsiteY17" fmla="*/ 93407 h 1329860"/>
                <a:gd name="connsiteX18" fmla="*/ 1227989 w 1799168"/>
                <a:gd name="connsiteY18" fmla="*/ 44036 h 1329860"/>
                <a:gd name="connsiteX19" fmla="*/ 1318505 w 1799168"/>
                <a:gd name="connsiteY19" fmla="*/ 7991 h 1329860"/>
                <a:gd name="connsiteX20" fmla="*/ 1502584 w 1799168"/>
                <a:gd name="connsiteY20" fmla="*/ 196337 h 1329860"/>
                <a:gd name="connsiteX21" fmla="*/ 1732874 w 1799168"/>
                <a:gd name="connsiteY21" fmla="*/ 228193 h 1329860"/>
                <a:gd name="connsiteX22" fmla="*/ 1795587 w 1799168"/>
                <a:gd name="connsiteY22" fmla="*/ 306375 h 1329860"/>
                <a:gd name="connsiteX23" fmla="*/ 1744172 w 1799168"/>
                <a:gd name="connsiteY23" fmla="*/ 362091 h 1329860"/>
                <a:gd name="connsiteX24" fmla="*/ 1759406 w 1799168"/>
                <a:gd name="connsiteY24" fmla="*/ 280991 h 1329860"/>
                <a:gd name="connsiteX25" fmla="*/ 1588911 w 1799168"/>
                <a:gd name="connsiteY25" fmla="*/ 232128 h 1329860"/>
                <a:gd name="connsiteX26" fmla="*/ 1546382 w 1799168"/>
                <a:gd name="connsiteY26" fmla="*/ 263730 h 1329860"/>
                <a:gd name="connsiteX27" fmla="*/ 1739983 w 1799168"/>
                <a:gd name="connsiteY27" fmla="*/ 276930 h 1329860"/>
                <a:gd name="connsiteX28" fmla="*/ 1686663 w 1799168"/>
                <a:gd name="connsiteY28" fmla="*/ 363488 h 1329860"/>
                <a:gd name="connsiteX29" fmla="*/ 1626742 w 1799168"/>
                <a:gd name="connsiteY29" fmla="*/ 569855 h 1329860"/>
                <a:gd name="connsiteX30" fmla="*/ 1692884 w 1799168"/>
                <a:gd name="connsiteY30" fmla="*/ 629126 h 1329860"/>
                <a:gd name="connsiteX31" fmla="*/ 1711927 w 1799168"/>
                <a:gd name="connsiteY31" fmla="*/ 706292 h 1329860"/>
                <a:gd name="connsiteX32" fmla="*/ 1666859 w 1799168"/>
                <a:gd name="connsiteY32" fmla="*/ 715938 h 1329860"/>
                <a:gd name="connsiteX33" fmla="*/ 1689329 w 1799168"/>
                <a:gd name="connsiteY33" fmla="*/ 664536 h 1329860"/>
                <a:gd name="connsiteX34" fmla="*/ 1587641 w 1799168"/>
                <a:gd name="connsiteY34" fmla="*/ 713653 h 1329860"/>
                <a:gd name="connsiteX35" fmla="*/ 1610112 w 1799168"/>
                <a:gd name="connsiteY35" fmla="*/ 727995 h 1329860"/>
                <a:gd name="connsiteX36" fmla="*/ 1578501 w 1799168"/>
                <a:gd name="connsiteY36" fmla="*/ 779777 h 1329860"/>
                <a:gd name="connsiteX37" fmla="*/ 1534449 w 1799168"/>
                <a:gd name="connsiteY37" fmla="*/ 786377 h 1329860"/>
                <a:gd name="connsiteX38" fmla="*/ 1570122 w 1799168"/>
                <a:gd name="connsiteY38" fmla="*/ 757313 h 1329860"/>
                <a:gd name="connsiteX39" fmla="*/ 1557427 w 1799168"/>
                <a:gd name="connsiteY39" fmla="*/ 738529 h 1329860"/>
                <a:gd name="connsiteX40" fmla="*/ 1464118 w 1799168"/>
                <a:gd name="connsiteY40" fmla="*/ 801099 h 1329860"/>
                <a:gd name="connsiteX41" fmla="*/ 1425271 w 1799168"/>
                <a:gd name="connsiteY41" fmla="*/ 745255 h 1329860"/>
                <a:gd name="connsiteX42" fmla="*/ 1528228 w 1799168"/>
                <a:gd name="connsiteY42" fmla="*/ 698296 h 1329860"/>
                <a:gd name="connsiteX43" fmla="*/ 1519977 w 1799168"/>
                <a:gd name="connsiteY43" fmla="*/ 668851 h 1329860"/>
                <a:gd name="connsiteX44" fmla="*/ 1478083 w 1799168"/>
                <a:gd name="connsiteY44" fmla="*/ 693346 h 1329860"/>
                <a:gd name="connsiteX45" fmla="*/ 1496491 w 1799168"/>
                <a:gd name="connsiteY45" fmla="*/ 655905 h 1329860"/>
                <a:gd name="connsiteX46" fmla="*/ 1541050 w 1799168"/>
                <a:gd name="connsiteY46" fmla="*/ 659332 h 1329860"/>
                <a:gd name="connsiteX47" fmla="*/ 1564156 w 1799168"/>
                <a:gd name="connsiteY47" fmla="*/ 647402 h 1329860"/>
                <a:gd name="connsiteX48" fmla="*/ 1567202 w 1799168"/>
                <a:gd name="connsiteY48" fmla="*/ 677101 h 1329860"/>
                <a:gd name="connsiteX49" fmla="*/ 1653529 w 1799168"/>
                <a:gd name="connsiteY49" fmla="*/ 601712 h 1329860"/>
                <a:gd name="connsiteX50" fmla="*/ 1611635 w 1799168"/>
                <a:gd name="connsiteY50" fmla="*/ 607042 h 1329860"/>
                <a:gd name="connsiteX51" fmla="*/ 1623949 w 1799168"/>
                <a:gd name="connsiteY51" fmla="*/ 575948 h 1329860"/>
                <a:gd name="connsiteX52" fmla="*/ 1566949 w 1799168"/>
                <a:gd name="connsiteY52" fmla="*/ 583309 h 1329860"/>
                <a:gd name="connsiteX53" fmla="*/ 1591831 w 1799168"/>
                <a:gd name="connsiteY53" fmla="*/ 514392 h 1329860"/>
                <a:gd name="connsiteX54" fmla="*/ 1535846 w 1799168"/>
                <a:gd name="connsiteY54" fmla="*/ 511854 h 1329860"/>
                <a:gd name="connsiteX55" fmla="*/ 1534322 w 1799168"/>
                <a:gd name="connsiteY55" fmla="*/ 558560 h 1329860"/>
                <a:gd name="connsiteX56" fmla="*/ 1497252 w 1799168"/>
                <a:gd name="connsiteY56" fmla="*/ 550437 h 1329860"/>
                <a:gd name="connsiteX57" fmla="*/ 1502077 w 1799168"/>
                <a:gd name="connsiteY57" fmla="*/ 509697 h 1329860"/>
                <a:gd name="connsiteX58" fmla="*/ 1475417 w 1799168"/>
                <a:gd name="connsiteY58" fmla="*/ 519850 h 1329860"/>
                <a:gd name="connsiteX59" fmla="*/ 1378807 w 1799168"/>
                <a:gd name="connsiteY59" fmla="*/ 512108 h 1329860"/>
                <a:gd name="connsiteX60" fmla="*/ 1468054 w 1799168"/>
                <a:gd name="connsiteY60" fmla="*/ 462610 h 1329860"/>
                <a:gd name="connsiteX61" fmla="*/ 1424509 w 1799168"/>
                <a:gd name="connsiteY61" fmla="*/ 436846 h 1329860"/>
                <a:gd name="connsiteX62" fmla="*/ 1489127 w 1799168"/>
                <a:gd name="connsiteY62" fmla="*/ 372245 h 1329860"/>
                <a:gd name="connsiteX63" fmla="*/ 1453581 w 1799168"/>
                <a:gd name="connsiteY63" fmla="*/ 353080 h 1329860"/>
                <a:gd name="connsiteX64" fmla="*/ 1486208 w 1799168"/>
                <a:gd name="connsiteY64" fmla="*/ 293175 h 1329860"/>
                <a:gd name="connsiteX65" fmla="*/ 1495348 w 1799168"/>
                <a:gd name="connsiteY65" fmla="*/ 339246 h 1329860"/>
                <a:gd name="connsiteX66" fmla="*/ 1521119 w 1799168"/>
                <a:gd name="connsiteY66" fmla="*/ 264746 h 1329860"/>
                <a:gd name="connsiteX67" fmla="*/ 1469704 w 1799168"/>
                <a:gd name="connsiteY67" fmla="*/ 261700 h 1329860"/>
                <a:gd name="connsiteX68" fmla="*/ 1438982 w 1799168"/>
                <a:gd name="connsiteY68" fmla="*/ 231366 h 1329860"/>
                <a:gd name="connsiteX69" fmla="*/ 1392137 w 1799168"/>
                <a:gd name="connsiteY69" fmla="*/ 280103 h 1329860"/>
                <a:gd name="connsiteX70" fmla="*/ 1433269 w 1799168"/>
                <a:gd name="connsiteY70" fmla="*/ 269695 h 1329860"/>
                <a:gd name="connsiteX71" fmla="*/ 1403943 w 1799168"/>
                <a:gd name="connsiteY71" fmla="*/ 329981 h 1329860"/>
                <a:gd name="connsiteX72" fmla="*/ 1357733 w 1799168"/>
                <a:gd name="connsiteY72" fmla="*/ 304471 h 1329860"/>
                <a:gd name="connsiteX73" fmla="*/ 1368270 w 1799168"/>
                <a:gd name="connsiteY73" fmla="*/ 358792 h 1329860"/>
                <a:gd name="connsiteX74" fmla="*/ 1346561 w 1799168"/>
                <a:gd name="connsiteY74" fmla="*/ 396613 h 1329860"/>
                <a:gd name="connsiteX75" fmla="*/ 1304922 w 1799168"/>
                <a:gd name="connsiteY75" fmla="*/ 367295 h 1329860"/>
                <a:gd name="connsiteX76" fmla="*/ 1309746 w 1799168"/>
                <a:gd name="connsiteY76" fmla="*/ 476952 h 1329860"/>
                <a:gd name="connsiteX77" fmla="*/ 1248936 w 1799168"/>
                <a:gd name="connsiteY77" fmla="*/ 403594 h 1329860"/>
                <a:gd name="connsiteX78" fmla="*/ 1243223 w 1799168"/>
                <a:gd name="connsiteY78" fmla="*/ 372245 h 1329860"/>
                <a:gd name="connsiteX79" fmla="*/ 1207169 w 1799168"/>
                <a:gd name="connsiteY79" fmla="*/ 405624 h 1329860"/>
                <a:gd name="connsiteX80" fmla="*/ 1188634 w 1799168"/>
                <a:gd name="connsiteY80" fmla="*/ 377575 h 1329860"/>
                <a:gd name="connsiteX81" fmla="*/ 1219991 w 1799168"/>
                <a:gd name="connsiteY81" fmla="*/ 347369 h 1329860"/>
                <a:gd name="connsiteX82" fmla="*/ 1187111 w 1799168"/>
                <a:gd name="connsiteY82" fmla="*/ 303202 h 1329860"/>
                <a:gd name="connsiteX83" fmla="*/ 1150041 w 1799168"/>
                <a:gd name="connsiteY83" fmla="*/ 360822 h 1329860"/>
                <a:gd name="connsiteX84" fmla="*/ 1119446 w 1799168"/>
                <a:gd name="connsiteY84" fmla="*/ 309548 h 1329860"/>
                <a:gd name="connsiteX85" fmla="*/ 1099261 w 1799168"/>
                <a:gd name="connsiteY85" fmla="*/ 330870 h 1329860"/>
                <a:gd name="connsiteX86" fmla="*/ 1099261 w 1799168"/>
                <a:gd name="connsiteY86" fmla="*/ 289495 h 1329860"/>
                <a:gd name="connsiteX87" fmla="*/ 1068158 w 1799168"/>
                <a:gd name="connsiteY87" fmla="*/ 297998 h 1329860"/>
                <a:gd name="connsiteX88" fmla="*/ 1067269 w 1799168"/>
                <a:gd name="connsiteY88" fmla="*/ 396994 h 1329860"/>
                <a:gd name="connsiteX89" fmla="*/ 1096595 w 1799168"/>
                <a:gd name="connsiteY89" fmla="*/ 382271 h 1329860"/>
                <a:gd name="connsiteX90" fmla="*/ 1092786 w 1799168"/>
                <a:gd name="connsiteY90" fmla="*/ 413366 h 1329860"/>
                <a:gd name="connsiteX91" fmla="*/ 1124270 w 1799168"/>
                <a:gd name="connsiteY91" fmla="*/ 435069 h 1329860"/>
                <a:gd name="connsiteX92" fmla="*/ 1095325 w 1799168"/>
                <a:gd name="connsiteY92" fmla="*/ 482155 h 1329860"/>
                <a:gd name="connsiteX93" fmla="*/ 1091644 w 1799168"/>
                <a:gd name="connsiteY93" fmla="*/ 427073 h 1329860"/>
                <a:gd name="connsiteX94" fmla="*/ 1081234 w 1799168"/>
                <a:gd name="connsiteY94" fmla="*/ 551326 h 1329860"/>
                <a:gd name="connsiteX95" fmla="*/ 1011030 w 1799168"/>
                <a:gd name="connsiteY95" fmla="*/ 547518 h 1329860"/>
                <a:gd name="connsiteX96" fmla="*/ 996303 w 1799168"/>
                <a:gd name="connsiteY96" fmla="*/ 430119 h 1329860"/>
                <a:gd name="connsiteX97" fmla="*/ 1002143 w 1799168"/>
                <a:gd name="connsiteY97" fmla="*/ 485836 h 1329860"/>
                <a:gd name="connsiteX98" fmla="*/ 967612 w 1799168"/>
                <a:gd name="connsiteY98" fmla="*/ 434942 h 1329860"/>
                <a:gd name="connsiteX99" fmla="*/ 999731 w 1799168"/>
                <a:gd name="connsiteY99" fmla="*/ 414128 h 1329860"/>
                <a:gd name="connsiteX100" fmla="*/ 994907 w 1799168"/>
                <a:gd name="connsiteY100" fmla="*/ 385952 h 1329860"/>
                <a:gd name="connsiteX101" fmla="*/ 1025756 w 1799168"/>
                <a:gd name="connsiteY101" fmla="*/ 395978 h 1329860"/>
                <a:gd name="connsiteX102" fmla="*/ 1023471 w 1799168"/>
                <a:gd name="connsiteY102" fmla="*/ 297617 h 1329860"/>
                <a:gd name="connsiteX103" fmla="*/ 990844 w 1799168"/>
                <a:gd name="connsiteY103" fmla="*/ 290256 h 1329860"/>
                <a:gd name="connsiteX104" fmla="*/ 1000239 w 1799168"/>
                <a:gd name="connsiteY104" fmla="*/ 330108 h 1329860"/>
                <a:gd name="connsiteX105" fmla="*/ 965327 w 1799168"/>
                <a:gd name="connsiteY105" fmla="*/ 307136 h 1329860"/>
                <a:gd name="connsiteX106" fmla="*/ 957203 w 1799168"/>
                <a:gd name="connsiteY106" fmla="*/ 347750 h 1329860"/>
                <a:gd name="connsiteX107" fmla="*/ 935113 w 1799168"/>
                <a:gd name="connsiteY107" fmla="*/ 356507 h 1329860"/>
                <a:gd name="connsiteX108" fmla="*/ 902740 w 1799168"/>
                <a:gd name="connsiteY108" fmla="*/ 304217 h 1329860"/>
                <a:gd name="connsiteX109" fmla="*/ 870495 w 1799168"/>
                <a:gd name="connsiteY109" fmla="*/ 345465 h 1329860"/>
                <a:gd name="connsiteX110" fmla="*/ 903629 w 1799168"/>
                <a:gd name="connsiteY110" fmla="*/ 369580 h 1329860"/>
                <a:gd name="connsiteX111" fmla="*/ 881032 w 1799168"/>
                <a:gd name="connsiteY111" fmla="*/ 406386 h 1329860"/>
                <a:gd name="connsiteX112" fmla="*/ 844978 w 1799168"/>
                <a:gd name="connsiteY112" fmla="*/ 372372 h 1329860"/>
                <a:gd name="connsiteX113" fmla="*/ 843708 w 1799168"/>
                <a:gd name="connsiteY113" fmla="*/ 403720 h 1329860"/>
                <a:gd name="connsiteX114" fmla="*/ 777059 w 1799168"/>
                <a:gd name="connsiteY114" fmla="*/ 477713 h 1329860"/>
                <a:gd name="connsiteX115" fmla="*/ 786707 w 1799168"/>
                <a:gd name="connsiteY115" fmla="*/ 387094 h 1329860"/>
                <a:gd name="connsiteX116" fmla="*/ 770203 w 1799168"/>
                <a:gd name="connsiteY116" fmla="*/ 371103 h 1329860"/>
                <a:gd name="connsiteX117" fmla="*/ 747860 w 1799168"/>
                <a:gd name="connsiteY117" fmla="*/ 406893 h 1329860"/>
                <a:gd name="connsiteX118" fmla="*/ 729452 w 1799168"/>
                <a:gd name="connsiteY118" fmla="*/ 309167 h 1329860"/>
                <a:gd name="connsiteX119" fmla="*/ 689590 w 1799168"/>
                <a:gd name="connsiteY119" fmla="*/ 329093 h 1329860"/>
                <a:gd name="connsiteX120" fmla="*/ 656075 w 1799168"/>
                <a:gd name="connsiteY120" fmla="*/ 269695 h 1329860"/>
                <a:gd name="connsiteX121" fmla="*/ 694160 w 1799168"/>
                <a:gd name="connsiteY121" fmla="*/ 290764 h 1329860"/>
                <a:gd name="connsiteX122" fmla="*/ 658487 w 1799168"/>
                <a:gd name="connsiteY122" fmla="*/ 234159 h 1329860"/>
                <a:gd name="connsiteX123" fmla="*/ 620274 w 1799168"/>
                <a:gd name="connsiteY123" fmla="*/ 265253 h 1329860"/>
                <a:gd name="connsiteX124" fmla="*/ 571398 w 1799168"/>
                <a:gd name="connsiteY124" fmla="*/ 272741 h 1329860"/>
                <a:gd name="connsiteX125" fmla="*/ 593234 w 1799168"/>
                <a:gd name="connsiteY125" fmla="*/ 340388 h 1329860"/>
                <a:gd name="connsiteX126" fmla="*/ 599200 w 1799168"/>
                <a:gd name="connsiteY126" fmla="*/ 294698 h 1329860"/>
                <a:gd name="connsiteX127" fmla="*/ 638301 w 1799168"/>
                <a:gd name="connsiteY127" fmla="*/ 359299 h 1329860"/>
                <a:gd name="connsiteX128" fmla="*/ 593488 w 1799168"/>
                <a:gd name="connsiteY128" fmla="*/ 383033 h 1329860"/>
                <a:gd name="connsiteX129" fmla="*/ 648203 w 1799168"/>
                <a:gd name="connsiteY129" fmla="*/ 400547 h 1329860"/>
                <a:gd name="connsiteX130" fmla="*/ 667246 w 1799168"/>
                <a:gd name="connsiteY130" fmla="*/ 449411 h 1329860"/>
                <a:gd name="connsiteX131" fmla="*/ 627383 w 1799168"/>
                <a:gd name="connsiteY131" fmla="*/ 449157 h 1329860"/>
                <a:gd name="connsiteX132" fmla="*/ 626876 w 1799168"/>
                <a:gd name="connsiteY132" fmla="*/ 466672 h 1329860"/>
                <a:gd name="connsiteX133" fmla="*/ 716630 w 1799168"/>
                <a:gd name="connsiteY133" fmla="*/ 518073 h 1329860"/>
                <a:gd name="connsiteX134" fmla="*/ 611515 w 1799168"/>
                <a:gd name="connsiteY134" fmla="*/ 526830 h 1329860"/>
                <a:gd name="connsiteX135" fmla="*/ 588029 w 1799168"/>
                <a:gd name="connsiteY135" fmla="*/ 508935 h 1329860"/>
                <a:gd name="connsiteX136" fmla="*/ 593361 w 1799168"/>
                <a:gd name="connsiteY136" fmla="*/ 562875 h 1329860"/>
                <a:gd name="connsiteX137" fmla="*/ 550705 w 1799168"/>
                <a:gd name="connsiteY137" fmla="*/ 562240 h 1329860"/>
                <a:gd name="connsiteX138" fmla="*/ 559719 w 1799168"/>
                <a:gd name="connsiteY138" fmla="*/ 520484 h 1329860"/>
                <a:gd name="connsiteX139" fmla="*/ 497513 w 1799168"/>
                <a:gd name="connsiteY139" fmla="*/ 518708 h 1329860"/>
                <a:gd name="connsiteX140" fmla="*/ 525315 w 1799168"/>
                <a:gd name="connsiteY140" fmla="*/ 589274 h 1329860"/>
                <a:gd name="connsiteX141" fmla="*/ 463871 w 1799168"/>
                <a:gd name="connsiteY141" fmla="*/ 578105 h 1329860"/>
                <a:gd name="connsiteX142" fmla="*/ 475804 w 1799168"/>
                <a:gd name="connsiteY142" fmla="*/ 621638 h 1329860"/>
                <a:gd name="connsiteX143" fmla="*/ 442797 w 1799168"/>
                <a:gd name="connsiteY143" fmla="*/ 598920 h 1329860"/>
                <a:gd name="connsiteX144" fmla="*/ 519983 w 1799168"/>
                <a:gd name="connsiteY144" fmla="*/ 677735 h 1329860"/>
                <a:gd name="connsiteX145" fmla="*/ 524934 w 1799168"/>
                <a:gd name="connsiteY145" fmla="*/ 649813 h 1329860"/>
                <a:gd name="connsiteX146" fmla="*/ 546516 w 1799168"/>
                <a:gd name="connsiteY146" fmla="*/ 661617 h 1329860"/>
                <a:gd name="connsiteX147" fmla="*/ 583966 w 1799168"/>
                <a:gd name="connsiteY147" fmla="*/ 652733 h 1329860"/>
                <a:gd name="connsiteX148" fmla="*/ 612784 w 1799168"/>
                <a:gd name="connsiteY148" fmla="*/ 699184 h 1329860"/>
                <a:gd name="connsiteX149" fmla="*/ 561242 w 1799168"/>
                <a:gd name="connsiteY149" fmla="*/ 673674 h 1329860"/>
                <a:gd name="connsiteX150" fmla="*/ 657217 w 1799168"/>
                <a:gd name="connsiteY150" fmla="*/ 744113 h 1329860"/>
                <a:gd name="connsiteX151" fmla="*/ 656963 w 1799168"/>
                <a:gd name="connsiteY151" fmla="*/ 776096 h 1329860"/>
                <a:gd name="connsiteX152" fmla="*/ 593361 w 1799168"/>
                <a:gd name="connsiteY152" fmla="*/ 744113 h 1329860"/>
                <a:gd name="connsiteX153" fmla="*/ 509446 w 1799168"/>
                <a:gd name="connsiteY153" fmla="*/ 699692 h 1329860"/>
                <a:gd name="connsiteX154" fmla="*/ 547024 w 1799168"/>
                <a:gd name="connsiteY154" fmla="*/ 720126 h 1329860"/>
                <a:gd name="connsiteX155" fmla="*/ 552228 w 1799168"/>
                <a:gd name="connsiteY155" fmla="*/ 745255 h 1329860"/>
                <a:gd name="connsiteX156" fmla="*/ 517825 w 1799168"/>
                <a:gd name="connsiteY156" fmla="*/ 743352 h 1329860"/>
                <a:gd name="connsiteX157" fmla="*/ 549816 w 1799168"/>
                <a:gd name="connsiteY157" fmla="*/ 790565 h 1329860"/>
                <a:gd name="connsiteX158" fmla="*/ 506653 w 1799168"/>
                <a:gd name="connsiteY158" fmla="*/ 786504 h 1329860"/>
                <a:gd name="connsiteX159" fmla="*/ 497132 w 1799168"/>
                <a:gd name="connsiteY159" fmla="*/ 715811 h 1329860"/>
                <a:gd name="connsiteX160" fmla="*/ 411186 w 1799168"/>
                <a:gd name="connsiteY160" fmla="*/ 667328 h 1329860"/>
                <a:gd name="connsiteX161" fmla="*/ 390747 w 1799168"/>
                <a:gd name="connsiteY161" fmla="*/ 695250 h 1329860"/>
                <a:gd name="connsiteX162" fmla="*/ 424389 w 1799168"/>
                <a:gd name="connsiteY162" fmla="*/ 703246 h 1329860"/>
                <a:gd name="connsiteX163" fmla="*/ 400522 w 1799168"/>
                <a:gd name="connsiteY163" fmla="*/ 722030 h 1329860"/>
                <a:gd name="connsiteX164" fmla="*/ 437211 w 1799168"/>
                <a:gd name="connsiteY164" fmla="*/ 767720 h 1329860"/>
                <a:gd name="connsiteX165" fmla="*/ 356978 w 1799168"/>
                <a:gd name="connsiteY165" fmla="*/ 784473 h 1329860"/>
                <a:gd name="connsiteX166" fmla="*/ 394301 w 1799168"/>
                <a:gd name="connsiteY166" fmla="*/ 831559 h 1329860"/>
                <a:gd name="connsiteX167" fmla="*/ 419691 w 1799168"/>
                <a:gd name="connsiteY167" fmla="*/ 801988 h 1329860"/>
                <a:gd name="connsiteX168" fmla="*/ 441527 w 1799168"/>
                <a:gd name="connsiteY168" fmla="*/ 841586 h 1329860"/>
                <a:gd name="connsiteX169" fmla="*/ 394428 w 1799168"/>
                <a:gd name="connsiteY169" fmla="*/ 864685 h 1329860"/>
                <a:gd name="connsiteX170" fmla="*/ 418803 w 1799168"/>
                <a:gd name="connsiteY170" fmla="*/ 876869 h 1329860"/>
                <a:gd name="connsiteX171" fmla="*/ 459046 w 1799168"/>
                <a:gd name="connsiteY171" fmla="*/ 972311 h 1329860"/>
                <a:gd name="connsiteX172" fmla="*/ 356089 w 1799168"/>
                <a:gd name="connsiteY172" fmla="*/ 916848 h 1329860"/>
                <a:gd name="connsiteX173" fmla="*/ 370181 w 1799168"/>
                <a:gd name="connsiteY173" fmla="*/ 964569 h 1329860"/>
                <a:gd name="connsiteX174" fmla="*/ 277253 w 1799168"/>
                <a:gd name="connsiteY174" fmla="*/ 932713 h 1329860"/>
                <a:gd name="connsiteX175" fmla="*/ 274967 w 1799168"/>
                <a:gd name="connsiteY175" fmla="*/ 983607 h 1329860"/>
                <a:gd name="connsiteX176" fmla="*/ 199939 w 1799168"/>
                <a:gd name="connsiteY176" fmla="*/ 972184 h 1329860"/>
                <a:gd name="connsiteX177" fmla="*/ 234724 w 1799168"/>
                <a:gd name="connsiteY177" fmla="*/ 946420 h 1329860"/>
                <a:gd name="connsiteX178" fmla="*/ 167948 w 1799168"/>
                <a:gd name="connsiteY178" fmla="*/ 957716 h 1329860"/>
                <a:gd name="connsiteX179" fmla="*/ 178358 w 1799168"/>
                <a:gd name="connsiteY179" fmla="*/ 1005563 h 1329860"/>
                <a:gd name="connsiteX180" fmla="*/ 159696 w 1799168"/>
                <a:gd name="connsiteY180" fmla="*/ 1056711 h 1329860"/>
                <a:gd name="connsiteX181" fmla="*/ 232058 w 1799168"/>
                <a:gd name="connsiteY181" fmla="*/ 1065722 h 1329860"/>
                <a:gd name="connsiteX182" fmla="*/ 195242 w 1799168"/>
                <a:gd name="connsiteY182" fmla="*/ 1039197 h 1329860"/>
                <a:gd name="connsiteX183" fmla="*/ 264811 w 1799168"/>
                <a:gd name="connsiteY183" fmla="*/ 1033231 h 1329860"/>
                <a:gd name="connsiteX184" fmla="*/ 272555 w 1799168"/>
                <a:gd name="connsiteY184" fmla="*/ 1083871 h 1329860"/>
                <a:gd name="connsiteX185" fmla="*/ 309752 w 1799168"/>
                <a:gd name="connsiteY185" fmla="*/ 1049731 h 1329860"/>
                <a:gd name="connsiteX186" fmla="*/ 367007 w 1799168"/>
                <a:gd name="connsiteY186" fmla="*/ 1053411 h 1329860"/>
                <a:gd name="connsiteX187" fmla="*/ 345425 w 1799168"/>
                <a:gd name="connsiteY187" fmla="*/ 1101386 h 1329860"/>
                <a:gd name="connsiteX188" fmla="*/ 451175 w 1799168"/>
                <a:gd name="connsiteY188" fmla="*/ 1049604 h 1329860"/>
                <a:gd name="connsiteX189" fmla="*/ 384907 w 1799168"/>
                <a:gd name="connsiteY189" fmla="*/ 1163322 h 1329860"/>
                <a:gd name="connsiteX190" fmla="*/ 425785 w 1799168"/>
                <a:gd name="connsiteY190" fmla="*/ 1171445 h 1329860"/>
                <a:gd name="connsiteX191" fmla="*/ 400268 w 1799168"/>
                <a:gd name="connsiteY191" fmla="*/ 1218785 h 1329860"/>
                <a:gd name="connsiteX192" fmla="*/ 375640 w 1799168"/>
                <a:gd name="connsiteY192" fmla="*/ 1191371 h 1329860"/>
                <a:gd name="connsiteX193" fmla="*/ 342505 w 1799168"/>
                <a:gd name="connsiteY193" fmla="*/ 1241249 h 1329860"/>
                <a:gd name="connsiteX194" fmla="*/ 416137 w 1799168"/>
                <a:gd name="connsiteY194" fmla="*/ 1251276 h 1329860"/>
                <a:gd name="connsiteX195" fmla="*/ 360786 w 1799168"/>
                <a:gd name="connsiteY195" fmla="*/ 1300012 h 1329860"/>
                <a:gd name="connsiteX196" fmla="*/ 155379 w 1799168"/>
                <a:gd name="connsiteY196" fmla="*/ 1252672 h 1329860"/>
                <a:gd name="connsiteX197" fmla="*/ 48867 w 1799168"/>
                <a:gd name="connsiteY197" fmla="*/ 1258002 h 1329860"/>
                <a:gd name="connsiteX198" fmla="*/ 116913 w 1799168"/>
                <a:gd name="connsiteY198" fmla="*/ 1074226 h 1329860"/>
                <a:gd name="connsiteX199" fmla="*/ 43662 w 1799168"/>
                <a:gd name="connsiteY199" fmla="*/ 1256225 h 1329860"/>
                <a:gd name="connsiteX200" fmla="*/ 126942 w 1799168"/>
                <a:gd name="connsiteY200" fmla="*/ 1296839 h 1329860"/>
                <a:gd name="connsiteX201" fmla="*/ 33506 w 1799168"/>
                <a:gd name="connsiteY201" fmla="*/ 1317907 h 1329860"/>
                <a:gd name="connsiteX202" fmla="*/ 9513 w 1799168"/>
                <a:gd name="connsiteY202" fmla="*/ 1212058 h 1329860"/>
                <a:gd name="connsiteX203" fmla="*/ 99648 w 1799168"/>
                <a:gd name="connsiteY203" fmla="*/ 1004548 h 1329860"/>
                <a:gd name="connsiteX204" fmla="*/ 28936 w 1799168"/>
                <a:gd name="connsiteY204" fmla="*/ 776731 h 1329860"/>
                <a:gd name="connsiteX205" fmla="*/ 71465 w 1799168"/>
                <a:gd name="connsiteY205" fmla="*/ 692077 h 1329860"/>
                <a:gd name="connsiteX206" fmla="*/ 156268 w 1799168"/>
                <a:gd name="connsiteY206" fmla="*/ 714922 h 1329860"/>
                <a:gd name="connsiteX207" fmla="*/ 62959 w 1799168"/>
                <a:gd name="connsiteY207" fmla="*/ 765181 h 1329860"/>
                <a:gd name="connsiteX208" fmla="*/ 110185 w 1799168"/>
                <a:gd name="connsiteY208" fmla="*/ 924844 h 1329860"/>
                <a:gd name="connsiteX209" fmla="*/ 208572 w 1799168"/>
                <a:gd name="connsiteY209" fmla="*/ 926748 h 1329860"/>
                <a:gd name="connsiteX210" fmla="*/ 232439 w 1799168"/>
                <a:gd name="connsiteY210" fmla="*/ 915452 h 1329860"/>
                <a:gd name="connsiteX211" fmla="*/ 356089 w 1799168"/>
                <a:gd name="connsiteY211" fmla="*/ 893241 h 1329860"/>
                <a:gd name="connsiteX212" fmla="*/ 317115 w 1799168"/>
                <a:gd name="connsiteY212" fmla="*/ 766831 h 1329860"/>
                <a:gd name="connsiteX213" fmla="*/ 196892 w 1799168"/>
                <a:gd name="connsiteY213" fmla="*/ 781681 h 1329860"/>
                <a:gd name="connsiteX214" fmla="*/ 172264 w 1799168"/>
                <a:gd name="connsiteY214" fmla="*/ 759978 h 1329860"/>
                <a:gd name="connsiteX215" fmla="*/ 376909 w 1799168"/>
                <a:gd name="connsiteY215" fmla="*/ 722664 h 1329860"/>
                <a:gd name="connsiteX216" fmla="*/ 412201 w 1799168"/>
                <a:gd name="connsiteY216" fmla="*/ 600443 h 1329860"/>
                <a:gd name="connsiteX217" fmla="*/ 459681 w 1799168"/>
                <a:gd name="connsiteY217" fmla="*/ 570490 h 1329860"/>
                <a:gd name="connsiteX218" fmla="*/ 401664 w 1799168"/>
                <a:gd name="connsiteY218" fmla="*/ 368945 h 1329860"/>
                <a:gd name="connsiteX219" fmla="*/ 356724 w 1799168"/>
                <a:gd name="connsiteY219" fmla="*/ 280991 h 1329860"/>
                <a:gd name="connsiteX220" fmla="*/ 531408 w 1799168"/>
                <a:gd name="connsiteY220" fmla="*/ 247231 h 1329860"/>
                <a:gd name="connsiteX221" fmla="*/ 415883 w 1799168"/>
                <a:gd name="connsiteY221" fmla="*/ 250023 h 1329860"/>
                <a:gd name="connsiteX222" fmla="*/ 329302 w 1799168"/>
                <a:gd name="connsiteY222" fmla="*/ 292541 h 1329860"/>
                <a:gd name="connsiteX223" fmla="*/ 346568 w 1799168"/>
                <a:gd name="connsiteY223" fmla="*/ 369199 h 1329860"/>
                <a:gd name="connsiteX224" fmla="*/ 323970 w 1799168"/>
                <a:gd name="connsiteY224" fmla="*/ 246470 h 1329860"/>
                <a:gd name="connsiteX225" fmla="*/ 584220 w 1799168"/>
                <a:gd name="connsiteY225" fmla="*/ 199129 h 1329860"/>
                <a:gd name="connsiteX226" fmla="*/ 727294 w 1799168"/>
                <a:gd name="connsiteY226" fmla="*/ 40102 h 1329860"/>
                <a:gd name="connsiteX227" fmla="*/ 652774 w 1799168"/>
                <a:gd name="connsiteY227" fmla="*/ 193037 h 1329860"/>
                <a:gd name="connsiteX228" fmla="*/ 726151 w 1799168"/>
                <a:gd name="connsiteY228" fmla="*/ 85411 h 1329860"/>
                <a:gd name="connsiteX229" fmla="*/ 652774 w 1799168"/>
                <a:gd name="connsiteY229" fmla="*/ 193037 h 1329860"/>
                <a:gd name="connsiteX230" fmla="*/ 760174 w 1799168"/>
                <a:gd name="connsiteY230" fmla="*/ 160673 h 1329860"/>
                <a:gd name="connsiteX231" fmla="*/ 728691 w 1799168"/>
                <a:gd name="connsiteY231" fmla="*/ 203698 h 1329860"/>
                <a:gd name="connsiteX232" fmla="*/ 789881 w 1799168"/>
                <a:gd name="connsiteY232" fmla="*/ 274138 h 1329860"/>
                <a:gd name="connsiteX233" fmla="*/ 816668 w 1799168"/>
                <a:gd name="connsiteY233" fmla="*/ 252181 h 1329860"/>
                <a:gd name="connsiteX234" fmla="*/ 793563 w 1799168"/>
                <a:gd name="connsiteY234" fmla="*/ 217659 h 1329860"/>
                <a:gd name="connsiteX235" fmla="*/ 761952 w 1799168"/>
                <a:gd name="connsiteY235" fmla="*/ 241520 h 1329860"/>
                <a:gd name="connsiteX236" fmla="*/ 779725 w 1799168"/>
                <a:gd name="connsiteY236" fmla="*/ 179203 h 1329860"/>
                <a:gd name="connsiteX237" fmla="*/ 861989 w 1799168"/>
                <a:gd name="connsiteY237" fmla="*/ 223244 h 1329860"/>
                <a:gd name="connsiteX238" fmla="*/ 836980 w 1799168"/>
                <a:gd name="connsiteY238" fmla="*/ 226797 h 1329860"/>
                <a:gd name="connsiteX239" fmla="*/ 790516 w 1799168"/>
                <a:gd name="connsiteY239" fmla="*/ 319066 h 1329860"/>
                <a:gd name="connsiteX240" fmla="*/ 847771 w 1799168"/>
                <a:gd name="connsiteY240" fmla="*/ 284418 h 1329860"/>
                <a:gd name="connsiteX241" fmla="*/ 833552 w 1799168"/>
                <a:gd name="connsiteY241" fmla="*/ 332520 h 1329860"/>
                <a:gd name="connsiteX242" fmla="*/ 885983 w 1799168"/>
                <a:gd name="connsiteY242" fmla="*/ 258527 h 1329860"/>
                <a:gd name="connsiteX243" fmla="*/ 760174 w 1799168"/>
                <a:gd name="connsiteY243" fmla="*/ 160673 h 1329860"/>
                <a:gd name="connsiteX244" fmla="*/ 1257188 w 1799168"/>
                <a:gd name="connsiteY244" fmla="*/ 168923 h 1329860"/>
                <a:gd name="connsiteX245" fmla="*/ 1308222 w 1799168"/>
                <a:gd name="connsiteY245" fmla="*/ 180472 h 1329860"/>
                <a:gd name="connsiteX246" fmla="*/ 1328915 w 1799168"/>
                <a:gd name="connsiteY246" fmla="*/ 231747 h 1329860"/>
                <a:gd name="connsiteX247" fmla="*/ 1277373 w 1799168"/>
                <a:gd name="connsiteY247" fmla="*/ 244058 h 1329860"/>
                <a:gd name="connsiteX248" fmla="*/ 1312158 w 1799168"/>
                <a:gd name="connsiteY248" fmla="*/ 259415 h 1329860"/>
                <a:gd name="connsiteX249" fmla="*/ 1342118 w 1799168"/>
                <a:gd name="connsiteY249" fmla="*/ 172350 h 1329860"/>
                <a:gd name="connsiteX250" fmla="*/ 1257188 w 1799168"/>
                <a:gd name="connsiteY250" fmla="*/ 168923 h 1329860"/>
                <a:gd name="connsiteX251" fmla="*/ 444447 w 1799168"/>
                <a:gd name="connsiteY251" fmla="*/ 324651 h 1329860"/>
                <a:gd name="connsiteX252" fmla="*/ 453334 w 1799168"/>
                <a:gd name="connsiteY252" fmla="*/ 479744 h 1329860"/>
                <a:gd name="connsiteX253" fmla="*/ 595646 w 1799168"/>
                <a:gd name="connsiteY253" fmla="*/ 467560 h 1329860"/>
                <a:gd name="connsiteX254" fmla="*/ 578761 w 1799168"/>
                <a:gd name="connsiteY254" fmla="*/ 395217 h 1329860"/>
                <a:gd name="connsiteX255" fmla="*/ 586759 w 1799168"/>
                <a:gd name="connsiteY255" fmla="*/ 468956 h 1329860"/>
                <a:gd name="connsiteX256" fmla="*/ 462855 w 1799168"/>
                <a:gd name="connsiteY256" fmla="*/ 469464 h 1329860"/>
                <a:gd name="connsiteX257" fmla="*/ 436449 w 1799168"/>
                <a:gd name="connsiteY257" fmla="*/ 372245 h 1329860"/>
                <a:gd name="connsiteX258" fmla="*/ 519094 w 1799168"/>
                <a:gd name="connsiteY258" fmla="*/ 375418 h 1329860"/>
                <a:gd name="connsiteX259" fmla="*/ 483548 w 1799168"/>
                <a:gd name="connsiteY259" fmla="*/ 380621 h 1329860"/>
                <a:gd name="connsiteX260" fmla="*/ 498909 w 1799168"/>
                <a:gd name="connsiteY260" fmla="*/ 420600 h 1329860"/>
                <a:gd name="connsiteX261" fmla="*/ 531028 w 1799168"/>
                <a:gd name="connsiteY261" fmla="*/ 409685 h 1329860"/>
                <a:gd name="connsiteX262" fmla="*/ 504622 w 1799168"/>
                <a:gd name="connsiteY262" fmla="*/ 323382 h 1329860"/>
                <a:gd name="connsiteX263" fmla="*/ 444447 w 1799168"/>
                <a:gd name="connsiteY263" fmla="*/ 324651 h 1329860"/>
                <a:gd name="connsiteX264" fmla="*/ 1560347 w 1799168"/>
                <a:gd name="connsiteY264" fmla="*/ 410828 h 1329860"/>
                <a:gd name="connsiteX265" fmla="*/ 1609350 w 1799168"/>
                <a:gd name="connsiteY265" fmla="*/ 373133 h 1329860"/>
                <a:gd name="connsiteX266" fmla="*/ 1571773 w 1799168"/>
                <a:gd name="connsiteY266" fmla="*/ 376306 h 1329860"/>
                <a:gd name="connsiteX267" fmla="*/ 1642484 w 1799168"/>
                <a:gd name="connsiteY267" fmla="*/ 349780 h 1329860"/>
                <a:gd name="connsiteX268" fmla="*/ 1664574 w 1799168"/>
                <a:gd name="connsiteY268" fmla="*/ 399405 h 1329860"/>
                <a:gd name="connsiteX269" fmla="*/ 1616079 w 1799168"/>
                <a:gd name="connsiteY269" fmla="*/ 315005 h 1329860"/>
                <a:gd name="connsiteX270" fmla="*/ 1560347 w 1799168"/>
                <a:gd name="connsiteY270" fmla="*/ 410828 h 1329860"/>
                <a:gd name="connsiteX271" fmla="*/ 151063 w 1799168"/>
                <a:gd name="connsiteY271" fmla="*/ 1164464 h 1329860"/>
                <a:gd name="connsiteX272" fmla="*/ 160965 w 1799168"/>
                <a:gd name="connsiteY272" fmla="*/ 1228304 h 1329860"/>
                <a:gd name="connsiteX273" fmla="*/ 285504 w 1799168"/>
                <a:gd name="connsiteY273" fmla="*/ 1255210 h 1329860"/>
                <a:gd name="connsiteX274" fmla="*/ 161219 w 1799168"/>
                <a:gd name="connsiteY274" fmla="*/ 1222212 h 1329860"/>
                <a:gd name="connsiteX275" fmla="*/ 225837 w 1799168"/>
                <a:gd name="connsiteY275" fmla="*/ 1149742 h 1329860"/>
                <a:gd name="connsiteX276" fmla="*/ 207937 w 1799168"/>
                <a:gd name="connsiteY276" fmla="*/ 1184136 h 1329860"/>
                <a:gd name="connsiteX277" fmla="*/ 252116 w 1799168"/>
                <a:gd name="connsiteY277" fmla="*/ 1192259 h 1329860"/>
                <a:gd name="connsiteX278" fmla="*/ 257956 w 1799168"/>
                <a:gd name="connsiteY278" fmla="*/ 1155834 h 1329860"/>
                <a:gd name="connsiteX279" fmla="*/ 151063 w 1799168"/>
                <a:gd name="connsiteY279" fmla="*/ 1164464 h 1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799168" h="1329860">
                  <a:moveTo>
                    <a:pt x="727294" y="40102"/>
                  </a:moveTo>
                  <a:cubicBezTo>
                    <a:pt x="750780" y="21445"/>
                    <a:pt x="779217" y="-4446"/>
                    <a:pt x="811590" y="5580"/>
                  </a:cubicBezTo>
                  <a:cubicBezTo>
                    <a:pt x="830378" y="17764"/>
                    <a:pt x="845866" y="34263"/>
                    <a:pt x="862116" y="49494"/>
                  </a:cubicBezTo>
                  <a:cubicBezTo>
                    <a:pt x="860339" y="61931"/>
                    <a:pt x="856911" y="86934"/>
                    <a:pt x="855261" y="99372"/>
                  </a:cubicBezTo>
                  <a:cubicBezTo>
                    <a:pt x="837742" y="79954"/>
                    <a:pt x="823904" y="55078"/>
                    <a:pt x="799529" y="43275"/>
                  </a:cubicBezTo>
                  <a:cubicBezTo>
                    <a:pt x="774139" y="41752"/>
                    <a:pt x="754208" y="60408"/>
                    <a:pt x="733007" y="71577"/>
                  </a:cubicBezTo>
                  <a:cubicBezTo>
                    <a:pt x="748368" y="66754"/>
                    <a:pt x="763729" y="62185"/>
                    <a:pt x="779344" y="58124"/>
                  </a:cubicBezTo>
                  <a:cubicBezTo>
                    <a:pt x="811590" y="75131"/>
                    <a:pt x="833425" y="109525"/>
                    <a:pt x="824031" y="146332"/>
                  </a:cubicBezTo>
                  <a:cubicBezTo>
                    <a:pt x="879001" y="188087"/>
                    <a:pt x="921021" y="243931"/>
                    <a:pt x="958726" y="301171"/>
                  </a:cubicBezTo>
                  <a:cubicBezTo>
                    <a:pt x="982466" y="254465"/>
                    <a:pt x="1039213" y="266903"/>
                    <a:pt x="1082249" y="266396"/>
                  </a:cubicBezTo>
                  <a:cubicBezTo>
                    <a:pt x="1101800" y="265380"/>
                    <a:pt x="1115764" y="282006"/>
                    <a:pt x="1131252" y="291398"/>
                  </a:cubicBezTo>
                  <a:cubicBezTo>
                    <a:pt x="1174924" y="239362"/>
                    <a:pt x="1213771" y="182503"/>
                    <a:pt x="1267217" y="139732"/>
                  </a:cubicBezTo>
                  <a:cubicBezTo>
                    <a:pt x="1264170" y="133386"/>
                    <a:pt x="1258331" y="120948"/>
                    <a:pt x="1255411" y="114729"/>
                  </a:cubicBezTo>
                  <a:cubicBezTo>
                    <a:pt x="1275977" y="94549"/>
                    <a:pt x="1288545" y="49747"/>
                    <a:pt x="1324218" y="58124"/>
                  </a:cubicBezTo>
                  <a:cubicBezTo>
                    <a:pt x="1371317" y="95184"/>
                    <a:pt x="1424382" y="140747"/>
                    <a:pt x="1423748" y="206237"/>
                  </a:cubicBezTo>
                  <a:cubicBezTo>
                    <a:pt x="1428445" y="185295"/>
                    <a:pt x="1440759" y="160673"/>
                    <a:pt x="1422224" y="142651"/>
                  </a:cubicBezTo>
                  <a:cubicBezTo>
                    <a:pt x="1393533" y="105591"/>
                    <a:pt x="1359511" y="70562"/>
                    <a:pt x="1318251" y="47717"/>
                  </a:cubicBezTo>
                  <a:cubicBezTo>
                    <a:pt x="1279404" y="27029"/>
                    <a:pt x="1255411" y="72593"/>
                    <a:pt x="1230020" y="93407"/>
                  </a:cubicBezTo>
                  <a:cubicBezTo>
                    <a:pt x="1229259" y="76908"/>
                    <a:pt x="1228624" y="60408"/>
                    <a:pt x="1227989" y="44036"/>
                  </a:cubicBezTo>
                  <a:cubicBezTo>
                    <a:pt x="1254141" y="24491"/>
                    <a:pt x="1282578" y="-17519"/>
                    <a:pt x="1318505" y="7991"/>
                  </a:cubicBezTo>
                  <a:cubicBezTo>
                    <a:pt x="1391756" y="56728"/>
                    <a:pt x="1452566" y="124248"/>
                    <a:pt x="1502584" y="196337"/>
                  </a:cubicBezTo>
                  <a:cubicBezTo>
                    <a:pt x="1580278" y="196591"/>
                    <a:pt x="1657719" y="209156"/>
                    <a:pt x="1732874" y="228193"/>
                  </a:cubicBezTo>
                  <a:cubicBezTo>
                    <a:pt x="1768166" y="236570"/>
                    <a:pt x="1812091" y="263477"/>
                    <a:pt x="1795587" y="306375"/>
                  </a:cubicBezTo>
                  <a:cubicBezTo>
                    <a:pt x="1796857" y="338358"/>
                    <a:pt x="1770451" y="353207"/>
                    <a:pt x="1744172" y="362091"/>
                  </a:cubicBezTo>
                  <a:cubicBezTo>
                    <a:pt x="1750520" y="335312"/>
                    <a:pt x="1760041" y="308786"/>
                    <a:pt x="1759406" y="280991"/>
                  </a:cubicBezTo>
                  <a:cubicBezTo>
                    <a:pt x="1709515" y="247993"/>
                    <a:pt x="1648197" y="233778"/>
                    <a:pt x="1588911" y="232128"/>
                  </a:cubicBezTo>
                  <a:cubicBezTo>
                    <a:pt x="1568091" y="229843"/>
                    <a:pt x="1559077" y="251927"/>
                    <a:pt x="1546382" y="263730"/>
                  </a:cubicBezTo>
                  <a:cubicBezTo>
                    <a:pt x="1607573" y="228320"/>
                    <a:pt x="1679554" y="252942"/>
                    <a:pt x="1739983" y="276930"/>
                  </a:cubicBezTo>
                  <a:cubicBezTo>
                    <a:pt x="1730208" y="310182"/>
                    <a:pt x="1724241" y="350542"/>
                    <a:pt x="1686663" y="363488"/>
                  </a:cubicBezTo>
                  <a:cubicBezTo>
                    <a:pt x="1676634" y="434815"/>
                    <a:pt x="1652260" y="502843"/>
                    <a:pt x="1626742" y="569855"/>
                  </a:cubicBezTo>
                  <a:cubicBezTo>
                    <a:pt x="1660131" y="574932"/>
                    <a:pt x="1680443" y="599681"/>
                    <a:pt x="1692884" y="629126"/>
                  </a:cubicBezTo>
                  <a:cubicBezTo>
                    <a:pt x="1706849" y="650956"/>
                    <a:pt x="1729700" y="680274"/>
                    <a:pt x="1711927" y="706292"/>
                  </a:cubicBezTo>
                  <a:cubicBezTo>
                    <a:pt x="1696946" y="710099"/>
                    <a:pt x="1681966" y="713272"/>
                    <a:pt x="1666859" y="715938"/>
                  </a:cubicBezTo>
                  <a:cubicBezTo>
                    <a:pt x="1677650" y="700073"/>
                    <a:pt x="1700247" y="686366"/>
                    <a:pt x="1689329" y="664536"/>
                  </a:cubicBezTo>
                  <a:cubicBezTo>
                    <a:pt x="1648832" y="660855"/>
                    <a:pt x="1618745" y="693473"/>
                    <a:pt x="1587641" y="713653"/>
                  </a:cubicBezTo>
                  <a:cubicBezTo>
                    <a:pt x="1593227" y="717334"/>
                    <a:pt x="1604526" y="724441"/>
                    <a:pt x="1610112" y="727995"/>
                  </a:cubicBezTo>
                  <a:cubicBezTo>
                    <a:pt x="1594624" y="742083"/>
                    <a:pt x="1587769" y="761755"/>
                    <a:pt x="1578501" y="779777"/>
                  </a:cubicBezTo>
                  <a:cubicBezTo>
                    <a:pt x="1563902" y="782950"/>
                    <a:pt x="1549175" y="785234"/>
                    <a:pt x="1534449" y="786377"/>
                  </a:cubicBezTo>
                  <a:cubicBezTo>
                    <a:pt x="1546129" y="776477"/>
                    <a:pt x="1558062" y="766831"/>
                    <a:pt x="1570122" y="757313"/>
                  </a:cubicBezTo>
                  <a:cubicBezTo>
                    <a:pt x="1566949" y="752617"/>
                    <a:pt x="1560601" y="743225"/>
                    <a:pt x="1557427" y="738529"/>
                  </a:cubicBezTo>
                  <a:cubicBezTo>
                    <a:pt x="1518072" y="742590"/>
                    <a:pt x="1488747" y="772923"/>
                    <a:pt x="1464118" y="801099"/>
                  </a:cubicBezTo>
                  <a:cubicBezTo>
                    <a:pt x="1449265" y="783838"/>
                    <a:pt x="1436570" y="764928"/>
                    <a:pt x="1425271" y="745255"/>
                  </a:cubicBezTo>
                  <a:cubicBezTo>
                    <a:pt x="1461198" y="733960"/>
                    <a:pt x="1498776" y="723045"/>
                    <a:pt x="1528228" y="698296"/>
                  </a:cubicBezTo>
                  <a:cubicBezTo>
                    <a:pt x="1526197" y="690935"/>
                    <a:pt x="1522008" y="676212"/>
                    <a:pt x="1519977" y="668851"/>
                  </a:cubicBezTo>
                  <a:cubicBezTo>
                    <a:pt x="1509567" y="674943"/>
                    <a:pt x="1488493" y="687254"/>
                    <a:pt x="1478083" y="693346"/>
                  </a:cubicBezTo>
                  <a:cubicBezTo>
                    <a:pt x="1482653" y="683954"/>
                    <a:pt x="1491920" y="665171"/>
                    <a:pt x="1496491" y="655905"/>
                  </a:cubicBezTo>
                  <a:cubicBezTo>
                    <a:pt x="1508805" y="643975"/>
                    <a:pt x="1526705" y="658952"/>
                    <a:pt x="1541050" y="659332"/>
                  </a:cubicBezTo>
                  <a:cubicBezTo>
                    <a:pt x="1546890" y="656413"/>
                    <a:pt x="1558443" y="650448"/>
                    <a:pt x="1564156" y="647402"/>
                  </a:cubicBezTo>
                  <a:cubicBezTo>
                    <a:pt x="1564917" y="654890"/>
                    <a:pt x="1566441" y="669740"/>
                    <a:pt x="1567202" y="677101"/>
                  </a:cubicBezTo>
                  <a:cubicBezTo>
                    <a:pt x="1598305" y="657048"/>
                    <a:pt x="1656957" y="648544"/>
                    <a:pt x="1653529" y="601712"/>
                  </a:cubicBezTo>
                  <a:cubicBezTo>
                    <a:pt x="1639438" y="602981"/>
                    <a:pt x="1625600" y="604758"/>
                    <a:pt x="1611635" y="607042"/>
                  </a:cubicBezTo>
                  <a:cubicBezTo>
                    <a:pt x="1614682" y="599300"/>
                    <a:pt x="1620903" y="583690"/>
                    <a:pt x="1623949" y="575948"/>
                  </a:cubicBezTo>
                  <a:cubicBezTo>
                    <a:pt x="1604907" y="578486"/>
                    <a:pt x="1585864" y="580897"/>
                    <a:pt x="1566949" y="583309"/>
                  </a:cubicBezTo>
                  <a:cubicBezTo>
                    <a:pt x="1575454" y="560337"/>
                    <a:pt x="1583833" y="537492"/>
                    <a:pt x="1591831" y="514392"/>
                  </a:cubicBezTo>
                  <a:cubicBezTo>
                    <a:pt x="1573169" y="513504"/>
                    <a:pt x="1554380" y="512616"/>
                    <a:pt x="1535846" y="511854"/>
                  </a:cubicBezTo>
                  <a:cubicBezTo>
                    <a:pt x="1535211" y="527465"/>
                    <a:pt x="1534830" y="542949"/>
                    <a:pt x="1534322" y="558560"/>
                  </a:cubicBezTo>
                  <a:cubicBezTo>
                    <a:pt x="1522008" y="555768"/>
                    <a:pt x="1509567" y="553102"/>
                    <a:pt x="1497252" y="550437"/>
                  </a:cubicBezTo>
                  <a:cubicBezTo>
                    <a:pt x="1498395" y="540284"/>
                    <a:pt x="1500807" y="519850"/>
                    <a:pt x="1502077" y="509697"/>
                  </a:cubicBezTo>
                  <a:cubicBezTo>
                    <a:pt x="1495348" y="512235"/>
                    <a:pt x="1482018" y="517312"/>
                    <a:pt x="1475417" y="519850"/>
                  </a:cubicBezTo>
                  <a:cubicBezTo>
                    <a:pt x="1443298" y="516296"/>
                    <a:pt x="1410926" y="514139"/>
                    <a:pt x="1378807" y="512108"/>
                  </a:cubicBezTo>
                  <a:cubicBezTo>
                    <a:pt x="1395818" y="476571"/>
                    <a:pt x="1432253" y="467433"/>
                    <a:pt x="1468054" y="462610"/>
                  </a:cubicBezTo>
                  <a:cubicBezTo>
                    <a:pt x="1455486" y="451061"/>
                    <a:pt x="1440124" y="443319"/>
                    <a:pt x="1424509" y="436846"/>
                  </a:cubicBezTo>
                  <a:cubicBezTo>
                    <a:pt x="1431492" y="400674"/>
                    <a:pt x="1471862" y="397501"/>
                    <a:pt x="1489127" y="372245"/>
                  </a:cubicBezTo>
                  <a:cubicBezTo>
                    <a:pt x="1480241" y="367422"/>
                    <a:pt x="1462468" y="357903"/>
                    <a:pt x="1453581" y="353080"/>
                  </a:cubicBezTo>
                  <a:cubicBezTo>
                    <a:pt x="1459802" y="330743"/>
                    <a:pt x="1470720" y="310436"/>
                    <a:pt x="1486208" y="293175"/>
                  </a:cubicBezTo>
                  <a:cubicBezTo>
                    <a:pt x="1488493" y="304598"/>
                    <a:pt x="1493063" y="327697"/>
                    <a:pt x="1495348" y="339246"/>
                  </a:cubicBezTo>
                  <a:cubicBezTo>
                    <a:pt x="1505250" y="314878"/>
                    <a:pt x="1513375" y="289875"/>
                    <a:pt x="1521119" y="264746"/>
                  </a:cubicBezTo>
                  <a:cubicBezTo>
                    <a:pt x="1503981" y="263730"/>
                    <a:pt x="1486842" y="262715"/>
                    <a:pt x="1469704" y="261700"/>
                  </a:cubicBezTo>
                  <a:cubicBezTo>
                    <a:pt x="1459802" y="251166"/>
                    <a:pt x="1450280" y="240251"/>
                    <a:pt x="1438982" y="231366"/>
                  </a:cubicBezTo>
                  <a:cubicBezTo>
                    <a:pt x="1416131" y="236570"/>
                    <a:pt x="1407371" y="264365"/>
                    <a:pt x="1392137" y="280103"/>
                  </a:cubicBezTo>
                  <a:cubicBezTo>
                    <a:pt x="1402420" y="277564"/>
                    <a:pt x="1422986" y="272361"/>
                    <a:pt x="1433269" y="269695"/>
                  </a:cubicBezTo>
                  <a:cubicBezTo>
                    <a:pt x="1423875" y="290002"/>
                    <a:pt x="1414226" y="310055"/>
                    <a:pt x="1403943" y="329981"/>
                  </a:cubicBezTo>
                  <a:cubicBezTo>
                    <a:pt x="1388582" y="321351"/>
                    <a:pt x="1373094" y="312847"/>
                    <a:pt x="1357733" y="304471"/>
                  </a:cubicBezTo>
                  <a:cubicBezTo>
                    <a:pt x="1361161" y="322620"/>
                    <a:pt x="1364715" y="340642"/>
                    <a:pt x="1368270" y="358792"/>
                  </a:cubicBezTo>
                  <a:cubicBezTo>
                    <a:pt x="1361034" y="371356"/>
                    <a:pt x="1353798" y="383921"/>
                    <a:pt x="1346561" y="396613"/>
                  </a:cubicBezTo>
                  <a:cubicBezTo>
                    <a:pt x="1332724" y="386713"/>
                    <a:pt x="1318886" y="376941"/>
                    <a:pt x="1304922" y="367295"/>
                  </a:cubicBezTo>
                  <a:cubicBezTo>
                    <a:pt x="1312792" y="403594"/>
                    <a:pt x="1326249" y="440780"/>
                    <a:pt x="1309746" y="476952"/>
                  </a:cubicBezTo>
                  <a:cubicBezTo>
                    <a:pt x="1289560" y="452330"/>
                    <a:pt x="1269883" y="427454"/>
                    <a:pt x="1248936" y="403594"/>
                  </a:cubicBezTo>
                  <a:cubicBezTo>
                    <a:pt x="1247540" y="395724"/>
                    <a:pt x="1244620" y="380114"/>
                    <a:pt x="1243223" y="372245"/>
                  </a:cubicBezTo>
                  <a:cubicBezTo>
                    <a:pt x="1231290" y="383414"/>
                    <a:pt x="1219102" y="394455"/>
                    <a:pt x="1207169" y="405624"/>
                  </a:cubicBezTo>
                  <a:cubicBezTo>
                    <a:pt x="1202599" y="398517"/>
                    <a:pt x="1193331" y="384556"/>
                    <a:pt x="1188634" y="377575"/>
                  </a:cubicBezTo>
                  <a:cubicBezTo>
                    <a:pt x="1198663" y="367168"/>
                    <a:pt x="1209200" y="357015"/>
                    <a:pt x="1219991" y="347369"/>
                  </a:cubicBezTo>
                  <a:cubicBezTo>
                    <a:pt x="1209073" y="332520"/>
                    <a:pt x="1198156" y="317797"/>
                    <a:pt x="1187111" y="303202"/>
                  </a:cubicBezTo>
                  <a:cubicBezTo>
                    <a:pt x="1174670" y="322366"/>
                    <a:pt x="1162355" y="341531"/>
                    <a:pt x="1150041" y="360822"/>
                  </a:cubicBezTo>
                  <a:cubicBezTo>
                    <a:pt x="1139631" y="343815"/>
                    <a:pt x="1129475" y="326682"/>
                    <a:pt x="1119446" y="309548"/>
                  </a:cubicBezTo>
                  <a:cubicBezTo>
                    <a:pt x="1114368" y="314878"/>
                    <a:pt x="1104339" y="325539"/>
                    <a:pt x="1099261" y="330870"/>
                  </a:cubicBezTo>
                  <a:cubicBezTo>
                    <a:pt x="1099261" y="317036"/>
                    <a:pt x="1099261" y="303329"/>
                    <a:pt x="1099261" y="289495"/>
                  </a:cubicBezTo>
                  <a:cubicBezTo>
                    <a:pt x="1091517" y="291652"/>
                    <a:pt x="1075902" y="295840"/>
                    <a:pt x="1068158" y="297998"/>
                  </a:cubicBezTo>
                  <a:cubicBezTo>
                    <a:pt x="1063461" y="330743"/>
                    <a:pt x="1066127" y="363995"/>
                    <a:pt x="1067269" y="396994"/>
                  </a:cubicBezTo>
                  <a:cubicBezTo>
                    <a:pt x="1074632" y="393313"/>
                    <a:pt x="1089232" y="385952"/>
                    <a:pt x="1096595" y="382271"/>
                  </a:cubicBezTo>
                  <a:cubicBezTo>
                    <a:pt x="1095706" y="390140"/>
                    <a:pt x="1093675" y="405624"/>
                    <a:pt x="1092786" y="413366"/>
                  </a:cubicBezTo>
                  <a:cubicBezTo>
                    <a:pt x="1100657" y="418824"/>
                    <a:pt x="1116399" y="429612"/>
                    <a:pt x="1124270" y="435069"/>
                  </a:cubicBezTo>
                  <a:cubicBezTo>
                    <a:pt x="1121604" y="454107"/>
                    <a:pt x="1105354" y="467052"/>
                    <a:pt x="1095325" y="482155"/>
                  </a:cubicBezTo>
                  <a:cubicBezTo>
                    <a:pt x="1094437" y="468321"/>
                    <a:pt x="1092532" y="440780"/>
                    <a:pt x="1091644" y="427073"/>
                  </a:cubicBezTo>
                  <a:cubicBezTo>
                    <a:pt x="1047972" y="453599"/>
                    <a:pt x="1072347" y="511981"/>
                    <a:pt x="1081234" y="551326"/>
                  </a:cubicBezTo>
                  <a:cubicBezTo>
                    <a:pt x="1057748" y="552722"/>
                    <a:pt x="1034262" y="551452"/>
                    <a:pt x="1011030" y="547518"/>
                  </a:cubicBezTo>
                  <a:cubicBezTo>
                    <a:pt x="1022075" y="510966"/>
                    <a:pt x="1047719" y="445857"/>
                    <a:pt x="996303" y="430119"/>
                  </a:cubicBezTo>
                  <a:cubicBezTo>
                    <a:pt x="998208" y="448649"/>
                    <a:pt x="1000239" y="467306"/>
                    <a:pt x="1002143" y="485836"/>
                  </a:cubicBezTo>
                  <a:cubicBezTo>
                    <a:pt x="989067" y="470098"/>
                    <a:pt x="973833" y="455122"/>
                    <a:pt x="967612" y="434942"/>
                  </a:cubicBezTo>
                  <a:cubicBezTo>
                    <a:pt x="975610" y="429738"/>
                    <a:pt x="991733" y="419331"/>
                    <a:pt x="999731" y="414128"/>
                  </a:cubicBezTo>
                  <a:cubicBezTo>
                    <a:pt x="998588" y="407147"/>
                    <a:pt x="996050" y="393059"/>
                    <a:pt x="994907" y="385952"/>
                  </a:cubicBezTo>
                  <a:cubicBezTo>
                    <a:pt x="1002651" y="388490"/>
                    <a:pt x="1018012" y="393567"/>
                    <a:pt x="1025756" y="395978"/>
                  </a:cubicBezTo>
                  <a:cubicBezTo>
                    <a:pt x="1026899" y="363234"/>
                    <a:pt x="1030072" y="329981"/>
                    <a:pt x="1023471" y="297617"/>
                  </a:cubicBezTo>
                  <a:cubicBezTo>
                    <a:pt x="1015346" y="295714"/>
                    <a:pt x="999096" y="292160"/>
                    <a:pt x="990844" y="290256"/>
                  </a:cubicBezTo>
                  <a:cubicBezTo>
                    <a:pt x="993257" y="300283"/>
                    <a:pt x="997954" y="320209"/>
                    <a:pt x="1000239" y="330108"/>
                  </a:cubicBezTo>
                  <a:cubicBezTo>
                    <a:pt x="988686" y="322493"/>
                    <a:pt x="976880" y="314751"/>
                    <a:pt x="965327" y="307136"/>
                  </a:cubicBezTo>
                  <a:cubicBezTo>
                    <a:pt x="963296" y="317290"/>
                    <a:pt x="959234" y="337596"/>
                    <a:pt x="957203" y="347750"/>
                  </a:cubicBezTo>
                  <a:cubicBezTo>
                    <a:pt x="951744" y="349907"/>
                    <a:pt x="940572" y="354349"/>
                    <a:pt x="935113" y="356507"/>
                  </a:cubicBezTo>
                  <a:cubicBezTo>
                    <a:pt x="924322" y="338993"/>
                    <a:pt x="913531" y="321605"/>
                    <a:pt x="902740" y="304217"/>
                  </a:cubicBezTo>
                  <a:cubicBezTo>
                    <a:pt x="891569" y="317543"/>
                    <a:pt x="880778" y="331377"/>
                    <a:pt x="870495" y="345465"/>
                  </a:cubicBezTo>
                  <a:cubicBezTo>
                    <a:pt x="878747" y="351430"/>
                    <a:pt x="895377" y="363488"/>
                    <a:pt x="903629" y="369580"/>
                  </a:cubicBezTo>
                  <a:cubicBezTo>
                    <a:pt x="896139" y="381764"/>
                    <a:pt x="888522" y="394075"/>
                    <a:pt x="881032" y="406386"/>
                  </a:cubicBezTo>
                  <a:cubicBezTo>
                    <a:pt x="868971" y="394963"/>
                    <a:pt x="857038" y="383667"/>
                    <a:pt x="844978" y="372372"/>
                  </a:cubicBezTo>
                  <a:cubicBezTo>
                    <a:pt x="844724" y="380114"/>
                    <a:pt x="844089" y="395852"/>
                    <a:pt x="843708" y="403720"/>
                  </a:cubicBezTo>
                  <a:cubicBezTo>
                    <a:pt x="820603" y="427581"/>
                    <a:pt x="798641" y="452584"/>
                    <a:pt x="777059" y="477713"/>
                  </a:cubicBezTo>
                  <a:cubicBezTo>
                    <a:pt x="764999" y="446872"/>
                    <a:pt x="767538" y="414508"/>
                    <a:pt x="786707" y="387094"/>
                  </a:cubicBezTo>
                  <a:cubicBezTo>
                    <a:pt x="781121" y="381764"/>
                    <a:pt x="775662" y="376433"/>
                    <a:pt x="770203" y="371103"/>
                  </a:cubicBezTo>
                  <a:cubicBezTo>
                    <a:pt x="764618" y="380114"/>
                    <a:pt x="753446" y="398009"/>
                    <a:pt x="747860" y="406893"/>
                  </a:cubicBezTo>
                  <a:cubicBezTo>
                    <a:pt x="720566" y="379860"/>
                    <a:pt x="719931" y="344196"/>
                    <a:pt x="729452" y="309167"/>
                  </a:cubicBezTo>
                  <a:cubicBezTo>
                    <a:pt x="716249" y="316020"/>
                    <a:pt x="703300" y="323382"/>
                    <a:pt x="689590" y="329093"/>
                  </a:cubicBezTo>
                  <a:cubicBezTo>
                    <a:pt x="665469" y="319066"/>
                    <a:pt x="663438" y="291145"/>
                    <a:pt x="656075" y="269695"/>
                  </a:cubicBezTo>
                  <a:cubicBezTo>
                    <a:pt x="665596" y="274899"/>
                    <a:pt x="684639" y="285560"/>
                    <a:pt x="694160" y="290764"/>
                  </a:cubicBezTo>
                  <a:cubicBezTo>
                    <a:pt x="683496" y="271219"/>
                    <a:pt x="673340" y="251039"/>
                    <a:pt x="658487" y="234159"/>
                  </a:cubicBezTo>
                  <a:cubicBezTo>
                    <a:pt x="639444" y="232636"/>
                    <a:pt x="632462" y="254719"/>
                    <a:pt x="620274" y="265253"/>
                  </a:cubicBezTo>
                  <a:cubicBezTo>
                    <a:pt x="603898" y="267792"/>
                    <a:pt x="587648" y="270330"/>
                    <a:pt x="571398" y="272741"/>
                  </a:cubicBezTo>
                  <a:cubicBezTo>
                    <a:pt x="578380" y="295333"/>
                    <a:pt x="585617" y="318051"/>
                    <a:pt x="593234" y="340388"/>
                  </a:cubicBezTo>
                  <a:cubicBezTo>
                    <a:pt x="594757" y="328966"/>
                    <a:pt x="597677" y="306121"/>
                    <a:pt x="599200" y="294698"/>
                  </a:cubicBezTo>
                  <a:cubicBezTo>
                    <a:pt x="620909" y="310436"/>
                    <a:pt x="632081" y="334043"/>
                    <a:pt x="638301" y="359299"/>
                  </a:cubicBezTo>
                  <a:cubicBezTo>
                    <a:pt x="623321" y="367168"/>
                    <a:pt x="608341" y="375037"/>
                    <a:pt x="593488" y="383033"/>
                  </a:cubicBezTo>
                  <a:cubicBezTo>
                    <a:pt x="611769" y="388998"/>
                    <a:pt x="629923" y="394709"/>
                    <a:pt x="648203" y="400547"/>
                  </a:cubicBezTo>
                  <a:cubicBezTo>
                    <a:pt x="654551" y="416793"/>
                    <a:pt x="660899" y="433038"/>
                    <a:pt x="667246" y="449411"/>
                  </a:cubicBezTo>
                  <a:cubicBezTo>
                    <a:pt x="657217" y="449284"/>
                    <a:pt x="637286" y="449157"/>
                    <a:pt x="627383" y="449157"/>
                  </a:cubicBezTo>
                  <a:cubicBezTo>
                    <a:pt x="627257" y="453599"/>
                    <a:pt x="627003" y="462356"/>
                    <a:pt x="626876" y="466672"/>
                  </a:cubicBezTo>
                  <a:cubicBezTo>
                    <a:pt x="664707" y="468702"/>
                    <a:pt x="696572" y="485709"/>
                    <a:pt x="716630" y="518073"/>
                  </a:cubicBezTo>
                  <a:cubicBezTo>
                    <a:pt x="681211" y="516677"/>
                    <a:pt x="646045" y="519342"/>
                    <a:pt x="611515" y="526830"/>
                  </a:cubicBezTo>
                  <a:cubicBezTo>
                    <a:pt x="605675" y="522388"/>
                    <a:pt x="593868" y="513377"/>
                    <a:pt x="588029" y="508935"/>
                  </a:cubicBezTo>
                  <a:cubicBezTo>
                    <a:pt x="589806" y="526830"/>
                    <a:pt x="591583" y="544853"/>
                    <a:pt x="593361" y="562875"/>
                  </a:cubicBezTo>
                  <a:cubicBezTo>
                    <a:pt x="582697" y="562748"/>
                    <a:pt x="561369" y="562367"/>
                    <a:pt x="550705" y="562240"/>
                  </a:cubicBezTo>
                  <a:cubicBezTo>
                    <a:pt x="553752" y="548279"/>
                    <a:pt x="556672" y="534445"/>
                    <a:pt x="559719" y="520484"/>
                  </a:cubicBezTo>
                  <a:cubicBezTo>
                    <a:pt x="538899" y="519723"/>
                    <a:pt x="518206" y="519088"/>
                    <a:pt x="497513" y="518708"/>
                  </a:cubicBezTo>
                  <a:cubicBezTo>
                    <a:pt x="506526" y="542187"/>
                    <a:pt x="516048" y="565667"/>
                    <a:pt x="525315" y="589274"/>
                  </a:cubicBezTo>
                  <a:cubicBezTo>
                    <a:pt x="504876" y="585593"/>
                    <a:pt x="484310" y="581913"/>
                    <a:pt x="463871" y="578105"/>
                  </a:cubicBezTo>
                  <a:cubicBezTo>
                    <a:pt x="466917" y="589020"/>
                    <a:pt x="472884" y="610723"/>
                    <a:pt x="475804" y="621638"/>
                  </a:cubicBezTo>
                  <a:cubicBezTo>
                    <a:pt x="467552" y="615926"/>
                    <a:pt x="451048" y="604631"/>
                    <a:pt x="442797" y="598920"/>
                  </a:cubicBezTo>
                  <a:cubicBezTo>
                    <a:pt x="420326" y="649306"/>
                    <a:pt x="488499" y="658952"/>
                    <a:pt x="519983" y="677735"/>
                  </a:cubicBezTo>
                  <a:cubicBezTo>
                    <a:pt x="521125" y="670755"/>
                    <a:pt x="523664" y="656794"/>
                    <a:pt x="524934" y="649813"/>
                  </a:cubicBezTo>
                  <a:cubicBezTo>
                    <a:pt x="530393" y="652733"/>
                    <a:pt x="541184" y="658698"/>
                    <a:pt x="546516" y="661617"/>
                  </a:cubicBezTo>
                  <a:cubicBezTo>
                    <a:pt x="558830" y="658063"/>
                    <a:pt x="571271" y="655144"/>
                    <a:pt x="583966" y="652733"/>
                  </a:cubicBezTo>
                  <a:cubicBezTo>
                    <a:pt x="600343" y="662759"/>
                    <a:pt x="604278" y="683320"/>
                    <a:pt x="612784" y="699184"/>
                  </a:cubicBezTo>
                  <a:cubicBezTo>
                    <a:pt x="595519" y="690808"/>
                    <a:pt x="578380" y="681924"/>
                    <a:pt x="561242" y="673674"/>
                  </a:cubicBezTo>
                  <a:cubicBezTo>
                    <a:pt x="556799" y="725583"/>
                    <a:pt x="621036" y="731294"/>
                    <a:pt x="657217" y="744113"/>
                  </a:cubicBezTo>
                  <a:cubicBezTo>
                    <a:pt x="657090" y="752109"/>
                    <a:pt x="656963" y="768101"/>
                    <a:pt x="656963" y="776096"/>
                  </a:cubicBezTo>
                  <a:cubicBezTo>
                    <a:pt x="635508" y="765816"/>
                    <a:pt x="614181" y="755155"/>
                    <a:pt x="593361" y="744113"/>
                  </a:cubicBezTo>
                  <a:cubicBezTo>
                    <a:pt x="565685" y="728756"/>
                    <a:pt x="538645" y="712003"/>
                    <a:pt x="509446" y="699692"/>
                  </a:cubicBezTo>
                  <a:cubicBezTo>
                    <a:pt x="521760" y="706799"/>
                    <a:pt x="534329" y="713526"/>
                    <a:pt x="547024" y="720126"/>
                  </a:cubicBezTo>
                  <a:cubicBezTo>
                    <a:pt x="548293" y="726345"/>
                    <a:pt x="550959" y="738910"/>
                    <a:pt x="552228" y="745255"/>
                  </a:cubicBezTo>
                  <a:lnTo>
                    <a:pt x="517825" y="743352"/>
                  </a:lnTo>
                  <a:cubicBezTo>
                    <a:pt x="528108" y="759343"/>
                    <a:pt x="538899" y="774954"/>
                    <a:pt x="549816" y="790565"/>
                  </a:cubicBezTo>
                  <a:cubicBezTo>
                    <a:pt x="535344" y="789169"/>
                    <a:pt x="520999" y="787773"/>
                    <a:pt x="506653" y="786504"/>
                  </a:cubicBezTo>
                  <a:cubicBezTo>
                    <a:pt x="500432" y="763024"/>
                    <a:pt x="459300" y="732691"/>
                    <a:pt x="497132" y="715811"/>
                  </a:cubicBezTo>
                  <a:cubicBezTo>
                    <a:pt x="469710" y="697535"/>
                    <a:pt x="442670" y="677735"/>
                    <a:pt x="411186" y="667328"/>
                  </a:cubicBezTo>
                  <a:cubicBezTo>
                    <a:pt x="406108" y="674309"/>
                    <a:pt x="395952" y="688269"/>
                    <a:pt x="390747" y="695250"/>
                  </a:cubicBezTo>
                  <a:cubicBezTo>
                    <a:pt x="399252" y="697281"/>
                    <a:pt x="416010" y="701342"/>
                    <a:pt x="424389" y="703246"/>
                  </a:cubicBezTo>
                  <a:cubicBezTo>
                    <a:pt x="418422" y="707942"/>
                    <a:pt x="406489" y="717334"/>
                    <a:pt x="400522" y="722030"/>
                  </a:cubicBezTo>
                  <a:cubicBezTo>
                    <a:pt x="412836" y="737133"/>
                    <a:pt x="425024" y="752490"/>
                    <a:pt x="437211" y="767720"/>
                  </a:cubicBezTo>
                  <a:cubicBezTo>
                    <a:pt x="410424" y="773177"/>
                    <a:pt x="383637" y="778508"/>
                    <a:pt x="356978" y="784473"/>
                  </a:cubicBezTo>
                  <a:cubicBezTo>
                    <a:pt x="369292" y="800211"/>
                    <a:pt x="381733" y="815948"/>
                    <a:pt x="394301" y="831559"/>
                  </a:cubicBezTo>
                  <a:cubicBezTo>
                    <a:pt x="402807" y="821660"/>
                    <a:pt x="411186" y="811760"/>
                    <a:pt x="419691" y="801988"/>
                  </a:cubicBezTo>
                  <a:cubicBezTo>
                    <a:pt x="426928" y="815187"/>
                    <a:pt x="434291" y="828387"/>
                    <a:pt x="441527" y="841586"/>
                  </a:cubicBezTo>
                  <a:cubicBezTo>
                    <a:pt x="425785" y="849328"/>
                    <a:pt x="410170" y="856943"/>
                    <a:pt x="394428" y="864685"/>
                  </a:cubicBezTo>
                  <a:cubicBezTo>
                    <a:pt x="400522" y="867731"/>
                    <a:pt x="412709" y="873823"/>
                    <a:pt x="418803" y="876869"/>
                  </a:cubicBezTo>
                  <a:cubicBezTo>
                    <a:pt x="427182" y="910629"/>
                    <a:pt x="441908" y="942232"/>
                    <a:pt x="459046" y="972311"/>
                  </a:cubicBezTo>
                  <a:cubicBezTo>
                    <a:pt x="414740" y="974595"/>
                    <a:pt x="387573" y="941851"/>
                    <a:pt x="356089" y="916848"/>
                  </a:cubicBezTo>
                  <a:cubicBezTo>
                    <a:pt x="360659" y="932840"/>
                    <a:pt x="365356" y="948704"/>
                    <a:pt x="370181" y="964569"/>
                  </a:cubicBezTo>
                  <a:cubicBezTo>
                    <a:pt x="333365" y="974215"/>
                    <a:pt x="301246" y="961523"/>
                    <a:pt x="277253" y="932713"/>
                  </a:cubicBezTo>
                  <a:cubicBezTo>
                    <a:pt x="276491" y="949593"/>
                    <a:pt x="275729" y="966600"/>
                    <a:pt x="274967" y="983607"/>
                  </a:cubicBezTo>
                  <a:cubicBezTo>
                    <a:pt x="249069" y="986780"/>
                    <a:pt x="222283" y="987414"/>
                    <a:pt x="199939" y="972184"/>
                  </a:cubicBezTo>
                  <a:cubicBezTo>
                    <a:pt x="211492" y="963554"/>
                    <a:pt x="223171" y="954923"/>
                    <a:pt x="234724" y="946420"/>
                  </a:cubicBezTo>
                  <a:cubicBezTo>
                    <a:pt x="212507" y="949974"/>
                    <a:pt x="190164" y="953781"/>
                    <a:pt x="167948" y="957716"/>
                  </a:cubicBezTo>
                  <a:cubicBezTo>
                    <a:pt x="171375" y="973580"/>
                    <a:pt x="174803" y="989572"/>
                    <a:pt x="178358" y="1005563"/>
                  </a:cubicBezTo>
                  <a:cubicBezTo>
                    <a:pt x="172010" y="1022570"/>
                    <a:pt x="165789" y="1039577"/>
                    <a:pt x="159696" y="1056711"/>
                  </a:cubicBezTo>
                  <a:cubicBezTo>
                    <a:pt x="183689" y="1059757"/>
                    <a:pt x="207810" y="1062676"/>
                    <a:pt x="232058" y="1065722"/>
                  </a:cubicBezTo>
                  <a:cubicBezTo>
                    <a:pt x="219744" y="1056838"/>
                    <a:pt x="207429" y="1048081"/>
                    <a:pt x="195242" y="1039197"/>
                  </a:cubicBezTo>
                  <a:cubicBezTo>
                    <a:pt x="217205" y="1029931"/>
                    <a:pt x="242341" y="1018382"/>
                    <a:pt x="264811" y="1033231"/>
                  </a:cubicBezTo>
                  <a:cubicBezTo>
                    <a:pt x="267985" y="1049984"/>
                    <a:pt x="270651" y="1066865"/>
                    <a:pt x="272555" y="1083871"/>
                  </a:cubicBezTo>
                  <a:cubicBezTo>
                    <a:pt x="284996" y="1072449"/>
                    <a:pt x="297311" y="1061026"/>
                    <a:pt x="309752" y="1049731"/>
                  </a:cubicBezTo>
                  <a:cubicBezTo>
                    <a:pt x="328795" y="1050873"/>
                    <a:pt x="347837" y="1052142"/>
                    <a:pt x="367007" y="1053411"/>
                  </a:cubicBezTo>
                  <a:cubicBezTo>
                    <a:pt x="359517" y="1069276"/>
                    <a:pt x="352280" y="1085268"/>
                    <a:pt x="345425" y="1101386"/>
                  </a:cubicBezTo>
                  <a:cubicBezTo>
                    <a:pt x="382241" y="1085014"/>
                    <a:pt x="405346" y="1044019"/>
                    <a:pt x="451175" y="1049604"/>
                  </a:cubicBezTo>
                  <a:cubicBezTo>
                    <a:pt x="430736" y="1088314"/>
                    <a:pt x="413725" y="1129689"/>
                    <a:pt x="384907" y="1163322"/>
                  </a:cubicBezTo>
                  <a:cubicBezTo>
                    <a:pt x="395063" y="1165352"/>
                    <a:pt x="415502" y="1169414"/>
                    <a:pt x="425785" y="1171445"/>
                  </a:cubicBezTo>
                  <a:cubicBezTo>
                    <a:pt x="418549" y="1187817"/>
                    <a:pt x="412582" y="1205332"/>
                    <a:pt x="400268" y="1218785"/>
                  </a:cubicBezTo>
                  <a:cubicBezTo>
                    <a:pt x="394174" y="1211931"/>
                    <a:pt x="381860" y="1198224"/>
                    <a:pt x="375640" y="1191371"/>
                  </a:cubicBezTo>
                  <a:cubicBezTo>
                    <a:pt x="362817" y="1206728"/>
                    <a:pt x="351773" y="1223481"/>
                    <a:pt x="342505" y="1241249"/>
                  </a:cubicBezTo>
                  <a:cubicBezTo>
                    <a:pt x="367007" y="1244803"/>
                    <a:pt x="391509" y="1247976"/>
                    <a:pt x="416137" y="1251276"/>
                  </a:cubicBezTo>
                  <a:cubicBezTo>
                    <a:pt x="401030" y="1269679"/>
                    <a:pt x="390747" y="1305470"/>
                    <a:pt x="360786" y="1300012"/>
                  </a:cubicBezTo>
                  <a:cubicBezTo>
                    <a:pt x="290836" y="1292397"/>
                    <a:pt x="220505" y="1279959"/>
                    <a:pt x="155379" y="1252672"/>
                  </a:cubicBezTo>
                  <a:cubicBezTo>
                    <a:pt x="124022" y="1280213"/>
                    <a:pt x="84795" y="1267394"/>
                    <a:pt x="48867" y="1258002"/>
                  </a:cubicBezTo>
                  <a:cubicBezTo>
                    <a:pt x="51026" y="1190482"/>
                    <a:pt x="79717" y="1129181"/>
                    <a:pt x="116913" y="1074226"/>
                  </a:cubicBezTo>
                  <a:cubicBezTo>
                    <a:pt x="60166" y="1114205"/>
                    <a:pt x="49883" y="1191878"/>
                    <a:pt x="43662" y="1256225"/>
                  </a:cubicBezTo>
                  <a:cubicBezTo>
                    <a:pt x="41250" y="1300012"/>
                    <a:pt x="99521" y="1288589"/>
                    <a:pt x="126942" y="1296839"/>
                  </a:cubicBezTo>
                  <a:cubicBezTo>
                    <a:pt x="104853" y="1327172"/>
                    <a:pt x="66133" y="1341895"/>
                    <a:pt x="33506" y="1317907"/>
                  </a:cubicBezTo>
                  <a:cubicBezTo>
                    <a:pt x="-13085" y="1303185"/>
                    <a:pt x="-643" y="1247595"/>
                    <a:pt x="9513" y="1212058"/>
                  </a:cubicBezTo>
                  <a:cubicBezTo>
                    <a:pt x="32364" y="1140223"/>
                    <a:pt x="57246" y="1067499"/>
                    <a:pt x="99648" y="1004548"/>
                  </a:cubicBezTo>
                  <a:cubicBezTo>
                    <a:pt x="63594" y="933347"/>
                    <a:pt x="42647" y="855039"/>
                    <a:pt x="28936" y="776731"/>
                  </a:cubicBezTo>
                  <a:cubicBezTo>
                    <a:pt x="21065" y="742336"/>
                    <a:pt x="31602" y="698804"/>
                    <a:pt x="71465" y="692077"/>
                  </a:cubicBezTo>
                  <a:cubicBezTo>
                    <a:pt x="102949" y="672151"/>
                    <a:pt x="133671" y="692077"/>
                    <a:pt x="156268" y="714922"/>
                  </a:cubicBezTo>
                  <a:cubicBezTo>
                    <a:pt x="122372" y="719364"/>
                    <a:pt x="64863" y="717714"/>
                    <a:pt x="62959" y="765181"/>
                  </a:cubicBezTo>
                  <a:cubicBezTo>
                    <a:pt x="69053" y="819883"/>
                    <a:pt x="77431" y="879280"/>
                    <a:pt x="110185" y="924844"/>
                  </a:cubicBezTo>
                  <a:cubicBezTo>
                    <a:pt x="141415" y="935632"/>
                    <a:pt x="176072" y="924082"/>
                    <a:pt x="208572" y="926748"/>
                  </a:cubicBezTo>
                  <a:cubicBezTo>
                    <a:pt x="214539" y="923828"/>
                    <a:pt x="226472" y="918244"/>
                    <a:pt x="232439" y="915452"/>
                  </a:cubicBezTo>
                  <a:cubicBezTo>
                    <a:pt x="274967" y="915960"/>
                    <a:pt x="316100" y="906821"/>
                    <a:pt x="356089" y="893241"/>
                  </a:cubicBezTo>
                  <a:cubicBezTo>
                    <a:pt x="352154" y="848820"/>
                    <a:pt x="337935" y="806176"/>
                    <a:pt x="317115" y="766831"/>
                  </a:cubicBezTo>
                  <a:cubicBezTo>
                    <a:pt x="276618" y="766578"/>
                    <a:pt x="235739" y="769116"/>
                    <a:pt x="196892" y="781681"/>
                  </a:cubicBezTo>
                  <a:cubicBezTo>
                    <a:pt x="188514" y="774573"/>
                    <a:pt x="180262" y="767339"/>
                    <a:pt x="172264" y="759978"/>
                  </a:cubicBezTo>
                  <a:cubicBezTo>
                    <a:pt x="239040" y="740686"/>
                    <a:pt x="308102" y="731675"/>
                    <a:pt x="376909" y="722664"/>
                  </a:cubicBezTo>
                  <a:cubicBezTo>
                    <a:pt x="355708" y="676974"/>
                    <a:pt x="387573" y="636360"/>
                    <a:pt x="412201" y="600443"/>
                  </a:cubicBezTo>
                  <a:cubicBezTo>
                    <a:pt x="422865" y="583943"/>
                    <a:pt x="443178" y="579120"/>
                    <a:pt x="459681" y="570490"/>
                  </a:cubicBezTo>
                  <a:cubicBezTo>
                    <a:pt x="438226" y="503985"/>
                    <a:pt x="409536" y="439130"/>
                    <a:pt x="401664" y="368945"/>
                  </a:cubicBezTo>
                  <a:cubicBezTo>
                    <a:pt x="367134" y="357522"/>
                    <a:pt x="344790" y="314370"/>
                    <a:pt x="356724" y="280991"/>
                  </a:cubicBezTo>
                  <a:cubicBezTo>
                    <a:pt x="407250" y="247358"/>
                    <a:pt x="473138" y="252942"/>
                    <a:pt x="531408" y="247231"/>
                  </a:cubicBezTo>
                  <a:cubicBezTo>
                    <a:pt x="494593" y="228067"/>
                    <a:pt x="453461" y="240758"/>
                    <a:pt x="415883" y="250023"/>
                  </a:cubicBezTo>
                  <a:cubicBezTo>
                    <a:pt x="384907" y="258527"/>
                    <a:pt x="350884" y="266523"/>
                    <a:pt x="329302" y="292541"/>
                  </a:cubicBezTo>
                  <a:cubicBezTo>
                    <a:pt x="331841" y="318686"/>
                    <a:pt x="340093" y="343815"/>
                    <a:pt x="346568" y="369199"/>
                  </a:cubicBezTo>
                  <a:cubicBezTo>
                    <a:pt x="287155" y="362726"/>
                    <a:pt x="264938" y="268172"/>
                    <a:pt x="323970" y="246470"/>
                  </a:cubicBezTo>
                  <a:cubicBezTo>
                    <a:pt x="405219" y="210933"/>
                    <a:pt x="496370" y="203064"/>
                    <a:pt x="584220" y="199129"/>
                  </a:cubicBezTo>
                  <a:cubicBezTo>
                    <a:pt x="624844" y="140366"/>
                    <a:pt x="674228" y="87823"/>
                    <a:pt x="727294" y="40102"/>
                  </a:cubicBezTo>
                  <a:moveTo>
                    <a:pt x="652774" y="193037"/>
                  </a:moveTo>
                  <a:cubicBezTo>
                    <a:pt x="674609" y="155470"/>
                    <a:pt x="698603" y="119171"/>
                    <a:pt x="726151" y="85411"/>
                  </a:cubicBezTo>
                  <a:cubicBezTo>
                    <a:pt x="690097" y="111556"/>
                    <a:pt x="654424" y="145316"/>
                    <a:pt x="652774" y="193037"/>
                  </a:cubicBezTo>
                  <a:moveTo>
                    <a:pt x="760174" y="160673"/>
                  </a:moveTo>
                  <a:cubicBezTo>
                    <a:pt x="748368" y="174000"/>
                    <a:pt x="738847" y="189103"/>
                    <a:pt x="728691" y="203698"/>
                  </a:cubicBezTo>
                  <a:cubicBezTo>
                    <a:pt x="748749" y="227559"/>
                    <a:pt x="769188" y="251039"/>
                    <a:pt x="789881" y="274138"/>
                  </a:cubicBezTo>
                  <a:cubicBezTo>
                    <a:pt x="796609" y="268680"/>
                    <a:pt x="809939" y="257638"/>
                    <a:pt x="816668" y="252181"/>
                  </a:cubicBezTo>
                  <a:cubicBezTo>
                    <a:pt x="808924" y="240631"/>
                    <a:pt x="801180" y="229209"/>
                    <a:pt x="793563" y="217659"/>
                  </a:cubicBezTo>
                  <a:cubicBezTo>
                    <a:pt x="785565" y="223624"/>
                    <a:pt x="769823" y="235555"/>
                    <a:pt x="761952" y="241520"/>
                  </a:cubicBezTo>
                  <a:cubicBezTo>
                    <a:pt x="767664" y="221086"/>
                    <a:pt x="764364" y="195956"/>
                    <a:pt x="779725" y="179203"/>
                  </a:cubicBezTo>
                  <a:cubicBezTo>
                    <a:pt x="816033" y="156612"/>
                    <a:pt x="839138" y="203698"/>
                    <a:pt x="861989" y="223244"/>
                  </a:cubicBezTo>
                  <a:cubicBezTo>
                    <a:pt x="855769" y="224132"/>
                    <a:pt x="843200" y="225909"/>
                    <a:pt x="836980" y="226797"/>
                  </a:cubicBezTo>
                  <a:cubicBezTo>
                    <a:pt x="870241" y="263223"/>
                    <a:pt x="809431" y="291525"/>
                    <a:pt x="790516" y="319066"/>
                  </a:cubicBezTo>
                  <a:cubicBezTo>
                    <a:pt x="809558" y="307517"/>
                    <a:pt x="828601" y="295967"/>
                    <a:pt x="847771" y="284418"/>
                  </a:cubicBezTo>
                  <a:cubicBezTo>
                    <a:pt x="844216" y="296475"/>
                    <a:pt x="837107" y="320589"/>
                    <a:pt x="833552" y="332520"/>
                  </a:cubicBezTo>
                  <a:cubicBezTo>
                    <a:pt x="850691" y="308151"/>
                    <a:pt x="879001" y="288098"/>
                    <a:pt x="885983" y="258527"/>
                  </a:cubicBezTo>
                  <a:cubicBezTo>
                    <a:pt x="862624" y="211821"/>
                    <a:pt x="822000" y="145062"/>
                    <a:pt x="760174" y="160673"/>
                  </a:cubicBezTo>
                  <a:moveTo>
                    <a:pt x="1257188" y="168923"/>
                  </a:moveTo>
                  <a:cubicBezTo>
                    <a:pt x="1274326" y="171715"/>
                    <a:pt x="1291338" y="175650"/>
                    <a:pt x="1308222" y="180472"/>
                  </a:cubicBezTo>
                  <a:cubicBezTo>
                    <a:pt x="1321171" y="194306"/>
                    <a:pt x="1321933" y="214740"/>
                    <a:pt x="1328915" y="231747"/>
                  </a:cubicBezTo>
                  <a:cubicBezTo>
                    <a:pt x="1311269" y="226797"/>
                    <a:pt x="1274326" y="210806"/>
                    <a:pt x="1277373" y="244058"/>
                  </a:cubicBezTo>
                  <a:cubicBezTo>
                    <a:pt x="1269121" y="262588"/>
                    <a:pt x="1302509" y="274645"/>
                    <a:pt x="1312158" y="259415"/>
                  </a:cubicBezTo>
                  <a:cubicBezTo>
                    <a:pt x="1333358" y="237458"/>
                    <a:pt x="1372333" y="203064"/>
                    <a:pt x="1342118" y="172350"/>
                  </a:cubicBezTo>
                  <a:cubicBezTo>
                    <a:pt x="1323583" y="139859"/>
                    <a:pt x="1284736" y="164735"/>
                    <a:pt x="1257188" y="168923"/>
                  </a:cubicBezTo>
                  <a:moveTo>
                    <a:pt x="444447" y="324651"/>
                  </a:moveTo>
                  <a:cubicBezTo>
                    <a:pt x="410170" y="372372"/>
                    <a:pt x="439115" y="430373"/>
                    <a:pt x="453334" y="479744"/>
                  </a:cubicBezTo>
                  <a:cubicBezTo>
                    <a:pt x="497639" y="497512"/>
                    <a:pt x="551975" y="484186"/>
                    <a:pt x="595646" y="467560"/>
                  </a:cubicBezTo>
                  <a:cubicBezTo>
                    <a:pt x="592345" y="442938"/>
                    <a:pt x="585363" y="419077"/>
                    <a:pt x="578761" y="395217"/>
                  </a:cubicBezTo>
                  <a:cubicBezTo>
                    <a:pt x="581300" y="419839"/>
                    <a:pt x="584093" y="444334"/>
                    <a:pt x="586759" y="468956"/>
                  </a:cubicBezTo>
                  <a:cubicBezTo>
                    <a:pt x="546262" y="473271"/>
                    <a:pt x="500813" y="492436"/>
                    <a:pt x="462855" y="469464"/>
                  </a:cubicBezTo>
                  <a:cubicBezTo>
                    <a:pt x="444701" y="441034"/>
                    <a:pt x="432387" y="406132"/>
                    <a:pt x="436449" y="372245"/>
                  </a:cubicBezTo>
                  <a:cubicBezTo>
                    <a:pt x="458412" y="338993"/>
                    <a:pt x="496624" y="349273"/>
                    <a:pt x="519094" y="375418"/>
                  </a:cubicBezTo>
                  <a:cubicBezTo>
                    <a:pt x="510208" y="376687"/>
                    <a:pt x="492435" y="379352"/>
                    <a:pt x="483548" y="380621"/>
                  </a:cubicBezTo>
                  <a:cubicBezTo>
                    <a:pt x="488626" y="393948"/>
                    <a:pt x="493704" y="407274"/>
                    <a:pt x="498909" y="420600"/>
                  </a:cubicBezTo>
                  <a:cubicBezTo>
                    <a:pt x="506907" y="417935"/>
                    <a:pt x="523030" y="412351"/>
                    <a:pt x="531028" y="409685"/>
                  </a:cubicBezTo>
                  <a:cubicBezTo>
                    <a:pt x="522395" y="380875"/>
                    <a:pt x="513762" y="352065"/>
                    <a:pt x="504622" y="323382"/>
                  </a:cubicBezTo>
                  <a:cubicBezTo>
                    <a:pt x="484563" y="323635"/>
                    <a:pt x="464505" y="324143"/>
                    <a:pt x="444447" y="324651"/>
                  </a:cubicBezTo>
                  <a:moveTo>
                    <a:pt x="1560347" y="410828"/>
                  </a:moveTo>
                  <a:cubicBezTo>
                    <a:pt x="1593608" y="428977"/>
                    <a:pt x="1600718" y="397755"/>
                    <a:pt x="1609350" y="373133"/>
                  </a:cubicBezTo>
                  <a:cubicBezTo>
                    <a:pt x="1599956" y="373895"/>
                    <a:pt x="1581167" y="375545"/>
                    <a:pt x="1571773" y="376306"/>
                  </a:cubicBezTo>
                  <a:cubicBezTo>
                    <a:pt x="1586372" y="348765"/>
                    <a:pt x="1614555" y="346861"/>
                    <a:pt x="1642484" y="349780"/>
                  </a:cubicBezTo>
                  <a:cubicBezTo>
                    <a:pt x="1649594" y="366407"/>
                    <a:pt x="1656830" y="383033"/>
                    <a:pt x="1664574" y="399405"/>
                  </a:cubicBezTo>
                  <a:cubicBezTo>
                    <a:pt x="1660257" y="368564"/>
                    <a:pt x="1662289" y="308151"/>
                    <a:pt x="1616079" y="315005"/>
                  </a:cubicBezTo>
                  <a:cubicBezTo>
                    <a:pt x="1567837" y="311578"/>
                    <a:pt x="1562632" y="376052"/>
                    <a:pt x="1560347" y="410828"/>
                  </a:cubicBezTo>
                  <a:moveTo>
                    <a:pt x="151063" y="1164464"/>
                  </a:moveTo>
                  <a:cubicBezTo>
                    <a:pt x="135956" y="1185532"/>
                    <a:pt x="154999" y="1207616"/>
                    <a:pt x="160965" y="1228304"/>
                  </a:cubicBezTo>
                  <a:cubicBezTo>
                    <a:pt x="201209" y="1242138"/>
                    <a:pt x="242595" y="1253560"/>
                    <a:pt x="285504" y="1255210"/>
                  </a:cubicBezTo>
                  <a:cubicBezTo>
                    <a:pt x="243230" y="1247595"/>
                    <a:pt x="201336" y="1237569"/>
                    <a:pt x="161219" y="1222212"/>
                  </a:cubicBezTo>
                  <a:cubicBezTo>
                    <a:pt x="164901" y="1184771"/>
                    <a:pt x="186102" y="1153803"/>
                    <a:pt x="225837" y="1149742"/>
                  </a:cubicBezTo>
                  <a:cubicBezTo>
                    <a:pt x="221394" y="1158372"/>
                    <a:pt x="212380" y="1175506"/>
                    <a:pt x="207937" y="1184136"/>
                  </a:cubicBezTo>
                  <a:cubicBezTo>
                    <a:pt x="222663" y="1186802"/>
                    <a:pt x="237390" y="1189467"/>
                    <a:pt x="252116" y="1192259"/>
                  </a:cubicBezTo>
                  <a:cubicBezTo>
                    <a:pt x="253640" y="1183121"/>
                    <a:pt x="256559" y="1164845"/>
                    <a:pt x="257956" y="1155834"/>
                  </a:cubicBezTo>
                  <a:cubicBezTo>
                    <a:pt x="223171" y="1150757"/>
                    <a:pt x="169344" y="1118520"/>
                    <a:pt x="151063" y="116446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任意多边形: 形状 57"/>
            <p:cNvSpPr/>
            <p:nvPr/>
          </p:nvSpPr>
          <p:spPr>
            <a:xfrm>
              <a:off x="9353" y="3847"/>
              <a:ext cx="231" cy="298"/>
            </a:xfrm>
            <a:custGeom>
              <a:avLst/>
              <a:gdLst>
                <a:gd name="connsiteX0" fmla="*/ 10410 w 146930"/>
                <a:gd name="connsiteY0" fmla="*/ 12227 h 189150"/>
                <a:gd name="connsiteX1" fmla="*/ 142185 w 146930"/>
                <a:gd name="connsiteY1" fmla="*/ 56268 h 189150"/>
                <a:gd name="connsiteX2" fmla="*/ 146629 w 146930"/>
                <a:gd name="connsiteY2" fmla="*/ 189150 h 189150"/>
                <a:gd name="connsiteX3" fmla="*/ 10156 w 146930"/>
                <a:gd name="connsiteY3" fmla="*/ 126326 h 189150"/>
                <a:gd name="connsiteX4" fmla="*/ 0 w 146930"/>
                <a:gd name="connsiteY4" fmla="*/ 76067 h 189150"/>
                <a:gd name="connsiteX5" fmla="*/ 129109 w 146930"/>
                <a:gd name="connsiteY5" fmla="*/ 128230 h 189150"/>
                <a:gd name="connsiteX6" fmla="*/ 50907 w 146930"/>
                <a:gd name="connsiteY6" fmla="*/ 50810 h 189150"/>
                <a:gd name="connsiteX7" fmla="*/ 22470 w 146930"/>
                <a:gd name="connsiteY7" fmla="*/ 67690 h 189150"/>
                <a:gd name="connsiteX8" fmla="*/ 10410 w 146930"/>
                <a:gd name="connsiteY8" fmla="*/ 12227 h 1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930" h="189150">
                  <a:moveTo>
                    <a:pt x="10410" y="12227"/>
                  </a:moveTo>
                  <a:cubicBezTo>
                    <a:pt x="53954" y="-17472"/>
                    <a:pt x="121492" y="10704"/>
                    <a:pt x="142185" y="56268"/>
                  </a:cubicBezTo>
                  <a:cubicBezTo>
                    <a:pt x="149929" y="100054"/>
                    <a:pt x="145613" y="144856"/>
                    <a:pt x="146629" y="189150"/>
                  </a:cubicBezTo>
                  <a:cubicBezTo>
                    <a:pt x="106258" y="157548"/>
                    <a:pt x="55985" y="146506"/>
                    <a:pt x="10156" y="126326"/>
                  </a:cubicBezTo>
                  <a:cubicBezTo>
                    <a:pt x="5840" y="109827"/>
                    <a:pt x="2539" y="93074"/>
                    <a:pt x="0" y="76067"/>
                  </a:cubicBezTo>
                  <a:cubicBezTo>
                    <a:pt x="49638" y="73782"/>
                    <a:pt x="94832" y="92693"/>
                    <a:pt x="129109" y="128230"/>
                  </a:cubicBezTo>
                  <a:cubicBezTo>
                    <a:pt x="115145" y="92185"/>
                    <a:pt x="83026" y="69594"/>
                    <a:pt x="50907" y="50810"/>
                  </a:cubicBezTo>
                  <a:cubicBezTo>
                    <a:pt x="43798" y="54998"/>
                    <a:pt x="29580" y="63502"/>
                    <a:pt x="22470" y="67690"/>
                  </a:cubicBezTo>
                  <a:cubicBezTo>
                    <a:pt x="11299" y="51572"/>
                    <a:pt x="-1270" y="31899"/>
                    <a:pt x="10410" y="1222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58"/>
            <p:cNvSpPr/>
            <p:nvPr/>
          </p:nvSpPr>
          <p:spPr>
            <a:xfrm>
              <a:off x="9610" y="3843"/>
              <a:ext cx="233" cy="297"/>
            </a:xfrm>
            <a:custGeom>
              <a:avLst/>
              <a:gdLst>
                <a:gd name="connsiteX0" fmla="*/ 4459 w 148167"/>
                <a:gd name="connsiteY0" fmla="*/ 59454 h 188910"/>
                <a:gd name="connsiteX1" fmla="*/ 136616 w 148167"/>
                <a:gd name="connsiteY1" fmla="*/ 15287 h 188910"/>
                <a:gd name="connsiteX2" fmla="*/ 99038 w 148167"/>
                <a:gd name="connsiteY2" fmla="*/ 37751 h 188910"/>
                <a:gd name="connsiteX3" fmla="*/ 23375 w 148167"/>
                <a:gd name="connsiteY3" fmla="*/ 118344 h 188910"/>
                <a:gd name="connsiteX4" fmla="*/ 148168 w 148167"/>
                <a:gd name="connsiteY4" fmla="*/ 76715 h 188910"/>
                <a:gd name="connsiteX5" fmla="*/ 135981 w 148167"/>
                <a:gd name="connsiteY5" fmla="*/ 125197 h 188910"/>
                <a:gd name="connsiteX6" fmla="*/ 397 w 148167"/>
                <a:gd name="connsiteY6" fmla="*/ 188910 h 188910"/>
                <a:gd name="connsiteX7" fmla="*/ 4459 w 148167"/>
                <a:gd name="connsiteY7" fmla="*/ 59454 h 18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67" h="188910">
                  <a:moveTo>
                    <a:pt x="4459" y="59454"/>
                  </a:moveTo>
                  <a:cubicBezTo>
                    <a:pt x="21090" y="10718"/>
                    <a:pt x="97515" y="-20123"/>
                    <a:pt x="136616" y="15287"/>
                  </a:cubicBezTo>
                  <a:cubicBezTo>
                    <a:pt x="163275" y="47270"/>
                    <a:pt x="105766" y="88011"/>
                    <a:pt x="99038" y="37751"/>
                  </a:cubicBezTo>
                  <a:cubicBezTo>
                    <a:pt x="82027" y="72527"/>
                    <a:pt x="38228" y="81792"/>
                    <a:pt x="23375" y="118344"/>
                  </a:cubicBezTo>
                  <a:cubicBezTo>
                    <a:pt x="59810" y="91183"/>
                    <a:pt x="101831" y="73542"/>
                    <a:pt x="148168" y="76715"/>
                  </a:cubicBezTo>
                  <a:cubicBezTo>
                    <a:pt x="144994" y="93087"/>
                    <a:pt x="140932" y="109333"/>
                    <a:pt x="135981" y="125197"/>
                  </a:cubicBezTo>
                  <a:cubicBezTo>
                    <a:pt x="90405" y="145885"/>
                    <a:pt x="41148" y="158831"/>
                    <a:pt x="397" y="188910"/>
                  </a:cubicBezTo>
                  <a:cubicBezTo>
                    <a:pt x="1286" y="145758"/>
                    <a:pt x="-2904" y="102098"/>
                    <a:pt x="4459" y="5945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任意多边形: 形状 59"/>
            <p:cNvSpPr/>
            <p:nvPr/>
          </p:nvSpPr>
          <p:spPr>
            <a:xfrm>
              <a:off x="9294" y="4143"/>
              <a:ext cx="40" cy="66"/>
            </a:xfrm>
            <a:custGeom>
              <a:avLst/>
              <a:gdLst>
                <a:gd name="connsiteX0" fmla="*/ 6025 w 25344"/>
                <a:gd name="connsiteY0" fmla="*/ 1014 h 42134"/>
                <a:gd name="connsiteX1" fmla="*/ 12373 w 25344"/>
                <a:gd name="connsiteY1" fmla="*/ 42135 h 42134"/>
                <a:gd name="connsiteX2" fmla="*/ 6025 w 25344"/>
                <a:gd name="connsiteY2" fmla="*/ 1014 h 4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44" h="42134">
                  <a:moveTo>
                    <a:pt x="6025" y="1014"/>
                  </a:moveTo>
                  <a:cubicBezTo>
                    <a:pt x="27226" y="-7363"/>
                    <a:pt x="33320" y="38835"/>
                    <a:pt x="12373" y="42135"/>
                  </a:cubicBezTo>
                  <a:cubicBezTo>
                    <a:pt x="-3496" y="36677"/>
                    <a:pt x="-2353" y="12436"/>
                    <a:pt x="6025" y="101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任意多边形: 形状 64"/>
            <p:cNvSpPr/>
            <p:nvPr/>
          </p:nvSpPr>
          <p:spPr>
            <a:xfrm>
              <a:off x="8827" y="4389"/>
              <a:ext cx="767" cy="718"/>
            </a:xfrm>
            <a:custGeom>
              <a:avLst/>
              <a:gdLst>
                <a:gd name="connsiteX0" fmla="*/ 325883 w 487089"/>
                <a:gd name="connsiteY0" fmla="*/ 205987 h 455620"/>
                <a:gd name="connsiteX1" fmla="*/ 413226 w 487089"/>
                <a:gd name="connsiteY1" fmla="*/ 0 h 455620"/>
                <a:gd name="connsiteX2" fmla="*/ 356987 w 487089"/>
                <a:gd name="connsiteY2" fmla="*/ 92523 h 455620"/>
                <a:gd name="connsiteX3" fmla="*/ 475813 w 487089"/>
                <a:gd name="connsiteY3" fmla="*/ 221979 h 455620"/>
                <a:gd name="connsiteX4" fmla="*/ 388343 w 487089"/>
                <a:gd name="connsiteY4" fmla="*/ 377580 h 455620"/>
                <a:gd name="connsiteX5" fmla="*/ 353432 w 487089"/>
                <a:gd name="connsiteY5" fmla="*/ 310567 h 455620"/>
                <a:gd name="connsiteX6" fmla="*/ 396595 w 487089"/>
                <a:gd name="connsiteY6" fmla="*/ 338743 h 455620"/>
                <a:gd name="connsiteX7" fmla="*/ 426556 w 487089"/>
                <a:gd name="connsiteY7" fmla="*/ 306633 h 455620"/>
                <a:gd name="connsiteX8" fmla="*/ 345053 w 487089"/>
                <a:gd name="connsiteY8" fmla="*/ 280361 h 455620"/>
                <a:gd name="connsiteX9" fmla="*/ 266343 w 487089"/>
                <a:gd name="connsiteY9" fmla="*/ 325163 h 455620"/>
                <a:gd name="connsiteX10" fmla="*/ 262281 w 487089"/>
                <a:gd name="connsiteY10" fmla="*/ 405121 h 455620"/>
                <a:gd name="connsiteX11" fmla="*/ 300493 w 487089"/>
                <a:gd name="connsiteY11" fmla="*/ 399537 h 455620"/>
                <a:gd name="connsiteX12" fmla="*/ 283101 w 487089"/>
                <a:gd name="connsiteY12" fmla="*/ 344454 h 455620"/>
                <a:gd name="connsiteX13" fmla="*/ 341245 w 487089"/>
                <a:gd name="connsiteY13" fmla="*/ 396744 h 455620"/>
                <a:gd name="connsiteX14" fmla="*/ 165290 w 487089"/>
                <a:gd name="connsiteY14" fmla="*/ 416036 h 455620"/>
                <a:gd name="connsiteX15" fmla="*/ 109178 w 487089"/>
                <a:gd name="connsiteY15" fmla="*/ 243428 h 455620"/>
                <a:gd name="connsiteX16" fmla="*/ 0 w 487089"/>
                <a:gd name="connsiteY16" fmla="*/ 239366 h 455620"/>
                <a:gd name="connsiteX17" fmla="*/ 222926 w 487089"/>
                <a:gd name="connsiteY17" fmla="*/ 272111 h 455620"/>
                <a:gd name="connsiteX18" fmla="*/ 180905 w 487089"/>
                <a:gd name="connsiteY18" fmla="*/ 319578 h 455620"/>
                <a:gd name="connsiteX19" fmla="*/ 182302 w 487089"/>
                <a:gd name="connsiteY19" fmla="*/ 262592 h 455620"/>
                <a:gd name="connsiteX20" fmla="*/ 183317 w 487089"/>
                <a:gd name="connsiteY20" fmla="*/ 321863 h 455620"/>
                <a:gd name="connsiteX21" fmla="*/ 246666 w 487089"/>
                <a:gd name="connsiteY21" fmla="*/ 295591 h 455620"/>
                <a:gd name="connsiteX22" fmla="*/ 222291 w 487089"/>
                <a:gd name="connsiteY22" fmla="*/ 187711 h 455620"/>
                <a:gd name="connsiteX23" fmla="*/ 298208 w 487089"/>
                <a:gd name="connsiteY23" fmla="*/ 284295 h 455620"/>
                <a:gd name="connsiteX24" fmla="*/ 253267 w 487089"/>
                <a:gd name="connsiteY24" fmla="*/ 168546 h 455620"/>
                <a:gd name="connsiteX25" fmla="*/ 350004 w 487089"/>
                <a:gd name="connsiteY25" fmla="*/ 249393 h 455620"/>
                <a:gd name="connsiteX26" fmla="*/ 393294 w 487089"/>
                <a:gd name="connsiteY26" fmla="*/ 203195 h 455620"/>
                <a:gd name="connsiteX27" fmla="*/ 349750 w 487089"/>
                <a:gd name="connsiteY27" fmla="*/ 153443 h 455620"/>
                <a:gd name="connsiteX28" fmla="*/ 390502 w 487089"/>
                <a:gd name="connsiteY28" fmla="*/ 206495 h 455620"/>
                <a:gd name="connsiteX29" fmla="*/ 325883 w 487089"/>
                <a:gd name="connsiteY29" fmla="*/ 205987 h 45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089" h="455620">
                  <a:moveTo>
                    <a:pt x="325883" y="205987"/>
                  </a:moveTo>
                  <a:cubicBezTo>
                    <a:pt x="260631" y="134787"/>
                    <a:pt x="328930" y="17515"/>
                    <a:pt x="413226" y="0"/>
                  </a:cubicBezTo>
                  <a:cubicBezTo>
                    <a:pt x="391771" y="28049"/>
                    <a:pt x="352035" y="53052"/>
                    <a:pt x="356987" y="92523"/>
                  </a:cubicBezTo>
                  <a:cubicBezTo>
                    <a:pt x="387201" y="143671"/>
                    <a:pt x="441155" y="174258"/>
                    <a:pt x="475813" y="221979"/>
                  </a:cubicBezTo>
                  <a:cubicBezTo>
                    <a:pt x="508820" y="283026"/>
                    <a:pt x="466291" y="386972"/>
                    <a:pt x="388343" y="377580"/>
                  </a:cubicBezTo>
                  <a:cubicBezTo>
                    <a:pt x="355717" y="378976"/>
                    <a:pt x="327026" y="335062"/>
                    <a:pt x="353432" y="310567"/>
                  </a:cubicBezTo>
                  <a:cubicBezTo>
                    <a:pt x="377553" y="282138"/>
                    <a:pt x="384916" y="322117"/>
                    <a:pt x="396595" y="338743"/>
                  </a:cubicBezTo>
                  <a:cubicBezTo>
                    <a:pt x="406751" y="328463"/>
                    <a:pt x="425667" y="323513"/>
                    <a:pt x="426556" y="306633"/>
                  </a:cubicBezTo>
                  <a:cubicBezTo>
                    <a:pt x="427444" y="268304"/>
                    <a:pt x="368793" y="255993"/>
                    <a:pt x="345053" y="280361"/>
                  </a:cubicBezTo>
                  <a:cubicBezTo>
                    <a:pt x="321948" y="300795"/>
                    <a:pt x="294146" y="312852"/>
                    <a:pt x="266343" y="325163"/>
                  </a:cubicBezTo>
                  <a:cubicBezTo>
                    <a:pt x="237526" y="338616"/>
                    <a:pt x="225973" y="393698"/>
                    <a:pt x="262281" y="405121"/>
                  </a:cubicBezTo>
                  <a:cubicBezTo>
                    <a:pt x="275103" y="403852"/>
                    <a:pt x="287798" y="401948"/>
                    <a:pt x="300493" y="399537"/>
                  </a:cubicBezTo>
                  <a:cubicBezTo>
                    <a:pt x="294907" y="381387"/>
                    <a:pt x="278785" y="364507"/>
                    <a:pt x="283101" y="344454"/>
                  </a:cubicBezTo>
                  <a:cubicBezTo>
                    <a:pt x="316997" y="327828"/>
                    <a:pt x="353559" y="361842"/>
                    <a:pt x="341245" y="396744"/>
                  </a:cubicBezTo>
                  <a:cubicBezTo>
                    <a:pt x="321694" y="472895"/>
                    <a:pt x="206803" y="470610"/>
                    <a:pt x="165290" y="416036"/>
                  </a:cubicBezTo>
                  <a:cubicBezTo>
                    <a:pt x="133172" y="363492"/>
                    <a:pt x="136346" y="298003"/>
                    <a:pt x="109178" y="243428"/>
                  </a:cubicBezTo>
                  <a:cubicBezTo>
                    <a:pt x="82899" y="207383"/>
                    <a:pt x="35039" y="235432"/>
                    <a:pt x="0" y="239366"/>
                  </a:cubicBezTo>
                  <a:cubicBezTo>
                    <a:pt x="55478" y="169943"/>
                    <a:pt x="196647" y="178573"/>
                    <a:pt x="222926" y="272111"/>
                  </a:cubicBezTo>
                  <a:cubicBezTo>
                    <a:pt x="235748" y="299652"/>
                    <a:pt x="199440" y="311329"/>
                    <a:pt x="180905" y="319578"/>
                  </a:cubicBezTo>
                  <a:cubicBezTo>
                    <a:pt x="181286" y="305237"/>
                    <a:pt x="182048" y="276807"/>
                    <a:pt x="182302" y="262592"/>
                  </a:cubicBezTo>
                  <a:cubicBezTo>
                    <a:pt x="153484" y="272492"/>
                    <a:pt x="159070" y="310314"/>
                    <a:pt x="183317" y="321863"/>
                  </a:cubicBezTo>
                  <a:cubicBezTo>
                    <a:pt x="203883" y="338108"/>
                    <a:pt x="247682" y="324528"/>
                    <a:pt x="246666" y="295591"/>
                  </a:cubicBezTo>
                  <a:cubicBezTo>
                    <a:pt x="241207" y="259039"/>
                    <a:pt x="227877" y="224263"/>
                    <a:pt x="222291" y="187711"/>
                  </a:cubicBezTo>
                  <a:cubicBezTo>
                    <a:pt x="257711" y="210810"/>
                    <a:pt x="271168" y="253327"/>
                    <a:pt x="298208" y="284295"/>
                  </a:cubicBezTo>
                  <a:cubicBezTo>
                    <a:pt x="287290" y="244063"/>
                    <a:pt x="264820" y="208399"/>
                    <a:pt x="253267" y="168546"/>
                  </a:cubicBezTo>
                  <a:cubicBezTo>
                    <a:pt x="289829" y="190376"/>
                    <a:pt x="311919" y="230228"/>
                    <a:pt x="350004" y="249393"/>
                  </a:cubicBezTo>
                  <a:cubicBezTo>
                    <a:pt x="371713" y="243809"/>
                    <a:pt x="392406" y="227055"/>
                    <a:pt x="393294" y="203195"/>
                  </a:cubicBezTo>
                  <a:cubicBezTo>
                    <a:pt x="395707" y="177050"/>
                    <a:pt x="366635" y="166389"/>
                    <a:pt x="349750" y="153443"/>
                  </a:cubicBezTo>
                  <a:cubicBezTo>
                    <a:pt x="349369" y="179842"/>
                    <a:pt x="373744" y="191138"/>
                    <a:pt x="390502" y="206495"/>
                  </a:cubicBezTo>
                  <a:cubicBezTo>
                    <a:pt x="368920" y="215633"/>
                    <a:pt x="342768" y="230863"/>
                    <a:pt x="325883" y="20598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任意多边形: 形状 65"/>
            <p:cNvSpPr/>
            <p:nvPr/>
          </p:nvSpPr>
          <p:spPr>
            <a:xfrm>
              <a:off x="9604" y="4391"/>
              <a:ext cx="296" cy="592"/>
            </a:xfrm>
            <a:custGeom>
              <a:avLst/>
              <a:gdLst>
                <a:gd name="connsiteX0" fmla="*/ 73454 w 187723"/>
                <a:gd name="connsiteY0" fmla="*/ 0 h 376057"/>
                <a:gd name="connsiteX1" fmla="*/ 154576 w 187723"/>
                <a:gd name="connsiteY1" fmla="*/ 210175 h 376057"/>
                <a:gd name="connsiteX2" fmla="*/ 98971 w 187723"/>
                <a:gd name="connsiteY2" fmla="*/ 195961 h 376057"/>
                <a:gd name="connsiteX3" fmla="*/ 149752 w 187723"/>
                <a:gd name="connsiteY3" fmla="*/ 166008 h 376057"/>
                <a:gd name="connsiteX4" fmla="*/ 108746 w 187723"/>
                <a:gd name="connsiteY4" fmla="*/ 164485 h 376057"/>
                <a:gd name="connsiteX5" fmla="*/ 130836 w 187723"/>
                <a:gd name="connsiteY5" fmla="*/ 244443 h 376057"/>
                <a:gd name="connsiteX6" fmla="*/ 65329 w 187723"/>
                <a:gd name="connsiteY6" fmla="*/ 287595 h 376057"/>
                <a:gd name="connsiteX7" fmla="*/ 87419 w 187723"/>
                <a:gd name="connsiteY7" fmla="*/ 336585 h 376057"/>
                <a:gd name="connsiteX8" fmla="*/ 124488 w 187723"/>
                <a:gd name="connsiteY8" fmla="*/ 292545 h 376057"/>
                <a:gd name="connsiteX9" fmla="*/ 120299 w 187723"/>
                <a:gd name="connsiteY9" fmla="*/ 369711 h 376057"/>
                <a:gd name="connsiteX10" fmla="*/ 12391 w 187723"/>
                <a:gd name="connsiteY10" fmla="*/ 221217 h 376057"/>
                <a:gd name="connsiteX11" fmla="*/ 131852 w 187723"/>
                <a:gd name="connsiteY11" fmla="*/ 88969 h 376057"/>
                <a:gd name="connsiteX12" fmla="*/ 73454 w 187723"/>
                <a:gd name="connsiteY12" fmla="*/ 0 h 37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723" h="376057">
                  <a:moveTo>
                    <a:pt x="73454" y="0"/>
                  </a:moveTo>
                  <a:cubicBezTo>
                    <a:pt x="162320" y="13326"/>
                    <a:pt x="231381" y="144432"/>
                    <a:pt x="154576" y="210175"/>
                  </a:cubicBezTo>
                  <a:cubicBezTo>
                    <a:pt x="135152" y="232640"/>
                    <a:pt x="116490" y="205987"/>
                    <a:pt x="98971" y="195961"/>
                  </a:cubicBezTo>
                  <a:cubicBezTo>
                    <a:pt x="115983" y="186061"/>
                    <a:pt x="132867" y="176035"/>
                    <a:pt x="149752" y="166008"/>
                  </a:cubicBezTo>
                  <a:cubicBezTo>
                    <a:pt x="136168" y="164612"/>
                    <a:pt x="122203" y="161058"/>
                    <a:pt x="108746" y="164485"/>
                  </a:cubicBezTo>
                  <a:cubicBezTo>
                    <a:pt x="89704" y="191645"/>
                    <a:pt x="93132" y="235305"/>
                    <a:pt x="130836" y="244443"/>
                  </a:cubicBezTo>
                  <a:cubicBezTo>
                    <a:pt x="109254" y="259292"/>
                    <a:pt x="85768" y="271223"/>
                    <a:pt x="65329" y="287595"/>
                  </a:cubicBezTo>
                  <a:cubicBezTo>
                    <a:pt x="55935" y="307775"/>
                    <a:pt x="69773" y="327066"/>
                    <a:pt x="87419" y="336585"/>
                  </a:cubicBezTo>
                  <a:cubicBezTo>
                    <a:pt x="102399" y="324401"/>
                    <a:pt x="112428" y="307394"/>
                    <a:pt x="124488" y="292545"/>
                  </a:cubicBezTo>
                  <a:cubicBezTo>
                    <a:pt x="144039" y="315390"/>
                    <a:pt x="155591" y="354988"/>
                    <a:pt x="120299" y="369711"/>
                  </a:cubicBezTo>
                  <a:cubicBezTo>
                    <a:pt x="38543" y="404613"/>
                    <a:pt x="-28615" y="287214"/>
                    <a:pt x="12391" y="221217"/>
                  </a:cubicBezTo>
                  <a:cubicBezTo>
                    <a:pt x="45398" y="171339"/>
                    <a:pt x="102780" y="142021"/>
                    <a:pt x="131852" y="88969"/>
                  </a:cubicBezTo>
                  <a:cubicBezTo>
                    <a:pt x="135152" y="49244"/>
                    <a:pt x="95670" y="27160"/>
                    <a:pt x="73454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任意多边形: 形状 66"/>
            <p:cNvSpPr/>
            <p:nvPr/>
          </p:nvSpPr>
          <p:spPr>
            <a:xfrm>
              <a:off x="8344" y="4410"/>
              <a:ext cx="234" cy="326"/>
            </a:xfrm>
            <a:custGeom>
              <a:avLst/>
              <a:gdLst>
                <a:gd name="connsiteX0" fmla="*/ 16422 w 148384"/>
                <a:gd name="connsiteY0" fmla="*/ 21685 h 207238"/>
                <a:gd name="connsiteX1" fmla="*/ 86118 w 148384"/>
                <a:gd name="connsiteY1" fmla="*/ 29681 h 207238"/>
                <a:gd name="connsiteX2" fmla="*/ 49938 w 148384"/>
                <a:gd name="connsiteY2" fmla="*/ 52145 h 207238"/>
                <a:gd name="connsiteX3" fmla="*/ 71011 w 148384"/>
                <a:gd name="connsiteY3" fmla="*/ 74102 h 207238"/>
                <a:gd name="connsiteX4" fmla="*/ 57682 w 148384"/>
                <a:gd name="connsiteY4" fmla="*/ 119538 h 207238"/>
                <a:gd name="connsiteX5" fmla="*/ 89419 w 148384"/>
                <a:gd name="connsiteY5" fmla="*/ 156217 h 207238"/>
                <a:gd name="connsiteX6" fmla="*/ 102114 w 148384"/>
                <a:gd name="connsiteY6" fmla="*/ 24858 h 207238"/>
                <a:gd name="connsiteX7" fmla="*/ 146674 w 148384"/>
                <a:gd name="connsiteY7" fmla="*/ 76260 h 207238"/>
                <a:gd name="connsiteX8" fmla="*/ 133217 w 148384"/>
                <a:gd name="connsiteY8" fmla="*/ 207238 h 207238"/>
                <a:gd name="connsiteX9" fmla="*/ 22897 w 148384"/>
                <a:gd name="connsiteY9" fmla="*/ 142257 h 207238"/>
                <a:gd name="connsiteX10" fmla="*/ 16422 w 148384"/>
                <a:gd name="connsiteY10" fmla="*/ 21685 h 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84" h="207238">
                  <a:moveTo>
                    <a:pt x="16422" y="21685"/>
                  </a:moveTo>
                  <a:cubicBezTo>
                    <a:pt x="30006" y="-9156"/>
                    <a:pt x="83833" y="-7633"/>
                    <a:pt x="86118" y="29681"/>
                  </a:cubicBezTo>
                  <a:cubicBezTo>
                    <a:pt x="95767" y="52526"/>
                    <a:pt x="61617" y="44784"/>
                    <a:pt x="49938" y="52145"/>
                  </a:cubicBezTo>
                  <a:cubicBezTo>
                    <a:pt x="55269" y="57603"/>
                    <a:pt x="65806" y="68644"/>
                    <a:pt x="71011" y="74102"/>
                  </a:cubicBezTo>
                  <a:cubicBezTo>
                    <a:pt x="67711" y="85524"/>
                    <a:pt x="60982" y="108116"/>
                    <a:pt x="57682" y="119538"/>
                  </a:cubicBezTo>
                  <a:cubicBezTo>
                    <a:pt x="68218" y="131722"/>
                    <a:pt x="78882" y="143906"/>
                    <a:pt x="89419" y="156217"/>
                  </a:cubicBezTo>
                  <a:cubicBezTo>
                    <a:pt x="68726" y="112304"/>
                    <a:pt x="84722" y="66614"/>
                    <a:pt x="102114" y="24858"/>
                  </a:cubicBezTo>
                  <a:cubicBezTo>
                    <a:pt x="122934" y="34123"/>
                    <a:pt x="156322" y="46688"/>
                    <a:pt x="146674" y="76260"/>
                  </a:cubicBezTo>
                  <a:cubicBezTo>
                    <a:pt x="135248" y="119031"/>
                    <a:pt x="128647" y="162944"/>
                    <a:pt x="133217" y="207238"/>
                  </a:cubicBezTo>
                  <a:cubicBezTo>
                    <a:pt x="96021" y="186424"/>
                    <a:pt x="56285" y="169036"/>
                    <a:pt x="22897" y="142257"/>
                  </a:cubicBezTo>
                  <a:cubicBezTo>
                    <a:pt x="-12269" y="111923"/>
                    <a:pt x="-716" y="58364"/>
                    <a:pt x="16422" y="2168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任意多边形: 形状 67"/>
            <p:cNvSpPr/>
            <p:nvPr/>
          </p:nvSpPr>
          <p:spPr>
            <a:xfrm>
              <a:off x="10628" y="4401"/>
              <a:ext cx="230" cy="328"/>
            </a:xfrm>
            <a:custGeom>
              <a:avLst/>
              <a:gdLst>
                <a:gd name="connsiteX0" fmla="*/ 89120 w 146111"/>
                <a:gd name="connsiteY0" fmla="*/ 52100 h 208208"/>
                <a:gd name="connsiteX1" fmla="*/ 94706 w 146111"/>
                <a:gd name="connsiteY1" fmla="*/ 191 h 208208"/>
                <a:gd name="connsiteX2" fmla="*/ 111082 w 146111"/>
                <a:gd name="connsiteY2" fmla="*/ 150969 h 208208"/>
                <a:gd name="connsiteX3" fmla="*/ 15107 w 146111"/>
                <a:gd name="connsiteY3" fmla="*/ 208209 h 208208"/>
                <a:gd name="connsiteX4" fmla="*/ 0 w 146111"/>
                <a:gd name="connsiteY4" fmla="*/ 58192 h 208208"/>
                <a:gd name="connsiteX5" fmla="*/ 42275 w 146111"/>
                <a:gd name="connsiteY5" fmla="*/ 25067 h 208208"/>
                <a:gd name="connsiteX6" fmla="*/ 63857 w 146111"/>
                <a:gd name="connsiteY6" fmla="*/ 161376 h 208208"/>
                <a:gd name="connsiteX7" fmla="*/ 89120 w 146111"/>
                <a:gd name="connsiteY7" fmla="*/ 52100 h 20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111" h="208208">
                  <a:moveTo>
                    <a:pt x="89120" y="52100"/>
                  </a:moveTo>
                  <a:cubicBezTo>
                    <a:pt x="48622" y="54511"/>
                    <a:pt x="58144" y="-3744"/>
                    <a:pt x="94706" y="191"/>
                  </a:cubicBezTo>
                  <a:cubicBezTo>
                    <a:pt x="153103" y="19482"/>
                    <a:pt x="166052" y="119112"/>
                    <a:pt x="111082" y="150969"/>
                  </a:cubicBezTo>
                  <a:cubicBezTo>
                    <a:pt x="80106" y="171783"/>
                    <a:pt x="46972" y="188917"/>
                    <a:pt x="15107" y="208209"/>
                  </a:cubicBezTo>
                  <a:cubicBezTo>
                    <a:pt x="20312" y="157315"/>
                    <a:pt x="7617" y="107944"/>
                    <a:pt x="0" y="58192"/>
                  </a:cubicBezTo>
                  <a:cubicBezTo>
                    <a:pt x="10283" y="42962"/>
                    <a:pt x="27802" y="35474"/>
                    <a:pt x="42275" y="25067"/>
                  </a:cubicBezTo>
                  <a:cubicBezTo>
                    <a:pt x="63476" y="67584"/>
                    <a:pt x="70204" y="114417"/>
                    <a:pt x="63857" y="161376"/>
                  </a:cubicBezTo>
                  <a:cubicBezTo>
                    <a:pt x="83280" y="128124"/>
                    <a:pt x="83915" y="89160"/>
                    <a:pt x="89120" y="521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任意多边形: 形状 70"/>
            <p:cNvSpPr/>
            <p:nvPr/>
          </p:nvSpPr>
          <p:spPr>
            <a:xfrm>
              <a:off x="8180" y="4660"/>
              <a:ext cx="362" cy="239"/>
            </a:xfrm>
            <a:custGeom>
              <a:avLst/>
              <a:gdLst>
                <a:gd name="connsiteX0" fmla="*/ 67655 w 229771"/>
                <a:gd name="connsiteY0" fmla="*/ 3863 h 151947"/>
                <a:gd name="connsiteX1" fmla="*/ 229771 w 229771"/>
                <a:gd name="connsiteY1" fmla="*/ 65419 h 151947"/>
                <a:gd name="connsiteX2" fmla="*/ 118308 w 229771"/>
                <a:gd name="connsiteY2" fmla="*/ 141696 h 151947"/>
                <a:gd name="connsiteX3" fmla="*/ 54960 w 229771"/>
                <a:gd name="connsiteY3" fmla="*/ 125323 h 151947"/>
                <a:gd name="connsiteX4" fmla="*/ 163249 w 229771"/>
                <a:gd name="connsiteY4" fmla="*/ 47269 h 151947"/>
                <a:gd name="connsiteX5" fmla="*/ 71590 w 229771"/>
                <a:gd name="connsiteY5" fmla="*/ 75191 h 151947"/>
                <a:gd name="connsiteX6" fmla="*/ 40741 w 229771"/>
                <a:gd name="connsiteY6" fmla="*/ 66688 h 151947"/>
                <a:gd name="connsiteX7" fmla="*/ 63719 w 229771"/>
                <a:gd name="connsiteY7" fmla="*/ 98163 h 151947"/>
                <a:gd name="connsiteX8" fmla="*/ 5703 w 229771"/>
                <a:gd name="connsiteY8" fmla="*/ 102732 h 151947"/>
                <a:gd name="connsiteX9" fmla="*/ 67655 w 229771"/>
                <a:gd name="connsiteY9" fmla="*/ 3863 h 1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71" h="151947">
                  <a:moveTo>
                    <a:pt x="67655" y="3863"/>
                  </a:moveTo>
                  <a:cubicBezTo>
                    <a:pt x="129226" y="-14920"/>
                    <a:pt x="179118" y="39527"/>
                    <a:pt x="229771" y="65419"/>
                  </a:cubicBezTo>
                  <a:cubicBezTo>
                    <a:pt x="187623" y="82933"/>
                    <a:pt x="151189" y="110347"/>
                    <a:pt x="118308" y="141696"/>
                  </a:cubicBezTo>
                  <a:cubicBezTo>
                    <a:pt x="99520" y="161876"/>
                    <a:pt x="63211" y="150072"/>
                    <a:pt x="54960" y="125323"/>
                  </a:cubicBezTo>
                  <a:cubicBezTo>
                    <a:pt x="76922" y="83187"/>
                    <a:pt x="119451" y="60215"/>
                    <a:pt x="163249" y="47269"/>
                  </a:cubicBezTo>
                  <a:cubicBezTo>
                    <a:pt x="129988" y="46127"/>
                    <a:pt x="98123" y="54504"/>
                    <a:pt x="71590" y="75191"/>
                  </a:cubicBezTo>
                  <a:cubicBezTo>
                    <a:pt x="61307" y="72399"/>
                    <a:pt x="51024" y="69480"/>
                    <a:pt x="40741" y="66688"/>
                  </a:cubicBezTo>
                  <a:cubicBezTo>
                    <a:pt x="48612" y="76968"/>
                    <a:pt x="56483" y="87248"/>
                    <a:pt x="63719" y="98163"/>
                  </a:cubicBezTo>
                  <a:cubicBezTo>
                    <a:pt x="47977" y="113774"/>
                    <a:pt x="20937" y="126593"/>
                    <a:pt x="5703" y="102732"/>
                  </a:cubicBezTo>
                  <a:cubicBezTo>
                    <a:pt x="-16895" y="58184"/>
                    <a:pt x="32616" y="20997"/>
                    <a:pt x="67655" y="38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任意多边形: 形状 71"/>
            <p:cNvSpPr/>
            <p:nvPr/>
          </p:nvSpPr>
          <p:spPr>
            <a:xfrm>
              <a:off x="10675" y="4652"/>
              <a:ext cx="350" cy="234"/>
            </a:xfrm>
            <a:custGeom>
              <a:avLst/>
              <a:gdLst>
                <a:gd name="connsiteX0" fmla="*/ 0 w 222164"/>
                <a:gd name="connsiteY0" fmla="*/ 61125 h 148530"/>
                <a:gd name="connsiteX1" fmla="*/ 115906 w 222164"/>
                <a:gd name="connsiteY1" fmla="*/ 331 h 148530"/>
                <a:gd name="connsiteX2" fmla="*/ 222165 w 222164"/>
                <a:gd name="connsiteY2" fmla="*/ 78259 h 148530"/>
                <a:gd name="connsiteX3" fmla="*/ 153738 w 222164"/>
                <a:gd name="connsiteY3" fmla="*/ 96789 h 148530"/>
                <a:gd name="connsiteX4" fmla="*/ 179128 w 222164"/>
                <a:gd name="connsiteY4" fmla="*/ 66709 h 148530"/>
                <a:gd name="connsiteX5" fmla="*/ 144216 w 222164"/>
                <a:gd name="connsiteY5" fmla="*/ 71025 h 148530"/>
                <a:gd name="connsiteX6" fmla="*/ 61825 w 222164"/>
                <a:gd name="connsiteY6" fmla="*/ 44499 h 148530"/>
                <a:gd name="connsiteX7" fmla="*/ 170368 w 222164"/>
                <a:gd name="connsiteY7" fmla="*/ 130930 h 148530"/>
                <a:gd name="connsiteX8" fmla="*/ 106385 w 222164"/>
                <a:gd name="connsiteY8" fmla="*/ 140449 h 148530"/>
                <a:gd name="connsiteX9" fmla="*/ 0 w 222164"/>
                <a:gd name="connsiteY9" fmla="*/ 61125 h 14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164" h="148530">
                  <a:moveTo>
                    <a:pt x="0" y="61125"/>
                  </a:moveTo>
                  <a:cubicBezTo>
                    <a:pt x="36689" y="37645"/>
                    <a:pt x="73886" y="12896"/>
                    <a:pt x="115906" y="331"/>
                  </a:cubicBezTo>
                  <a:cubicBezTo>
                    <a:pt x="163259" y="-3984"/>
                    <a:pt x="208327" y="34472"/>
                    <a:pt x="222165" y="78259"/>
                  </a:cubicBezTo>
                  <a:cubicBezTo>
                    <a:pt x="218610" y="117096"/>
                    <a:pt x="178113" y="116461"/>
                    <a:pt x="153738" y="96789"/>
                  </a:cubicBezTo>
                  <a:cubicBezTo>
                    <a:pt x="160085" y="89301"/>
                    <a:pt x="172780" y="74198"/>
                    <a:pt x="179128" y="66709"/>
                  </a:cubicBezTo>
                  <a:cubicBezTo>
                    <a:pt x="170368" y="67852"/>
                    <a:pt x="152849" y="70009"/>
                    <a:pt x="144216" y="71025"/>
                  </a:cubicBezTo>
                  <a:cubicBezTo>
                    <a:pt x="119842" y="53764"/>
                    <a:pt x="92293" y="41580"/>
                    <a:pt x="61825" y="44499"/>
                  </a:cubicBezTo>
                  <a:cubicBezTo>
                    <a:pt x="104227" y="64679"/>
                    <a:pt x="144089" y="90824"/>
                    <a:pt x="170368" y="130930"/>
                  </a:cubicBezTo>
                  <a:cubicBezTo>
                    <a:pt x="150437" y="135880"/>
                    <a:pt x="125555" y="161263"/>
                    <a:pt x="106385" y="140449"/>
                  </a:cubicBezTo>
                  <a:cubicBezTo>
                    <a:pt x="73378" y="110750"/>
                    <a:pt x="34404" y="88920"/>
                    <a:pt x="0" y="6112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任意多边形: 形状 73"/>
            <p:cNvSpPr/>
            <p:nvPr/>
          </p:nvSpPr>
          <p:spPr>
            <a:xfrm>
              <a:off x="9809" y="4654"/>
              <a:ext cx="564" cy="448"/>
            </a:xfrm>
            <a:custGeom>
              <a:avLst/>
              <a:gdLst>
                <a:gd name="connsiteX0" fmla="*/ 0 w 357875"/>
                <a:gd name="connsiteY0" fmla="*/ 102042 h 284433"/>
                <a:gd name="connsiteX1" fmla="*/ 106004 w 357875"/>
                <a:gd name="connsiteY1" fmla="*/ 0 h 284433"/>
                <a:gd name="connsiteX2" fmla="*/ 59540 w 357875"/>
                <a:gd name="connsiteY2" fmla="*/ 114099 h 284433"/>
                <a:gd name="connsiteX3" fmla="*/ 135711 w 357875"/>
                <a:gd name="connsiteY3" fmla="*/ 17768 h 284433"/>
                <a:gd name="connsiteX4" fmla="*/ 113494 w 357875"/>
                <a:gd name="connsiteY4" fmla="*/ 116510 h 284433"/>
                <a:gd name="connsiteX5" fmla="*/ 182175 w 357875"/>
                <a:gd name="connsiteY5" fmla="*/ 148113 h 284433"/>
                <a:gd name="connsiteX6" fmla="*/ 177859 w 357875"/>
                <a:gd name="connsiteY6" fmla="*/ 93792 h 284433"/>
                <a:gd name="connsiteX7" fmla="*/ 175193 w 357875"/>
                <a:gd name="connsiteY7" fmla="*/ 150143 h 284433"/>
                <a:gd name="connsiteX8" fmla="*/ 184714 w 357875"/>
                <a:gd name="connsiteY8" fmla="*/ 38964 h 284433"/>
                <a:gd name="connsiteX9" fmla="*/ 357875 w 357875"/>
                <a:gd name="connsiteY9" fmla="*/ 63332 h 284433"/>
                <a:gd name="connsiteX10" fmla="*/ 252125 w 357875"/>
                <a:gd name="connsiteY10" fmla="*/ 67012 h 284433"/>
                <a:gd name="connsiteX11" fmla="*/ 191569 w 357875"/>
                <a:gd name="connsiteY11" fmla="*/ 246981 h 284433"/>
                <a:gd name="connsiteX12" fmla="*/ 16377 w 357875"/>
                <a:gd name="connsiteY12" fmla="*/ 214744 h 284433"/>
                <a:gd name="connsiteX13" fmla="*/ 84930 w 357875"/>
                <a:gd name="connsiteY13" fmla="*/ 175654 h 284433"/>
                <a:gd name="connsiteX14" fmla="*/ 56493 w 357875"/>
                <a:gd name="connsiteY14" fmla="*/ 222359 h 284433"/>
                <a:gd name="connsiteX15" fmla="*/ 117684 w 357875"/>
                <a:gd name="connsiteY15" fmla="*/ 214871 h 284433"/>
                <a:gd name="connsiteX16" fmla="*/ 45449 w 357875"/>
                <a:gd name="connsiteY16" fmla="*/ 137452 h 284433"/>
                <a:gd name="connsiteX17" fmla="*/ 0 w 357875"/>
                <a:gd name="connsiteY17" fmla="*/ 102042 h 28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7875" h="284433">
                  <a:moveTo>
                    <a:pt x="0" y="102042"/>
                  </a:moveTo>
                  <a:cubicBezTo>
                    <a:pt x="33134" y="65870"/>
                    <a:pt x="63222" y="25510"/>
                    <a:pt x="106004" y="0"/>
                  </a:cubicBezTo>
                  <a:cubicBezTo>
                    <a:pt x="93182" y="39091"/>
                    <a:pt x="69061" y="73739"/>
                    <a:pt x="59540" y="114099"/>
                  </a:cubicBezTo>
                  <a:cubicBezTo>
                    <a:pt x="86581" y="83131"/>
                    <a:pt x="103338" y="43913"/>
                    <a:pt x="135711" y="17768"/>
                  </a:cubicBezTo>
                  <a:cubicBezTo>
                    <a:pt x="130506" y="51148"/>
                    <a:pt x="119842" y="83258"/>
                    <a:pt x="113494" y="116510"/>
                  </a:cubicBezTo>
                  <a:cubicBezTo>
                    <a:pt x="103465" y="152301"/>
                    <a:pt x="159197" y="175527"/>
                    <a:pt x="182175" y="148113"/>
                  </a:cubicBezTo>
                  <a:cubicBezTo>
                    <a:pt x="200456" y="138975"/>
                    <a:pt x="202487" y="92015"/>
                    <a:pt x="177859" y="93792"/>
                  </a:cubicBezTo>
                  <a:cubicBezTo>
                    <a:pt x="176462" y="112449"/>
                    <a:pt x="175573" y="131360"/>
                    <a:pt x="175193" y="150143"/>
                  </a:cubicBezTo>
                  <a:cubicBezTo>
                    <a:pt x="111082" y="135040"/>
                    <a:pt x="142947" y="60413"/>
                    <a:pt x="184714" y="38964"/>
                  </a:cubicBezTo>
                  <a:cubicBezTo>
                    <a:pt x="240191" y="11549"/>
                    <a:pt x="312554" y="20053"/>
                    <a:pt x="357875" y="63332"/>
                  </a:cubicBezTo>
                  <a:cubicBezTo>
                    <a:pt x="323725" y="62190"/>
                    <a:pt x="281324" y="40360"/>
                    <a:pt x="252125" y="67012"/>
                  </a:cubicBezTo>
                  <a:cubicBezTo>
                    <a:pt x="218610" y="122221"/>
                    <a:pt x="229401" y="194057"/>
                    <a:pt x="191569" y="246981"/>
                  </a:cubicBezTo>
                  <a:cubicBezTo>
                    <a:pt x="147771" y="304348"/>
                    <a:pt x="24375" y="297495"/>
                    <a:pt x="16377" y="214744"/>
                  </a:cubicBezTo>
                  <a:cubicBezTo>
                    <a:pt x="11933" y="174765"/>
                    <a:pt x="55859" y="169816"/>
                    <a:pt x="84930" y="175654"/>
                  </a:cubicBezTo>
                  <a:cubicBezTo>
                    <a:pt x="75663" y="191265"/>
                    <a:pt x="66142" y="206876"/>
                    <a:pt x="56493" y="222359"/>
                  </a:cubicBezTo>
                  <a:cubicBezTo>
                    <a:pt x="75155" y="235432"/>
                    <a:pt x="110701" y="245966"/>
                    <a:pt x="117684" y="214871"/>
                  </a:cubicBezTo>
                  <a:cubicBezTo>
                    <a:pt x="129744" y="168927"/>
                    <a:pt x="86200" y="139229"/>
                    <a:pt x="45449" y="137452"/>
                  </a:cubicBezTo>
                  <a:cubicBezTo>
                    <a:pt x="30468" y="125521"/>
                    <a:pt x="15361" y="113591"/>
                    <a:pt x="0" y="10204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任意多边形: 形状 75"/>
            <p:cNvSpPr/>
            <p:nvPr/>
          </p:nvSpPr>
          <p:spPr>
            <a:xfrm>
              <a:off x="10213" y="4846"/>
              <a:ext cx="1035" cy="1198"/>
            </a:xfrm>
            <a:custGeom>
              <a:avLst/>
              <a:gdLst>
                <a:gd name="connsiteX0" fmla="*/ 503996 w 656924"/>
                <a:gd name="connsiteY0" fmla="*/ 23283 h 760673"/>
                <a:gd name="connsiteX1" fmla="*/ 617363 w 656924"/>
                <a:gd name="connsiteY1" fmla="*/ 14526 h 760673"/>
                <a:gd name="connsiteX2" fmla="*/ 555919 w 656924"/>
                <a:gd name="connsiteY2" fmla="*/ 317605 h 760673"/>
                <a:gd name="connsiteX3" fmla="*/ 655575 w 656924"/>
                <a:gd name="connsiteY3" fmla="*/ 577024 h 760673"/>
                <a:gd name="connsiteX4" fmla="*/ 596035 w 656924"/>
                <a:gd name="connsiteY4" fmla="*/ 635787 h 760673"/>
                <a:gd name="connsiteX5" fmla="*/ 534972 w 656924"/>
                <a:gd name="connsiteY5" fmla="*/ 614211 h 760673"/>
                <a:gd name="connsiteX6" fmla="*/ 606572 w 656924"/>
                <a:gd name="connsiteY6" fmla="*/ 594539 h 760673"/>
                <a:gd name="connsiteX7" fmla="*/ 611015 w 656924"/>
                <a:gd name="connsiteY7" fmla="*/ 512423 h 760673"/>
                <a:gd name="connsiteX8" fmla="*/ 562774 w 656924"/>
                <a:gd name="connsiteY8" fmla="*/ 397182 h 760673"/>
                <a:gd name="connsiteX9" fmla="*/ 513136 w 656924"/>
                <a:gd name="connsiteY9" fmla="*/ 386013 h 760673"/>
                <a:gd name="connsiteX10" fmla="*/ 610127 w 656924"/>
                <a:gd name="connsiteY10" fmla="*/ 567125 h 760673"/>
                <a:gd name="connsiteX11" fmla="*/ 524181 w 656924"/>
                <a:gd name="connsiteY11" fmla="*/ 580832 h 760673"/>
                <a:gd name="connsiteX12" fmla="*/ 508947 w 656924"/>
                <a:gd name="connsiteY12" fmla="*/ 557606 h 760673"/>
                <a:gd name="connsiteX13" fmla="*/ 291480 w 656924"/>
                <a:gd name="connsiteY13" fmla="*/ 612054 h 760673"/>
                <a:gd name="connsiteX14" fmla="*/ 274976 w 656924"/>
                <a:gd name="connsiteY14" fmla="*/ 697088 h 760673"/>
                <a:gd name="connsiteX15" fmla="*/ 229147 w 656924"/>
                <a:gd name="connsiteY15" fmla="*/ 676020 h 760673"/>
                <a:gd name="connsiteX16" fmla="*/ 269771 w 656924"/>
                <a:gd name="connsiteY16" fmla="*/ 715491 h 760673"/>
                <a:gd name="connsiteX17" fmla="*/ 218991 w 656924"/>
                <a:gd name="connsiteY17" fmla="*/ 760674 h 760673"/>
                <a:gd name="connsiteX18" fmla="*/ 181032 w 656924"/>
                <a:gd name="connsiteY18" fmla="*/ 717649 h 760673"/>
                <a:gd name="connsiteX19" fmla="*/ 223815 w 656924"/>
                <a:gd name="connsiteY19" fmla="*/ 733640 h 760673"/>
                <a:gd name="connsiteX20" fmla="*/ 230035 w 656924"/>
                <a:gd name="connsiteY20" fmla="*/ 704576 h 760673"/>
                <a:gd name="connsiteX21" fmla="*/ 140535 w 656924"/>
                <a:gd name="connsiteY21" fmla="*/ 650763 h 760673"/>
                <a:gd name="connsiteX22" fmla="*/ 137742 w 656924"/>
                <a:gd name="connsiteY22" fmla="*/ 688458 h 760673"/>
                <a:gd name="connsiteX23" fmla="*/ 115906 w 656924"/>
                <a:gd name="connsiteY23" fmla="*/ 665740 h 760673"/>
                <a:gd name="connsiteX24" fmla="*/ 68934 w 656924"/>
                <a:gd name="connsiteY24" fmla="*/ 676274 h 760673"/>
                <a:gd name="connsiteX25" fmla="*/ 47607 w 656924"/>
                <a:gd name="connsiteY25" fmla="*/ 627284 h 760673"/>
                <a:gd name="connsiteX26" fmla="*/ 98387 w 656924"/>
                <a:gd name="connsiteY26" fmla="*/ 659521 h 760673"/>
                <a:gd name="connsiteX27" fmla="*/ 381 w 656924"/>
                <a:gd name="connsiteY27" fmla="*/ 588320 h 760673"/>
                <a:gd name="connsiteX28" fmla="*/ 0 w 656924"/>
                <a:gd name="connsiteY28" fmla="*/ 552910 h 760673"/>
                <a:gd name="connsiteX29" fmla="*/ 44052 w 656924"/>
                <a:gd name="connsiteY29" fmla="*/ 573344 h 760673"/>
                <a:gd name="connsiteX30" fmla="*/ 6474 w 656924"/>
                <a:gd name="connsiteY30" fmla="*/ 536791 h 760673"/>
                <a:gd name="connsiteX31" fmla="*/ 53193 w 656924"/>
                <a:gd name="connsiteY31" fmla="*/ 550499 h 760673"/>
                <a:gd name="connsiteX32" fmla="*/ 138631 w 656924"/>
                <a:gd name="connsiteY32" fmla="*/ 573471 h 760673"/>
                <a:gd name="connsiteX33" fmla="*/ 107020 w 656924"/>
                <a:gd name="connsiteY33" fmla="*/ 537426 h 760673"/>
                <a:gd name="connsiteX34" fmla="*/ 149675 w 656924"/>
                <a:gd name="connsiteY34" fmla="*/ 541234 h 760673"/>
                <a:gd name="connsiteX35" fmla="*/ 181032 w 656924"/>
                <a:gd name="connsiteY35" fmla="*/ 595554 h 760673"/>
                <a:gd name="connsiteX36" fmla="*/ 162878 w 656924"/>
                <a:gd name="connsiteY36" fmla="*/ 615100 h 760673"/>
                <a:gd name="connsiteX37" fmla="*/ 265455 w 656924"/>
                <a:gd name="connsiteY37" fmla="*/ 660282 h 760673"/>
                <a:gd name="connsiteX38" fmla="*/ 243873 w 656924"/>
                <a:gd name="connsiteY38" fmla="*/ 614592 h 760673"/>
                <a:gd name="connsiteX39" fmla="*/ 278277 w 656924"/>
                <a:gd name="connsiteY39" fmla="*/ 613703 h 760673"/>
                <a:gd name="connsiteX40" fmla="*/ 245143 w 656924"/>
                <a:gd name="connsiteY40" fmla="*/ 566617 h 760673"/>
                <a:gd name="connsiteX41" fmla="*/ 322075 w 656924"/>
                <a:gd name="connsiteY41" fmla="*/ 555321 h 760673"/>
                <a:gd name="connsiteX42" fmla="*/ 288687 w 656924"/>
                <a:gd name="connsiteY42" fmla="*/ 506077 h 760673"/>
                <a:gd name="connsiteX43" fmla="*/ 230289 w 656924"/>
                <a:gd name="connsiteY43" fmla="*/ 497828 h 760673"/>
                <a:gd name="connsiteX44" fmla="*/ 274341 w 656924"/>
                <a:gd name="connsiteY44" fmla="*/ 471429 h 760673"/>
                <a:gd name="connsiteX45" fmla="*/ 209215 w 656924"/>
                <a:gd name="connsiteY45" fmla="*/ 364564 h 760673"/>
                <a:gd name="connsiteX46" fmla="*/ 244381 w 656924"/>
                <a:gd name="connsiteY46" fmla="*/ 371545 h 760673"/>
                <a:gd name="connsiteX47" fmla="*/ 310649 w 656924"/>
                <a:gd name="connsiteY47" fmla="*/ 414443 h 760673"/>
                <a:gd name="connsiteX48" fmla="*/ 299478 w 656924"/>
                <a:gd name="connsiteY48" fmla="*/ 366595 h 760673"/>
                <a:gd name="connsiteX49" fmla="*/ 348608 w 656924"/>
                <a:gd name="connsiteY49" fmla="*/ 365833 h 760673"/>
                <a:gd name="connsiteX50" fmla="*/ 392660 w 656924"/>
                <a:gd name="connsiteY50" fmla="*/ 400355 h 760673"/>
                <a:gd name="connsiteX51" fmla="*/ 387455 w 656924"/>
                <a:gd name="connsiteY51" fmla="*/ 345908 h 760673"/>
                <a:gd name="connsiteX52" fmla="*/ 460578 w 656924"/>
                <a:gd name="connsiteY52" fmla="*/ 346415 h 760673"/>
                <a:gd name="connsiteX53" fmla="*/ 420335 w 656924"/>
                <a:gd name="connsiteY53" fmla="*/ 381064 h 760673"/>
                <a:gd name="connsiteX54" fmla="*/ 494982 w 656924"/>
                <a:gd name="connsiteY54" fmla="*/ 367737 h 760673"/>
                <a:gd name="connsiteX55" fmla="*/ 493840 w 656924"/>
                <a:gd name="connsiteY55" fmla="*/ 267346 h 760673"/>
                <a:gd name="connsiteX56" fmla="*/ 421604 w 656924"/>
                <a:gd name="connsiteY56" fmla="*/ 259350 h 760673"/>
                <a:gd name="connsiteX57" fmla="*/ 437600 w 656924"/>
                <a:gd name="connsiteY57" fmla="*/ 296283 h 760673"/>
                <a:gd name="connsiteX58" fmla="*/ 387836 w 656924"/>
                <a:gd name="connsiteY58" fmla="*/ 292856 h 760673"/>
                <a:gd name="connsiteX59" fmla="*/ 384027 w 656924"/>
                <a:gd name="connsiteY59" fmla="*/ 240185 h 760673"/>
                <a:gd name="connsiteX60" fmla="*/ 342006 w 656924"/>
                <a:gd name="connsiteY60" fmla="*/ 275088 h 760673"/>
                <a:gd name="connsiteX61" fmla="*/ 297446 w 656924"/>
                <a:gd name="connsiteY61" fmla="*/ 276864 h 760673"/>
                <a:gd name="connsiteX62" fmla="*/ 298970 w 656924"/>
                <a:gd name="connsiteY62" fmla="*/ 222163 h 760673"/>
                <a:gd name="connsiteX63" fmla="*/ 252887 w 656924"/>
                <a:gd name="connsiteY63" fmla="*/ 274326 h 760673"/>
                <a:gd name="connsiteX64" fmla="*/ 198805 w 656924"/>
                <a:gd name="connsiteY64" fmla="*/ 283083 h 760673"/>
                <a:gd name="connsiteX65" fmla="*/ 256060 w 656924"/>
                <a:gd name="connsiteY65" fmla="*/ 176092 h 760673"/>
                <a:gd name="connsiteX66" fmla="*/ 218356 w 656924"/>
                <a:gd name="connsiteY66" fmla="*/ 154389 h 760673"/>
                <a:gd name="connsiteX67" fmla="*/ 236891 w 656924"/>
                <a:gd name="connsiteY67" fmla="*/ 121010 h 760673"/>
                <a:gd name="connsiteX68" fmla="*/ 270660 w 656924"/>
                <a:gd name="connsiteY68" fmla="*/ 148805 h 760673"/>
                <a:gd name="connsiteX69" fmla="*/ 295161 w 656924"/>
                <a:gd name="connsiteY69" fmla="*/ 87884 h 760673"/>
                <a:gd name="connsiteX70" fmla="*/ 220768 w 656924"/>
                <a:gd name="connsiteY70" fmla="*/ 85092 h 760673"/>
                <a:gd name="connsiteX71" fmla="*/ 282085 w 656924"/>
                <a:gd name="connsiteY71" fmla="*/ 38640 h 760673"/>
                <a:gd name="connsiteX72" fmla="*/ 472766 w 656924"/>
                <a:gd name="connsiteY72" fmla="*/ 75319 h 760673"/>
                <a:gd name="connsiteX73" fmla="*/ 469719 w 656924"/>
                <a:gd name="connsiteY73" fmla="*/ 91057 h 760673"/>
                <a:gd name="connsiteX74" fmla="*/ 351908 w 656924"/>
                <a:gd name="connsiteY74" fmla="*/ 75192 h 760673"/>
                <a:gd name="connsiteX75" fmla="*/ 296939 w 656924"/>
                <a:gd name="connsiteY75" fmla="*/ 203252 h 760673"/>
                <a:gd name="connsiteX76" fmla="*/ 311157 w 656924"/>
                <a:gd name="connsiteY76" fmla="*/ 206806 h 760673"/>
                <a:gd name="connsiteX77" fmla="*/ 350766 w 656924"/>
                <a:gd name="connsiteY77" fmla="*/ 86488 h 760673"/>
                <a:gd name="connsiteX78" fmla="*/ 468830 w 656924"/>
                <a:gd name="connsiteY78" fmla="*/ 102226 h 760673"/>
                <a:gd name="connsiteX79" fmla="*/ 430110 w 656924"/>
                <a:gd name="connsiteY79" fmla="*/ 173553 h 760673"/>
                <a:gd name="connsiteX80" fmla="*/ 428587 w 656924"/>
                <a:gd name="connsiteY80" fmla="*/ 138270 h 760673"/>
                <a:gd name="connsiteX81" fmla="*/ 386185 w 656924"/>
                <a:gd name="connsiteY81" fmla="*/ 137128 h 760673"/>
                <a:gd name="connsiteX82" fmla="*/ 378187 w 656924"/>
                <a:gd name="connsiteY82" fmla="*/ 172538 h 760673"/>
                <a:gd name="connsiteX83" fmla="*/ 473273 w 656924"/>
                <a:gd name="connsiteY83" fmla="*/ 187387 h 760673"/>
                <a:gd name="connsiteX84" fmla="*/ 505519 w 656924"/>
                <a:gd name="connsiteY84" fmla="*/ 133447 h 760673"/>
                <a:gd name="connsiteX85" fmla="*/ 475940 w 656924"/>
                <a:gd name="connsiteY85" fmla="*/ 106668 h 760673"/>
                <a:gd name="connsiteX86" fmla="*/ 508566 w 656924"/>
                <a:gd name="connsiteY86" fmla="*/ 54378 h 760673"/>
                <a:gd name="connsiteX87" fmla="*/ 583086 w 656924"/>
                <a:gd name="connsiteY87" fmla="*/ 65039 h 760673"/>
                <a:gd name="connsiteX88" fmla="*/ 524308 w 656924"/>
                <a:gd name="connsiteY88" fmla="*/ 247166 h 760673"/>
                <a:gd name="connsiteX89" fmla="*/ 553253 w 656924"/>
                <a:gd name="connsiteY89" fmla="*/ 237647 h 760673"/>
                <a:gd name="connsiteX90" fmla="*/ 590830 w 656924"/>
                <a:gd name="connsiteY90" fmla="*/ 61739 h 760673"/>
                <a:gd name="connsiteX91" fmla="*/ 503996 w 656924"/>
                <a:gd name="connsiteY91" fmla="*/ 23283 h 760673"/>
                <a:gd name="connsiteX92" fmla="*/ 353686 w 656924"/>
                <a:gd name="connsiteY92" fmla="*/ 111872 h 760673"/>
                <a:gd name="connsiteX93" fmla="*/ 345815 w 656924"/>
                <a:gd name="connsiteY93" fmla="*/ 165684 h 760673"/>
                <a:gd name="connsiteX94" fmla="*/ 370062 w 656924"/>
                <a:gd name="connsiteY94" fmla="*/ 117837 h 760673"/>
                <a:gd name="connsiteX95" fmla="*/ 422493 w 656924"/>
                <a:gd name="connsiteY95" fmla="*/ 111364 h 760673"/>
                <a:gd name="connsiteX96" fmla="*/ 353686 w 656924"/>
                <a:gd name="connsiteY96" fmla="*/ 111872 h 760673"/>
                <a:gd name="connsiteX97" fmla="*/ 351654 w 656924"/>
                <a:gd name="connsiteY97" fmla="*/ 463941 h 760673"/>
                <a:gd name="connsiteX98" fmla="*/ 375902 w 656924"/>
                <a:gd name="connsiteY98" fmla="*/ 530953 h 760673"/>
                <a:gd name="connsiteX99" fmla="*/ 444075 w 656924"/>
                <a:gd name="connsiteY99" fmla="*/ 540853 h 760673"/>
                <a:gd name="connsiteX100" fmla="*/ 445217 w 656924"/>
                <a:gd name="connsiteY100" fmla="*/ 555194 h 760673"/>
                <a:gd name="connsiteX101" fmla="*/ 339848 w 656924"/>
                <a:gd name="connsiteY101" fmla="*/ 544026 h 760673"/>
                <a:gd name="connsiteX102" fmla="*/ 524181 w 656924"/>
                <a:gd name="connsiteY102" fmla="*/ 506585 h 760673"/>
                <a:gd name="connsiteX103" fmla="*/ 493840 w 656924"/>
                <a:gd name="connsiteY103" fmla="*/ 454676 h 760673"/>
                <a:gd name="connsiteX104" fmla="*/ 439251 w 656924"/>
                <a:gd name="connsiteY104" fmla="*/ 451503 h 760673"/>
                <a:gd name="connsiteX105" fmla="*/ 484953 w 656924"/>
                <a:gd name="connsiteY105" fmla="*/ 492878 h 760673"/>
                <a:gd name="connsiteX106" fmla="*/ 476066 w 656924"/>
                <a:gd name="connsiteY106" fmla="*/ 541107 h 760673"/>
                <a:gd name="connsiteX107" fmla="*/ 386693 w 656924"/>
                <a:gd name="connsiteY107" fmla="*/ 522450 h 760673"/>
                <a:gd name="connsiteX108" fmla="*/ 360668 w 656924"/>
                <a:gd name="connsiteY108" fmla="*/ 450487 h 760673"/>
                <a:gd name="connsiteX109" fmla="*/ 351654 w 656924"/>
                <a:gd name="connsiteY109" fmla="*/ 463941 h 760673"/>
                <a:gd name="connsiteX110" fmla="*/ 396468 w 656924"/>
                <a:gd name="connsiteY110" fmla="*/ 465337 h 760673"/>
                <a:gd name="connsiteX111" fmla="*/ 404974 w 656924"/>
                <a:gd name="connsiteY111" fmla="*/ 506966 h 760673"/>
                <a:gd name="connsiteX112" fmla="*/ 446233 w 656924"/>
                <a:gd name="connsiteY112" fmla="*/ 501889 h 760673"/>
                <a:gd name="connsiteX113" fmla="*/ 438743 w 656924"/>
                <a:gd name="connsiteY113" fmla="*/ 455437 h 760673"/>
                <a:gd name="connsiteX114" fmla="*/ 396468 w 656924"/>
                <a:gd name="connsiteY114" fmla="*/ 465337 h 76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56924" h="760673">
                  <a:moveTo>
                    <a:pt x="503996" y="23283"/>
                  </a:moveTo>
                  <a:cubicBezTo>
                    <a:pt x="534337" y="-13396"/>
                    <a:pt x="579024" y="946"/>
                    <a:pt x="617363" y="14526"/>
                  </a:cubicBezTo>
                  <a:cubicBezTo>
                    <a:pt x="642119" y="118598"/>
                    <a:pt x="592354" y="222036"/>
                    <a:pt x="555919" y="317605"/>
                  </a:cubicBezTo>
                  <a:cubicBezTo>
                    <a:pt x="604795" y="396040"/>
                    <a:pt x="643388" y="484882"/>
                    <a:pt x="655575" y="577024"/>
                  </a:cubicBezTo>
                  <a:cubicBezTo>
                    <a:pt x="664843" y="613577"/>
                    <a:pt x="624346" y="629568"/>
                    <a:pt x="596035" y="635787"/>
                  </a:cubicBezTo>
                  <a:cubicBezTo>
                    <a:pt x="572676" y="643402"/>
                    <a:pt x="554142" y="623349"/>
                    <a:pt x="534972" y="614211"/>
                  </a:cubicBezTo>
                  <a:cubicBezTo>
                    <a:pt x="558839" y="607865"/>
                    <a:pt x="583467" y="603423"/>
                    <a:pt x="606572" y="594539"/>
                  </a:cubicBezTo>
                  <a:cubicBezTo>
                    <a:pt x="629677" y="572836"/>
                    <a:pt x="617109" y="538695"/>
                    <a:pt x="611015" y="512423"/>
                  </a:cubicBezTo>
                  <a:cubicBezTo>
                    <a:pt x="598828" y="472825"/>
                    <a:pt x="589053" y="430308"/>
                    <a:pt x="562774" y="397182"/>
                  </a:cubicBezTo>
                  <a:cubicBezTo>
                    <a:pt x="546524" y="392105"/>
                    <a:pt x="529640" y="389440"/>
                    <a:pt x="513136" y="386013"/>
                  </a:cubicBezTo>
                  <a:cubicBezTo>
                    <a:pt x="582959" y="416981"/>
                    <a:pt x="600225" y="499097"/>
                    <a:pt x="610127" y="567125"/>
                  </a:cubicBezTo>
                  <a:cubicBezTo>
                    <a:pt x="581563" y="572074"/>
                    <a:pt x="552872" y="576644"/>
                    <a:pt x="524181" y="580832"/>
                  </a:cubicBezTo>
                  <a:cubicBezTo>
                    <a:pt x="520373" y="574994"/>
                    <a:pt x="512755" y="563444"/>
                    <a:pt x="508947" y="557606"/>
                  </a:cubicBezTo>
                  <a:cubicBezTo>
                    <a:pt x="441282" y="591366"/>
                    <a:pt x="365365" y="601012"/>
                    <a:pt x="291480" y="612054"/>
                  </a:cubicBezTo>
                  <a:cubicBezTo>
                    <a:pt x="295542" y="641879"/>
                    <a:pt x="289575" y="670943"/>
                    <a:pt x="274976" y="697088"/>
                  </a:cubicBezTo>
                  <a:cubicBezTo>
                    <a:pt x="259742" y="689981"/>
                    <a:pt x="244508" y="682873"/>
                    <a:pt x="229147" y="676020"/>
                  </a:cubicBezTo>
                  <a:cubicBezTo>
                    <a:pt x="242604" y="689219"/>
                    <a:pt x="256187" y="702292"/>
                    <a:pt x="269771" y="715491"/>
                  </a:cubicBezTo>
                  <a:cubicBezTo>
                    <a:pt x="253648" y="731102"/>
                    <a:pt x="240191" y="751282"/>
                    <a:pt x="218991" y="760674"/>
                  </a:cubicBezTo>
                  <a:cubicBezTo>
                    <a:pt x="199821" y="753947"/>
                    <a:pt x="193092" y="732244"/>
                    <a:pt x="181032" y="717649"/>
                  </a:cubicBezTo>
                  <a:cubicBezTo>
                    <a:pt x="195251" y="722853"/>
                    <a:pt x="209469" y="728183"/>
                    <a:pt x="223815" y="733640"/>
                  </a:cubicBezTo>
                  <a:cubicBezTo>
                    <a:pt x="225338" y="726279"/>
                    <a:pt x="228385" y="711811"/>
                    <a:pt x="230035" y="704576"/>
                  </a:cubicBezTo>
                  <a:cubicBezTo>
                    <a:pt x="204772" y="679828"/>
                    <a:pt x="171511" y="666374"/>
                    <a:pt x="140535" y="650763"/>
                  </a:cubicBezTo>
                  <a:cubicBezTo>
                    <a:pt x="139900" y="660155"/>
                    <a:pt x="138503" y="679066"/>
                    <a:pt x="137742" y="688458"/>
                  </a:cubicBezTo>
                  <a:cubicBezTo>
                    <a:pt x="130379" y="680843"/>
                    <a:pt x="123143" y="673355"/>
                    <a:pt x="115906" y="665740"/>
                  </a:cubicBezTo>
                  <a:cubicBezTo>
                    <a:pt x="100418" y="669167"/>
                    <a:pt x="85057" y="683508"/>
                    <a:pt x="68934" y="676274"/>
                  </a:cubicBezTo>
                  <a:cubicBezTo>
                    <a:pt x="59413" y="661044"/>
                    <a:pt x="53954" y="643783"/>
                    <a:pt x="47607" y="627284"/>
                  </a:cubicBezTo>
                  <a:cubicBezTo>
                    <a:pt x="64491" y="638072"/>
                    <a:pt x="81249" y="648860"/>
                    <a:pt x="98387" y="659521"/>
                  </a:cubicBezTo>
                  <a:cubicBezTo>
                    <a:pt x="104227" y="607485"/>
                    <a:pt x="40370" y="592127"/>
                    <a:pt x="381" y="588320"/>
                  </a:cubicBezTo>
                  <a:cubicBezTo>
                    <a:pt x="254" y="579563"/>
                    <a:pt x="127" y="561794"/>
                    <a:pt x="0" y="552910"/>
                  </a:cubicBezTo>
                  <a:cubicBezTo>
                    <a:pt x="14599" y="559763"/>
                    <a:pt x="29326" y="566490"/>
                    <a:pt x="44052" y="573344"/>
                  </a:cubicBezTo>
                  <a:cubicBezTo>
                    <a:pt x="31484" y="561160"/>
                    <a:pt x="18789" y="548976"/>
                    <a:pt x="6474" y="536791"/>
                  </a:cubicBezTo>
                  <a:cubicBezTo>
                    <a:pt x="26914" y="527526"/>
                    <a:pt x="46464" y="524480"/>
                    <a:pt x="53193" y="550499"/>
                  </a:cubicBezTo>
                  <a:cubicBezTo>
                    <a:pt x="78075" y="560779"/>
                    <a:pt x="116922" y="607611"/>
                    <a:pt x="138631" y="573471"/>
                  </a:cubicBezTo>
                  <a:cubicBezTo>
                    <a:pt x="128982" y="560652"/>
                    <a:pt x="117557" y="549229"/>
                    <a:pt x="107020" y="537426"/>
                  </a:cubicBezTo>
                  <a:cubicBezTo>
                    <a:pt x="117684" y="538441"/>
                    <a:pt x="139011" y="540345"/>
                    <a:pt x="149675" y="541234"/>
                  </a:cubicBezTo>
                  <a:cubicBezTo>
                    <a:pt x="155388" y="562175"/>
                    <a:pt x="157038" y="587178"/>
                    <a:pt x="181032" y="595554"/>
                  </a:cubicBezTo>
                  <a:cubicBezTo>
                    <a:pt x="176462" y="600377"/>
                    <a:pt x="167449" y="610150"/>
                    <a:pt x="162878" y="615100"/>
                  </a:cubicBezTo>
                  <a:cubicBezTo>
                    <a:pt x="195251" y="631726"/>
                    <a:pt x="225846" y="671578"/>
                    <a:pt x="265455" y="660282"/>
                  </a:cubicBezTo>
                  <a:cubicBezTo>
                    <a:pt x="275357" y="639722"/>
                    <a:pt x="255172" y="627918"/>
                    <a:pt x="243873" y="614592"/>
                  </a:cubicBezTo>
                  <a:cubicBezTo>
                    <a:pt x="252506" y="614338"/>
                    <a:pt x="269644" y="613957"/>
                    <a:pt x="278277" y="613703"/>
                  </a:cubicBezTo>
                  <a:cubicBezTo>
                    <a:pt x="267232" y="597966"/>
                    <a:pt x="256187" y="582355"/>
                    <a:pt x="245143" y="566617"/>
                  </a:cubicBezTo>
                  <a:cubicBezTo>
                    <a:pt x="270787" y="562936"/>
                    <a:pt x="296431" y="559256"/>
                    <a:pt x="322075" y="555321"/>
                  </a:cubicBezTo>
                  <a:cubicBezTo>
                    <a:pt x="310903" y="538695"/>
                    <a:pt x="299858" y="522323"/>
                    <a:pt x="288687" y="506077"/>
                  </a:cubicBezTo>
                  <a:cubicBezTo>
                    <a:pt x="266216" y="521942"/>
                    <a:pt x="243873" y="527399"/>
                    <a:pt x="230289" y="497828"/>
                  </a:cubicBezTo>
                  <a:cubicBezTo>
                    <a:pt x="244762" y="488943"/>
                    <a:pt x="259488" y="480186"/>
                    <a:pt x="274341" y="471429"/>
                  </a:cubicBezTo>
                  <a:cubicBezTo>
                    <a:pt x="240953" y="444142"/>
                    <a:pt x="230416" y="400355"/>
                    <a:pt x="209215" y="364564"/>
                  </a:cubicBezTo>
                  <a:cubicBezTo>
                    <a:pt x="217975" y="366341"/>
                    <a:pt x="235621" y="369768"/>
                    <a:pt x="244381" y="371545"/>
                  </a:cubicBezTo>
                  <a:cubicBezTo>
                    <a:pt x="272310" y="375733"/>
                    <a:pt x="280562" y="416220"/>
                    <a:pt x="310649" y="414443"/>
                  </a:cubicBezTo>
                  <a:cubicBezTo>
                    <a:pt x="307348" y="398324"/>
                    <a:pt x="303413" y="382460"/>
                    <a:pt x="299478" y="366595"/>
                  </a:cubicBezTo>
                  <a:cubicBezTo>
                    <a:pt x="315727" y="366341"/>
                    <a:pt x="332104" y="365960"/>
                    <a:pt x="348608" y="365833"/>
                  </a:cubicBezTo>
                  <a:cubicBezTo>
                    <a:pt x="363080" y="377383"/>
                    <a:pt x="377806" y="388933"/>
                    <a:pt x="392660" y="400355"/>
                  </a:cubicBezTo>
                  <a:cubicBezTo>
                    <a:pt x="391390" y="386775"/>
                    <a:pt x="388724" y="359614"/>
                    <a:pt x="387455" y="345908"/>
                  </a:cubicBezTo>
                  <a:cubicBezTo>
                    <a:pt x="411702" y="345654"/>
                    <a:pt x="436077" y="345780"/>
                    <a:pt x="460578" y="346415"/>
                  </a:cubicBezTo>
                  <a:cubicBezTo>
                    <a:pt x="446995" y="357838"/>
                    <a:pt x="433538" y="369387"/>
                    <a:pt x="420335" y="381064"/>
                  </a:cubicBezTo>
                  <a:cubicBezTo>
                    <a:pt x="445471" y="378652"/>
                    <a:pt x="470861" y="375860"/>
                    <a:pt x="494982" y="367737"/>
                  </a:cubicBezTo>
                  <a:cubicBezTo>
                    <a:pt x="489142" y="333977"/>
                    <a:pt x="475940" y="301106"/>
                    <a:pt x="493840" y="267346"/>
                  </a:cubicBezTo>
                  <a:cubicBezTo>
                    <a:pt x="469719" y="264680"/>
                    <a:pt x="445598" y="262015"/>
                    <a:pt x="421604" y="259350"/>
                  </a:cubicBezTo>
                  <a:cubicBezTo>
                    <a:pt x="426810" y="271661"/>
                    <a:pt x="432141" y="283972"/>
                    <a:pt x="437600" y="296283"/>
                  </a:cubicBezTo>
                  <a:cubicBezTo>
                    <a:pt x="420970" y="295141"/>
                    <a:pt x="404466" y="293871"/>
                    <a:pt x="387836" y="292856"/>
                  </a:cubicBezTo>
                  <a:cubicBezTo>
                    <a:pt x="386566" y="275214"/>
                    <a:pt x="385296" y="257700"/>
                    <a:pt x="384027" y="240185"/>
                  </a:cubicBezTo>
                  <a:cubicBezTo>
                    <a:pt x="369808" y="251608"/>
                    <a:pt x="355844" y="263284"/>
                    <a:pt x="342006" y="275088"/>
                  </a:cubicBezTo>
                  <a:cubicBezTo>
                    <a:pt x="327153" y="275595"/>
                    <a:pt x="312300" y="276230"/>
                    <a:pt x="297446" y="276864"/>
                  </a:cubicBezTo>
                  <a:cubicBezTo>
                    <a:pt x="297827" y="263157"/>
                    <a:pt x="298589" y="235870"/>
                    <a:pt x="298970" y="222163"/>
                  </a:cubicBezTo>
                  <a:cubicBezTo>
                    <a:pt x="281451" y="237520"/>
                    <a:pt x="266343" y="255415"/>
                    <a:pt x="252887" y="274326"/>
                  </a:cubicBezTo>
                  <a:cubicBezTo>
                    <a:pt x="234860" y="277245"/>
                    <a:pt x="216705" y="280037"/>
                    <a:pt x="198805" y="283083"/>
                  </a:cubicBezTo>
                  <a:cubicBezTo>
                    <a:pt x="222672" y="249958"/>
                    <a:pt x="230670" y="208202"/>
                    <a:pt x="256060" y="176092"/>
                  </a:cubicBezTo>
                  <a:cubicBezTo>
                    <a:pt x="243492" y="168857"/>
                    <a:pt x="230797" y="161623"/>
                    <a:pt x="218356" y="154389"/>
                  </a:cubicBezTo>
                  <a:cubicBezTo>
                    <a:pt x="224449" y="143220"/>
                    <a:pt x="230670" y="132051"/>
                    <a:pt x="236891" y="121010"/>
                  </a:cubicBezTo>
                  <a:cubicBezTo>
                    <a:pt x="248062" y="130275"/>
                    <a:pt x="259361" y="139539"/>
                    <a:pt x="270660" y="148805"/>
                  </a:cubicBezTo>
                  <a:cubicBezTo>
                    <a:pt x="279546" y="128752"/>
                    <a:pt x="287925" y="108572"/>
                    <a:pt x="295161" y="87884"/>
                  </a:cubicBezTo>
                  <a:cubicBezTo>
                    <a:pt x="270406" y="86996"/>
                    <a:pt x="245523" y="86107"/>
                    <a:pt x="220768" y="85092"/>
                  </a:cubicBezTo>
                  <a:cubicBezTo>
                    <a:pt x="235875" y="64531"/>
                    <a:pt x="250094" y="30644"/>
                    <a:pt x="282085" y="38640"/>
                  </a:cubicBezTo>
                  <a:cubicBezTo>
                    <a:pt x="345307" y="48794"/>
                    <a:pt x="414876" y="46636"/>
                    <a:pt x="472766" y="75319"/>
                  </a:cubicBezTo>
                  <a:cubicBezTo>
                    <a:pt x="472004" y="79254"/>
                    <a:pt x="470480" y="87123"/>
                    <a:pt x="469719" y="91057"/>
                  </a:cubicBezTo>
                  <a:cubicBezTo>
                    <a:pt x="429983" y="90676"/>
                    <a:pt x="392152" y="70623"/>
                    <a:pt x="351908" y="75192"/>
                  </a:cubicBezTo>
                  <a:cubicBezTo>
                    <a:pt x="312934" y="105018"/>
                    <a:pt x="310395" y="159466"/>
                    <a:pt x="296939" y="203252"/>
                  </a:cubicBezTo>
                  <a:cubicBezTo>
                    <a:pt x="300493" y="204140"/>
                    <a:pt x="307602" y="205917"/>
                    <a:pt x="311157" y="206806"/>
                  </a:cubicBezTo>
                  <a:cubicBezTo>
                    <a:pt x="315473" y="165304"/>
                    <a:pt x="319536" y="116821"/>
                    <a:pt x="350766" y="86488"/>
                  </a:cubicBezTo>
                  <a:cubicBezTo>
                    <a:pt x="390755" y="78365"/>
                    <a:pt x="430110" y="94103"/>
                    <a:pt x="468830" y="102226"/>
                  </a:cubicBezTo>
                  <a:cubicBezTo>
                    <a:pt x="473020" y="133574"/>
                    <a:pt x="458293" y="159085"/>
                    <a:pt x="430110" y="173553"/>
                  </a:cubicBezTo>
                  <a:cubicBezTo>
                    <a:pt x="429729" y="164669"/>
                    <a:pt x="428968" y="147155"/>
                    <a:pt x="428587" y="138270"/>
                  </a:cubicBezTo>
                  <a:cubicBezTo>
                    <a:pt x="414495" y="137890"/>
                    <a:pt x="400277" y="137509"/>
                    <a:pt x="386185" y="137128"/>
                  </a:cubicBezTo>
                  <a:cubicBezTo>
                    <a:pt x="384281" y="145885"/>
                    <a:pt x="380218" y="163654"/>
                    <a:pt x="378187" y="172538"/>
                  </a:cubicBezTo>
                  <a:cubicBezTo>
                    <a:pt x="409671" y="178503"/>
                    <a:pt x="441028" y="186118"/>
                    <a:pt x="473273" y="187387"/>
                  </a:cubicBezTo>
                  <a:cubicBezTo>
                    <a:pt x="485969" y="170634"/>
                    <a:pt x="495363" y="151724"/>
                    <a:pt x="505519" y="133447"/>
                  </a:cubicBezTo>
                  <a:cubicBezTo>
                    <a:pt x="498156" y="126721"/>
                    <a:pt x="483430" y="113394"/>
                    <a:pt x="475940" y="106668"/>
                  </a:cubicBezTo>
                  <a:cubicBezTo>
                    <a:pt x="485842" y="89026"/>
                    <a:pt x="485334" y="60977"/>
                    <a:pt x="508566" y="54378"/>
                  </a:cubicBezTo>
                  <a:cubicBezTo>
                    <a:pt x="533575" y="56028"/>
                    <a:pt x="558204" y="60977"/>
                    <a:pt x="583086" y="65039"/>
                  </a:cubicBezTo>
                  <a:cubicBezTo>
                    <a:pt x="585625" y="130655"/>
                    <a:pt x="562139" y="194114"/>
                    <a:pt x="524308" y="247166"/>
                  </a:cubicBezTo>
                  <a:cubicBezTo>
                    <a:pt x="531544" y="244754"/>
                    <a:pt x="546017" y="239931"/>
                    <a:pt x="553253" y="237647"/>
                  </a:cubicBezTo>
                  <a:cubicBezTo>
                    <a:pt x="575088" y="181930"/>
                    <a:pt x="598955" y="122533"/>
                    <a:pt x="590830" y="61739"/>
                  </a:cubicBezTo>
                  <a:cubicBezTo>
                    <a:pt x="580928" y="24298"/>
                    <a:pt x="532306" y="34579"/>
                    <a:pt x="503996" y="23283"/>
                  </a:cubicBezTo>
                  <a:moveTo>
                    <a:pt x="353686" y="111872"/>
                  </a:moveTo>
                  <a:cubicBezTo>
                    <a:pt x="350893" y="129767"/>
                    <a:pt x="348227" y="147662"/>
                    <a:pt x="345815" y="165684"/>
                  </a:cubicBezTo>
                  <a:cubicBezTo>
                    <a:pt x="353939" y="149820"/>
                    <a:pt x="361937" y="133828"/>
                    <a:pt x="370062" y="117837"/>
                  </a:cubicBezTo>
                  <a:cubicBezTo>
                    <a:pt x="387455" y="115806"/>
                    <a:pt x="404974" y="113648"/>
                    <a:pt x="422493" y="111364"/>
                  </a:cubicBezTo>
                  <a:cubicBezTo>
                    <a:pt x="399515" y="111110"/>
                    <a:pt x="376537" y="111491"/>
                    <a:pt x="353686" y="111872"/>
                  </a:cubicBezTo>
                  <a:moveTo>
                    <a:pt x="351654" y="463941"/>
                  </a:moveTo>
                  <a:cubicBezTo>
                    <a:pt x="359652" y="486278"/>
                    <a:pt x="367650" y="508616"/>
                    <a:pt x="375902" y="530953"/>
                  </a:cubicBezTo>
                  <a:cubicBezTo>
                    <a:pt x="398626" y="533365"/>
                    <a:pt x="421985" y="533618"/>
                    <a:pt x="444075" y="540853"/>
                  </a:cubicBezTo>
                  <a:cubicBezTo>
                    <a:pt x="444329" y="544407"/>
                    <a:pt x="444964" y="551514"/>
                    <a:pt x="445217" y="555194"/>
                  </a:cubicBezTo>
                  <a:cubicBezTo>
                    <a:pt x="409544" y="565348"/>
                    <a:pt x="373236" y="557987"/>
                    <a:pt x="339848" y="544026"/>
                  </a:cubicBezTo>
                  <a:cubicBezTo>
                    <a:pt x="395960" y="594793"/>
                    <a:pt x="481526" y="557733"/>
                    <a:pt x="524181" y="506585"/>
                  </a:cubicBezTo>
                  <a:cubicBezTo>
                    <a:pt x="514787" y="488943"/>
                    <a:pt x="506916" y="470033"/>
                    <a:pt x="493840" y="454676"/>
                  </a:cubicBezTo>
                  <a:cubicBezTo>
                    <a:pt x="475686" y="452137"/>
                    <a:pt x="457532" y="451122"/>
                    <a:pt x="439251" y="451503"/>
                  </a:cubicBezTo>
                  <a:cubicBezTo>
                    <a:pt x="454231" y="465591"/>
                    <a:pt x="469465" y="479298"/>
                    <a:pt x="484953" y="492878"/>
                  </a:cubicBezTo>
                  <a:cubicBezTo>
                    <a:pt x="482160" y="508996"/>
                    <a:pt x="479240" y="525115"/>
                    <a:pt x="476066" y="541107"/>
                  </a:cubicBezTo>
                  <a:cubicBezTo>
                    <a:pt x="448137" y="527273"/>
                    <a:pt x="416146" y="530699"/>
                    <a:pt x="386693" y="522450"/>
                  </a:cubicBezTo>
                  <a:cubicBezTo>
                    <a:pt x="371205" y="501508"/>
                    <a:pt x="367904" y="474729"/>
                    <a:pt x="360668" y="450487"/>
                  </a:cubicBezTo>
                  <a:cubicBezTo>
                    <a:pt x="358383" y="453787"/>
                    <a:pt x="353939" y="460514"/>
                    <a:pt x="351654" y="463941"/>
                  </a:cubicBezTo>
                  <a:moveTo>
                    <a:pt x="396468" y="465337"/>
                  </a:moveTo>
                  <a:cubicBezTo>
                    <a:pt x="399261" y="479171"/>
                    <a:pt x="402054" y="493132"/>
                    <a:pt x="404974" y="506966"/>
                  </a:cubicBezTo>
                  <a:cubicBezTo>
                    <a:pt x="415257" y="505697"/>
                    <a:pt x="435950" y="503158"/>
                    <a:pt x="446233" y="501889"/>
                  </a:cubicBezTo>
                  <a:cubicBezTo>
                    <a:pt x="443694" y="486405"/>
                    <a:pt x="441155" y="470921"/>
                    <a:pt x="438743" y="455437"/>
                  </a:cubicBezTo>
                  <a:cubicBezTo>
                    <a:pt x="428206" y="457976"/>
                    <a:pt x="407005" y="462926"/>
                    <a:pt x="396468" y="46533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任意多边形: 形状 77"/>
            <p:cNvSpPr/>
            <p:nvPr/>
          </p:nvSpPr>
          <p:spPr>
            <a:xfrm>
              <a:off x="8066" y="4941"/>
              <a:ext cx="442" cy="285"/>
            </a:xfrm>
            <a:custGeom>
              <a:avLst/>
              <a:gdLst>
                <a:gd name="connsiteX0" fmla="*/ 0 w 280942"/>
                <a:gd name="connsiteY0" fmla="*/ 33506 h 180798"/>
                <a:gd name="connsiteX1" fmla="*/ 85692 w 280942"/>
                <a:gd name="connsiteY1" fmla="*/ 0 h 180798"/>
                <a:gd name="connsiteX2" fmla="*/ 105877 w 280942"/>
                <a:gd name="connsiteY2" fmla="*/ 62063 h 180798"/>
                <a:gd name="connsiteX3" fmla="*/ 82518 w 280942"/>
                <a:gd name="connsiteY3" fmla="*/ 76785 h 180798"/>
                <a:gd name="connsiteX4" fmla="*/ 114256 w 280942"/>
                <a:gd name="connsiteY4" fmla="*/ 130598 h 180798"/>
                <a:gd name="connsiteX5" fmla="*/ 205915 w 280942"/>
                <a:gd name="connsiteY5" fmla="*/ 110672 h 180798"/>
                <a:gd name="connsiteX6" fmla="*/ 162878 w 280942"/>
                <a:gd name="connsiteY6" fmla="*/ 80085 h 180798"/>
                <a:gd name="connsiteX7" fmla="*/ 165925 w 280942"/>
                <a:gd name="connsiteY7" fmla="*/ 123872 h 180798"/>
                <a:gd name="connsiteX8" fmla="*/ 113367 w 280942"/>
                <a:gd name="connsiteY8" fmla="*/ 42264 h 180798"/>
                <a:gd name="connsiteX9" fmla="*/ 237018 w 280942"/>
                <a:gd name="connsiteY9" fmla="*/ 31729 h 180798"/>
                <a:gd name="connsiteX10" fmla="*/ 280943 w 280942"/>
                <a:gd name="connsiteY10" fmla="*/ 149890 h 180798"/>
                <a:gd name="connsiteX11" fmla="*/ 219625 w 280942"/>
                <a:gd name="connsiteY11" fmla="*/ 157885 h 180798"/>
                <a:gd name="connsiteX12" fmla="*/ 198932 w 280942"/>
                <a:gd name="connsiteY12" fmla="*/ 139863 h 180798"/>
                <a:gd name="connsiteX13" fmla="*/ 193981 w 280942"/>
                <a:gd name="connsiteY13" fmla="*/ 157251 h 180798"/>
                <a:gd name="connsiteX14" fmla="*/ 161863 w 280942"/>
                <a:gd name="connsiteY14" fmla="*/ 159662 h 180798"/>
                <a:gd name="connsiteX15" fmla="*/ 151580 w 280942"/>
                <a:gd name="connsiteY15" fmla="*/ 156743 h 180798"/>
                <a:gd name="connsiteX16" fmla="*/ 85438 w 280942"/>
                <a:gd name="connsiteY16" fmla="*/ 150017 h 180798"/>
                <a:gd name="connsiteX17" fmla="*/ 38466 w 280942"/>
                <a:gd name="connsiteY17" fmla="*/ 59017 h 180798"/>
                <a:gd name="connsiteX18" fmla="*/ 74647 w 280942"/>
                <a:gd name="connsiteY18" fmla="*/ 26526 h 180798"/>
                <a:gd name="connsiteX19" fmla="*/ 66903 w 280942"/>
                <a:gd name="connsiteY19" fmla="*/ 61301 h 180798"/>
                <a:gd name="connsiteX20" fmla="*/ 82391 w 280942"/>
                <a:gd name="connsiteY20" fmla="*/ 26018 h 180798"/>
                <a:gd name="connsiteX21" fmla="*/ 34531 w 280942"/>
                <a:gd name="connsiteY21" fmla="*/ 25130 h 180798"/>
                <a:gd name="connsiteX22" fmla="*/ 66776 w 280942"/>
                <a:gd name="connsiteY22" fmla="*/ 152301 h 180798"/>
                <a:gd name="connsiteX23" fmla="*/ 131014 w 280942"/>
                <a:gd name="connsiteY23" fmla="*/ 169054 h 180798"/>
                <a:gd name="connsiteX24" fmla="*/ 47226 w 280942"/>
                <a:gd name="connsiteY24" fmla="*/ 175527 h 180798"/>
                <a:gd name="connsiteX25" fmla="*/ 0 w 280942"/>
                <a:gd name="connsiteY25" fmla="*/ 33506 h 18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0942" h="180798">
                  <a:moveTo>
                    <a:pt x="0" y="33506"/>
                  </a:moveTo>
                  <a:cubicBezTo>
                    <a:pt x="381" y="-7869"/>
                    <a:pt x="57382" y="2792"/>
                    <a:pt x="85692" y="0"/>
                  </a:cubicBezTo>
                  <a:cubicBezTo>
                    <a:pt x="95467" y="19418"/>
                    <a:pt x="99022" y="41375"/>
                    <a:pt x="105877" y="62063"/>
                  </a:cubicBezTo>
                  <a:cubicBezTo>
                    <a:pt x="100038" y="65743"/>
                    <a:pt x="88358" y="73105"/>
                    <a:pt x="82518" y="76785"/>
                  </a:cubicBezTo>
                  <a:cubicBezTo>
                    <a:pt x="91913" y="95188"/>
                    <a:pt x="98133" y="116510"/>
                    <a:pt x="114256" y="130598"/>
                  </a:cubicBezTo>
                  <a:cubicBezTo>
                    <a:pt x="145994" y="132121"/>
                    <a:pt x="177858" y="125268"/>
                    <a:pt x="205915" y="110672"/>
                  </a:cubicBezTo>
                  <a:cubicBezTo>
                    <a:pt x="204772" y="86304"/>
                    <a:pt x="180525" y="86050"/>
                    <a:pt x="162878" y="80085"/>
                  </a:cubicBezTo>
                  <a:cubicBezTo>
                    <a:pt x="163640" y="91000"/>
                    <a:pt x="165163" y="112830"/>
                    <a:pt x="165925" y="123872"/>
                  </a:cubicBezTo>
                  <a:cubicBezTo>
                    <a:pt x="126316" y="113337"/>
                    <a:pt x="110321" y="81100"/>
                    <a:pt x="113367" y="42264"/>
                  </a:cubicBezTo>
                  <a:cubicBezTo>
                    <a:pt x="154119" y="36045"/>
                    <a:pt x="195759" y="22591"/>
                    <a:pt x="237018" y="31729"/>
                  </a:cubicBezTo>
                  <a:cubicBezTo>
                    <a:pt x="267994" y="61682"/>
                    <a:pt x="270152" y="110037"/>
                    <a:pt x="280943" y="149890"/>
                  </a:cubicBezTo>
                  <a:cubicBezTo>
                    <a:pt x="260504" y="152555"/>
                    <a:pt x="240064" y="155220"/>
                    <a:pt x="219625" y="157885"/>
                  </a:cubicBezTo>
                  <a:cubicBezTo>
                    <a:pt x="212770" y="151793"/>
                    <a:pt x="205915" y="145828"/>
                    <a:pt x="198932" y="139863"/>
                  </a:cubicBezTo>
                  <a:cubicBezTo>
                    <a:pt x="197663" y="144178"/>
                    <a:pt x="195251" y="152936"/>
                    <a:pt x="193981" y="157251"/>
                  </a:cubicBezTo>
                  <a:cubicBezTo>
                    <a:pt x="185983" y="157885"/>
                    <a:pt x="169861" y="159028"/>
                    <a:pt x="161863" y="159662"/>
                  </a:cubicBezTo>
                  <a:lnTo>
                    <a:pt x="151580" y="156743"/>
                  </a:lnTo>
                  <a:cubicBezTo>
                    <a:pt x="130633" y="147605"/>
                    <a:pt x="107274" y="154332"/>
                    <a:pt x="85438" y="150017"/>
                  </a:cubicBezTo>
                  <a:cubicBezTo>
                    <a:pt x="58651" y="127552"/>
                    <a:pt x="45195" y="92523"/>
                    <a:pt x="38466" y="59017"/>
                  </a:cubicBezTo>
                  <a:cubicBezTo>
                    <a:pt x="34785" y="34775"/>
                    <a:pt x="46845" y="23987"/>
                    <a:pt x="74647" y="26526"/>
                  </a:cubicBezTo>
                  <a:cubicBezTo>
                    <a:pt x="72743" y="35283"/>
                    <a:pt x="68808" y="52671"/>
                    <a:pt x="66903" y="61301"/>
                  </a:cubicBezTo>
                  <a:cubicBezTo>
                    <a:pt x="72108" y="49498"/>
                    <a:pt x="77313" y="37822"/>
                    <a:pt x="82391" y="26018"/>
                  </a:cubicBezTo>
                  <a:cubicBezTo>
                    <a:pt x="66395" y="25637"/>
                    <a:pt x="50400" y="25384"/>
                    <a:pt x="34531" y="25130"/>
                  </a:cubicBezTo>
                  <a:cubicBezTo>
                    <a:pt x="25517" y="70312"/>
                    <a:pt x="51415" y="111561"/>
                    <a:pt x="66776" y="152301"/>
                  </a:cubicBezTo>
                  <a:cubicBezTo>
                    <a:pt x="86327" y="158393"/>
                    <a:pt x="120731" y="151667"/>
                    <a:pt x="131014" y="169054"/>
                  </a:cubicBezTo>
                  <a:cubicBezTo>
                    <a:pt x="104481" y="174131"/>
                    <a:pt x="72362" y="188473"/>
                    <a:pt x="47226" y="175527"/>
                  </a:cubicBezTo>
                  <a:cubicBezTo>
                    <a:pt x="17011" y="135167"/>
                    <a:pt x="3936" y="83131"/>
                    <a:pt x="0" y="33506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任意多边形: 形状 78"/>
            <p:cNvSpPr/>
            <p:nvPr/>
          </p:nvSpPr>
          <p:spPr>
            <a:xfrm>
              <a:off x="8848" y="4943"/>
              <a:ext cx="128" cy="87"/>
            </a:xfrm>
            <a:custGeom>
              <a:avLst/>
              <a:gdLst>
                <a:gd name="connsiteX0" fmla="*/ 0 w 80994"/>
                <a:gd name="connsiteY0" fmla="*/ 17768 h 55336"/>
                <a:gd name="connsiteX1" fmla="*/ 24755 w 80994"/>
                <a:gd name="connsiteY1" fmla="*/ 0 h 55336"/>
                <a:gd name="connsiteX2" fmla="*/ 80995 w 80994"/>
                <a:gd name="connsiteY2" fmla="*/ 44802 h 55336"/>
                <a:gd name="connsiteX3" fmla="*/ 53193 w 80994"/>
                <a:gd name="connsiteY3" fmla="*/ 55336 h 55336"/>
                <a:gd name="connsiteX4" fmla="*/ 0 w 80994"/>
                <a:gd name="connsiteY4" fmla="*/ 17768 h 5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4" h="55336">
                  <a:moveTo>
                    <a:pt x="0" y="17768"/>
                  </a:moveTo>
                  <a:cubicBezTo>
                    <a:pt x="8125" y="11676"/>
                    <a:pt x="16377" y="5838"/>
                    <a:pt x="24755" y="0"/>
                  </a:cubicBezTo>
                  <a:cubicBezTo>
                    <a:pt x="43036" y="15484"/>
                    <a:pt x="62079" y="30079"/>
                    <a:pt x="80995" y="44802"/>
                  </a:cubicBezTo>
                  <a:cubicBezTo>
                    <a:pt x="74013" y="47467"/>
                    <a:pt x="60175" y="52671"/>
                    <a:pt x="53193" y="55336"/>
                  </a:cubicBezTo>
                  <a:cubicBezTo>
                    <a:pt x="38212" y="39217"/>
                    <a:pt x="21074" y="25130"/>
                    <a:pt x="0" y="17768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任意多边形: 形状 83"/>
            <p:cNvSpPr/>
            <p:nvPr/>
          </p:nvSpPr>
          <p:spPr>
            <a:xfrm>
              <a:off x="8673" y="4984"/>
              <a:ext cx="545" cy="759"/>
            </a:xfrm>
            <a:custGeom>
              <a:avLst/>
              <a:gdLst>
                <a:gd name="connsiteX0" fmla="*/ 9427 w 346301"/>
                <a:gd name="connsiteY0" fmla="*/ 0 h 481905"/>
                <a:gd name="connsiteX1" fmla="*/ 67063 w 346301"/>
                <a:gd name="connsiteY1" fmla="*/ 91634 h 481905"/>
                <a:gd name="connsiteX2" fmla="*/ 244794 w 346301"/>
                <a:gd name="connsiteY2" fmla="*/ 54321 h 481905"/>
                <a:gd name="connsiteX3" fmla="*/ 317791 w 346301"/>
                <a:gd name="connsiteY3" fmla="*/ 221471 h 481905"/>
                <a:gd name="connsiteX4" fmla="*/ 250126 w 346301"/>
                <a:gd name="connsiteY4" fmla="*/ 183015 h 481905"/>
                <a:gd name="connsiteX5" fmla="*/ 308651 w 346301"/>
                <a:gd name="connsiteY5" fmla="*/ 180096 h 481905"/>
                <a:gd name="connsiteX6" fmla="*/ 260028 w 346301"/>
                <a:gd name="connsiteY6" fmla="*/ 136690 h 481905"/>
                <a:gd name="connsiteX7" fmla="*/ 230195 w 346301"/>
                <a:gd name="connsiteY7" fmla="*/ 237209 h 481905"/>
                <a:gd name="connsiteX8" fmla="*/ 255331 w 346301"/>
                <a:gd name="connsiteY8" fmla="*/ 340393 h 481905"/>
                <a:gd name="connsiteX9" fmla="*/ 302430 w 346301"/>
                <a:gd name="connsiteY9" fmla="*/ 291783 h 481905"/>
                <a:gd name="connsiteX10" fmla="*/ 251396 w 346301"/>
                <a:gd name="connsiteY10" fmla="*/ 297495 h 481905"/>
                <a:gd name="connsiteX11" fmla="*/ 314237 w 346301"/>
                <a:gd name="connsiteY11" fmla="*/ 252312 h 481905"/>
                <a:gd name="connsiteX12" fmla="*/ 243271 w 346301"/>
                <a:gd name="connsiteY12" fmla="*/ 424539 h 481905"/>
                <a:gd name="connsiteX13" fmla="*/ 55891 w 346301"/>
                <a:gd name="connsiteY13" fmla="*/ 389510 h 481905"/>
                <a:gd name="connsiteX14" fmla="*/ 5745 w 346301"/>
                <a:gd name="connsiteY14" fmla="*/ 481906 h 481905"/>
                <a:gd name="connsiteX15" fmla="*/ 155040 w 346301"/>
                <a:gd name="connsiteY15" fmla="*/ 302952 h 481905"/>
                <a:gd name="connsiteX16" fmla="*/ 178526 w 346301"/>
                <a:gd name="connsiteY16" fmla="*/ 356131 h 481905"/>
                <a:gd name="connsiteX17" fmla="*/ 116447 w 346301"/>
                <a:gd name="connsiteY17" fmla="*/ 339124 h 481905"/>
                <a:gd name="connsiteX18" fmla="*/ 200615 w 346301"/>
                <a:gd name="connsiteY18" fmla="*/ 312598 h 481905"/>
                <a:gd name="connsiteX19" fmla="*/ 81789 w 346301"/>
                <a:gd name="connsiteY19" fmla="*/ 248124 h 481905"/>
                <a:gd name="connsiteX20" fmla="*/ 199219 w 346301"/>
                <a:gd name="connsiteY20" fmla="*/ 241143 h 481905"/>
                <a:gd name="connsiteX21" fmla="*/ 82424 w 346301"/>
                <a:gd name="connsiteY21" fmla="*/ 213475 h 481905"/>
                <a:gd name="connsiteX22" fmla="*/ 192363 w 346301"/>
                <a:gd name="connsiteY22" fmla="*/ 184030 h 481905"/>
                <a:gd name="connsiteX23" fmla="*/ 147423 w 346301"/>
                <a:gd name="connsiteY23" fmla="*/ 111307 h 481905"/>
                <a:gd name="connsiteX24" fmla="*/ 115177 w 346301"/>
                <a:gd name="connsiteY24" fmla="*/ 143163 h 481905"/>
                <a:gd name="connsiteX25" fmla="*/ 174083 w 346301"/>
                <a:gd name="connsiteY25" fmla="*/ 120318 h 481905"/>
                <a:gd name="connsiteX26" fmla="*/ 154405 w 346301"/>
                <a:gd name="connsiteY26" fmla="*/ 176796 h 481905"/>
                <a:gd name="connsiteX27" fmla="*/ 9427 w 346301"/>
                <a:gd name="connsiteY27" fmla="*/ 0 h 4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6301" h="481905">
                  <a:moveTo>
                    <a:pt x="9427" y="0"/>
                  </a:moveTo>
                  <a:cubicBezTo>
                    <a:pt x="27835" y="30460"/>
                    <a:pt x="29739" y="78181"/>
                    <a:pt x="67063" y="91634"/>
                  </a:cubicBezTo>
                  <a:cubicBezTo>
                    <a:pt x="128507" y="91381"/>
                    <a:pt x="183985" y="58763"/>
                    <a:pt x="244794" y="54321"/>
                  </a:cubicBezTo>
                  <a:cubicBezTo>
                    <a:pt x="319949" y="56605"/>
                    <a:pt x="385964" y="167150"/>
                    <a:pt x="317791" y="221471"/>
                  </a:cubicBezTo>
                  <a:cubicBezTo>
                    <a:pt x="287577" y="250916"/>
                    <a:pt x="249491" y="218806"/>
                    <a:pt x="250126" y="183015"/>
                  </a:cubicBezTo>
                  <a:cubicBezTo>
                    <a:pt x="269550" y="182000"/>
                    <a:pt x="289100" y="181111"/>
                    <a:pt x="308651" y="180096"/>
                  </a:cubicBezTo>
                  <a:cubicBezTo>
                    <a:pt x="299003" y="160043"/>
                    <a:pt x="290370" y="123871"/>
                    <a:pt x="260028" y="136690"/>
                  </a:cubicBezTo>
                  <a:cubicBezTo>
                    <a:pt x="217373" y="151159"/>
                    <a:pt x="215723" y="201672"/>
                    <a:pt x="230195" y="237209"/>
                  </a:cubicBezTo>
                  <a:cubicBezTo>
                    <a:pt x="219912" y="273253"/>
                    <a:pt x="213184" y="322117"/>
                    <a:pt x="255331" y="340393"/>
                  </a:cubicBezTo>
                  <a:cubicBezTo>
                    <a:pt x="288212" y="357907"/>
                    <a:pt x="302049" y="316786"/>
                    <a:pt x="302430" y="291783"/>
                  </a:cubicBezTo>
                  <a:cubicBezTo>
                    <a:pt x="289735" y="293180"/>
                    <a:pt x="264218" y="295972"/>
                    <a:pt x="251396" y="297495"/>
                  </a:cubicBezTo>
                  <a:cubicBezTo>
                    <a:pt x="249111" y="264369"/>
                    <a:pt x="281991" y="224517"/>
                    <a:pt x="314237" y="252312"/>
                  </a:cubicBezTo>
                  <a:cubicBezTo>
                    <a:pt x="385202" y="305744"/>
                    <a:pt x="321219" y="422128"/>
                    <a:pt x="243271" y="424539"/>
                  </a:cubicBezTo>
                  <a:cubicBezTo>
                    <a:pt x="179034" y="423397"/>
                    <a:pt x="120763" y="382656"/>
                    <a:pt x="55891" y="389510"/>
                  </a:cubicBezTo>
                  <a:cubicBezTo>
                    <a:pt x="24661" y="409944"/>
                    <a:pt x="19710" y="450303"/>
                    <a:pt x="5745" y="481906"/>
                  </a:cubicBezTo>
                  <a:cubicBezTo>
                    <a:pt x="-22438" y="395602"/>
                    <a:pt x="57161" y="274015"/>
                    <a:pt x="155040" y="302952"/>
                  </a:cubicBezTo>
                  <a:cubicBezTo>
                    <a:pt x="179415" y="306760"/>
                    <a:pt x="172813" y="339124"/>
                    <a:pt x="178526" y="356131"/>
                  </a:cubicBezTo>
                  <a:cubicBezTo>
                    <a:pt x="158214" y="349150"/>
                    <a:pt x="138156" y="340774"/>
                    <a:pt x="116447" y="339124"/>
                  </a:cubicBezTo>
                  <a:cubicBezTo>
                    <a:pt x="133077" y="390145"/>
                    <a:pt x="215723" y="362730"/>
                    <a:pt x="200615" y="312598"/>
                  </a:cubicBezTo>
                  <a:cubicBezTo>
                    <a:pt x="179922" y="264496"/>
                    <a:pt x="105783" y="293306"/>
                    <a:pt x="81789" y="248124"/>
                  </a:cubicBezTo>
                  <a:cubicBezTo>
                    <a:pt x="120890" y="245712"/>
                    <a:pt x="160245" y="245839"/>
                    <a:pt x="199219" y="241143"/>
                  </a:cubicBezTo>
                  <a:cubicBezTo>
                    <a:pt x="161514" y="226548"/>
                    <a:pt x="110226" y="247870"/>
                    <a:pt x="82424" y="213475"/>
                  </a:cubicBezTo>
                  <a:cubicBezTo>
                    <a:pt x="118859" y="203449"/>
                    <a:pt x="157579" y="199641"/>
                    <a:pt x="192363" y="184030"/>
                  </a:cubicBezTo>
                  <a:cubicBezTo>
                    <a:pt x="222578" y="153190"/>
                    <a:pt x="185381" y="104072"/>
                    <a:pt x="147423" y="111307"/>
                  </a:cubicBezTo>
                  <a:cubicBezTo>
                    <a:pt x="135363" y="120572"/>
                    <a:pt x="125206" y="131867"/>
                    <a:pt x="115177" y="143163"/>
                  </a:cubicBezTo>
                  <a:cubicBezTo>
                    <a:pt x="135870" y="138340"/>
                    <a:pt x="155167" y="129710"/>
                    <a:pt x="174083" y="120318"/>
                  </a:cubicBezTo>
                  <a:cubicBezTo>
                    <a:pt x="180430" y="140879"/>
                    <a:pt x="182334" y="172100"/>
                    <a:pt x="154405" y="176796"/>
                  </a:cubicBezTo>
                  <a:cubicBezTo>
                    <a:pt x="58303" y="204210"/>
                    <a:pt x="-15963" y="84400"/>
                    <a:pt x="9427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9607" y="4983"/>
              <a:ext cx="925" cy="1376"/>
            </a:xfrm>
            <a:custGeom>
              <a:avLst/>
              <a:gdLst>
                <a:gd name="connsiteX0" fmla="*/ 525773 w 587364"/>
                <a:gd name="connsiteY0" fmla="*/ 89223 h 873700"/>
                <a:gd name="connsiteX1" fmla="*/ 577823 w 587364"/>
                <a:gd name="connsiteY1" fmla="*/ 0 h 873700"/>
                <a:gd name="connsiteX2" fmla="*/ 439192 w 587364"/>
                <a:gd name="connsiteY2" fmla="*/ 173496 h 873700"/>
                <a:gd name="connsiteX3" fmla="*/ 407328 w 587364"/>
                <a:gd name="connsiteY3" fmla="*/ 117018 h 873700"/>
                <a:gd name="connsiteX4" fmla="*/ 465217 w 587364"/>
                <a:gd name="connsiteY4" fmla="*/ 145067 h 873700"/>
                <a:gd name="connsiteX5" fmla="*/ 383461 w 587364"/>
                <a:gd name="connsiteY5" fmla="*/ 156870 h 873700"/>
                <a:gd name="connsiteX6" fmla="*/ 502795 w 587364"/>
                <a:gd name="connsiteY6" fmla="*/ 211572 h 873700"/>
                <a:gd name="connsiteX7" fmla="*/ 383334 w 587364"/>
                <a:gd name="connsiteY7" fmla="*/ 238351 h 873700"/>
                <a:gd name="connsiteX8" fmla="*/ 504064 w 587364"/>
                <a:gd name="connsiteY8" fmla="*/ 248631 h 873700"/>
                <a:gd name="connsiteX9" fmla="*/ 395394 w 587364"/>
                <a:gd name="connsiteY9" fmla="*/ 293053 h 873700"/>
                <a:gd name="connsiteX10" fmla="*/ 438558 w 587364"/>
                <a:gd name="connsiteY10" fmla="*/ 363619 h 873700"/>
                <a:gd name="connsiteX11" fmla="*/ 462043 w 587364"/>
                <a:gd name="connsiteY11" fmla="*/ 328209 h 873700"/>
                <a:gd name="connsiteX12" fmla="*/ 408851 w 587364"/>
                <a:gd name="connsiteY12" fmla="*/ 357654 h 873700"/>
                <a:gd name="connsiteX13" fmla="*/ 438558 w 587364"/>
                <a:gd name="connsiteY13" fmla="*/ 298891 h 873700"/>
                <a:gd name="connsiteX14" fmla="*/ 583663 w 587364"/>
                <a:gd name="connsiteY14" fmla="*/ 478733 h 873700"/>
                <a:gd name="connsiteX15" fmla="*/ 527296 w 587364"/>
                <a:gd name="connsiteY15" fmla="*/ 383799 h 873700"/>
                <a:gd name="connsiteX16" fmla="*/ 310083 w 587364"/>
                <a:gd name="connsiteY16" fmla="*/ 417813 h 873700"/>
                <a:gd name="connsiteX17" fmla="*/ 392220 w 587364"/>
                <a:gd name="connsiteY17" fmla="*/ 623927 h 873700"/>
                <a:gd name="connsiteX18" fmla="*/ 503049 w 587364"/>
                <a:gd name="connsiteY18" fmla="*/ 620500 h 873700"/>
                <a:gd name="connsiteX19" fmla="*/ 274537 w 587364"/>
                <a:gd name="connsiteY19" fmla="*/ 587882 h 873700"/>
                <a:gd name="connsiteX20" fmla="*/ 312876 w 587364"/>
                <a:gd name="connsiteY20" fmla="*/ 539146 h 873700"/>
                <a:gd name="connsiteX21" fmla="*/ 314653 w 587364"/>
                <a:gd name="connsiteY21" fmla="*/ 598162 h 873700"/>
                <a:gd name="connsiteX22" fmla="*/ 265396 w 587364"/>
                <a:gd name="connsiteY22" fmla="*/ 533942 h 873700"/>
                <a:gd name="connsiteX23" fmla="*/ 275045 w 587364"/>
                <a:gd name="connsiteY23" fmla="*/ 673805 h 873700"/>
                <a:gd name="connsiteX24" fmla="*/ 188718 w 587364"/>
                <a:gd name="connsiteY24" fmla="*/ 577348 h 873700"/>
                <a:gd name="connsiteX25" fmla="*/ 244830 w 587364"/>
                <a:gd name="connsiteY25" fmla="*/ 692208 h 873700"/>
                <a:gd name="connsiteX26" fmla="*/ 158630 w 587364"/>
                <a:gd name="connsiteY26" fmla="*/ 617708 h 873700"/>
                <a:gd name="connsiteX27" fmla="*/ 98456 w 587364"/>
                <a:gd name="connsiteY27" fmla="*/ 664667 h 873700"/>
                <a:gd name="connsiteX28" fmla="*/ 151521 w 587364"/>
                <a:gd name="connsiteY28" fmla="*/ 705915 h 873700"/>
                <a:gd name="connsiteX29" fmla="*/ 103026 w 587364"/>
                <a:gd name="connsiteY29" fmla="*/ 662510 h 873700"/>
                <a:gd name="connsiteX30" fmla="*/ 161423 w 587364"/>
                <a:gd name="connsiteY30" fmla="*/ 650706 h 873700"/>
                <a:gd name="connsiteX31" fmla="*/ 81190 w 587364"/>
                <a:gd name="connsiteY31" fmla="*/ 873700 h 873700"/>
                <a:gd name="connsiteX32" fmla="*/ 138826 w 587364"/>
                <a:gd name="connsiteY32" fmla="*/ 780035 h 873700"/>
                <a:gd name="connsiteX33" fmla="*/ 11748 w 587364"/>
                <a:gd name="connsiteY33" fmla="*/ 636238 h 873700"/>
                <a:gd name="connsiteX34" fmla="*/ 48564 w 587364"/>
                <a:gd name="connsiteY34" fmla="*/ 491805 h 873700"/>
                <a:gd name="connsiteX35" fmla="*/ 151521 w 587364"/>
                <a:gd name="connsiteY35" fmla="*/ 491552 h 873700"/>
                <a:gd name="connsiteX36" fmla="*/ 169040 w 587364"/>
                <a:gd name="connsiteY36" fmla="*/ 425301 h 873700"/>
                <a:gd name="connsiteX37" fmla="*/ 299419 w 587364"/>
                <a:gd name="connsiteY37" fmla="*/ 411847 h 873700"/>
                <a:gd name="connsiteX38" fmla="*/ 241529 w 587364"/>
                <a:gd name="connsiteY38" fmla="*/ 298764 h 873700"/>
                <a:gd name="connsiteX39" fmla="*/ 311733 w 587364"/>
                <a:gd name="connsiteY39" fmla="*/ 246728 h 873700"/>
                <a:gd name="connsiteX40" fmla="*/ 336743 w 587364"/>
                <a:gd name="connsiteY40" fmla="*/ 294322 h 873700"/>
                <a:gd name="connsiteX41" fmla="*/ 284058 w 587364"/>
                <a:gd name="connsiteY41" fmla="*/ 288864 h 873700"/>
                <a:gd name="connsiteX42" fmla="*/ 335092 w 587364"/>
                <a:gd name="connsiteY42" fmla="*/ 336078 h 873700"/>
                <a:gd name="connsiteX43" fmla="*/ 355024 w 587364"/>
                <a:gd name="connsiteY43" fmla="*/ 235813 h 873700"/>
                <a:gd name="connsiteX44" fmla="*/ 322778 w 587364"/>
                <a:gd name="connsiteY44" fmla="*/ 133898 h 873700"/>
                <a:gd name="connsiteX45" fmla="*/ 281011 w 587364"/>
                <a:gd name="connsiteY45" fmla="*/ 182000 h 873700"/>
                <a:gd name="connsiteX46" fmla="*/ 336616 w 587364"/>
                <a:gd name="connsiteY46" fmla="*/ 180223 h 873700"/>
                <a:gd name="connsiteX47" fmla="*/ 274664 w 587364"/>
                <a:gd name="connsiteY47" fmla="*/ 223502 h 873700"/>
                <a:gd name="connsiteX48" fmla="*/ 348930 w 587364"/>
                <a:gd name="connsiteY48" fmla="*/ 53559 h 873700"/>
                <a:gd name="connsiteX49" fmla="*/ 525773 w 587364"/>
                <a:gd name="connsiteY49" fmla="*/ 89223 h 873700"/>
                <a:gd name="connsiteX50" fmla="*/ 189226 w 587364"/>
                <a:gd name="connsiteY50" fmla="*/ 459061 h 873700"/>
                <a:gd name="connsiteX51" fmla="*/ 214362 w 587364"/>
                <a:gd name="connsiteY51" fmla="*/ 503482 h 873700"/>
                <a:gd name="connsiteX52" fmla="*/ 154441 w 587364"/>
                <a:gd name="connsiteY52" fmla="*/ 495359 h 873700"/>
                <a:gd name="connsiteX53" fmla="*/ 141238 w 587364"/>
                <a:gd name="connsiteY53" fmla="*/ 540288 h 873700"/>
                <a:gd name="connsiteX54" fmla="*/ 121053 w 587364"/>
                <a:gd name="connsiteY54" fmla="*/ 562118 h 873700"/>
                <a:gd name="connsiteX55" fmla="*/ 93378 w 587364"/>
                <a:gd name="connsiteY55" fmla="*/ 514143 h 873700"/>
                <a:gd name="connsiteX56" fmla="*/ 70907 w 587364"/>
                <a:gd name="connsiteY56" fmla="*/ 576586 h 873700"/>
                <a:gd name="connsiteX57" fmla="*/ 178181 w 587364"/>
                <a:gd name="connsiteY57" fmla="*/ 552853 h 873700"/>
                <a:gd name="connsiteX58" fmla="*/ 252701 w 587364"/>
                <a:gd name="connsiteY58" fmla="*/ 475941 h 873700"/>
                <a:gd name="connsiteX59" fmla="*/ 189226 w 587364"/>
                <a:gd name="connsiteY59" fmla="*/ 459061 h 87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7364" h="873700">
                  <a:moveTo>
                    <a:pt x="525773" y="89223"/>
                  </a:moveTo>
                  <a:cubicBezTo>
                    <a:pt x="554083" y="67266"/>
                    <a:pt x="562208" y="30460"/>
                    <a:pt x="577823" y="0"/>
                  </a:cubicBezTo>
                  <a:cubicBezTo>
                    <a:pt x="592549" y="80846"/>
                    <a:pt x="533898" y="193169"/>
                    <a:pt x="439192" y="173496"/>
                  </a:cubicBezTo>
                  <a:cubicBezTo>
                    <a:pt x="405677" y="176669"/>
                    <a:pt x="411644" y="138848"/>
                    <a:pt x="407328" y="117018"/>
                  </a:cubicBezTo>
                  <a:cubicBezTo>
                    <a:pt x="426497" y="126283"/>
                    <a:pt x="445794" y="135929"/>
                    <a:pt x="465217" y="145067"/>
                  </a:cubicBezTo>
                  <a:cubicBezTo>
                    <a:pt x="461663" y="88842"/>
                    <a:pt x="376098" y="105468"/>
                    <a:pt x="383461" y="156870"/>
                  </a:cubicBezTo>
                  <a:cubicBezTo>
                    <a:pt x="394886" y="207891"/>
                    <a:pt x="465471" y="192788"/>
                    <a:pt x="502795" y="211572"/>
                  </a:cubicBezTo>
                  <a:cubicBezTo>
                    <a:pt x="470295" y="240255"/>
                    <a:pt x="421292" y="219948"/>
                    <a:pt x="383334" y="238351"/>
                  </a:cubicBezTo>
                  <a:cubicBezTo>
                    <a:pt x="423323" y="243808"/>
                    <a:pt x="463821" y="244570"/>
                    <a:pt x="504064" y="248631"/>
                  </a:cubicBezTo>
                  <a:cubicBezTo>
                    <a:pt x="474104" y="277188"/>
                    <a:pt x="429036" y="272111"/>
                    <a:pt x="395394" y="293053"/>
                  </a:cubicBezTo>
                  <a:cubicBezTo>
                    <a:pt x="366576" y="320467"/>
                    <a:pt x="401488" y="374534"/>
                    <a:pt x="438558" y="363619"/>
                  </a:cubicBezTo>
                  <a:cubicBezTo>
                    <a:pt x="462424" y="366411"/>
                    <a:pt x="460647" y="344962"/>
                    <a:pt x="462043" y="328209"/>
                  </a:cubicBezTo>
                  <a:cubicBezTo>
                    <a:pt x="444270" y="337981"/>
                    <a:pt x="426624" y="347881"/>
                    <a:pt x="408851" y="357654"/>
                  </a:cubicBezTo>
                  <a:cubicBezTo>
                    <a:pt x="410247" y="333666"/>
                    <a:pt x="407455" y="302571"/>
                    <a:pt x="438558" y="298891"/>
                  </a:cubicBezTo>
                  <a:cubicBezTo>
                    <a:pt x="534025" y="277061"/>
                    <a:pt x="604610" y="394333"/>
                    <a:pt x="583663" y="478733"/>
                  </a:cubicBezTo>
                  <a:cubicBezTo>
                    <a:pt x="567794" y="445861"/>
                    <a:pt x="564747" y="400171"/>
                    <a:pt x="527296" y="383799"/>
                  </a:cubicBezTo>
                  <a:cubicBezTo>
                    <a:pt x="452776" y="382403"/>
                    <a:pt x="385619" y="433804"/>
                    <a:pt x="310083" y="417813"/>
                  </a:cubicBezTo>
                  <a:cubicBezTo>
                    <a:pt x="364037" y="474672"/>
                    <a:pt x="353246" y="559833"/>
                    <a:pt x="392220" y="623927"/>
                  </a:cubicBezTo>
                  <a:cubicBezTo>
                    <a:pt x="424085" y="652864"/>
                    <a:pt x="467502" y="628242"/>
                    <a:pt x="503049" y="620500"/>
                  </a:cubicBezTo>
                  <a:cubicBezTo>
                    <a:pt x="444778" y="693477"/>
                    <a:pt x="300435" y="686878"/>
                    <a:pt x="274537" y="587882"/>
                  </a:cubicBezTo>
                  <a:cubicBezTo>
                    <a:pt x="263492" y="560722"/>
                    <a:pt x="293579" y="548030"/>
                    <a:pt x="312876" y="539146"/>
                  </a:cubicBezTo>
                  <a:cubicBezTo>
                    <a:pt x="313257" y="553868"/>
                    <a:pt x="314145" y="583440"/>
                    <a:pt x="314653" y="598162"/>
                  </a:cubicBezTo>
                  <a:cubicBezTo>
                    <a:pt x="363275" y="571256"/>
                    <a:pt x="304751" y="505766"/>
                    <a:pt x="265396" y="533942"/>
                  </a:cubicBezTo>
                  <a:cubicBezTo>
                    <a:pt x="221090" y="570114"/>
                    <a:pt x="273394" y="628369"/>
                    <a:pt x="275045" y="673805"/>
                  </a:cubicBezTo>
                  <a:cubicBezTo>
                    <a:pt x="233278" y="654133"/>
                    <a:pt x="228834" y="599559"/>
                    <a:pt x="188718" y="577348"/>
                  </a:cubicBezTo>
                  <a:cubicBezTo>
                    <a:pt x="205856" y="616438"/>
                    <a:pt x="228580" y="652737"/>
                    <a:pt x="244830" y="692208"/>
                  </a:cubicBezTo>
                  <a:cubicBezTo>
                    <a:pt x="207760" y="677740"/>
                    <a:pt x="187956" y="642076"/>
                    <a:pt x="158630" y="617708"/>
                  </a:cubicBezTo>
                  <a:cubicBezTo>
                    <a:pt x="127273" y="605904"/>
                    <a:pt x="94520" y="631922"/>
                    <a:pt x="98456" y="664667"/>
                  </a:cubicBezTo>
                  <a:cubicBezTo>
                    <a:pt x="97186" y="693731"/>
                    <a:pt x="129686" y="700458"/>
                    <a:pt x="151521" y="705915"/>
                  </a:cubicBezTo>
                  <a:cubicBezTo>
                    <a:pt x="140730" y="685989"/>
                    <a:pt x="120418" y="675201"/>
                    <a:pt x="103026" y="662510"/>
                  </a:cubicBezTo>
                  <a:cubicBezTo>
                    <a:pt x="119529" y="651595"/>
                    <a:pt x="143142" y="629511"/>
                    <a:pt x="161423" y="650706"/>
                  </a:cubicBezTo>
                  <a:cubicBezTo>
                    <a:pt x="235182" y="723176"/>
                    <a:pt x="172595" y="852378"/>
                    <a:pt x="81190" y="873700"/>
                  </a:cubicBezTo>
                  <a:cubicBezTo>
                    <a:pt x="103534" y="844890"/>
                    <a:pt x="137937" y="819887"/>
                    <a:pt x="138826" y="780035"/>
                  </a:cubicBezTo>
                  <a:cubicBezTo>
                    <a:pt x="108992" y="722034"/>
                    <a:pt x="45136" y="691827"/>
                    <a:pt x="11748" y="636238"/>
                  </a:cubicBezTo>
                  <a:cubicBezTo>
                    <a:pt x="-16308" y="587755"/>
                    <a:pt x="9844" y="526200"/>
                    <a:pt x="48564" y="491805"/>
                  </a:cubicBezTo>
                  <a:cubicBezTo>
                    <a:pt x="78651" y="467310"/>
                    <a:pt x="118133" y="486221"/>
                    <a:pt x="151521" y="491552"/>
                  </a:cubicBezTo>
                  <a:cubicBezTo>
                    <a:pt x="152029" y="468960"/>
                    <a:pt x="148982" y="441292"/>
                    <a:pt x="169040" y="425301"/>
                  </a:cubicBezTo>
                  <a:cubicBezTo>
                    <a:pt x="203190" y="389129"/>
                    <a:pt x="257018" y="403217"/>
                    <a:pt x="299419" y="411847"/>
                  </a:cubicBezTo>
                  <a:cubicBezTo>
                    <a:pt x="269713" y="381387"/>
                    <a:pt x="234293" y="345343"/>
                    <a:pt x="241529" y="298764"/>
                  </a:cubicBezTo>
                  <a:cubicBezTo>
                    <a:pt x="248258" y="268684"/>
                    <a:pt x="276949" y="231371"/>
                    <a:pt x="311733" y="246728"/>
                  </a:cubicBezTo>
                  <a:cubicBezTo>
                    <a:pt x="332173" y="253581"/>
                    <a:pt x="330649" y="277569"/>
                    <a:pt x="336743" y="294322"/>
                  </a:cubicBezTo>
                  <a:cubicBezTo>
                    <a:pt x="319223" y="292545"/>
                    <a:pt x="301577" y="290641"/>
                    <a:pt x="284058" y="288864"/>
                  </a:cubicBezTo>
                  <a:cubicBezTo>
                    <a:pt x="284947" y="315263"/>
                    <a:pt x="301831" y="362476"/>
                    <a:pt x="335092" y="336078"/>
                  </a:cubicBezTo>
                  <a:cubicBezTo>
                    <a:pt x="373686" y="316278"/>
                    <a:pt x="369242" y="269827"/>
                    <a:pt x="355024" y="235813"/>
                  </a:cubicBezTo>
                  <a:cubicBezTo>
                    <a:pt x="372670" y="199895"/>
                    <a:pt x="368100" y="144686"/>
                    <a:pt x="322778" y="133898"/>
                  </a:cubicBezTo>
                  <a:cubicBezTo>
                    <a:pt x="290533" y="125268"/>
                    <a:pt x="285582" y="159282"/>
                    <a:pt x="281011" y="182000"/>
                  </a:cubicBezTo>
                  <a:cubicBezTo>
                    <a:pt x="294976" y="181619"/>
                    <a:pt x="322651" y="180731"/>
                    <a:pt x="336616" y="180223"/>
                  </a:cubicBezTo>
                  <a:cubicBezTo>
                    <a:pt x="333696" y="209922"/>
                    <a:pt x="306528" y="247489"/>
                    <a:pt x="274664" y="223502"/>
                  </a:cubicBezTo>
                  <a:cubicBezTo>
                    <a:pt x="196081" y="172354"/>
                    <a:pt x="266285" y="44802"/>
                    <a:pt x="348930" y="53559"/>
                  </a:cubicBezTo>
                  <a:cubicBezTo>
                    <a:pt x="408978" y="59651"/>
                    <a:pt x="464583" y="91381"/>
                    <a:pt x="525773" y="89223"/>
                  </a:cubicBezTo>
                  <a:moveTo>
                    <a:pt x="189226" y="459061"/>
                  </a:moveTo>
                  <a:cubicBezTo>
                    <a:pt x="197985" y="473656"/>
                    <a:pt x="206364" y="488379"/>
                    <a:pt x="214362" y="503482"/>
                  </a:cubicBezTo>
                  <a:cubicBezTo>
                    <a:pt x="193669" y="519854"/>
                    <a:pt x="171452" y="516174"/>
                    <a:pt x="154441" y="495359"/>
                  </a:cubicBezTo>
                  <a:cubicBezTo>
                    <a:pt x="149109" y="509955"/>
                    <a:pt x="144920" y="524931"/>
                    <a:pt x="141238" y="540288"/>
                  </a:cubicBezTo>
                  <a:cubicBezTo>
                    <a:pt x="136287" y="545745"/>
                    <a:pt x="126131" y="556660"/>
                    <a:pt x="121053" y="562118"/>
                  </a:cubicBezTo>
                  <a:cubicBezTo>
                    <a:pt x="111785" y="546126"/>
                    <a:pt x="102518" y="530135"/>
                    <a:pt x="93378" y="514143"/>
                  </a:cubicBezTo>
                  <a:cubicBezTo>
                    <a:pt x="76874" y="530769"/>
                    <a:pt x="49199" y="551964"/>
                    <a:pt x="70907" y="576586"/>
                  </a:cubicBezTo>
                  <a:cubicBezTo>
                    <a:pt x="105819" y="605904"/>
                    <a:pt x="154822" y="587374"/>
                    <a:pt x="178181" y="552853"/>
                  </a:cubicBezTo>
                  <a:cubicBezTo>
                    <a:pt x="216520" y="545492"/>
                    <a:pt x="260826" y="522900"/>
                    <a:pt x="252701" y="475941"/>
                  </a:cubicBezTo>
                  <a:cubicBezTo>
                    <a:pt x="248131" y="440023"/>
                    <a:pt x="212965" y="450811"/>
                    <a:pt x="189226" y="45906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9380" y="5001"/>
              <a:ext cx="579" cy="697"/>
            </a:xfrm>
            <a:custGeom>
              <a:avLst/>
              <a:gdLst>
                <a:gd name="connsiteX0" fmla="*/ 0 w 367904"/>
                <a:gd name="connsiteY0" fmla="*/ 54823 h 442852"/>
                <a:gd name="connsiteX1" fmla="*/ 262789 w 367904"/>
                <a:gd name="connsiteY1" fmla="*/ 90487 h 442852"/>
                <a:gd name="connsiteX2" fmla="*/ 212770 w 367904"/>
                <a:gd name="connsiteY2" fmla="*/ 197733 h 442852"/>
                <a:gd name="connsiteX3" fmla="*/ 206423 w 367904"/>
                <a:gd name="connsiteY3" fmla="*/ 131989 h 442852"/>
                <a:gd name="connsiteX4" fmla="*/ 214801 w 367904"/>
                <a:gd name="connsiteY4" fmla="*/ 213724 h 442852"/>
                <a:gd name="connsiteX5" fmla="*/ 266344 w 367904"/>
                <a:gd name="connsiteY5" fmla="*/ 185548 h 442852"/>
                <a:gd name="connsiteX6" fmla="*/ 267486 w 367904"/>
                <a:gd name="connsiteY6" fmla="*/ 50508 h 442852"/>
                <a:gd name="connsiteX7" fmla="*/ 367904 w 367904"/>
                <a:gd name="connsiteY7" fmla="*/ 198367 h 442852"/>
                <a:gd name="connsiteX8" fmla="*/ 260377 w 367904"/>
                <a:gd name="connsiteY8" fmla="*/ 345084 h 442852"/>
                <a:gd name="connsiteX9" fmla="*/ 205407 w 367904"/>
                <a:gd name="connsiteY9" fmla="*/ 333661 h 442852"/>
                <a:gd name="connsiteX10" fmla="*/ 224196 w 367904"/>
                <a:gd name="connsiteY10" fmla="*/ 269949 h 442852"/>
                <a:gd name="connsiteX11" fmla="*/ 180398 w 367904"/>
                <a:gd name="connsiteY11" fmla="*/ 315004 h 442852"/>
                <a:gd name="connsiteX12" fmla="*/ 226354 w 367904"/>
                <a:gd name="connsiteY12" fmla="*/ 362345 h 442852"/>
                <a:gd name="connsiteX13" fmla="*/ 363461 w 367904"/>
                <a:gd name="connsiteY13" fmla="*/ 287082 h 442852"/>
                <a:gd name="connsiteX14" fmla="*/ 283482 w 367904"/>
                <a:gd name="connsiteY14" fmla="*/ 419330 h 442852"/>
                <a:gd name="connsiteX15" fmla="*/ 61191 w 367904"/>
                <a:gd name="connsiteY15" fmla="*/ 326300 h 442852"/>
                <a:gd name="connsiteX16" fmla="*/ 105369 w 367904"/>
                <a:gd name="connsiteY16" fmla="*/ 294063 h 442852"/>
                <a:gd name="connsiteX17" fmla="*/ 136092 w 367904"/>
                <a:gd name="connsiteY17" fmla="*/ 356252 h 442852"/>
                <a:gd name="connsiteX18" fmla="*/ 119461 w 367904"/>
                <a:gd name="connsiteY18" fmla="*/ 297744 h 442852"/>
                <a:gd name="connsiteX19" fmla="*/ 187888 w 367904"/>
                <a:gd name="connsiteY19" fmla="*/ 247484 h 442852"/>
                <a:gd name="connsiteX20" fmla="*/ 128094 w 367904"/>
                <a:gd name="connsiteY20" fmla="*/ 172857 h 442852"/>
                <a:gd name="connsiteX21" fmla="*/ 152976 w 367904"/>
                <a:gd name="connsiteY21" fmla="*/ 96071 h 442852"/>
                <a:gd name="connsiteX22" fmla="*/ 0 w 367904"/>
                <a:gd name="connsiteY22" fmla="*/ 54823 h 44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7904" h="442852">
                  <a:moveTo>
                    <a:pt x="0" y="54823"/>
                  </a:moveTo>
                  <a:cubicBezTo>
                    <a:pt x="68554" y="-25896"/>
                    <a:pt x="228639" y="-20312"/>
                    <a:pt x="262789" y="90487"/>
                  </a:cubicBezTo>
                  <a:cubicBezTo>
                    <a:pt x="277261" y="127547"/>
                    <a:pt x="262916" y="206363"/>
                    <a:pt x="212770" y="197733"/>
                  </a:cubicBezTo>
                  <a:cubicBezTo>
                    <a:pt x="200583" y="177933"/>
                    <a:pt x="208327" y="153692"/>
                    <a:pt x="206423" y="131989"/>
                  </a:cubicBezTo>
                  <a:cubicBezTo>
                    <a:pt x="185476" y="155723"/>
                    <a:pt x="181413" y="198875"/>
                    <a:pt x="214801" y="213724"/>
                  </a:cubicBezTo>
                  <a:cubicBezTo>
                    <a:pt x="236764" y="227558"/>
                    <a:pt x="256314" y="202555"/>
                    <a:pt x="266344" y="185548"/>
                  </a:cubicBezTo>
                  <a:cubicBezTo>
                    <a:pt x="292876" y="144300"/>
                    <a:pt x="270914" y="94676"/>
                    <a:pt x="267486" y="50508"/>
                  </a:cubicBezTo>
                  <a:cubicBezTo>
                    <a:pt x="319155" y="82872"/>
                    <a:pt x="362572" y="135924"/>
                    <a:pt x="367904" y="198367"/>
                  </a:cubicBezTo>
                  <a:cubicBezTo>
                    <a:pt x="364350" y="263476"/>
                    <a:pt x="315093" y="315512"/>
                    <a:pt x="260377" y="345084"/>
                  </a:cubicBezTo>
                  <a:cubicBezTo>
                    <a:pt x="242604" y="354857"/>
                    <a:pt x="213024" y="357141"/>
                    <a:pt x="205407" y="333661"/>
                  </a:cubicBezTo>
                  <a:cubicBezTo>
                    <a:pt x="185476" y="310435"/>
                    <a:pt x="214293" y="290255"/>
                    <a:pt x="224196" y="269949"/>
                  </a:cubicBezTo>
                  <a:cubicBezTo>
                    <a:pt x="206169" y="280102"/>
                    <a:pt x="178620" y="289113"/>
                    <a:pt x="180398" y="315004"/>
                  </a:cubicBezTo>
                  <a:cubicBezTo>
                    <a:pt x="177351" y="340769"/>
                    <a:pt x="199948" y="364883"/>
                    <a:pt x="226354" y="362345"/>
                  </a:cubicBezTo>
                  <a:cubicBezTo>
                    <a:pt x="285132" y="371736"/>
                    <a:pt x="323725" y="320462"/>
                    <a:pt x="363461" y="287082"/>
                  </a:cubicBezTo>
                  <a:cubicBezTo>
                    <a:pt x="350766" y="337596"/>
                    <a:pt x="330327" y="390901"/>
                    <a:pt x="283482" y="419330"/>
                  </a:cubicBezTo>
                  <a:cubicBezTo>
                    <a:pt x="205407" y="476951"/>
                    <a:pt x="73886" y="422123"/>
                    <a:pt x="61191" y="326300"/>
                  </a:cubicBezTo>
                  <a:cubicBezTo>
                    <a:pt x="59286" y="299393"/>
                    <a:pt x="86454" y="299774"/>
                    <a:pt x="105369" y="294063"/>
                  </a:cubicBezTo>
                  <a:cubicBezTo>
                    <a:pt x="113113" y="315766"/>
                    <a:pt x="118445" y="339753"/>
                    <a:pt x="136092" y="356252"/>
                  </a:cubicBezTo>
                  <a:cubicBezTo>
                    <a:pt x="132537" y="336200"/>
                    <a:pt x="126951" y="316654"/>
                    <a:pt x="119461" y="297744"/>
                  </a:cubicBezTo>
                  <a:cubicBezTo>
                    <a:pt x="141931" y="281117"/>
                    <a:pt x="179636" y="277944"/>
                    <a:pt x="187888" y="247484"/>
                  </a:cubicBezTo>
                  <a:cubicBezTo>
                    <a:pt x="187380" y="212455"/>
                    <a:pt x="166179" y="176283"/>
                    <a:pt x="128094" y="172857"/>
                  </a:cubicBezTo>
                  <a:cubicBezTo>
                    <a:pt x="150183" y="154073"/>
                    <a:pt x="171511" y="124882"/>
                    <a:pt x="152976" y="96071"/>
                  </a:cubicBezTo>
                  <a:cubicBezTo>
                    <a:pt x="123904" y="38832"/>
                    <a:pt x="51415" y="54823"/>
                    <a:pt x="0" y="548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9243" y="5104"/>
              <a:ext cx="373" cy="617"/>
            </a:xfrm>
            <a:custGeom>
              <a:avLst/>
              <a:gdLst>
                <a:gd name="connsiteX0" fmla="*/ 9041 w 237171"/>
                <a:gd name="connsiteY0" fmla="*/ 94993 h 391725"/>
                <a:gd name="connsiteX1" fmla="*/ 137515 w 237171"/>
                <a:gd name="connsiteY1" fmla="*/ 947 h 391725"/>
                <a:gd name="connsiteX2" fmla="*/ 228539 w 237171"/>
                <a:gd name="connsiteY2" fmla="*/ 45749 h 391725"/>
                <a:gd name="connsiteX3" fmla="*/ 208735 w 237171"/>
                <a:gd name="connsiteY3" fmla="*/ 93850 h 391725"/>
                <a:gd name="connsiteX4" fmla="*/ 206450 w 237171"/>
                <a:gd name="connsiteY4" fmla="*/ 113396 h 391725"/>
                <a:gd name="connsiteX5" fmla="*/ 169253 w 237171"/>
                <a:gd name="connsiteY5" fmla="*/ 158578 h 391725"/>
                <a:gd name="connsiteX6" fmla="*/ 193374 w 237171"/>
                <a:gd name="connsiteY6" fmla="*/ 197542 h 391725"/>
                <a:gd name="connsiteX7" fmla="*/ 133326 w 237171"/>
                <a:gd name="connsiteY7" fmla="*/ 245771 h 391725"/>
                <a:gd name="connsiteX8" fmla="*/ 237172 w 237171"/>
                <a:gd name="connsiteY8" fmla="*/ 391726 h 391725"/>
                <a:gd name="connsiteX9" fmla="*/ 66930 w 237171"/>
                <a:gd name="connsiteY9" fmla="*/ 303391 h 391725"/>
                <a:gd name="connsiteX10" fmla="*/ 98414 w 237171"/>
                <a:gd name="connsiteY10" fmla="*/ 117584 h 391725"/>
                <a:gd name="connsiteX11" fmla="*/ 140181 w 237171"/>
                <a:gd name="connsiteY11" fmla="*/ 157563 h 391725"/>
                <a:gd name="connsiteX12" fmla="*/ 101461 w 237171"/>
                <a:gd name="connsiteY12" fmla="*/ 198303 h 391725"/>
                <a:gd name="connsiteX13" fmla="*/ 148433 w 237171"/>
                <a:gd name="connsiteY13" fmla="*/ 146267 h 391725"/>
                <a:gd name="connsiteX14" fmla="*/ 71120 w 237171"/>
                <a:gd name="connsiteY14" fmla="*/ 117203 h 391725"/>
                <a:gd name="connsiteX15" fmla="*/ 26433 w 237171"/>
                <a:gd name="connsiteY15" fmla="*/ 240186 h 391725"/>
                <a:gd name="connsiteX16" fmla="*/ 9041 w 237171"/>
                <a:gd name="connsiteY16" fmla="*/ 94993 h 3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171" h="391725">
                  <a:moveTo>
                    <a:pt x="9041" y="94993"/>
                  </a:moveTo>
                  <a:cubicBezTo>
                    <a:pt x="26179" y="40037"/>
                    <a:pt x="79879" y="439"/>
                    <a:pt x="137515" y="947"/>
                  </a:cubicBezTo>
                  <a:cubicBezTo>
                    <a:pt x="173569" y="-3749"/>
                    <a:pt x="214955" y="8689"/>
                    <a:pt x="228539" y="45749"/>
                  </a:cubicBezTo>
                  <a:cubicBezTo>
                    <a:pt x="242631" y="65929"/>
                    <a:pt x="220668" y="80651"/>
                    <a:pt x="208735" y="93850"/>
                  </a:cubicBezTo>
                  <a:cubicBezTo>
                    <a:pt x="208227" y="98800"/>
                    <a:pt x="207084" y="108573"/>
                    <a:pt x="206450" y="113396"/>
                  </a:cubicBezTo>
                  <a:cubicBezTo>
                    <a:pt x="192358" y="126595"/>
                    <a:pt x="172554" y="137510"/>
                    <a:pt x="169253" y="158578"/>
                  </a:cubicBezTo>
                  <a:cubicBezTo>
                    <a:pt x="175347" y="168351"/>
                    <a:pt x="187407" y="187896"/>
                    <a:pt x="193374" y="197542"/>
                  </a:cubicBezTo>
                  <a:cubicBezTo>
                    <a:pt x="173442" y="213661"/>
                    <a:pt x="146148" y="222418"/>
                    <a:pt x="133326" y="245771"/>
                  </a:cubicBezTo>
                  <a:cubicBezTo>
                    <a:pt x="130025" y="313799"/>
                    <a:pt x="191343" y="353270"/>
                    <a:pt x="237172" y="391726"/>
                  </a:cubicBezTo>
                  <a:cubicBezTo>
                    <a:pt x="171411" y="388553"/>
                    <a:pt x="102858" y="361266"/>
                    <a:pt x="66930" y="303391"/>
                  </a:cubicBezTo>
                  <a:cubicBezTo>
                    <a:pt x="28845" y="246659"/>
                    <a:pt x="34812" y="153629"/>
                    <a:pt x="98414" y="117584"/>
                  </a:cubicBezTo>
                  <a:cubicBezTo>
                    <a:pt x="124058" y="110350"/>
                    <a:pt x="137769" y="136114"/>
                    <a:pt x="140181" y="157563"/>
                  </a:cubicBezTo>
                  <a:cubicBezTo>
                    <a:pt x="127994" y="171778"/>
                    <a:pt x="114410" y="184850"/>
                    <a:pt x="101461" y="198303"/>
                  </a:cubicBezTo>
                  <a:cubicBezTo>
                    <a:pt x="121392" y="185358"/>
                    <a:pt x="153892" y="176855"/>
                    <a:pt x="148433" y="146267"/>
                  </a:cubicBezTo>
                  <a:cubicBezTo>
                    <a:pt x="153511" y="104511"/>
                    <a:pt x="97145" y="99942"/>
                    <a:pt x="71120" y="117203"/>
                  </a:cubicBezTo>
                  <a:cubicBezTo>
                    <a:pt x="31257" y="144871"/>
                    <a:pt x="35446" y="198050"/>
                    <a:pt x="26433" y="240186"/>
                  </a:cubicBezTo>
                  <a:cubicBezTo>
                    <a:pt x="4851" y="195638"/>
                    <a:pt x="-10637" y="143094"/>
                    <a:pt x="9041" y="9499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任意多边形: 形状 88"/>
            <p:cNvSpPr/>
            <p:nvPr/>
          </p:nvSpPr>
          <p:spPr>
            <a:xfrm>
              <a:off x="9544" y="5317"/>
              <a:ext cx="108" cy="103"/>
            </a:xfrm>
            <a:custGeom>
              <a:avLst/>
              <a:gdLst>
                <a:gd name="connsiteX0" fmla="*/ 2719 w 68733"/>
                <a:gd name="connsiteY0" fmla="*/ 6751 h 65640"/>
                <a:gd name="connsiteX1" fmla="*/ 68733 w 68733"/>
                <a:gd name="connsiteY1" fmla="*/ 6623 h 65640"/>
                <a:gd name="connsiteX2" fmla="*/ 62386 w 68733"/>
                <a:gd name="connsiteY2" fmla="*/ 65640 h 65640"/>
                <a:gd name="connsiteX3" fmla="*/ 2592 w 68733"/>
                <a:gd name="connsiteY3" fmla="*/ 65640 h 65640"/>
                <a:gd name="connsiteX4" fmla="*/ 2719 w 68733"/>
                <a:gd name="connsiteY4" fmla="*/ 6751 h 6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33" h="65640">
                  <a:moveTo>
                    <a:pt x="2719" y="6751"/>
                  </a:moveTo>
                  <a:cubicBezTo>
                    <a:pt x="23031" y="-7210"/>
                    <a:pt x="46898" y="4466"/>
                    <a:pt x="68733" y="6623"/>
                  </a:cubicBezTo>
                  <a:cubicBezTo>
                    <a:pt x="66575" y="26296"/>
                    <a:pt x="64544" y="45968"/>
                    <a:pt x="62386" y="65640"/>
                  </a:cubicBezTo>
                  <a:cubicBezTo>
                    <a:pt x="42327" y="65640"/>
                    <a:pt x="22396" y="65640"/>
                    <a:pt x="2592" y="65640"/>
                  </a:cubicBezTo>
                  <a:cubicBezTo>
                    <a:pt x="1322" y="46095"/>
                    <a:pt x="-2613" y="26042"/>
                    <a:pt x="2719" y="675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任意多边形: 形状 91"/>
            <p:cNvSpPr/>
            <p:nvPr/>
          </p:nvSpPr>
          <p:spPr>
            <a:xfrm>
              <a:off x="8811" y="5616"/>
              <a:ext cx="787" cy="744"/>
            </a:xfrm>
            <a:custGeom>
              <a:avLst/>
              <a:gdLst>
                <a:gd name="connsiteX0" fmla="*/ 180398 w 499960"/>
                <a:gd name="connsiteY0" fmla="*/ 31389 h 472681"/>
                <a:gd name="connsiteX1" fmla="*/ 352416 w 499960"/>
                <a:gd name="connsiteY1" fmla="*/ 75810 h 472681"/>
                <a:gd name="connsiteX2" fmla="*/ 280816 w 499960"/>
                <a:gd name="connsiteY2" fmla="*/ 105001 h 472681"/>
                <a:gd name="connsiteX3" fmla="*/ 312934 w 499960"/>
                <a:gd name="connsiteY3" fmla="*/ 59311 h 472681"/>
                <a:gd name="connsiteX4" fmla="*/ 248189 w 499960"/>
                <a:gd name="connsiteY4" fmla="*/ 76444 h 472681"/>
                <a:gd name="connsiteX5" fmla="*/ 320805 w 499960"/>
                <a:gd name="connsiteY5" fmla="*/ 152595 h 472681"/>
                <a:gd name="connsiteX6" fmla="*/ 430237 w 499960"/>
                <a:gd name="connsiteY6" fmla="*/ 172521 h 472681"/>
                <a:gd name="connsiteX7" fmla="*/ 400912 w 499960"/>
                <a:gd name="connsiteY7" fmla="*/ 117312 h 472681"/>
                <a:gd name="connsiteX8" fmla="*/ 384027 w 499960"/>
                <a:gd name="connsiteY8" fmla="*/ 162875 h 472681"/>
                <a:gd name="connsiteX9" fmla="*/ 381869 w 499960"/>
                <a:gd name="connsiteY9" fmla="*/ 83171 h 472681"/>
                <a:gd name="connsiteX10" fmla="*/ 492697 w 499960"/>
                <a:gd name="connsiteY10" fmla="*/ 226715 h 472681"/>
                <a:gd name="connsiteX11" fmla="*/ 364477 w 499960"/>
                <a:gd name="connsiteY11" fmla="*/ 381047 h 472681"/>
                <a:gd name="connsiteX12" fmla="*/ 418939 w 499960"/>
                <a:gd name="connsiteY12" fmla="*/ 472681 h 472681"/>
                <a:gd name="connsiteX13" fmla="*/ 336928 w 499960"/>
                <a:gd name="connsiteY13" fmla="*/ 253621 h 472681"/>
                <a:gd name="connsiteX14" fmla="*/ 386566 w 499960"/>
                <a:gd name="connsiteY14" fmla="*/ 265044 h 472681"/>
                <a:gd name="connsiteX15" fmla="*/ 349369 w 499960"/>
                <a:gd name="connsiteY15" fmla="*/ 299185 h 472681"/>
                <a:gd name="connsiteX16" fmla="*/ 399388 w 499960"/>
                <a:gd name="connsiteY16" fmla="*/ 292077 h 472681"/>
                <a:gd name="connsiteX17" fmla="*/ 347592 w 499960"/>
                <a:gd name="connsiteY17" fmla="*/ 215546 h 472681"/>
                <a:gd name="connsiteX18" fmla="*/ 256949 w 499960"/>
                <a:gd name="connsiteY18" fmla="*/ 295377 h 472681"/>
                <a:gd name="connsiteX19" fmla="*/ 309761 w 499960"/>
                <a:gd name="connsiteY19" fmla="*/ 175059 h 472681"/>
                <a:gd name="connsiteX20" fmla="*/ 229020 w 499960"/>
                <a:gd name="connsiteY20" fmla="*/ 277482 h 472681"/>
                <a:gd name="connsiteX21" fmla="*/ 253648 w 499960"/>
                <a:gd name="connsiteY21" fmla="*/ 164906 h 472681"/>
                <a:gd name="connsiteX22" fmla="*/ 190300 w 499960"/>
                <a:gd name="connsiteY22" fmla="*/ 134827 h 472681"/>
                <a:gd name="connsiteX23" fmla="*/ 166687 w 499960"/>
                <a:gd name="connsiteY23" fmla="*/ 191432 h 472681"/>
                <a:gd name="connsiteX24" fmla="*/ 191442 w 499960"/>
                <a:gd name="connsiteY24" fmla="*/ 188513 h 472681"/>
                <a:gd name="connsiteX25" fmla="*/ 184714 w 499960"/>
                <a:gd name="connsiteY25" fmla="*/ 141299 h 472681"/>
                <a:gd name="connsiteX26" fmla="*/ 227623 w 499960"/>
                <a:gd name="connsiteY26" fmla="*/ 188005 h 472681"/>
                <a:gd name="connsiteX27" fmla="*/ 0 w 499960"/>
                <a:gd name="connsiteY27" fmla="*/ 227349 h 472681"/>
                <a:gd name="connsiteX28" fmla="*/ 106258 w 499960"/>
                <a:gd name="connsiteY28" fmla="*/ 227857 h 472681"/>
                <a:gd name="connsiteX29" fmla="*/ 180398 w 499960"/>
                <a:gd name="connsiteY29" fmla="*/ 31389 h 47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9960" h="472681">
                  <a:moveTo>
                    <a:pt x="180398" y="31389"/>
                  </a:moveTo>
                  <a:cubicBezTo>
                    <a:pt x="229147" y="-20521"/>
                    <a:pt x="350639" y="-9606"/>
                    <a:pt x="352416" y="75810"/>
                  </a:cubicBezTo>
                  <a:cubicBezTo>
                    <a:pt x="354828" y="115408"/>
                    <a:pt x="307602" y="121500"/>
                    <a:pt x="280816" y="105001"/>
                  </a:cubicBezTo>
                  <a:cubicBezTo>
                    <a:pt x="291480" y="89771"/>
                    <a:pt x="302271" y="74541"/>
                    <a:pt x="312934" y="59311"/>
                  </a:cubicBezTo>
                  <a:cubicBezTo>
                    <a:pt x="290718" y="53726"/>
                    <a:pt x="249967" y="40908"/>
                    <a:pt x="248189" y="76444"/>
                  </a:cubicBezTo>
                  <a:cubicBezTo>
                    <a:pt x="240191" y="121881"/>
                    <a:pt x="282339" y="146376"/>
                    <a:pt x="320805" y="152595"/>
                  </a:cubicBezTo>
                  <a:cubicBezTo>
                    <a:pt x="345561" y="185467"/>
                    <a:pt x="398119" y="208439"/>
                    <a:pt x="430237" y="172521"/>
                  </a:cubicBezTo>
                  <a:cubicBezTo>
                    <a:pt x="450042" y="148153"/>
                    <a:pt x="424398" y="123277"/>
                    <a:pt x="400912" y="117312"/>
                  </a:cubicBezTo>
                  <a:cubicBezTo>
                    <a:pt x="396722" y="128734"/>
                    <a:pt x="388216" y="151453"/>
                    <a:pt x="384027" y="162875"/>
                  </a:cubicBezTo>
                  <a:cubicBezTo>
                    <a:pt x="347338" y="148914"/>
                    <a:pt x="340991" y="95990"/>
                    <a:pt x="381869" y="83171"/>
                  </a:cubicBezTo>
                  <a:cubicBezTo>
                    <a:pt x="461086" y="52838"/>
                    <a:pt x="521388" y="160210"/>
                    <a:pt x="492697" y="226715"/>
                  </a:cubicBezTo>
                  <a:cubicBezTo>
                    <a:pt x="462102" y="287508"/>
                    <a:pt x="391517" y="317715"/>
                    <a:pt x="364477" y="381047"/>
                  </a:cubicBezTo>
                  <a:cubicBezTo>
                    <a:pt x="363080" y="419249"/>
                    <a:pt x="400150" y="443363"/>
                    <a:pt x="418939" y="472681"/>
                  </a:cubicBezTo>
                  <a:cubicBezTo>
                    <a:pt x="331088" y="451740"/>
                    <a:pt x="265962" y="325076"/>
                    <a:pt x="336928" y="253621"/>
                  </a:cubicBezTo>
                  <a:cubicBezTo>
                    <a:pt x="350131" y="234838"/>
                    <a:pt x="393168" y="234584"/>
                    <a:pt x="386566" y="265044"/>
                  </a:cubicBezTo>
                  <a:cubicBezTo>
                    <a:pt x="377553" y="279513"/>
                    <a:pt x="365111" y="290808"/>
                    <a:pt x="349369" y="299185"/>
                  </a:cubicBezTo>
                  <a:cubicBezTo>
                    <a:pt x="366127" y="297281"/>
                    <a:pt x="382757" y="294870"/>
                    <a:pt x="399388" y="292077"/>
                  </a:cubicBezTo>
                  <a:cubicBezTo>
                    <a:pt x="401800" y="257810"/>
                    <a:pt x="396214" y="203362"/>
                    <a:pt x="347592" y="215546"/>
                  </a:cubicBezTo>
                  <a:cubicBezTo>
                    <a:pt x="315093" y="239660"/>
                    <a:pt x="293765" y="276594"/>
                    <a:pt x="256949" y="295377"/>
                  </a:cubicBezTo>
                  <a:cubicBezTo>
                    <a:pt x="270152" y="253368"/>
                    <a:pt x="295161" y="216435"/>
                    <a:pt x="309761" y="175059"/>
                  </a:cubicBezTo>
                  <a:cubicBezTo>
                    <a:pt x="277515" y="205139"/>
                    <a:pt x="263043" y="249052"/>
                    <a:pt x="229020" y="277482"/>
                  </a:cubicBezTo>
                  <a:cubicBezTo>
                    <a:pt x="233209" y="239026"/>
                    <a:pt x="247174" y="202727"/>
                    <a:pt x="253648" y="164906"/>
                  </a:cubicBezTo>
                  <a:cubicBezTo>
                    <a:pt x="251363" y="136857"/>
                    <a:pt x="214166" y="118962"/>
                    <a:pt x="190300" y="134827"/>
                  </a:cubicBezTo>
                  <a:cubicBezTo>
                    <a:pt x="167068" y="143203"/>
                    <a:pt x="173542" y="172648"/>
                    <a:pt x="166687" y="191432"/>
                  </a:cubicBezTo>
                  <a:cubicBezTo>
                    <a:pt x="172907" y="190797"/>
                    <a:pt x="185349" y="189274"/>
                    <a:pt x="191442" y="188513"/>
                  </a:cubicBezTo>
                  <a:cubicBezTo>
                    <a:pt x="189792" y="176709"/>
                    <a:pt x="186364" y="153103"/>
                    <a:pt x="184714" y="141299"/>
                  </a:cubicBezTo>
                  <a:cubicBezTo>
                    <a:pt x="210104" y="143584"/>
                    <a:pt x="237145" y="158560"/>
                    <a:pt x="227623" y="188005"/>
                  </a:cubicBezTo>
                  <a:cubicBezTo>
                    <a:pt x="202995" y="284970"/>
                    <a:pt x="60683" y="295885"/>
                    <a:pt x="0" y="227349"/>
                  </a:cubicBezTo>
                  <a:cubicBezTo>
                    <a:pt x="34404" y="228619"/>
                    <a:pt x="74901" y="248672"/>
                    <a:pt x="106258" y="227857"/>
                  </a:cubicBezTo>
                  <a:cubicBezTo>
                    <a:pt x="147390" y="169475"/>
                    <a:pt x="132029" y="86217"/>
                    <a:pt x="180398" y="3138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任意多边形: 形状 94"/>
            <p:cNvSpPr/>
            <p:nvPr/>
          </p:nvSpPr>
          <p:spPr>
            <a:xfrm>
              <a:off x="8744" y="5676"/>
              <a:ext cx="244" cy="256"/>
            </a:xfrm>
            <a:custGeom>
              <a:avLst/>
              <a:gdLst>
                <a:gd name="connsiteX0" fmla="*/ 120096 w 155007"/>
                <a:gd name="connsiteY0" fmla="*/ 0 h 162708"/>
                <a:gd name="connsiteX1" fmla="*/ 155007 w 155007"/>
                <a:gd name="connsiteY1" fmla="*/ 71709 h 162708"/>
                <a:gd name="connsiteX2" fmla="*/ 124920 w 155007"/>
                <a:gd name="connsiteY2" fmla="*/ 64728 h 162708"/>
                <a:gd name="connsiteX3" fmla="*/ 57509 w 155007"/>
                <a:gd name="connsiteY3" fmla="*/ 137706 h 162708"/>
                <a:gd name="connsiteX4" fmla="*/ 104989 w 155007"/>
                <a:gd name="connsiteY4" fmla="*/ 105469 h 162708"/>
                <a:gd name="connsiteX5" fmla="*/ 73885 w 155007"/>
                <a:gd name="connsiteY5" fmla="*/ 158520 h 162708"/>
                <a:gd name="connsiteX6" fmla="*/ 39228 w 155007"/>
                <a:gd name="connsiteY6" fmla="*/ 144305 h 162708"/>
                <a:gd name="connsiteX7" fmla="*/ 16631 w 155007"/>
                <a:gd name="connsiteY7" fmla="*/ 162708 h 162708"/>
                <a:gd name="connsiteX8" fmla="*/ 0 w 155007"/>
                <a:gd name="connsiteY8" fmla="*/ 117145 h 162708"/>
                <a:gd name="connsiteX9" fmla="*/ 81757 w 155007"/>
                <a:gd name="connsiteY9" fmla="*/ 70059 h 162708"/>
                <a:gd name="connsiteX10" fmla="*/ 52685 w 155007"/>
                <a:gd name="connsiteY10" fmla="*/ 49117 h 162708"/>
                <a:gd name="connsiteX11" fmla="*/ 120096 w 155007"/>
                <a:gd name="connsiteY11" fmla="*/ 0 h 16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7" h="162708">
                  <a:moveTo>
                    <a:pt x="120096" y="0"/>
                  </a:moveTo>
                  <a:cubicBezTo>
                    <a:pt x="142058" y="17895"/>
                    <a:pt x="151072" y="44294"/>
                    <a:pt x="155007" y="71709"/>
                  </a:cubicBezTo>
                  <a:cubicBezTo>
                    <a:pt x="147517" y="69932"/>
                    <a:pt x="132410" y="66505"/>
                    <a:pt x="124920" y="64728"/>
                  </a:cubicBezTo>
                  <a:cubicBezTo>
                    <a:pt x="98768" y="84654"/>
                    <a:pt x="39736" y="93919"/>
                    <a:pt x="57509" y="137706"/>
                  </a:cubicBezTo>
                  <a:cubicBezTo>
                    <a:pt x="73251" y="126918"/>
                    <a:pt x="88993" y="116003"/>
                    <a:pt x="104989" y="105469"/>
                  </a:cubicBezTo>
                  <a:cubicBezTo>
                    <a:pt x="97118" y="124125"/>
                    <a:pt x="95213" y="149382"/>
                    <a:pt x="73885" y="158520"/>
                  </a:cubicBezTo>
                  <a:cubicBezTo>
                    <a:pt x="62079" y="154205"/>
                    <a:pt x="50526" y="149509"/>
                    <a:pt x="39228" y="144305"/>
                  </a:cubicBezTo>
                  <a:cubicBezTo>
                    <a:pt x="33515" y="148874"/>
                    <a:pt x="22216" y="158012"/>
                    <a:pt x="16631" y="162708"/>
                  </a:cubicBezTo>
                  <a:cubicBezTo>
                    <a:pt x="8760" y="148113"/>
                    <a:pt x="3301" y="132883"/>
                    <a:pt x="0" y="117145"/>
                  </a:cubicBezTo>
                  <a:cubicBezTo>
                    <a:pt x="27802" y="102423"/>
                    <a:pt x="55351" y="87192"/>
                    <a:pt x="81757" y="70059"/>
                  </a:cubicBezTo>
                  <a:cubicBezTo>
                    <a:pt x="72362" y="62570"/>
                    <a:pt x="62206" y="56098"/>
                    <a:pt x="52685" y="49117"/>
                  </a:cubicBezTo>
                  <a:cubicBezTo>
                    <a:pt x="82645" y="44421"/>
                    <a:pt x="102449" y="22338"/>
                    <a:pt x="120096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任意多边形: 形状 96"/>
            <p:cNvSpPr/>
            <p:nvPr/>
          </p:nvSpPr>
          <p:spPr>
            <a:xfrm>
              <a:off x="8669" y="5705"/>
              <a:ext cx="170" cy="179"/>
            </a:xfrm>
            <a:custGeom>
              <a:avLst/>
              <a:gdLst>
                <a:gd name="connsiteX0" fmla="*/ 45829 w 107908"/>
                <a:gd name="connsiteY0" fmla="*/ 539 h 113495"/>
                <a:gd name="connsiteX1" fmla="*/ 107908 w 107908"/>
                <a:gd name="connsiteY1" fmla="*/ 10058 h 113495"/>
                <a:gd name="connsiteX2" fmla="*/ 62333 w 107908"/>
                <a:gd name="connsiteY2" fmla="*/ 20846 h 113495"/>
                <a:gd name="connsiteX3" fmla="*/ 77313 w 107908"/>
                <a:gd name="connsiteY3" fmla="*/ 65140 h 113495"/>
                <a:gd name="connsiteX4" fmla="*/ 55224 w 107908"/>
                <a:gd name="connsiteY4" fmla="*/ 77070 h 113495"/>
                <a:gd name="connsiteX5" fmla="*/ 0 w 107908"/>
                <a:gd name="connsiteY5" fmla="*/ 113496 h 113495"/>
                <a:gd name="connsiteX6" fmla="*/ 29960 w 107908"/>
                <a:gd name="connsiteY6" fmla="*/ 74659 h 113495"/>
                <a:gd name="connsiteX7" fmla="*/ 22470 w 107908"/>
                <a:gd name="connsiteY7" fmla="*/ 54860 h 113495"/>
                <a:gd name="connsiteX8" fmla="*/ 45829 w 107908"/>
                <a:gd name="connsiteY8" fmla="*/ 539 h 1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08" h="113495">
                  <a:moveTo>
                    <a:pt x="45829" y="539"/>
                  </a:moveTo>
                  <a:cubicBezTo>
                    <a:pt x="67030" y="-984"/>
                    <a:pt x="88485" y="285"/>
                    <a:pt x="107908" y="10058"/>
                  </a:cubicBezTo>
                  <a:cubicBezTo>
                    <a:pt x="96483" y="12723"/>
                    <a:pt x="73759" y="18180"/>
                    <a:pt x="62333" y="20846"/>
                  </a:cubicBezTo>
                  <a:cubicBezTo>
                    <a:pt x="67284" y="35568"/>
                    <a:pt x="73378" y="50037"/>
                    <a:pt x="77313" y="65140"/>
                  </a:cubicBezTo>
                  <a:cubicBezTo>
                    <a:pt x="71854" y="68186"/>
                    <a:pt x="60683" y="74151"/>
                    <a:pt x="55224" y="77070"/>
                  </a:cubicBezTo>
                  <a:cubicBezTo>
                    <a:pt x="40624" y="95220"/>
                    <a:pt x="22343" y="107277"/>
                    <a:pt x="0" y="113496"/>
                  </a:cubicBezTo>
                  <a:cubicBezTo>
                    <a:pt x="7490" y="103723"/>
                    <a:pt x="22470" y="84305"/>
                    <a:pt x="29960" y="74659"/>
                  </a:cubicBezTo>
                  <a:cubicBezTo>
                    <a:pt x="27548" y="67932"/>
                    <a:pt x="25009" y="61333"/>
                    <a:pt x="22470" y="54860"/>
                  </a:cubicBezTo>
                  <a:cubicBezTo>
                    <a:pt x="36816" y="40010"/>
                    <a:pt x="41767" y="20084"/>
                    <a:pt x="45829" y="53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任意多边形: 形状 99"/>
            <p:cNvSpPr/>
            <p:nvPr/>
          </p:nvSpPr>
          <p:spPr>
            <a:xfrm>
              <a:off x="8145" y="5835"/>
              <a:ext cx="370" cy="251"/>
            </a:xfrm>
            <a:custGeom>
              <a:avLst/>
              <a:gdLst>
                <a:gd name="connsiteX0" fmla="*/ 62302 w 235209"/>
                <a:gd name="connsiteY0" fmla="*/ 22909 h 159599"/>
                <a:gd name="connsiteX1" fmla="*/ 123238 w 235209"/>
                <a:gd name="connsiteY1" fmla="*/ 10979 h 159599"/>
                <a:gd name="connsiteX2" fmla="*/ 235209 w 235209"/>
                <a:gd name="connsiteY2" fmla="*/ 89922 h 159599"/>
                <a:gd name="connsiteX3" fmla="*/ 109020 w 235209"/>
                <a:gd name="connsiteY3" fmla="*/ 158838 h 159599"/>
                <a:gd name="connsiteX4" fmla="*/ 96 w 235209"/>
                <a:gd name="connsiteY4" fmla="*/ 76722 h 159599"/>
                <a:gd name="connsiteX5" fmla="*/ 64714 w 235209"/>
                <a:gd name="connsiteY5" fmla="*/ 60350 h 159599"/>
                <a:gd name="connsiteX6" fmla="*/ 49607 w 235209"/>
                <a:gd name="connsiteY6" fmla="*/ 83576 h 159599"/>
                <a:gd name="connsiteX7" fmla="*/ 169956 w 235209"/>
                <a:gd name="connsiteY7" fmla="*/ 100202 h 159599"/>
                <a:gd name="connsiteX8" fmla="*/ 62302 w 235209"/>
                <a:gd name="connsiteY8" fmla="*/ 22909 h 15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09" h="159599">
                  <a:moveTo>
                    <a:pt x="62302" y="22909"/>
                  </a:moveTo>
                  <a:cubicBezTo>
                    <a:pt x="75124" y="4125"/>
                    <a:pt x="106227" y="-11231"/>
                    <a:pt x="123238" y="10979"/>
                  </a:cubicBezTo>
                  <a:cubicBezTo>
                    <a:pt x="156626" y="42708"/>
                    <a:pt x="192427" y="71900"/>
                    <a:pt x="235209" y="89922"/>
                  </a:cubicBezTo>
                  <a:cubicBezTo>
                    <a:pt x="194331" y="114671"/>
                    <a:pt x="155230" y="144496"/>
                    <a:pt x="109020" y="158838"/>
                  </a:cubicBezTo>
                  <a:cubicBezTo>
                    <a:pt x="60397" y="165565"/>
                    <a:pt x="4285" y="126855"/>
                    <a:pt x="96" y="76722"/>
                  </a:cubicBezTo>
                  <a:cubicBezTo>
                    <a:pt x="-2570" y="40043"/>
                    <a:pt x="51257" y="21513"/>
                    <a:pt x="64714" y="60350"/>
                  </a:cubicBezTo>
                  <a:cubicBezTo>
                    <a:pt x="60905" y="66188"/>
                    <a:pt x="53415" y="77738"/>
                    <a:pt x="49607" y="83576"/>
                  </a:cubicBezTo>
                  <a:cubicBezTo>
                    <a:pt x="92770" y="80149"/>
                    <a:pt x="126412" y="124443"/>
                    <a:pt x="169956" y="100202"/>
                  </a:cubicBezTo>
                  <a:cubicBezTo>
                    <a:pt x="121461" y="104517"/>
                    <a:pt x="74489" y="68853"/>
                    <a:pt x="62302" y="2290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任意多边形: 形状 100"/>
            <p:cNvSpPr/>
            <p:nvPr/>
          </p:nvSpPr>
          <p:spPr>
            <a:xfrm>
              <a:off x="8513" y="5819"/>
              <a:ext cx="117" cy="141"/>
            </a:xfrm>
            <a:custGeom>
              <a:avLst/>
              <a:gdLst>
                <a:gd name="connsiteX0" fmla="*/ 0 w 74266"/>
                <a:gd name="connsiteY0" fmla="*/ 9900 h 89603"/>
                <a:gd name="connsiteX1" fmla="*/ 53192 w 74266"/>
                <a:gd name="connsiteY1" fmla="*/ 0 h 89603"/>
                <a:gd name="connsiteX2" fmla="*/ 30341 w 74266"/>
                <a:gd name="connsiteY2" fmla="*/ 37060 h 89603"/>
                <a:gd name="connsiteX3" fmla="*/ 74266 w 74266"/>
                <a:gd name="connsiteY3" fmla="*/ 57748 h 89603"/>
                <a:gd name="connsiteX4" fmla="*/ 22470 w 74266"/>
                <a:gd name="connsiteY4" fmla="*/ 89604 h 89603"/>
                <a:gd name="connsiteX5" fmla="*/ 0 w 74266"/>
                <a:gd name="connsiteY5" fmla="*/ 9900 h 8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66" h="89603">
                  <a:moveTo>
                    <a:pt x="0" y="9900"/>
                  </a:moveTo>
                  <a:cubicBezTo>
                    <a:pt x="13330" y="7361"/>
                    <a:pt x="39990" y="2411"/>
                    <a:pt x="53192" y="0"/>
                  </a:cubicBezTo>
                  <a:cubicBezTo>
                    <a:pt x="47480" y="9265"/>
                    <a:pt x="36054" y="27795"/>
                    <a:pt x="30341" y="37060"/>
                  </a:cubicBezTo>
                  <a:cubicBezTo>
                    <a:pt x="44687" y="44421"/>
                    <a:pt x="59286" y="51402"/>
                    <a:pt x="74266" y="57748"/>
                  </a:cubicBezTo>
                  <a:cubicBezTo>
                    <a:pt x="61317" y="65616"/>
                    <a:pt x="35419" y="81608"/>
                    <a:pt x="22470" y="89604"/>
                  </a:cubicBezTo>
                  <a:cubicBezTo>
                    <a:pt x="11806" y="63966"/>
                    <a:pt x="4062" y="37314"/>
                    <a:pt x="0" y="99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任意多边形: 形状 101"/>
            <p:cNvSpPr/>
            <p:nvPr/>
          </p:nvSpPr>
          <p:spPr>
            <a:xfrm>
              <a:off x="10697" y="5829"/>
              <a:ext cx="364" cy="247"/>
            </a:xfrm>
            <a:custGeom>
              <a:avLst/>
              <a:gdLst>
                <a:gd name="connsiteX0" fmla="*/ 109178 w 231389"/>
                <a:gd name="connsiteY0" fmla="*/ 10172 h 157142"/>
                <a:gd name="connsiteX1" fmla="*/ 170115 w 231389"/>
                <a:gd name="connsiteY1" fmla="*/ 15122 h 157142"/>
                <a:gd name="connsiteX2" fmla="*/ 64237 w 231389"/>
                <a:gd name="connsiteY2" fmla="*/ 102188 h 157142"/>
                <a:gd name="connsiteX3" fmla="*/ 117176 w 231389"/>
                <a:gd name="connsiteY3" fmla="*/ 111072 h 157142"/>
                <a:gd name="connsiteX4" fmla="*/ 153357 w 231389"/>
                <a:gd name="connsiteY4" fmla="*/ 77439 h 157142"/>
                <a:gd name="connsiteX5" fmla="*/ 188903 w 231389"/>
                <a:gd name="connsiteY5" fmla="*/ 86830 h 157142"/>
                <a:gd name="connsiteX6" fmla="*/ 165671 w 231389"/>
                <a:gd name="connsiteY6" fmla="*/ 50024 h 157142"/>
                <a:gd name="connsiteX7" fmla="*/ 229401 w 231389"/>
                <a:gd name="connsiteY7" fmla="*/ 54340 h 157142"/>
                <a:gd name="connsiteX8" fmla="*/ 140408 w 231389"/>
                <a:gd name="connsiteY8" fmla="*/ 157143 h 157142"/>
                <a:gd name="connsiteX9" fmla="*/ 0 w 231389"/>
                <a:gd name="connsiteY9" fmla="*/ 89877 h 157142"/>
                <a:gd name="connsiteX10" fmla="*/ 109178 w 231389"/>
                <a:gd name="connsiteY10" fmla="*/ 10172 h 15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389" h="157142">
                  <a:moveTo>
                    <a:pt x="109178" y="10172"/>
                  </a:moveTo>
                  <a:cubicBezTo>
                    <a:pt x="126063" y="-8992"/>
                    <a:pt x="153103" y="2557"/>
                    <a:pt x="170115" y="15122"/>
                  </a:cubicBezTo>
                  <a:cubicBezTo>
                    <a:pt x="160720" y="65382"/>
                    <a:pt x="111844" y="95334"/>
                    <a:pt x="64237" y="102188"/>
                  </a:cubicBezTo>
                  <a:cubicBezTo>
                    <a:pt x="81883" y="105107"/>
                    <a:pt x="99530" y="108026"/>
                    <a:pt x="117176" y="111072"/>
                  </a:cubicBezTo>
                  <a:cubicBezTo>
                    <a:pt x="129236" y="99776"/>
                    <a:pt x="141296" y="88607"/>
                    <a:pt x="153357" y="77439"/>
                  </a:cubicBezTo>
                  <a:cubicBezTo>
                    <a:pt x="165163" y="80485"/>
                    <a:pt x="176970" y="83658"/>
                    <a:pt x="188903" y="86830"/>
                  </a:cubicBezTo>
                  <a:cubicBezTo>
                    <a:pt x="181159" y="74519"/>
                    <a:pt x="173415" y="62209"/>
                    <a:pt x="165671" y="50024"/>
                  </a:cubicBezTo>
                  <a:cubicBezTo>
                    <a:pt x="186745" y="42029"/>
                    <a:pt x="213532" y="30860"/>
                    <a:pt x="229401" y="54340"/>
                  </a:cubicBezTo>
                  <a:cubicBezTo>
                    <a:pt x="242604" y="106503"/>
                    <a:pt x="187507" y="150797"/>
                    <a:pt x="140408" y="157143"/>
                  </a:cubicBezTo>
                  <a:cubicBezTo>
                    <a:pt x="87977" y="150289"/>
                    <a:pt x="46464" y="112214"/>
                    <a:pt x="0" y="89877"/>
                  </a:cubicBezTo>
                  <a:cubicBezTo>
                    <a:pt x="42275" y="71981"/>
                    <a:pt x="76551" y="41648"/>
                    <a:pt x="109178" y="1017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任意多边形: 形状 102"/>
            <p:cNvSpPr/>
            <p:nvPr/>
          </p:nvSpPr>
          <p:spPr>
            <a:xfrm>
              <a:off x="8370" y="5920"/>
              <a:ext cx="1233" cy="1109"/>
            </a:xfrm>
            <a:custGeom>
              <a:avLst/>
              <a:gdLst>
                <a:gd name="connsiteX0" fmla="*/ 129833 w 782674"/>
                <a:gd name="connsiteY0" fmla="*/ 24368 h 704011"/>
                <a:gd name="connsiteX1" fmla="*/ 166014 w 782674"/>
                <a:gd name="connsiteY1" fmla="*/ 0 h 704011"/>
                <a:gd name="connsiteX2" fmla="*/ 166903 w 782674"/>
                <a:gd name="connsiteY2" fmla="*/ 60667 h 704011"/>
                <a:gd name="connsiteX3" fmla="*/ 206766 w 782674"/>
                <a:gd name="connsiteY3" fmla="*/ 34902 h 704011"/>
                <a:gd name="connsiteX4" fmla="*/ 195340 w 782674"/>
                <a:gd name="connsiteY4" fmla="*/ 73993 h 704011"/>
                <a:gd name="connsiteX5" fmla="*/ 259450 w 782674"/>
                <a:gd name="connsiteY5" fmla="*/ 61174 h 704011"/>
                <a:gd name="connsiteX6" fmla="*/ 231775 w 782674"/>
                <a:gd name="connsiteY6" fmla="*/ 136563 h 704011"/>
                <a:gd name="connsiteX7" fmla="*/ 288649 w 782674"/>
                <a:gd name="connsiteY7" fmla="*/ 138086 h 704011"/>
                <a:gd name="connsiteX8" fmla="*/ 286618 w 782674"/>
                <a:gd name="connsiteY8" fmla="*/ 93538 h 704011"/>
                <a:gd name="connsiteX9" fmla="*/ 328639 w 782674"/>
                <a:gd name="connsiteY9" fmla="*/ 92650 h 704011"/>
                <a:gd name="connsiteX10" fmla="*/ 322291 w 782674"/>
                <a:gd name="connsiteY10" fmla="*/ 149001 h 704011"/>
                <a:gd name="connsiteX11" fmla="*/ 344888 w 782674"/>
                <a:gd name="connsiteY11" fmla="*/ 129456 h 704011"/>
                <a:gd name="connsiteX12" fmla="*/ 451654 w 782674"/>
                <a:gd name="connsiteY12" fmla="*/ 140498 h 704011"/>
                <a:gd name="connsiteX13" fmla="*/ 353140 w 782674"/>
                <a:gd name="connsiteY13" fmla="*/ 207002 h 704011"/>
                <a:gd name="connsiteX14" fmla="*/ 400874 w 782674"/>
                <a:gd name="connsiteY14" fmla="*/ 215887 h 704011"/>
                <a:gd name="connsiteX15" fmla="*/ 378022 w 782674"/>
                <a:gd name="connsiteY15" fmla="*/ 264369 h 704011"/>
                <a:gd name="connsiteX16" fmla="*/ 325592 w 782674"/>
                <a:gd name="connsiteY16" fmla="*/ 284042 h 704011"/>
                <a:gd name="connsiteX17" fmla="*/ 366597 w 782674"/>
                <a:gd name="connsiteY17" fmla="*/ 313740 h 704011"/>
                <a:gd name="connsiteX18" fmla="*/ 315309 w 782674"/>
                <a:gd name="connsiteY18" fmla="*/ 376057 h 704011"/>
                <a:gd name="connsiteX19" fmla="*/ 331178 w 782674"/>
                <a:gd name="connsiteY19" fmla="*/ 336839 h 704011"/>
                <a:gd name="connsiteX20" fmla="*/ 315436 w 782674"/>
                <a:gd name="connsiteY20" fmla="*/ 328843 h 704011"/>
                <a:gd name="connsiteX21" fmla="*/ 296266 w 782674"/>
                <a:gd name="connsiteY21" fmla="*/ 404359 h 704011"/>
                <a:gd name="connsiteX22" fmla="*/ 344507 w 782674"/>
                <a:gd name="connsiteY22" fmla="*/ 407024 h 704011"/>
                <a:gd name="connsiteX23" fmla="*/ 374341 w 782674"/>
                <a:gd name="connsiteY23" fmla="*/ 454111 h 704011"/>
                <a:gd name="connsiteX24" fmla="*/ 424741 w 782674"/>
                <a:gd name="connsiteY24" fmla="*/ 385576 h 704011"/>
                <a:gd name="connsiteX25" fmla="*/ 387290 w 782674"/>
                <a:gd name="connsiteY25" fmla="*/ 416670 h 704011"/>
                <a:gd name="connsiteX26" fmla="*/ 419789 w 782674"/>
                <a:gd name="connsiteY26" fmla="*/ 338362 h 704011"/>
                <a:gd name="connsiteX27" fmla="*/ 458890 w 782674"/>
                <a:gd name="connsiteY27" fmla="*/ 366665 h 704011"/>
                <a:gd name="connsiteX28" fmla="*/ 475267 w 782674"/>
                <a:gd name="connsiteY28" fmla="*/ 264115 h 704011"/>
                <a:gd name="connsiteX29" fmla="*/ 518684 w 782674"/>
                <a:gd name="connsiteY29" fmla="*/ 299652 h 704011"/>
                <a:gd name="connsiteX30" fmla="*/ 520589 w 782674"/>
                <a:gd name="connsiteY30" fmla="*/ 182380 h 704011"/>
                <a:gd name="connsiteX31" fmla="*/ 580129 w 782674"/>
                <a:gd name="connsiteY31" fmla="*/ 264877 h 704011"/>
                <a:gd name="connsiteX32" fmla="*/ 579494 w 782674"/>
                <a:gd name="connsiteY32" fmla="*/ 297875 h 704011"/>
                <a:gd name="connsiteX33" fmla="*/ 617579 w 782674"/>
                <a:gd name="connsiteY33" fmla="*/ 263989 h 704011"/>
                <a:gd name="connsiteX34" fmla="*/ 645381 w 782674"/>
                <a:gd name="connsiteY34" fmla="*/ 301175 h 704011"/>
                <a:gd name="connsiteX35" fmla="*/ 601330 w 782674"/>
                <a:gd name="connsiteY35" fmla="*/ 324655 h 704011"/>
                <a:gd name="connsiteX36" fmla="*/ 645762 w 782674"/>
                <a:gd name="connsiteY36" fmla="*/ 359304 h 704011"/>
                <a:gd name="connsiteX37" fmla="*/ 685371 w 782674"/>
                <a:gd name="connsiteY37" fmla="*/ 313106 h 704011"/>
                <a:gd name="connsiteX38" fmla="*/ 706191 w 782674"/>
                <a:gd name="connsiteY38" fmla="*/ 376564 h 704011"/>
                <a:gd name="connsiteX39" fmla="*/ 726503 w 782674"/>
                <a:gd name="connsiteY39" fmla="*/ 359430 h 704011"/>
                <a:gd name="connsiteX40" fmla="*/ 762303 w 782674"/>
                <a:gd name="connsiteY40" fmla="*/ 387352 h 704011"/>
                <a:gd name="connsiteX41" fmla="*/ 763954 w 782674"/>
                <a:gd name="connsiteY41" fmla="*/ 287722 h 704011"/>
                <a:gd name="connsiteX42" fmla="*/ 728154 w 782674"/>
                <a:gd name="connsiteY42" fmla="*/ 295591 h 704011"/>
                <a:gd name="connsiteX43" fmla="*/ 738564 w 782674"/>
                <a:gd name="connsiteY43" fmla="*/ 263354 h 704011"/>
                <a:gd name="connsiteX44" fmla="*/ 699463 w 782674"/>
                <a:gd name="connsiteY44" fmla="*/ 245458 h 704011"/>
                <a:gd name="connsiteX45" fmla="*/ 737294 w 782674"/>
                <a:gd name="connsiteY45" fmla="*/ 193422 h 704011"/>
                <a:gd name="connsiteX46" fmla="*/ 728662 w 782674"/>
                <a:gd name="connsiteY46" fmla="*/ 243808 h 704011"/>
                <a:gd name="connsiteX47" fmla="*/ 757860 w 782674"/>
                <a:gd name="connsiteY47" fmla="*/ 236067 h 704011"/>
                <a:gd name="connsiteX48" fmla="*/ 746308 w 782674"/>
                <a:gd name="connsiteY48" fmla="*/ 124125 h 704011"/>
                <a:gd name="connsiteX49" fmla="*/ 782235 w 782674"/>
                <a:gd name="connsiteY49" fmla="*/ 110799 h 704011"/>
                <a:gd name="connsiteX50" fmla="*/ 778426 w 782674"/>
                <a:gd name="connsiteY50" fmla="*/ 429235 h 704011"/>
                <a:gd name="connsiteX51" fmla="*/ 696289 w 782674"/>
                <a:gd name="connsiteY51" fmla="*/ 381387 h 704011"/>
                <a:gd name="connsiteX52" fmla="*/ 554611 w 782674"/>
                <a:gd name="connsiteY52" fmla="*/ 548538 h 704011"/>
                <a:gd name="connsiteX53" fmla="*/ 559563 w 782674"/>
                <a:gd name="connsiteY53" fmla="*/ 581536 h 704011"/>
                <a:gd name="connsiteX54" fmla="*/ 501038 w 782674"/>
                <a:gd name="connsiteY54" fmla="*/ 651976 h 704011"/>
                <a:gd name="connsiteX55" fmla="*/ 389194 w 782674"/>
                <a:gd name="connsiteY55" fmla="*/ 477591 h 704011"/>
                <a:gd name="connsiteX56" fmla="*/ 385132 w 782674"/>
                <a:gd name="connsiteY56" fmla="*/ 540796 h 704011"/>
                <a:gd name="connsiteX57" fmla="*/ 511575 w 782674"/>
                <a:gd name="connsiteY57" fmla="*/ 660479 h 704011"/>
                <a:gd name="connsiteX58" fmla="*/ 585207 w 782674"/>
                <a:gd name="connsiteY58" fmla="*/ 602731 h 704011"/>
                <a:gd name="connsiteX59" fmla="*/ 524143 w 782674"/>
                <a:gd name="connsiteY59" fmla="*/ 704011 h 704011"/>
                <a:gd name="connsiteX60" fmla="*/ 431850 w 782674"/>
                <a:gd name="connsiteY60" fmla="*/ 647787 h 704011"/>
                <a:gd name="connsiteX61" fmla="*/ 303248 w 782674"/>
                <a:gd name="connsiteY61" fmla="*/ 483556 h 704011"/>
                <a:gd name="connsiteX62" fmla="*/ 67246 w 782674"/>
                <a:gd name="connsiteY62" fmla="*/ 441800 h 704011"/>
                <a:gd name="connsiteX63" fmla="*/ 2755 w 782674"/>
                <a:gd name="connsiteY63" fmla="*/ 363238 h 704011"/>
                <a:gd name="connsiteX64" fmla="*/ 68897 w 782674"/>
                <a:gd name="connsiteY64" fmla="*/ 292799 h 704011"/>
                <a:gd name="connsiteX65" fmla="*/ 43506 w 782674"/>
                <a:gd name="connsiteY65" fmla="*/ 377072 h 704011"/>
                <a:gd name="connsiteX66" fmla="*/ 132118 w 782674"/>
                <a:gd name="connsiteY66" fmla="*/ 424539 h 704011"/>
                <a:gd name="connsiteX67" fmla="*/ 253103 w 782674"/>
                <a:gd name="connsiteY67" fmla="*/ 425047 h 704011"/>
                <a:gd name="connsiteX68" fmla="*/ 66231 w 782674"/>
                <a:gd name="connsiteY68" fmla="*/ 387733 h 704011"/>
                <a:gd name="connsiteX69" fmla="*/ 123486 w 782674"/>
                <a:gd name="connsiteY69" fmla="*/ 293687 h 704011"/>
                <a:gd name="connsiteX70" fmla="*/ 188231 w 782674"/>
                <a:gd name="connsiteY70" fmla="*/ 91634 h 704011"/>
                <a:gd name="connsiteX71" fmla="*/ 129833 w 782674"/>
                <a:gd name="connsiteY71" fmla="*/ 24368 h 704011"/>
                <a:gd name="connsiteX72" fmla="*/ 189754 w 782674"/>
                <a:gd name="connsiteY72" fmla="*/ 180477 h 704011"/>
                <a:gd name="connsiteX73" fmla="*/ 163729 w 782674"/>
                <a:gd name="connsiteY73" fmla="*/ 345850 h 704011"/>
                <a:gd name="connsiteX74" fmla="*/ 234060 w 782674"/>
                <a:gd name="connsiteY74" fmla="*/ 327067 h 704011"/>
                <a:gd name="connsiteX75" fmla="*/ 228601 w 782674"/>
                <a:gd name="connsiteY75" fmla="*/ 236828 h 704011"/>
                <a:gd name="connsiteX76" fmla="*/ 205877 w 782674"/>
                <a:gd name="connsiteY76" fmla="*/ 283661 h 704011"/>
                <a:gd name="connsiteX77" fmla="*/ 250564 w 782674"/>
                <a:gd name="connsiteY77" fmla="*/ 282899 h 704011"/>
                <a:gd name="connsiteX78" fmla="*/ 160175 w 782674"/>
                <a:gd name="connsiteY78" fmla="*/ 294956 h 704011"/>
                <a:gd name="connsiteX79" fmla="*/ 207654 w 782674"/>
                <a:gd name="connsiteY79" fmla="*/ 176035 h 704011"/>
                <a:gd name="connsiteX80" fmla="*/ 320768 w 782674"/>
                <a:gd name="connsiteY80" fmla="*/ 193549 h 704011"/>
                <a:gd name="connsiteX81" fmla="*/ 313785 w 782674"/>
                <a:gd name="connsiteY81" fmla="*/ 237463 h 704011"/>
                <a:gd name="connsiteX82" fmla="*/ 331051 w 782674"/>
                <a:gd name="connsiteY82" fmla="*/ 192026 h 704011"/>
                <a:gd name="connsiteX83" fmla="*/ 189754 w 782674"/>
                <a:gd name="connsiteY83" fmla="*/ 180477 h 70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2674" h="704011">
                  <a:moveTo>
                    <a:pt x="129833" y="24368"/>
                  </a:moveTo>
                  <a:cubicBezTo>
                    <a:pt x="138847" y="18276"/>
                    <a:pt x="157001" y="6092"/>
                    <a:pt x="166014" y="0"/>
                  </a:cubicBezTo>
                  <a:cubicBezTo>
                    <a:pt x="166141" y="20180"/>
                    <a:pt x="166522" y="40360"/>
                    <a:pt x="166903" y="60667"/>
                  </a:cubicBezTo>
                  <a:cubicBezTo>
                    <a:pt x="180233" y="52036"/>
                    <a:pt x="193563" y="43406"/>
                    <a:pt x="206766" y="34902"/>
                  </a:cubicBezTo>
                  <a:cubicBezTo>
                    <a:pt x="202957" y="47848"/>
                    <a:pt x="199148" y="60920"/>
                    <a:pt x="195340" y="73993"/>
                  </a:cubicBezTo>
                  <a:cubicBezTo>
                    <a:pt x="216668" y="69424"/>
                    <a:pt x="237995" y="65236"/>
                    <a:pt x="259450" y="61174"/>
                  </a:cubicBezTo>
                  <a:cubicBezTo>
                    <a:pt x="250183" y="86304"/>
                    <a:pt x="240662" y="111307"/>
                    <a:pt x="231775" y="136563"/>
                  </a:cubicBezTo>
                  <a:cubicBezTo>
                    <a:pt x="250818" y="137071"/>
                    <a:pt x="269733" y="137579"/>
                    <a:pt x="288649" y="138086"/>
                  </a:cubicBezTo>
                  <a:cubicBezTo>
                    <a:pt x="288141" y="126918"/>
                    <a:pt x="287126" y="104707"/>
                    <a:pt x="286618" y="93538"/>
                  </a:cubicBezTo>
                  <a:cubicBezTo>
                    <a:pt x="297155" y="93284"/>
                    <a:pt x="318102" y="92904"/>
                    <a:pt x="328639" y="92650"/>
                  </a:cubicBezTo>
                  <a:cubicBezTo>
                    <a:pt x="326480" y="111434"/>
                    <a:pt x="324449" y="130217"/>
                    <a:pt x="322291" y="149001"/>
                  </a:cubicBezTo>
                  <a:cubicBezTo>
                    <a:pt x="328004" y="144051"/>
                    <a:pt x="339303" y="134279"/>
                    <a:pt x="344888" y="129456"/>
                  </a:cubicBezTo>
                  <a:cubicBezTo>
                    <a:pt x="380054" y="136817"/>
                    <a:pt x="415854" y="139990"/>
                    <a:pt x="451654" y="140498"/>
                  </a:cubicBezTo>
                  <a:cubicBezTo>
                    <a:pt x="432611" y="182507"/>
                    <a:pt x="386147" y="183142"/>
                    <a:pt x="353140" y="207002"/>
                  </a:cubicBezTo>
                  <a:cubicBezTo>
                    <a:pt x="365074" y="209287"/>
                    <a:pt x="388940" y="213729"/>
                    <a:pt x="400874" y="215887"/>
                  </a:cubicBezTo>
                  <a:cubicBezTo>
                    <a:pt x="393130" y="232005"/>
                    <a:pt x="385513" y="248124"/>
                    <a:pt x="378022" y="264369"/>
                  </a:cubicBezTo>
                  <a:cubicBezTo>
                    <a:pt x="360503" y="270842"/>
                    <a:pt x="342984" y="277442"/>
                    <a:pt x="325592" y="284042"/>
                  </a:cubicBezTo>
                  <a:cubicBezTo>
                    <a:pt x="339556" y="293433"/>
                    <a:pt x="353140" y="303333"/>
                    <a:pt x="366597" y="313740"/>
                  </a:cubicBezTo>
                  <a:cubicBezTo>
                    <a:pt x="362662" y="343566"/>
                    <a:pt x="343492" y="365903"/>
                    <a:pt x="315309" y="376057"/>
                  </a:cubicBezTo>
                  <a:cubicBezTo>
                    <a:pt x="319244" y="366284"/>
                    <a:pt x="327242" y="346612"/>
                    <a:pt x="331178" y="336839"/>
                  </a:cubicBezTo>
                  <a:cubicBezTo>
                    <a:pt x="327242" y="334809"/>
                    <a:pt x="319371" y="330874"/>
                    <a:pt x="315436" y="328843"/>
                  </a:cubicBezTo>
                  <a:cubicBezTo>
                    <a:pt x="308834" y="353973"/>
                    <a:pt x="302360" y="379103"/>
                    <a:pt x="296266" y="404359"/>
                  </a:cubicBezTo>
                  <a:cubicBezTo>
                    <a:pt x="312389" y="405248"/>
                    <a:pt x="328512" y="406136"/>
                    <a:pt x="344507" y="407024"/>
                  </a:cubicBezTo>
                  <a:cubicBezTo>
                    <a:pt x="354410" y="422762"/>
                    <a:pt x="364312" y="438373"/>
                    <a:pt x="374341" y="454111"/>
                  </a:cubicBezTo>
                  <a:cubicBezTo>
                    <a:pt x="393130" y="432789"/>
                    <a:pt x="410268" y="410071"/>
                    <a:pt x="424741" y="385576"/>
                  </a:cubicBezTo>
                  <a:cubicBezTo>
                    <a:pt x="412172" y="395729"/>
                    <a:pt x="399731" y="406136"/>
                    <a:pt x="387290" y="416670"/>
                  </a:cubicBezTo>
                  <a:cubicBezTo>
                    <a:pt x="380435" y="384687"/>
                    <a:pt x="396684" y="358923"/>
                    <a:pt x="419789" y="338362"/>
                  </a:cubicBezTo>
                  <a:cubicBezTo>
                    <a:pt x="432738" y="347881"/>
                    <a:pt x="445815" y="357273"/>
                    <a:pt x="458890" y="366665"/>
                  </a:cubicBezTo>
                  <a:cubicBezTo>
                    <a:pt x="451527" y="331001"/>
                    <a:pt x="451273" y="293941"/>
                    <a:pt x="475267" y="264115"/>
                  </a:cubicBezTo>
                  <a:cubicBezTo>
                    <a:pt x="489739" y="276046"/>
                    <a:pt x="504085" y="287849"/>
                    <a:pt x="518684" y="299652"/>
                  </a:cubicBezTo>
                  <a:cubicBezTo>
                    <a:pt x="508401" y="260562"/>
                    <a:pt x="493675" y="218425"/>
                    <a:pt x="520589" y="182380"/>
                  </a:cubicBezTo>
                  <a:cubicBezTo>
                    <a:pt x="536838" y="212333"/>
                    <a:pt x="555881" y="240763"/>
                    <a:pt x="580129" y="264877"/>
                  </a:cubicBezTo>
                  <a:cubicBezTo>
                    <a:pt x="580002" y="273127"/>
                    <a:pt x="579621" y="289626"/>
                    <a:pt x="579494" y="297875"/>
                  </a:cubicBezTo>
                  <a:cubicBezTo>
                    <a:pt x="592189" y="286580"/>
                    <a:pt x="604757" y="275157"/>
                    <a:pt x="617579" y="263989"/>
                  </a:cubicBezTo>
                  <a:cubicBezTo>
                    <a:pt x="626847" y="276300"/>
                    <a:pt x="636114" y="288737"/>
                    <a:pt x="645381" y="301175"/>
                  </a:cubicBezTo>
                  <a:cubicBezTo>
                    <a:pt x="630655" y="308917"/>
                    <a:pt x="615929" y="316786"/>
                    <a:pt x="601330" y="324655"/>
                  </a:cubicBezTo>
                  <a:cubicBezTo>
                    <a:pt x="615548" y="335443"/>
                    <a:pt x="622403" y="370472"/>
                    <a:pt x="645762" y="359304"/>
                  </a:cubicBezTo>
                  <a:cubicBezTo>
                    <a:pt x="659219" y="344200"/>
                    <a:pt x="669502" y="326178"/>
                    <a:pt x="685371" y="313106"/>
                  </a:cubicBezTo>
                  <a:cubicBezTo>
                    <a:pt x="694131" y="333666"/>
                    <a:pt x="700224" y="355115"/>
                    <a:pt x="706191" y="376564"/>
                  </a:cubicBezTo>
                  <a:cubicBezTo>
                    <a:pt x="711269" y="372249"/>
                    <a:pt x="721425" y="363746"/>
                    <a:pt x="726503" y="359430"/>
                  </a:cubicBezTo>
                  <a:cubicBezTo>
                    <a:pt x="723203" y="383672"/>
                    <a:pt x="738691" y="408548"/>
                    <a:pt x="762303" y="387352"/>
                  </a:cubicBezTo>
                  <a:cubicBezTo>
                    <a:pt x="767001" y="354227"/>
                    <a:pt x="764716" y="320848"/>
                    <a:pt x="763954" y="287722"/>
                  </a:cubicBezTo>
                  <a:cubicBezTo>
                    <a:pt x="752020" y="290260"/>
                    <a:pt x="740087" y="292926"/>
                    <a:pt x="728154" y="295591"/>
                  </a:cubicBezTo>
                  <a:cubicBezTo>
                    <a:pt x="731581" y="284803"/>
                    <a:pt x="735009" y="274142"/>
                    <a:pt x="738564" y="263354"/>
                  </a:cubicBezTo>
                  <a:cubicBezTo>
                    <a:pt x="725488" y="257389"/>
                    <a:pt x="712412" y="251424"/>
                    <a:pt x="699463" y="245458"/>
                  </a:cubicBezTo>
                  <a:cubicBezTo>
                    <a:pt x="708095" y="225405"/>
                    <a:pt x="719140" y="206368"/>
                    <a:pt x="737294" y="193422"/>
                  </a:cubicBezTo>
                  <a:cubicBezTo>
                    <a:pt x="734501" y="210175"/>
                    <a:pt x="731581" y="227055"/>
                    <a:pt x="728662" y="243808"/>
                  </a:cubicBezTo>
                  <a:cubicBezTo>
                    <a:pt x="735898" y="241905"/>
                    <a:pt x="750497" y="237970"/>
                    <a:pt x="757860" y="236067"/>
                  </a:cubicBezTo>
                  <a:cubicBezTo>
                    <a:pt x="766239" y="198372"/>
                    <a:pt x="760907" y="159408"/>
                    <a:pt x="746308" y="124125"/>
                  </a:cubicBezTo>
                  <a:cubicBezTo>
                    <a:pt x="758241" y="119683"/>
                    <a:pt x="770174" y="115241"/>
                    <a:pt x="782235" y="110799"/>
                  </a:cubicBezTo>
                  <a:cubicBezTo>
                    <a:pt x="781092" y="216902"/>
                    <a:pt x="785789" y="323259"/>
                    <a:pt x="778426" y="429235"/>
                  </a:cubicBezTo>
                  <a:cubicBezTo>
                    <a:pt x="744657" y="426570"/>
                    <a:pt x="703906" y="422382"/>
                    <a:pt x="696289" y="381387"/>
                  </a:cubicBezTo>
                  <a:cubicBezTo>
                    <a:pt x="653253" y="440404"/>
                    <a:pt x="610470" y="500690"/>
                    <a:pt x="554611" y="548538"/>
                  </a:cubicBezTo>
                  <a:cubicBezTo>
                    <a:pt x="555754" y="556787"/>
                    <a:pt x="558293" y="573287"/>
                    <a:pt x="559563" y="581536"/>
                  </a:cubicBezTo>
                  <a:cubicBezTo>
                    <a:pt x="541409" y="606031"/>
                    <a:pt x="521858" y="629511"/>
                    <a:pt x="501038" y="651976"/>
                  </a:cubicBezTo>
                  <a:cubicBezTo>
                    <a:pt x="450512" y="605650"/>
                    <a:pt x="380815" y="554756"/>
                    <a:pt x="389194" y="477591"/>
                  </a:cubicBezTo>
                  <a:cubicBezTo>
                    <a:pt x="383101" y="497897"/>
                    <a:pt x="368501" y="521377"/>
                    <a:pt x="385132" y="540796"/>
                  </a:cubicBezTo>
                  <a:cubicBezTo>
                    <a:pt x="418647" y="587628"/>
                    <a:pt x="457748" y="636492"/>
                    <a:pt x="511575" y="660479"/>
                  </a:cubicBezTo>
                  <a:cubicBezTo>
                    <a:pt x="544836" y="656798"/>
                    <a:pt x="558166" y="618723"/>
                    <a:pt x="585207" y="602731"/>
                  </a:cubicBezTo>
                  <a:cubicBezTo>
                    <a:pt x="605011" y="647279"/>
                    <a:pt x="565910" y="693350"/>
                    <a:pt x="524143" y="704011"/>
                  </a:cubicBezTo>
                  <a:cubicBezTo>
                    <a:pt x="485931" y="704011"/>
                    <a:pt x="457621" y="672155"/>
                    <a:pt x="431850" y="647787"/>
                  </a:cubicBezTo>
                  <a:cubicBezTo>
                    <a:pt x="386020" y="595624"/>
                    <a:pt x="337017" y="544857"/>
                    <a:pt x="303248" y="483556"/>
                  </a:cubicBezTo>
                  <a:cubicBezTo>
                    <a:pt x="223142" y="480510"/>
                    <a:pt x="143925" y="464645"/>
                    <a:pt x="67246" y="441800"/>
                  </a:cubicBezTo>
                  <a:cubicBezTo>
                    <a:pt x="33096" y="431774"/>
                    <a:pt x="-11590" y="405882"/>
                    <a:pt x="2755" y="363238"/>
                  </a:cubicBezTo>
                  <a:cubicBezTo>
                    <a:pt x="3136" y="324528"/>
                    <a:pt x="34493" y="301556"/>
                    <a:pt x="68897" y="292799"/>
                  </a:cubicBezTo>
                  <a:cubicBezTo>
                    <a:pt x="59121" y="320340"/>
                    <a:pt x="45030" y="347246"/>
                    <a:pt x="43506" y="377072"/>
                  </a:cubicBezTo>
                  <a:cubicBezTo>
                    <a:pt x="63184" y="406517"/>
                    <a:pt x="100127" y="415020"/>
                    <a:pt x="132118" y="424539"/>
                  </a:cubicBezTo>
                  <a:cubicBezTo>
                    <a:pt x="171346" y="433931"/>
                    <a:pt x="215271" y="444973"/>
                    <a:pt x="253103" y="425047"/>
                  </a:cubicBezTo>
                  <a:cubicBezTo>
                    <a:pt x="189754" y="425681"/>
                    <a:pt x="119550" y="426697"/>
                    <a:pt x="66231" y="387733"/>
                  </a:cubicBezTo>
                  <a:cubicBezTo>
                    <a:pt x="66485" y="349277"/>
                    <a:pt x="85527" y="308029"/>
                    <a:pt x="123486" y="293687"/>
                  </a:cubicBezTo>
                  <a:cubicBezTo>
                    <a:pt x="132118" y="222867"/>
                    <a:pt x="162714" y="157632"/>
                    <a:pt x="188231" y="91634"/>
                  </a:cubicBezTo>
                  <a:cubicBezTo>
                    <a:pt x="161825" y="80466"/>
                    <a:pt x="112187" y="61682"/>
                    <a:pt x="129833" y="24368"/>
                  </a:cubicBezTo>
                  <a:moveTo>
                    <a:pt x="189754" y="180477"/>
                  </a:moveTo>
                  <a:cubicBezTo>
                    <a:pt x="154208" y="226421"/>
                    <a:pt x="141005" y="290895"/>
                    <a:pt x="163729" y="345850"/>
                  </a:cubicBezTo>
                  <a:cubicBezTo>
                    <a:pt x="186961" y="340647"/>
                    <a:pt x="222507" y="354354"/>
                    <a:pt x="234060" y="327067"/>
                  </a:cubicBezTo>
                  <a:cubicBezTo>
                    <a:pt x="247644" y="297748"/>
                    <a:pt x="272145" y="250916"/>
                    <a:pt x="228601" y="236828"/>
                  </a:cubicBezTo>
                  <a:cubicBezTo>
                    <a:pt x="220984" y="252312"/>
                    <a:pt x="213367" y="267923"/>
                    <a:pt x="205877" y="283661"/>
                  </a:cubicBezTo>
                  <a:cubicBezTo>
                    <a:pt x="217049" y="283407"/>
                    <a:pt x="239392" y="283026"/>
                    <a:pt x="250564" y="282899"/>
                  </a:cubicBezTo>
                  <a:cubicBezTo>
                    <a:pt x="231013" y="311075"/>
                    <a:pt x="178963" y="339378"/>
                    <a:pt x="160175" y="294956"/>
                  </a:cubicBezTo>
                  <a:cubicBezTo>
                    <a:pt x="157889" y="253074"/>
                    <a:pt x="167792" y="197611"/>
                    <a:pt x="207654" y="176035"/>
                  </a:cubicBezTo>
                  <a:cubicBezTo>
                    <a:pt x="246120" y="174766"/>
                    <a:pt x="283317" y="186061"/>
                    <a:pt x="320768" y="193549"/>
                  </a:cubicBezTo>
                  <a:cubicBezTo>
                    <a:pt x="318990" y="204591"/>
                    <a:pt x="315563" y="226548"/>
                    <a:pt x="313785" y="237463"/>
                  </a:cubicBezTo>
                  <a:cubicBezTo>
                    <a:pt x="319625" y="222360"/>
                    <a:pt x="325338" y="207129"/>
                    <a:pt x="331051" y="192026"/>
                  </a:cubicBezTo>
                  <a:cubicBezTo>
                    <a:pt x="285856" y="181238"/>
                    <a:pt x="234822" y="157505"/>
                    <a:pt x="189754" y="18047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任意多边形: 形状 105"/>
            <p:cNvSpPr/>
            <p:nvPr/>
          </p:nvSpPr>
          <p:spPr>
            <a:xfrm>
              <a:off x="8306" y="5997"/>
              <a:ext cx="241" cy="349"/>
            </a:xfrm>
            <a:custGeom>
              <a:avLst/>
              <a:gdLst>
                <a:gd name="connsiteX0" fmla="*/ 15259 w 153309"/>
                <a:gd name="connsiteY0" fmla="*/ 82623 h 221424"/>
                <a:gd name="connsiteX1" fmla="*/ 145638 w 153309"/>
                <a:gd name="connsiteY1" fmla="*/ 0 h 221424"/>
                <a:gd name="connsiteX2" fmla="*/ 151224 w 153309"/>
                <a:gd name="connsiteY2" fmla="*/ 137832 h 221424"/>
                <a:gd name="connsiteX3" fmla="*/ 108695 w 153309"/>
                <a:gd name="connsiteY3" fmla="*/ 197611 h 221424"/>
                <a:gd name="connsiteX4" fmla="*/ 90541 w 153309"/>
                <a:gd name="connsiteY4" fmla="*/ 58382 h 221424"/>
                <a:gd name="connsiteX5" fmla="*/ 69340 w 153309"/>
                <a:gd name="connsiteY5" fmla="*/ 148493 h 221424"/>
                <a:gd name="connsiteX6" fmla="*/ 46997 w 153309"/>
                <a:gd name="connsiteY6" fmla="*/ 171085 h 221424"/>
                <a:gd name="connsiteX7" fmla="*/ 85590 w 153309"/>
                <a:gd name="connsiteY7" fmla="*/ 166008 h 221424"/>
                <a:gd name="connsiteX8" fmla="*/ 81655 w 153309"/>
                <a:gd name="connsiteY8" fmla="*/ 217791 h 221424"/>
                <a:gd name="connsiteX9" fmla="*/ 15259 w 153309"/>
                <a:gd name="connsiteY9" fmla="*/ 82623 h 2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09" h="221424">
                  <a:moveTo>
                    <a:pt x="15259" y="82623"/>
                  </a:moveTo>
                  <a:cubicBezTo>
                    <a:pt x="51186" y="44929"/>
                    <a:pt x="101459" y="26018"/>
                    <a:pt x="145638" y="0"/>
                  </a:cubicBezTo>
                  <a:cubicBezTo>
                    <a:pt x="133451" y="45944"/>
                    <a:pt x="140052" y="92523"/>
                    <a:pt x="151224" y="137832"/>
                  </a:cubicBezTo>
                  <a:cubicBezTo>
                    <a:pt x="162269" y="168293"/>
                    <a:pt x="126722" y="181619"/>
                    <a:pt x="108695" y="197611"/>
                  </a:cubicBezTo>
                  <a:cubicBezTo>
                    <a:pt x="84321" y="154839"/>
                    <a:pt x="76577" y="105849"/>
                    <a:pt x="90541" y="58382"/>
                  </a:cubicBezTo>
                  <a:cubicBezTo>
                    <a:pt x="66167" y="82623"/>
                    <a:pt x="67055" y="116383"/>
                    <a:pt x="69340" y="148493"/>
                  </a:cubicBezTo>
                  <a:cubicBezTo>
                    <a:pt x="61850" y="155982"/>
                    <a:pt x="54487" y="163597"/>
                    <a:pt x="46997" y="171085"/>
                  </a:cubicBezTo>
                  <a:cubicBezTo>
                    <a:pt x="56645" y="169816"/>
                    <a:pt x="75942" y="167277"/>
                    <a:pt x="85590" y="166008"/>
                  </a:cubicBezTo>
                  <a:cubicBezTo>
                    <a:pt x="84575" y="178954"/>
                    <a:pt x="82670" y="204845"/>
                    <a:pt x="81655" y="217791"/>
                  </a:cubicBezTo>
                  <a:cubicBezTo>
                    <a:pt x="3834" y="242793"/>
                    <a:pt x="-18510" y="132375"/>
                    <a:pt x="15259" y="826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任意多边形: 形状 106"/>
            <p:cNvSpPr/>
            <p:nvPr/>
          </p:nvSpPr>
          <p:spPr>
            <a:xfrm>
              <a:off x="9613" y="6016"/>
              <a:ext cx="1219" cy="1010"/>
            </a:xfrm>
            <a:custGeom>
              <a:avLst/>
              <a:gdLst>
                <a:gd name="connsiteX0" fmla="*/ 516691 w 773993"/>
                <a:gd name="connsiteY0" fmla="*/ 0 h 641273"/>
                <a:gd name="connsiteX1" fmla="*/ 584737 w 773993"/>
                <a:gd name="connsiteY1" fmla="*/ 26526 h 641273"/>
                <a:gd name="connsiteX2" fmla="*/ 652275 w 773993"/>
                <a:gd name="connsiteY2" fmla="*/ 220710 h 641273"/>
                <a:gd name="connsiteX3" fmla="*/ 637802 w 773993"/>
                <a:gd name="connsiteY3" fmla="*/ 227183 h 641273"/>
                <a:gd name="connsiteX4" fmla="*/ 589688 w 773993"/>
                <a:gd name="connsiteY4" fmla="*/ 105342 h 641273"/>
                <a:gd name="connsiteX5" fmla="*/ 456516 w 773993"/>
                <a:gd name="connsiteY5" fmla="*/ 122222 h 641273"/>
                <a:gd name="connsiteX6" fmla="*/ 582832 w 773993"/>
                <a:gd name="connsiteY6" fmla="*/ 116510 h 641273"/>
                <a:gd name="connsiteX7" fmla="*/ 623838 w 773993"/>
                <a:gd name="connsiteY7" fmla="*/ 231117 h 641273"/>
                <a:gd name="connsiteX8" fmla="*/ 528751 w 773993"/>
                <a:gd name="connsiteY8" fmla="*/ 231498 h 641273"/>
                <a:gd name="connsiteX9" fmla="*/ 549444 w 773993"/>
                <a:gd name="connsiteY9" fmla="*/ 281122 h 641273"/>
                <a:gd name="connsiteX10" fmla="*/ 611904 w 773993"/>
                <a:gd name="connsiteY10" fmla="*/ 279853 h 641273"/>
                <a:gd name="connsiteX11" fmla="*/ 627265 w 773993"/>
                <a:gd name="connsiteY11" fmla="*/ 238986 h 641273"/>
                <a:gd name="connsiteX12" fmla="*/ 676395 w 773993"/>
                <a:gd name="connsiteY12" fmla="*/ 236194 h 641273"/>
                <a:gd name="connsiteX13" fmla="*/ 709656 w 773993"/>
                <a:gd name="connsiteY13" fmla="*/ 328589 h 641273"/>
                <a:gd name="connsiteX14" fmla="*/ 518595 w 773993"/>
                <a:gd name="connsiteY14" fmla="*/ 347500 h 641273"/>
                <a:gd name="connsiteX15" fmla="*/ 625615 w 773993"/>
                <a:gd name="connsiteY15" fmla="*/ 364888 h 641273"/>
                <a:gd name="connsiteX16" fmla="*/ 730730 w 773993"/>
                <a:gd name="connsiteY16" fmla="*/ 318309 h 641273"/>
                <a:gd name="connsiteX17" fmla="*/ 711434 w 773993"/>
                <a:gd name="connsiteY17" fmla="*/ 227944 h 641273"/>
                <a:gd name="connsiteX18" fmla="*/ 738220 w 773993"/>
                <a:gd name="connsiteY18" fmla="*/ 362096 h 641273"/>
                <a:gd name="connsiteX19" fmla="*/ 474162 w 773993"/>
                <a:gd name="connsiteY19" fmla="*/ 414767 h 641273"/>
                <a:gd name="connsiteX20" fmla="*/ 334008 w 773993"/>
                <a:gd name="connsiteY20" fmla="*/ 594989 h 641273"/>
                <a:gd name="connsiteX21" fmla="*/ 245523 w 773993"/>
                <a:gd name="connsiteY21" fmla="*/ 640426 h 641273"/>
                <a:gd name="connsiteX22" fmla="*/ 192331 w 773993"/>
                <a:gd name="connsiteY22" fmla="*/ 540542 h 641273"/>
                <a:gd name="connsiteX23" fmla="*/ 257584 w 773993"/>
                <a:gd name="connsiteY23" fmla="*/ 604127 h 641273"/>
                <a:gd name="connsiteX24" fmla="*/ 394183 w 773993"/>
                <a:gd name="connsiteY24" fmla="*/ 477971 h 641273"/>
                <a:gd name="connsiteX25" fmla="*/ 393929 w 773993"/>
                <a:gd name="connsiteY25" fmla="*/ 416290 h 641273"/>
                <a:gd name="connsiteX26" fmla="*/ 281831 w 773993"/>
                <a:gd name="connsiteY26" fmla="*/ 577856 h 641273"/>
                <a:gd name="connsiteX27" fmla="*/ 222672 w 773993"/>
                <a:gd name="connsiteY27" fmla="*/ 484571 h 641273"/>
                <a:gd name="connsiteX28" fmla="*/ 79852 w 773993"/>
                <a:gd name="connsiteY28" fmla="*/ 318690 h 641273"/>
                <a:gd name="connsiteX29" fmla="*/ 1143 w 773993"/>
                <a:gd name="connsiteY29" fmla="*/ 368822 h 641273"/>
                <a:gd name="connsiteX30" fmla="*/ 0 w 773993"/>
                <a:gd name="connsiteY30" fmla="*/ 51528 h 641273"/>
                <a:gd name="connsiteX31" fmla="*/ 29453 w 773993"/>
                <a:gd name="connsiteY31" fmla="*/ 61301 h 641273"/>
                <a:gd name="connsiteX32" fmla="*/ 18027 w 773993"/>
                <a:gd name="connsiteY32" fmla="*/ 173877 h 641273"/>
                <a:gd name="connsiteX33" fmla="*/ 47480 w 773993"/>
                <a:gd name="connsiteY33" fmla="*/ 182634 h 641273"/>
                <a:gd name="connsiteX34" fmla="*/ 44306 w 773993"/>
                <a:gd name="connsiteY34" fmla="*/ 129964 h 641273"/>
                <a:gd name="connsiteX35" fmla="*/ 71346 w 773993"/>
                <a:gd name="connsiteY35" fmla="*/ 175527 h 641273"/>
                <a:gd name="connsiteX36" fmla="*/ 43036 w 773993"/>
                <a:gd name="connsiteY36" fmla="*/ 232767 h 641273"/>
                <a:gd name="connsiteX37" fmla="*/ 14092 w 773993"/>
                <a:gd name="connsiteY37" fmla="*/ 226167 h 641273"/>
                <a:gd name="connsiteX38" fmla="*/ 14346 w 773993"/>
                <a:gd name="connsiteY38" fmla="*/ 331509 h 641273"/>
                <a:gd name="connsiteX39" fmla="*/ 52812 w 773993"/>
                <a:gd name="connsiteY39" fmla="*/ 330239 h 641273"/>
                <a:gd name="connsiteX40" fmla="*/ 44433 w 773993"/>
                <a:gd name="connsiteY40" fmla="*/ 293306 h 641273"/>
                <a:gd name="connsiteX41" fmla="*/ 68554 w 773993"/>
                <a:gd name="connsiteY41" fmla="*/ 311075 h 641273"/>
                <a:gd name="connsiteX42" fmla="*/ 96864 w 773993"/>
                <a:gd name="connsiteY42" fmla="*/ 247235 h 641273"/>
                <a:gd name="connsiteX43" fmla="*/ 133426 w 773993"/>
                <a:gd name="connsiteY43" fmla="*/ 302191 h 641273"/>
                <a:gd name="connsiteX44" fmla="*/ 172400 w 773993"/>
                <a:gd name="connsiteY44" fmla="*/ 251170 h 641273"/>
                <a:gd name="connsiteX45" fmla="*/ 130633 w 773993"/>
                <a:gd name="connsiteY45" fmla="*/ 243047 h 641273"/>
                <a:gd name="connsiteX46" fmla="*/ 159451 w 773993"/>
                <a:gd name="connsiteY46" fmla="*/ 202560 h 641273"/>
                <a:gd name="connsiteX47" fmla="*/ 191569 w 773993"/>
                <a:gd name="connsiteY47" fmla="*/ 231244 h 641273"/>
                <a:gd name="connsiteX48" fmla="*/ 255299 w 773993"/>
                <a:gd name="connsiteY48" fmla="*/ 122856 h 641273"/>
                <a:gd name="connsiteX49" fmla="*/ 278531 w 773993"/>
                <a:gd name="connsiteY49" fmla="*/ 171593 h 641273"/>
                <a:gd name="connsiteX50" fmla="*/ 267613 w 773993"/>
                <a:gd name="connsiteY50" fmla="*/ 240509 h 641273"/>
                <a:gd name="connsiteX51" fmla="*/ 294907 w 773993"/>
                <a:gd name="connsiteY51" fmla="*/ 200657 h 641273"/>
                <a:gd name="connsiteX52" fmla="*/ 327788 w 773993"/>
                <a:gd name="connsiteY52" fmla="*/ 247870 h 641273"/>
                <a:gd name="connsiteX53" fmla="*/ 320805 w 773993"/>
                <a:gd name="connsiteY53" fmla="*/ 302318 h 641273"/>
                <a:gd name="connsiteX54" fmla="*/ 357875 w 773993"/>
                <a:gd name="connsiteY54" fmla="*/ 276680 h 641273"/>
                <a:gd name="connsiteX55" fmla="*/ 396849 w 773993"/>
                <a:gd name="connsiteY55" fmla="*/ 341281 h 641273"/>
                <a:gd name="connsiteX56" fmla="*/ 353813 w 773993"/>
                <a:gd name="connsiteY56" fmla="*/ 319705 h 641273"/>
                <a:gd name="connsiteX57" fmla="*/ 399388 w 773993"/>
                <a:gd name="connsiteY57" fmla="*/ 389637 h 641273"/>
                <a:gd name="connsiteX58" fmla="*/ 434300 w 773993"/>
                <a:gd name="connsiteY58" fmla="*/ 345343 h 641273"/>
                <a:gd name="connsiteX59" fmla="*/ 483176 w 773993"/>
                <a:gd name="connsiteY59" fmla="*/ 341535 h 641273"/>
                <a:gd name="connsiteX60" fmla="*/ 450930 w 773993"/>
                <a:gd name="connsiteY60" fmla="*/ 259039 h 641273"/>
                <a:gd name="connsiteX61" fmla="*/ 455247 w 773993"/>
                <a:gd name="connsiteY61" fmla="*/ 310186 h 641273"/>
                <a:gd name="connsiteX62" fmla="*/ 410052 w 773993"/>
                <a:gd name="connsiteY62" fmla="*/ 248505 h 641273"/>
                <a:gd name="connsiteX63" fmla="*/ 454993 w 773993"/>
                <a:gd name="connsiteY63" fmla="*/ 217917 h 641273"/>
                <a:gd name="connsiteX64" fmla="*/ 379203 w 773993"/>
                <a:gd name="connsiteY64" fmla="*/ 150270 h 641273"/>
                <a:gd name="connsiteX65" fmla="*/ 428079 w 773993"/>
                <a:gd name="connsiteY65" fmla="*/ 141894 h 641273"/>
                <a:gd name="connsiteX66" fmla="*/ 328549 w 773993"/>
                <a:gd name="connsiteY66" fmla="*/ 78562 h 641273"/>
                <a:gd name="connsiteX67" fmla="*/ 423890 w 773993"/>
                <a:gd name="connsiteY67" fmla="*/ 66124 h 641273"/>
                <a:gd name="connsiteX68" fmla="*/ 455754 w 773993"/>
                <a:gd name="connsiteY68" fmla="*/ 75389 h 641273"/>
                <a:gd name="connsiteX69" fmla="*/ 449280 w 773993"/>
                <a:gd name="connsiteY69" fmla="*/ 29191 h 641273"/>
                <a:gd name="connsiteX70" fmla="*/ 492316 w 773993"/>
                <a:gd name="connsiteY70" fmla="*/ 28049 h 641273"/>
                <a:gd name="connsiteX71" fmla="*/ 486604 w 773993"/>
                <a:gd name="connsiteY71" fmla="*/ 73231 h 641273"/>
                <a:gd name="connsiteX72" fmla="*/ 545382 w 773993"/>
                <a:gd name="connsiteY72" fmla="*/ 62570 h 641273"/>
                <a:gd name="connsiteX73" fmla="*/ 516691 w 773993"/>
                <a:gd name="connsiteY73" fmla="*/ 0 h 641273"/>
                <a:gd name="connsiteX74" fmla="*/ 516437 w 773993"/>
                <a:gd name="connsiteY74" fmla="*/ 183396 h 641273"/>
                <a:gd name="connsiteX75" fmla="*/ 522912 w 773993"/>
                <a:gd name="connsiteY75" fmla="*/ 221471 h 641273"/>
                <a:gd name="connsiteX76" fmla="*/ 570137 w 773993"/>
                <a:gd name="connsiteY76" fmla="*/ 219060 h 641273"/>
                <a:gd name="connsiteX77" fmla="*/ 558077 w 773993"/>
                <a:gd name="connsiteY77" fmla="*/ 177177 h 641273"/>
                <a:gd name="connsiteX78" fmla="*/ 516437 w 773993"/>
                <a:gd name="connsiteY78" fmla="*/ 183396 h 641273"/>
                <a:gd name="connsiteX79" fmla="*/ 236764 w 773993"/>
                <a:gd name="connsiteY79" fmla="*/ 340774 h 641273"/>
                <a:gd name="connsiteX80" fmla="*/ 253775 w 773993"/>
                <a:gd name="connsiteY80" fmla="*/ 405629 h 641273"/>
                <a:gd name="connsiteX81" fmla="*/ 286656 w 773993"/>
                <a:gd name="connsiteY81" fmla="*/ 374153 h 641273"/>
                <a:gd name="connsiteX82" fmla="*/ 267740 w 773993"/>
                <a:gd name="connsiteY82" fmla="*/ 442181 h 641273"/>
                <a:gd name="connsiteX83" fmla="*/ 216706 w 773993"/>
                <a:gd name="connsiteY83" fmla="*/ 451827 h 641273"/>
                <a:gd name="connsiteX84" fmla="*/ 289702 w 773993"/>
                <a:gd name="connsiteY84" fmla="*/ 476956 h 641273"/>
                <a:gd name="connsiteX85" fmla="*/ 317632 w 773993"/>
                <a:gd name="connsiteY85" fmla="*/ 416797 h 641273"/>
                <a:gd name="connsiteX86" fmla="*/ 236764 w 773993"/>
                <a:gd name="connsiteY86" fmla="*/ 340774 h 641273"/>
                <a:gd name="connsiteX87" fmla="*/ 351147 w 773993"/>
                <a:gd name="connsiteY87" fmla="*/ 422762 h 641273"/>
                <a:gd name="connsiteX88" fmla="*/ 337944 w 773993"/>
                <a:gd name="connsiteY88" fmla="*/ 475560 h 641273"/>
                <a:gd name="connsiteX89" fmla="*/ 351147 w 773993"/>
                <a:gd name="connsiteY89" fmla="*/ 422762 h 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73993" h="641273">
                  <a:moveTo>
                    <a:pt x="516691" y="0"/>
                  </a:moveTo>
                  <a:cubicBezTo>
                    <a:pt x="540558" y="3300"/>
                    <a:pt x="575596" y="-3300"/>
                    <a:pt x="584737" y="26526"/>
                  </a:cubicBezTo>
                  <a:cubicBezTo>
                    <a:pt x="613047" y="88842"/>
                    <a:pt x="638183" y="153443"/>
                    <a:pt x="652275" y="220710"/>
                  </a:cubicBezTo>
                  <a:cubicBezTo>
                    <a:pt x="648720" y="222233"/>
                    <a:pt x="641357" y="225533"/>
                    <a:pt x="637802" y="227183"/>
                  </a:cubicBezTo>
                  <a:cubicBezTo>
                    <a:pt x="611396" y="194818"/>
                    <a:pt x="611777" y="143036"/>
                    <a:pt x="589688" y="105342"/>
                  </a:cubicBezTo>
                  <a:cubicBezTo>
                    <a:pt x="544747" y="103565"/>
                    <a:pt x="498791" y="104707"/>
                    <a:pt x="456516" y="122222"/>
                  </a:cubicBezTo>
                  <a:cubicBezTo>
                    <a:pt x="498537" y="122729"/>
                    <a:pt x="541573" y="107118"/>
                    <a:pt x="582832" y="116510"/>
                  </a:cubicBezTo>
                  <a:cubicBezTo>
                    <a:pt x="606065" y="150524"/>
                    <a:pt x="612412" y="192280"/>
                    <a:pt x="623838" y="231117"/>
                  </a:cubicBezTo>
                  <a:cubicBezTo>
                    <a:pt x="594385" y="255485"/>
                    <a:pt x="560108" y="246093"/>
                    <a:pt x="528751" y="231498"/>
                  </a:cubicBezTo>
                  <a:cubicBezTo>
                    <a:pt x="535607" y="247997"/>
                    <a:pt x="542589" y="264496"/>
                    <a:pt x="549444" y="281122"/>
                  </a:cubicBezTo>
                  <a:cubicBezTo>
                    <a:pt x="570137" y="280742"/>
                    <a:pt x="591084" y="280361"/>
                    <a:pt x="611904" y="279853"/>
                  </a:cubicBezTo>
                  <a:cubicBezTo>
                    <a:pt x="614570" y="265004"/>
                    <a:pt x="619648" y="251424"/>
                    <a:pt x="627265" y="238986"/>
                  </a:cubicBezTo>
                  <a:cubicBezTo>
                    <a:pt x="643388" y="234924"/>
                    <a:pt x="659765" y="234036"/>
                    <a:pt x="676395" y="236194"/>
                  </a:cubicBezTo>
                  <a:cubicBezTo>
                    <a:pt x="700135" y="261069"/>
                    <a:pt x="705975" y="295718"/>
                    <a:pt x="709656" y="328589"/>
                  </a:cubicBezTo>
                  <a:cubicBezTo>
                    <a:pt x="648466" y="349404"/>
                    <a:pt x="582452" y="372122"/>
                    <a:pt x="518595" y="347500"/>
                  </a:cubicBezTo>
                  <a:cubicBezTo>
                    <a:pt x="541065" y="386845"/>
                    <a:pt x="589561" y="372757"/>
                    <a:pt x="625615" y="364888"/>
                  </a:cubicBezTo>
                  <a:cubicBezTo>
                    <a:pt x="662177" y="354227"/>
                    <a:pt x="702801" y="346104"/>
                    <a:pt x="730730" y="318309"/>
                  </a:cubicBezTo>
                  <a:cubicBezTo>
                    <a:pt x="742029" y="287214"/>
                    <a:pt x="719051" y="257008"/>
                    <a:pt x="711434" y="227944"/>
                  </a:cubicBezTo>
                  <a:cubicBezTo>
                    <a:pt x="772370" y="235178"/>
                    <a:pt x="802204" y="338743"/>
                    <a:pt x="738220" y="362096"/>
                  </a:cubicBezTo>
                  <a:cubicBezTo>
                    <a:pt x="654560" y="395094"/>
                    <a:pt x="564044" y="412228"/>
                    <a:pt x="474162" y="414767"/>
                  </a:cubicBezTo>
                  <a:cubicBezTo>
                    <a:pt x="437981" y="482287"/>
                    <a:pt x="386439" y="539907"/>
                    <a:pt x="334008" y="594989"/>
                  </a:cubicBezTo>
                  <a:cubicBezTo>
                    <a:pt x="309761" y="617327"/>
                    <a:pt x="281704" y="646645"/>
                    <a:pt x="245523" y="640426"/>
                  </a:cubicBezTo>
                  <a:cubicBezTo>
                    <a:pt x="210358" y="620373"/>
                    <a:pt x="175700" y="584328"/>
                    <a:pt x="192331" y="540542"/>
                  </a:cubicBezTo>
                  <a:cubicBezTo>
                    <a:pt x="217086" y="558437"/>
                    <a:pt x="237145" y="581663"/>
                    <a:pt x="257584" y="604127"/>
                  </a:cubicBezTo>
                  <a:cubicBezTo>
                    <a:pt x="312046" y="573287"/>
                    <a:pt x="356352" y="527089"/>
                    <a:pt x="394183" y="477971"/>
                  </a:cubicBezTo>
                  <a:cubicBezTo>
                    <a:pt x="412083" y="460076"/>
                    <a:pt x="398626" y="436469"/>
                    <a:pt x="393929" y="416290"/>
                  </a:cubicBezTo>
                  <a:cubicBezTo>
                    <a:pt x="388090" y="485333"/>
                    <a:pt x="335659" y="540034"/>
                    <a:pt x="281831" y="577856"/>
                  </a:cubicBezTo>
                  <a:cubicBezTo>
                    <a:pt x="241080" y="572525"/>
                    <a:pt x="222545" y="521377"/>
                    <a:pt x="222672" y="484571"/>
                  </a:cubicBezTo>
                  <a:cubicBezTo>
                    <a:pt x="168972" y="434693"/>
                    <a:pt x="124920" y="376184"/>
                    <a:pt x="79852" y="318690"/>
                  </a:cubicBezTo>
                  <a:cubicBezTo>
                    <a:pt x="75917" y="360700"/>
                    <a:pt x="33515" y="362984"/>
                    <a:pt x="1143" y="368822"/>
                  </a:cubicBezTo>
                  <a:cubicBezTo>
                    <a:pt x="1143" y="262973"/>
                    <a:pt x="1016" y="157251"/>
                    <a:pt x="0" y="51528"/>
                  </a:cubicBezTo>
                  <a:cubicBezTo>
                    <a:pt x="7363" y="53940"/>
                    <a:pt x="22090" y="58890"/>
                    <a:pt x="29453" y="61301"/>
                  </a:cubicBezTo>
                  <a:cubicBezTo>
                    <a:pt x="17392" y="97473"/>
                    <a:pt x="11299" y="135929"/>
                    <a:pt x="18027" y="173877"/>
                  </a:cubicBezTo>
                  <a:cubicBezTo>
                    <a:pt x="25390" y="176035"/>
                    <a:pt x="40117" y="180477"/>
                    <a:pt x="47480" y="182634"/>
                  </a:cubicBezTo>
                  <a:cubicBezTo>
                    <a:pt x="46718" y="169435"/>
                    <a:pt x="45068" y="143163"/>
                    <a:pt x="44306" y="129964"/>
                  </a:cubicBezTo>
                  <a:cubicBezTo>
                    <a:pt x="54208" y="144305"/>
                    <a:pt x="69061" y="157124"/>
                    <a:pt x="71346" y="175527"/>
                  </a:cubicBezTo>
                  <a:cubicBezTo>
                    <a:pt x="58778" y="193169"/>
                    <a:pt x="41894" y="209033"/>
                    <a:pt x="43036" y="232767"/>
                  </a:cubicBezTo>
                  <a:cubicBezTo>
                    <a:pt x="35800" y="231117"/>
                    <a:pt x="21328" y="227817"/>
                    <a:pt x="14092" y="226167"/>
                  </a:cubicBezTo>
                  <a:cubicBezTo>
                    <a:pt x="13203" y="261323"/>
                    <a:pt x="13330" y="296353"/>
                    <a:pt x="14346" y="331509"/>
                  </a:cubicBezTo>
                  <a:cubicBezTo>
                    <a:pt x="23867" y="331255"/>
                    <a:pt x="43163" y="330620"/>
                    <a:pt x="52812" y="330239"/>
                  </a:cubicBezTo>
                  <a:cubicBezTo>
                    <a:pt x="50019" y="317928"/>
                    <a:pt x="47226" y="305617"/>
                    <a:pt x="44433" y="293306"/>
                  </a:cubicBezTo>
                  <a:cubicBezTo>
                    <a:pt x="50526" y="297749"/>
                    <a:pt x="62587" y="306633"/>
                    <a:pt x="68554" y="311075"/>
                  </a:cubicBezTo>
                  <a:cubicBezTo>
                    <a:pt x="77059" y="289372"/>
                    <a:pt x="86454" y="268050"/>
                    <a:pt x="96864" y="247235"/>
                  </a:cubicBezTo>
                  <a:cubicBezTo>
                    <a:pt x="108670" y="265639"/>
                    <a:pt x="119842" y="284676"/>
                    <a:pt x="133426" y="302191"/>
                  </a:cubicBezTo>
                  <a:cubicBezTo>
                    <a:pt x="161736" y="304348"/>
                    <a:pt x="161863" y="269319"/>
                    <a:pt x="172400" y="251170"/>
                  </a:cubicBezTo>
                  <a:cubicBezTo>
                    <a:pt x="161990" y="249139"/>
                    <a:pt x="141043" y="245078"/>
                    <a:pt x="130633" y="243047"/>
                  </a:cubicBezTo>
                  <a:cubicBezTo>
                    <a:pt x="140154" y="229467"/>
                    <a:pt x="149802" y="216014"/>
                    <a:pt x="159451" y="202560"/>
                  </a:cubicBezTo>
                  <a:cubicBezTo>
                    <a:pt x="170114" y="212079"/>
                    <a:pt x="180778" y="221725"/>
                    <a:pt x="191569" y="231244"/>
                  </a:cubicBezTo>
                  <a:cubicBezTo>
                    <a:pt x="204391" y="190630"/>
                    <a:pt x="233717" y="158774"/>
                    <a:pt x="255299" y="122856"/>
                  </a:cubicBezTo>
                  <a:cubicBezTo>
                    <a:pt x="263170" y="138975"/>
                    <a:pt x="270914" y="155220"/>
                    <a:pt x="278531" y="171593"/>
                  </a:cubicBezTo>
                  <a:cubicBezTo>
                    <a:pt x="266090" y="193169"/>
                    <a:pt x="248316" y="216394"/>
                    <a:pt x="267613" y="240509"/>
                  </a:cubicBezTo>
                  <a:cubicBezTo>
                    <a:pt x="274341" y="230609"/>
                    <a:pt x="288052" y="210683"/>
                    <a:pt x="294907" y="200657"/>
                  </a:cubicBezTo>
                  <a:cubicBezTo>
                    <a:pt x="305952" y="216394"/>
                    <a:pt x="316870" y="232005"/>
                    <a:pt x="327788" y="247870"/>
                  </a:cubicBezTo>
                  <a:cubicBezTo>
                    <a:pt x="324106" y="265511"/>
                    <a:pt x="304429" y="285564"/>
                    <a:pt x="320805" y="302318"/>
                  </a:cubicBezTo>
                  <a:cubicBezTo>
                    <a:pt x="333373" y="294195"/>
                    <a:pt x="345815" y="285564"/>
                    <a:pt x="357875" y="276680"/>
                  </a:cubicBezTo>
                  <a:cubicBezTo>
                    <a:pt x="377299" y="293941"/>
                    <a:pt x="391136" y="315517"/>
                    <a:pt x="396849" y="341281"/>
                  </a:cubicBezTo>
                  <a:cubicBezTo>
                    <a:pt x="386058" y="335824"/>
                    <a:pt x="364604" y="325163"/>
                    <a:pt x="353813" y="319705"/>
                  </a:cubicBezTo>
                  <a:cubicBezTo>
                    <a:pt x="366889" y="344327"/>
                    <a:pt x="382377" y="367553"/>
                    <a:pt x="399388" y="389637"/>
                  </a:cubicBezTo>
                  <a:cubicBezTo>
                    <a:pt x="411195" y="374915"/>
                    <a:pt x="422747" y="360192"/>
                    <a:pt x="434300" y="345343"/>
                  </a:cubicBezTo>
                  <a:cubicBezTo>
                    <a:pt x="450549" y="344073"/>
                    <a:pt x="466799" y="342804"/>
                    <a:pt x="483176" y="341535"/>
                  </a:cubicBezTo>
                  <a:cubicBezTo>
                    <a:pt x="478098" y="311963"/>
                    <a:pt x="469211" y="283153"/>
                    <a:pt x="450930" y="259039"/>
                  </a:cubicBezTo>
                  <a:cubicBezTo>
                    <a:pt x="452200" y="276046"/>
                    <a:pt x="453723" y="293053"/>
                    <a:pt x="455247" y="310186"/>
                  </a:cubicBezTo>
                  <a:cubicBezTo>
                    <a:pt x="433665" y="294829"/>
                    <a:pt x="418685" y="273253"/>
                    <a:pt x="410052" y="248505"/>
                  </a:cubicBezTo>
                  <a:cubicBezTo>
                    <a:pt x="425032" y="238224"/>
                    <a:pt x="440013" y="228071"/>
                    <a:pt x="454993" y="217917"/>
                  </a:cubicBezTo>
                  <a:cubicBezTo>
                    <a:pt x="418939" y="208272"/>
                    <a:pt x="386693" y="189869"/>
                    <a:pt x="379203" y="150270"/>
                  </a:cubicBezTo>
                  <a:cubicBezTo>
                    <a:pt x="391390" y="148240"/>
                    <a:pt x="415892" y="144051"/>
                    <a:pt x="428079" y="141894"/>
                  </a:cubicBezTo>
                  <a:cubicBezTo>
                    <a:pt x="394310" y="119683"/>
                    <a:pt x="347592" y="119937"/>
                    <a:pt x="328549" y="78562"/>
                  </a:cubicBezTo>
                  <a:cubicBezTo>
                    <a:pt x="360668" y="77420"/>
                    <a:pt x="392660" y="73739"/>
                    <a:pt x="423890" y="66124"/>
                  </a:cubicBezTo>
                  <a:cubicBezTo>
                    <a:pt x="434554" y="69170"/>
                    <a:pt x="445090" y="72216"/>
                    <a:pt x="455754" y="75389"/>
                  </a:cubicBezTo>
                  <a:cubicBezTo>
                    <a:pt x="453596" y="60032"/>
                    <a:pt x="451438" y="44548"/>
                    <a:pt x="449280" y="29191"/>
                  </a:cubicBezTo>
                  <a:cubicBezTo>
                    <a:pt x="463625" y="28810"/>
                    <a:pt x="477971" y="28430"/>
                    <a:pt x="492316" y="28049"/>
                  </a:cubicBezTo>
                  <a:cubicBezTo>
                    <a:pt x="490412" y="43025"/>
                    <a:pt x="488381" y="58128"/>
                    <a:pt x="486604" y="73231"/>
                  </a:cubicBezTo>
                  <a:cubicBezTo>
                    <a:pt x="505265" y="69043"/>
                    <a:pt x="537003" y="86939"/>
                    <a:pt x="545382" y="62570"/>
                  </a:cubicBezTo>
                  <a:cubicBezTo>
                    <a:pt x="537638" y="40867"/>
                    <a:pt x="526720" y="20561"/>
                    <a:pt x="516691" y="0"/>
                  </a:cubicBezTo>
                  <a:moveTo>
                    <a:pt x="516437" y="183396"/>
                  </a:moveTo>
                  <a:cubicBezTo>
                    <a:pt x="518087" y="192915"/>
                    <a:pt x="521261" y="211952"/>
                    <a:pt x="522912" y="221471"/>
                  </a:cubicBezTo>
                  <a:cubicBezTo>
                    <a:pt x="538526" y="220583"/>
                    <a:pt x="554268" y="219821"/>
                    <a:pt x="570137" y="219060"/>
                  </a:cubicBezTo>
                  <a:cubicBezTo>
                    <a:pt x="567090" y="208526"/>
                    <a:pt x="560997" y="187584"/>
                    <a:pt x="558077" y="177177"/>
                  </a:cubicBezTo>
                  <a:cubicBezTo>
                    <a:pt x="544112" y="179208"/>
                    <a:pt x="530275" y="181238"/>
                    <a:pt x="516437" y="183396"/>
                  </a:cubicBezTo>
                  <a:moveTo>
                    <a:pt x="236764" y="340774"/>
                  </a:moveTo>
                  <a:cubicBezTo>
                    <a:pt x="234479" y="364126"/>
                    <a:pt x="241842" y="385956"/>
                    <a:pt x="253775" y="405629"/>
                  </a:cubicBezTo>
                  <a:cubicBezTo>
                    <a:pt x="264693" y="395094"/>
                    <a:pt x="275611" y="384560"/>
                    <a:pt x="286656" y="374153"/>
                  </a:cubicBezTo>
                  <a:cubicBezTo>
                    <a:pt x="283990" y="396744"/>
                    <a:pt x="290845" y="427966"/>
                    <a:pt x="267740" y="442181"/>
                  </a:cubicBezTo>
                  <a:cubicBezTo>
                    <a:pt x="250855" y="446242"/>
                    <a:pt x="233844" y="449542"/>
                    <a:pt x="216706" y="451827"/>
                  </a:cubicBezTo>
                  <a:cubicBezTo>
                    <a:pt x="241080" y="459822"/>
                    <a:pt x="265455" y="468326"/>
                    <a:pt x="289702" y="476956"/>
                  </a:cubicBezTo>
                  <a:cubicBezTo>
                    <a:pt x="299732" y="457284"/>
                    <a:pt x="311157" y="438119"/>
                    <a:pt x="317632" y="416797"/>
                  </a:cubicBezTo>
                  <a:cubicBezTo>
                    <a:pt x="302271" y="382276"/>
                    <a:pt x="275230" y="349531"/>
                    <a:pt x="236764" y="340774"/>
                  </a:cubicBezTo>
                  <a:moveTo>
                    <a:pt x="351147" y="422762"/>
                  </a:moveTo>
                  <a:cubicBezTo>
                    <a:pt x="337309" y="434819"/>
                    <a:pt x="331596" y="458553"/>
                    <a:pt x="337944" y="475560"/>
                  </a:cubicBezTo>
                  <a:cubicBezTo>
                    <a:pt x="358256" y="476956"/>
                    <a:pt x="373617" y="428093"/>
                    <a:pt x="351147" y="42276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任意多边形: 形状 107"/>
            <p:cNvSpPr/>
            <p:nvPr/>
          </p:nvSpPr>
          <p:spPr>
            <a:xfrm>
              <a:off x="10665" y="5995"/>
              <a:ext cx="236" cy="342"/>
            </a:xfrm>
            <a:custGeom>
              <a:avLst/>
              <a:gdLst>
                <a:gd name="connsiteX0" fmla="*/ 9452 w 149892"/>
                <a:gd name="connsiteY0" fmla="*/ 0 h 217322"/>
                <a:gd name="connsiteX1" fmla="*/ 138434 w 149892"/>
                <a:gd name="connsiteY1" fmla="*/ 84781 h 217322"/>
                <a:gd name="connsiteX2" fmla="*/ 97048 w 149892"/>
                <a:gd name="connsiteY2" fmla="*/ 217283 h 217322"/>
                <a:gd name="connsiteX3" fmla="*/ 66707 w 149892"/>
                <a:gd name="connsiteY3" fmla="*/ 163216 h 217322"/>
                <a:gd name="connsiteX4" fmla="*/ 107839 w 149892"/>
                <a:gd name="connsiteY4" fmla="*/ 170704 h 217322"/>
                <a:gd name="connsiteX5" fmla="*/ 84353 w 149892"/>
                <a:gd name="connsiteY5" fmla="*/ 140498 h 217322"/>
                <a:gd name="connsiteX6" fmla="*/ 65691 w 149892"/>
                <a:gd name="connsiteY6" fmla="*/ 54955 h 217322"/>
                <a:gd name="connsiteX7" fmla="*/ 36619 w 149892"/>
                <a:gd name="connsiteY7" fmla="*/ 192915 h 217322"/>
                <a:gd name="connsiteX8" fmla="*/ 946 w 149892"/>
                <a:gd name="connsiteY8" fmla="*/ 138721 h 217322"/>
                <a:gd name="connsiteX9" fmla="*/ 9452 w 149892"/>
                <a:gd name="connsiteY9" fmla="*/ 0 h 21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892" h="217322">
                  <a:moveTo>
                    <a:pt x="9452" y="0"/>
                  </a:moveTo>
                  <a:cubicBezTo>
                    <a:pt x="53250" y="26272"/>
                    <a:pt x="105554" y="44167"/>
                    <a:pt x="138434" y="84781"/>
                  </a:cubicBezTo>
                  <a:cubicBezTo>
                    <a:pt x="159508" y="127171"/>
                    <a:pt x="154684" y="208399"/>
                    <a:pt x="97048" y="217283"/>
                  </a:cubicBezTo>
                  <a:cubicBezTo>
                    <a:pt x="68103" y="218679"/>
                    <a:pt x="68484" y="183142"/>
                    <a:pt x="66707" y="163216"/>
                  </a:cubicBezTo>
                  <a:cubicBezTo>
                    <a:pt x="80290" y="165627"/>
                    <a:pt x="94001" y="168166"/>
                    <a:pt x="107839" y="170704"/>
                  </a:cubicBezTo>
                  <a:cubicBezTo>
                    <a:pt x="99968" y="160677"/>
                    <a:pt x="92097" y="150524"/>
                    <a:pt x="84353" y="140498"/>
                  </a:cubicBezTo>
                  <a:cubicBezTo>
                    <a:pt x="86384" y="110291"/>
                    <a:pt x="85495" y="79323"/>
                    <a:pt x="65691" y="54955"/>
                  </a:cubicBezTo>
                  <a:cubicBezTo>
                    <a:pt x="70261" y="102930"/>
                    <a:pt x="68484" y="153570"/>
                    <a:pt x="36619" y="192915"/>
                  </a:cubicBezTo>
                  <a:cubicBezTo>
                    <a:pt x="25194" y="175908"/>
                    <a:pt x="-5782" y="163470"/>
                    <a:pt x="946" y="138721"/>
                  </a:cubicBezTo>
                  <a:cubicBezTo>
                    <a:pt x="10213" y="93030"/>
                    <a:pt x="15926" y="46579"/>
                    <a:pt x="9452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任意多边形: 形状 110"/>
            <p:cNvSpPr/>
            <p:nvPr/>
          </p:nvSpPr>
          <p:spPr>
            <a:xfrm>
              <a:off x="9348" y="6629"/>
              <a:ext cx="246" cy="330"/>
            </a:xfrm>
            <a:custGeom>
              <a:avLst/>
              <a:gdLst>
                <a:gd name="connsiteX0" fmla="*/ 16377 w 156223"/>
                <a:gd name="connsiteY0" fmla="*/ 65363 h 209441"/>
                <a:gd name="connsiteX1" fmla="*/ 155261 w 156223"/>
                <a:gd name="connsiteY1" fmla="*/ 0 h 209441"/>
                <a:gd name="connsiteX2" fmla="*/ 115779 w 156223"/>
                <a:gd name="connsiteY2" fmla="*/ 188219 h 209441"/>
                <a:gd name="connsiteX3" fmla="*/ 6728 w 156223"/>
                <a:gd name="connsiteY3" fmla="*/ 179969 h 209441"/>
                <a:gd name="connsiteX4" fmla="*/ 52939 w 156223"/>
                <a:gd name="connsiteY4" fmla="*/ 165627 h 209441"/>
                <a:gd name="connsiteX5" fmla="*/ 68935 w 156223"/>
                <a:gd name="connsiteY5" fmla="*/ 134533 h 209441"/>
                <a:gd name="connsiteX6" fmla="*/ 134949 w 156223"/>
                <a:gd name="connsiteY6" fmla="*/ 69424 h 209441"/>
                <a:gd name="connsiteX7" fmla="*/ 0 w 156223"/>
                <a:gd name="connsiteY7" fmla="*/ 123618 h 209441"/>
                <a:gd name="connsiteX8" fmla="*/ 16377 w 156223"/>
                <a:gd name="connsiteY8" fmla="*/ 65363 h 20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223" h="209441">
                  <a:moveTo>
                    <a:pt x="16377" y="65363"/>
                  </a:moveTo>
                  <a:cubicBezTo>
                    <a:pt x="63856" y="46325"/>
                    <a:pt x="113875" y="31729"/>
                    <a:pt x="155261" y="0"/>
                  </a:cubicBezTo>
                  <a:cubicBezTo>
                    <a:pt x="147517" y="61936"/>
                    <a:pt x="178366" y="147351"/>
                    <a:pt x="115779" y="188219"/>
                  </a:cubicBezTo>
                  <a:cubicBezTo>
                    <a:pt x="84676" y="207130"/>
                    <a:pt x="20439" y="228071"/>
                    <a:pt x="6728" y="179969"/>
                  </a:cubicBezTo>
                  <a:cubicBezTo>
                    <a:pt x="-10918" y="144051"/>
                    <a:pt x="53193" y="117399"/>
                    <a:pt x="52939" y="165627"/>
                  </a:cubicBezTo>
                  <a:cubicBezTo>
                    <a:pt x="58144" y="155220"/>
                    <a:pt x="63476" y="144813"/>
                    <a:pt x="68935" y="134533"/>
                  </a:cubicBezTo>
                  <a:cubicBezTo>
                    <a:pt x="99657" y="122348"/>
                    <a:pt x="126443" y="103057"/>
                    <a:pt x="134949" y="69424"/>
                  </a:cubicBezTo>
                  <a:cubicBezTo>
                    <a:pt x="98895" y="105468"/>
                    <a:pt x="51923" y="127679"/>
                    <a:pt x="0" y="123618"/>
                  </a:cubicBezTo>
                  <a:cubicBezTo>
                    <a:pt x="5840" y="104580"/>
                    <a:pt x="3682" y="81608"/>
                    <a:pt x="16377" y="653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任意多边形: 形状 111"/>
            <p:cNvSpPr/>
            <p:nvPr/>
          </p:nvSpPr>
          <p:spPr>
            <a:xfrm>
              <a:off x="9619" y="6630"/>
              <a:ext cx="246" cy="331"/>
            </a:xfrm>
            <a:custGeom>
              <a:avLst/>
              <a:gdLst>
                <a:gd name="connsiteX0" fmla="*/ 508 w 156149"/>
                <a:gd name="connsiteY0" fmla="*/ 0 h 210335"/>
                <a:gd name="connsiteX1" fmla="*/ 138631 w 156149"/>
                <a:gd name="connsiteY1" fmla="*/ 65616 h 210335"/>
                <a:gd name="connsiteX2" fmla="*/ 156150 w 156149"/>
                <a:gd name="connsiteY2" fmla="*/ 123364 h 210335"/>
                <a:gd name="connsiteX3" fmla="*/ 24121 w 156149"/>
                <a:gd name="connsiteY3" fmla="*/ 68282 h 210335"/>
                <a:gd name="connsiteX4" fmla="*/ 84422 w 156149"/>
                <a:gd name="connsiteY4" fmla="*/ 135421 h 210335"/>
                <a:gd name="connsiteX5" fmla="*/ 102576 w 156149"/>
                <a:gd name="connsiteY5" fmla="*/ 163597 h 210335"/>
                <a:gd name="connsiteX6" fmla="*/ 117684 w 156149"/>
                <a:gd name="connsiteY6" fmla="*/ 134406 h 210335"/>
                <a:gd name="connsiteX7" fmla="*/ 150437 w 156149"/>
                <a:gd name="connsiteY7" fmla="*/ 167277 h 210335"/>
                <a:gd name="connsiteX8" fmla="*/ 101434 w 156149"/>
                <a:gd name="connsiteY8" fmla="*/ 209541 h 210335"/>
                <a:gd name="connsiteX9" fmla="*/ 4062 w 156149"/>
                <a:gd name="connsiteY9" fmla="*/ 137198 h 210335"/>
                <a:gd name="connsiteX10" fmla="*/ 508 w 156149"/>
                <a:gd name="connsiteY10" fmla="*/ 0 h 21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149" h="210335">
                  <a:moveTo>
                    <a:pt x="508" y="0"/>
                  </a:moveTo>
                  <a:cubicBezTo>
                    <a:pt x="41005" y="32745"/>
                    <a:pt x="90643" y="47975"/>
                    <a:pt x="138631" y="65616"/>
                  </a:cubicBezTo>
                  <a:cubicBezTo>
                    <a:pt x="150564" y="82369"/>
                    <a:pt x="150183" y="104326"/>
                    <a:pt x="156150" y="123364"/>
                  </a:cubicBezTo>
                  <a:cubicBezTo>
                    <a:pt x="105623" y="127298"/>
                    <a:pt x="54716" y="110037"/>
                    <a:pt x="24121" y="68282"/>
                  </a:cubicBezTo>
                  <a:cubicBezTo>
                    <a:pt x="29326" y="101915"/>
                    <a:pt x="54081" y="123110"/>
                    <a:pt x="84422" y="135421"/>
                  </a:cubicBezTo>
                  <a:cubicBezTo>
                    <a:pt x="90262" y="144813"/>
                    <a:pt x="96356" y="154205"/>
                    <a:pt x="102576" y="163597"/>
                  </a:cubicBezTo>
                  <a:cubicBezTo>
                    <a:pt x="106385" y="156235"/>
                    <a:pt x="113875" y="141767"/>
                    <a:pt x="117684" y="134406"/>
                  </a:cubicBezTo>
                  <a:cubicBezTo>
                    <a:pt x="129490" y="143544"/>
                    <a:pt x="152087" y="147986"/>
                    <a:pt x="150437" y="167277"/>
                  </a:cubicBezTo>
                  <a:cubicBezTo>
                    <a:pt x="152976" y="193676"/>
                    <a:pt x="126697" y="214744"/>
                    <a:pt x="101434" y="209541"/>
                  </a:cubicBezTo>
                  <a:cubicBezTo>
                    <a:pt x="60429" y="204845"/>
                    <a:pt x="11553" y="182380"/>
                    <a:pt x="4062" y="137198"/>
                  </a:cubicBezTo>
                  <a:cubicBezTo>
                    <a:pt x="-2539" y="91761"/>
                    <a:pt x="1016" y="45690"/>
                    <a:pt x="508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23708" y="346075"/>
            <a:ext cx="139636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>
                <a:solidFill>
                  <a:schemeClr val="tx1">
                    <a:lumMod val="75000"/>
                    <a:lumOff val="25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夏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760663" y="2538095"/>
            <a:ext cx="13963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tx1">
                    <a:lumMod val="75000"/>
                    <a:lumOff val="25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朝</a:t>
            </a:r>
          </a:p>
        </p:txBody>
      </p:sp>
      <p:pic>
        <p:nvPicPr>
          <p:cNvPr id="42" name="图片 41" descr="image-removebg-previe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473" y="4829810"/>
            <a:ext cx="1600835" cy="2018665"/>
          </a:xfrm>
          <a:prstGeom prst="rect">
            <a:avLst/>
          </a:prstGeom>
          <a:effectLst>
            <a:outerShdw blurRad="1270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文本框 42"/>
          <p:cNvSpPr txBox="1"/>
          <p:nvPr/>
        </p:nvSpPr>
        <p:spPr>
          <a:xfrm>
            <a:off x="387350" y="4153535"/>
            <a:ext cx="4069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（公元前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2070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1600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年）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1590" y="245745"/>
            <a:ext cx="6653530" cy="63671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226906" y="591964"/>
            <a:ext cx="5254037" cy="1354744"/>
            <a:chOff x="467544" y="1051757"/>
            <a:chExt cx="5254037" cy="1354744"/>
          </a:xfrm>
        </p:grpSpPr>
        <p:pic>
          <p:nvPicPr>
            <p:cNvPr id="35" name="Picture 2" descr="b37c3938d3942e3696ddd83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2551" y="1051757"/>
              <a:ext cx="1139030" cy="135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" descr="4a06de8b8fc615c6fc1f108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3504" y="1051757"/>
              <a:ext cx="1141399" cy="135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4" descr="f83765dbe525ef73d1164e8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051757"/>
              <a:ext cx="1138314" cy="135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右箭头 37"/>
            <p:cNvSpPr/>
            <p:nvPr/>
          </p:nvSpPr>
          <p:spPr>
            <a:xfrm>
              <a:off x="1614681" y="1496058"/>
              <a:ext cx="900000" cy="466143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禅让</a:t>
              </a:r>
            </a:p>
          </p:txBody>
        </p:sp>
        <p:sp>
          <p:nvSpPr>
            <p:cNvPr id="39" name="右箭头 38"/>
            <p:cNvSpPr/>
            <p:nvPr/>
          </p:nvSpPr>
          <p:spPr>
            <a:xfrm>
              <a:off x="3673726" y="1496058"/>
              <a:ext cx="900000" cy="466143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禅让</a:t>
              </a:r>
            </a:p>
          </p:txBody>
        </p:sp>
      </p:grpSp>
      <p:pic>
        <p:nvPicPr>
          <p:cNvPr id="40" name="Picture 2"/>
          <p:cNvPicPr>
            <a:picLocks noChangeAspect="1" noChangeArrowheads="1"/>
          </p:cNvPicPr>
          <p:nvPr/>
        </p:nvPicPr>
        <p:blipFill rotWithShape="1"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8" t="-485" r="2617" b="1201"/>
          <a:stretch>
            <a:fillRect/>
          </a:stretch>
        </p:blipFill>
        <p:spPr bwMode="auto">
          <a:xfrm>
            <a:off x="8576636" y="592599"/>
            <a:ext cx="1083316" cy="1354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1" name="右箭头 40"/>
          <p:cNvSpPr/>
          <p:nvPr/>
        </p:nvSpPr>
        <p:spPr>
          <a:xfrm>
            <a:off x="7514590" y="1036320"/>
            <a:ext cx="1007745" cy="46609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？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713898" y="5903722"/>
            <a:ext cx="3840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天下为公，选贤与能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363815" y="5912996"/>
            <a:ext cx="3840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大道既隐，天下为家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888396" y="6484735"/>
            <a:ext cx="153617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8522636" y="6486858"/>
            <a:ext cx="153617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524115" y="1036320"/>
            <a:ext cx="690880" cy="3987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世袭</a:t>
            </a:r>
          </a:p>
        </p:txBody>
      </p:sp>
      <p:sp>
        <p:nvSpPr>
          <p:cNvPr id="4" name="矩形 3"/>
          <p:cNvSpPr/>
          <p:nvPr/>
        </p:nvSpPr>
        <p:spPr>
          <a:xfrm>
            <a:off x="1820545" y="2160270"/>
            <a:ext cx="3612515" cy="3666490"/>
          </a:xfrm>
          <a:prstGeom prst="rect">
            <a:avLst/>
          </a:prstGeom>
          <a:solidFill>
            <a:schemeClr val="bg1"/>
          </a:soli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禅让制</a:t>
            </a:r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81445" y="2162810"/>
            <a:ext cx="3600450" cy="366395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世袭制</a:t>
            </a:r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  <a:p>
            <a:pPr algn="ctr"/>
            <a:endParaRPr lang="zh-CN" altLang="en-US" sz="3600">
              <a:solidFill>
                <a:schemeClr val="tx1"/>
              </a:solidFill>
            </a:endParaRPr>
          </a:p>
        </p:txBody>
      </p:sp>
      <p:pic>
        <p:nvPicPr>
          <p:cNvPr id="12" name="图片 11" descr="e559ffe3478f29fe8349971eca35e179"/>
          <p:cNvPicPr>
            <a:picLocks noChangeAspect="1"/>
          </p:cNvPicPr>
          <p:nvPr/>
        </p:nvPicPr>
        <p:blipFill>
          <a:blip r:embed="rId7"/>
          <a:srcRect r="60861" b="73852"/>
          <a:stretch>
            <a:fillRect/>
          </a:stretch>
        </p:blipFill>
        <p:spPr>
          <a:xfrm>
            <a:off x="2769870" y="4406265"/>
            <a:ext cx="1616075" cy="1007110"/>
          </a:xfrm>
          <a:prstGeom prst="rect">
            <a:avLst/>
          </a:prstGeom>
        </p:spPr>
      </p:pic>
      <p:pic>
        <p:nvPicPr>
          <p:cNvPr id="15" name="图片 14" descr="e559ffe3478f29fe8349971eca35e179"/>
          <p:cNvPicPr>
            <a:picLocks noChangeAspect="1"/>
          </p:cNvPicPr>
          <p:nvPr/>
        </p:nvPicPr>
        <p:blipFill>
          <a:blip r:embed="rId7"/>
          <a:srcRect t="22755" r="60861" b="51046"/>
          <a:stretch>
            <a:fillRect/>
          </a:stretch>
        </p:blipFill>
        <p:spPr>
          <a:xfrm>
            <a:off x="2848610" y="3604895"/>
            <a:ext cx="1457960" cy="909955"/>
          </a:xfrm>
          <a:prstGeom prst="rect">
            <a:avLst/>
          </a:prstGeom>
        </p:spPr>
      </p:pic>
      <p:pic>
        <p:nvPicPr>
          <p:cNvPr id="16" name="图片 15" descr="e559ffe3478f29fe8349971eca35e179"/>
          <p:cNvPicPr>
            <a:picLocks noChangeAspect="1"/>
          </p:cNvPicPr>
          <p:nvPr/>
        </p:nvPicPr>
        <p:blipFill>
          <a:blip r:embed="rId7"/>
          <a:srcRect t="75816" r="60861"/>
          <a:stretch>
            <a:fillRect/>
          </a:stretch>
        </p:blipFill>
        <p:spPr>
          <a:xfrm>
            <a:off x="2769870" y="2814320"/>
            <a:ext cx="1553210" cy="895350"/>
          </a:xfrm>
          <a:prstGeom prst="rect">
            <a:avLst/>
          </a:prstGeom>
        </p:spPr>
      </p:pic>
      <p:pic>
        <p:nvPicPr>
          <p:cNvPr id="17" name="图片 16" descr="e559ffe3478f29fe8349971eca35e179"/>
          <p:cNvPicPr>
            <a:picLocks noChangeAspect="1"/>
          </p:cNvPicPr>
          <p:nvPr/>
        </p:nvPicPr>
        <p:blipFill>
          <a:blip r:embed="rId7"/>
          <a:srcRect r="60861" b="73852"/>
          <a:stretch>
            <a:fillRect/>
          </a:stretch>
        </p:blipFill>
        <p:spPr>
          <a:xfrm>
            <a:off x="7470775" y="2814320"/>
            <a:ext cx="1616075" cy="1007110"/>
          </a:xfrm>
          <a:prstGeom prst="rect">
            <a:avLst/>
          </a:prstGeom>
        </p:spPr>
      </p:pic>
      <p:pic>
        <p:nvPicPr>
          <p:cNvPr id="18" name="图片 17" descr="e559ffe3478f29fe8349971eca35e179"/>
          <p:cNvPicPr>
            <a:picLocks noChangeAspect="1"/>
          </p:cNvPicPr>
          <p:nvPr/>
        </p:nvPicPr>
        <p:blipFill>
          <a:blip r:embed="rId7"/>
          <a:srcRect r="60861" b="73852"/>
          <a:stretch>
            <a:fillRect/>
          </a:stretch>
        </p:blipFill>
        <p:spPr>
          <a:xfrm>
            <a:off x="7664450" y="3749675"/>
            <a:ext cx="1228090" cy="765175"/>
          </a:xfrm>
          <a:prstGeom prst="rect">
            <a:avLst/>
          </a:prstGeom>
        </p:spPr>
      </p:pic>
      <p:pic>
        <p:nvPicPr>
          <p:cNvPr id="19" name="图片 18" descr="e559ffe3478f29fe8349971eca35e179"/>
          <p:cNvPicPr>
            <a:picLocks noChangeAspect="1"/>
          </p:cNvPicPr>
          <p:nvPr/>
        </p:nvPicPr>
        <p:blipFill>
          <a:blip r:embed="rId7"/>
          <a:srcRect r="60861" b="73852"/>
          <a:stretch>
            <a:fillRect/>
          </a:stretch>
        </p:blipFill>
        <p:spPr>
          <a:xfrm>
            <a:off x="7788275" y="4600575"/>
            <a:ext cx="991235" cy="61785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20545" y="5305425"/>
            <a:ext cx="3612515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天下是属于所有人的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480810" y="5304790"/>
            <a:ext cx="3596640" cy="521970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700" spc="-1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天下是属于帝王一家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834515" y="5304790"/>
            <a:ext cx="3598545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公天下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485890" y="5321300"/>
            <a:ext cx="3596005" cy="521970"/>
          </a:xfrm>
          <a:prstGeom prst="rect">
            <a:avLst/>
          </a:prstGeom>
          <a:solidFill>
            <a:srgbClr val="FFCC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kern="700" spc="-1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家天下</a:t>
            </a:r>
          </a:p>
        </p:txBody>
      </p:sp>
      <p:sp>
        <p:nvSpPr>
          <p:cNvPr id="5" name="右箭头 4"/>
          <p:cNvSpPr/>
          <p:nvPr/>
        </p:nvSpPr>
        <p:spPr>
          <a:xfrm>
            <a:off x="5467350" y="3752215"/>
            <a:ext cx="979170" cy="48577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3" grpId="0" animBg="1"/>
      <p:bldP spid="3" grpId="1" animBg="1"/>
      <p:bldP spid="4" grpId="0" bldLvl="0" animBg="1"/>
      <p:bldP spid="4" grpId="1" animBg="1"/>
      <p:bldP spid="10" grpId="0" bldLvl="0" animBg="1"/>
      <p:bldP spid="10" grpId="1" animBg="1"/>
      <p:bldP spid="20" grpId="0" bldLvl="0" animBg="1"/>
      <p:bldP spid="20" grpId="1"/>
      <p:bldP spid="21" grpId="0" bldLvl="0" animBg="1"/>
      <p:bldP spid="21" grpId="1"/>
      <p:bldP spid="22" grpId="0" bldLvl="0" animBg="1"/>
      <p:bldP spid="22" grpId="1" animBg="1"/>
      <p:bldP spid="23" grpId="0" bldLvl="0" animBg="1"/>
      <p:bldP spid="23" grpId="1" animBg="1"/>
      <p:bldP spid="5" grpId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A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710" y="360363"/>
            <a:ext cx="4404360" cy="4354195"/>
            <a:chOff x="7953" y="3772"/>
            <a:chExt cx="3294" cy="3256"/>
          </a:xfrm>
          <a:solidFill>
            <a:schemeClr val="bg1">
              <a:alpha val="13000"/>
            </a:schemeClr>
          </a:solidFill>
        </p:grpSpPr>
        <p:sp>
          <p:nvSpPr>
            <p:cNvPr id="5" name="任意多边形: 形状 54"/>
            <p:cNvSpPr/>
            <p:nvPr/>
          </p:nvSpPr>
          <p:spPr>
            <a:xfrm>
              <a:off x="7953" y="3772"/>
              <a:ext cx="2833" cy="2094"/>
            </a:xfrm>
            <a:custGeom>
              <a:avLst/>
              <a:gdLst>
                <a:gd name="connsiteX0" fmla="*/ 727294 w 1799168"/>
                <a:gd name="connsiteY0" fmla="*/ 40102 h 1329860"/>
                <a:gd name="connsiteX1" fmla="*/ 811590 w 1799168"/>
                <a:gd name="connsiteY1" fmla="*/ 5580 h 1329860"/>
                <a:gd name="connsiteX2" fmla="*/ 862116 w 1799168"/>
                <a:gd name="connsiteY2" fmla="*/ 49494 h 1329860"/>
                <a:gd name="connsiteX3" fmla="*/ 855261 w 1799168"/>
                <a:gd name="connsiteY3" fmla="*/ 99372 h 1329860"/>
                <a:gd name="connsiteX4" fmla="*/ 799529 w 1799168"/>
                <a:gd name="connsiteY4" fmla="*/ 43275 h 1329860"/>
                <a:gd name="connsiteX5" fmla="*/ 733007 w 1799168"/>
                <a:gd name="connsiteY5" fmla="*/ 71577 h 1329860"/>
                <a:gd name="connsiteX6" fmla="*/ 779344 w 1799168"/>
                <a:gd name="connsiteY6" fmla="*/ 58124 h 1329860"/>
                <a:gd name="connsiteX7" fmla="*/ 824031 w 1799168"/>
                <a:gd name="connsiteY7" fmla="*/ 146332 h 1329860"/>
                <a:gd name="connsiteX8" fmla="*/ 958726 w 1799168"/>
                <a:gd name="connsiteY8" fmla="*/ 301171 h 1329860"/>
                <a:gd name="connsiteX9" fmla="*/ 1082249 w 1799168"/>
                <a:gd name="connsiteY9" fmla="*/ 266396 h 1329860"/>
                <a:gd name="connsiteX10" fmla="*/ 1131252 w 1799168"/>
                <a:gd name="connsiteY10" fmla="*/ 291398 h 1329860"/>
                <a:gd name="connsiteX11" fmla="*/ 1267217 w 1799168"/>
                <a:gd name="connsiteY11" fmla="*/ 139732 h 1329860"/>
                <a:gd name="connsiteX12" fmla="*/ 1255411 w 1799168"/>
                <a:gd name="connsiteY12" fmla="*/ 114729 h 1329860"/>
                <a:gd name="connsiteX13" fmla="*/ 1324218 w 1799168"/>
                <a:gd name="connsiteY13" fmla="*/ 58124 h 1329860"/>
                <a:gd name="connsiteX14" fmla="*/ 1423748 w 1799168"/>
                <a:gd name="connsiteY14" fmla="*/ 206237 h 1329860"/>
                <a:gd name="connsiteX15" fmla="*/ 1422224 w 1799168"/>
                <a:gd name="connsiteY15" fmla="*/ 142651 h 1329860"/>
                <a:gd name="connsiteX16" fmla="*/ 1318251 w 1799168"/>
                <a:gd name="connsiteY16" fmla="*/ 47717 h 1329860"/>
                <a:gd name="connsiteX17" fmla="*/ 1230020 w 1799168"/>
                <a:gd name="connsiteY17" fmla="*/ 93407 h 1329860"/>
                <a:gd name="connsiteX18" fmla="*/ 1227989 w 1799168"/>
                <a:gd name="connsiteY18" fmla="*/ 44036 h 1329860"/>
                <a:gd name="connsiteX19" fmla="*/ 1318505 w 1799168"/>
                <a:gd name="connsiteY19" fmla="*/ 7991 h 1329860"/>
                <a:gd name="connsiteX20" fmla="*/ 1502584 w 1799168"/>
                <a:gd name="connsiteY20" fmla="*/ 196337 h 1329860"/>
                <a:gd name="connsiteX21" fmla="*/ 1732874 w 1799168"/>
                <a:gd name="connsiteY21" fmla="*/ 228193 h 1329860"/>
                <a:gd name="connsiteX22" fmla="*/ 1795587 w 1799168"/>
                <a:gd name="connsiteY22" fmla="*/ 306375 h 1329860"/>
                <a:gd name="connsiteX23" fmla="*/ 1744172 w 1799168"/>
                <a:gd name="connsiteY23" fmla="*/ 362091 h 1329860"/>
                <a:gd name="connsiteX24" fmla="*/ 1759406 w 1799168"/>
                <a:gd name="connsiteY24" fmla="*/ 280991 h 1329860"/>
                <a:gd name="connsiteX25" fmla="*/ 1588911 w 1799168"/>
                <a:gd name="connsiteY25" fmla="*/ 232128 h 1329860"/>
                <a:gd name="connsiteX26" fmla="*/ 1546382 w 1799168"/>
                <a:gd name="connsiteY26" fmla="*/ 263730 h 1329860"/>
                <a:gd name="connsiteX27" fmla="*/ 1739983 w 1799168"/>
                <a:gd name="connsiteY27" fmla="*/ 276930 h 1329860"/>
                <a:gd name="connsiteX28" fmla="*/ 1686663 w 1799168"/>
                <a:gd name="connsiteY28" fmla="*/ 363488 h 1329860"/>
                <a:gd name="connsiteX29" fmla="*/ 1626742 w 1799168"/>
                <a:gd name="connsiteY29" fmla="*/ 569855 h 1329860"/>
                <a:gd name="connsiteX30" fmla="*/ 1692884 w 1799168"/>
                <a:gd name="connsiteY30" fmla="*/ 629126 h 1329860"/>
                <a:gd name="connsiteX31" fmla="*/ 1711927 w 1799168"/>
                <a:gd name="connsiteY31" fmla="*/ 706292 h 1329860"/>
                <a:gd name="connsiteX32" fmla="*/ 1666859 w 1799168"/>
                <a:gd name="connsiteY32" fmla="*/ 715938 h 1329860"/>
                <a:gd name="connsiteX33" fmla="*/ 1689329 w 1799168"/>
                <a:gd name="connsiteY33" fmla="*/ 664536 h 1329860"/>
                <a:gd name="connsiteX34" fmla="*/ 1587641 w 1799168"/>
                <a:gd name="connsiteY34" fmla="*/ 713653 h 1329860"/>
                <a:gd name="connsiteX35" fmla="*/ 1610112 w 1799168"/>
                <a:gd name="connsiteY35" fmla="*/ 727995 h 1329860"/>
                <a:gd name="connsiteX36" fmla="*/ 1578501 w 1799168"/>
                <a:gd name="connsiteY36" fmla="*/ 779777 h 1329860"/>
                <a:gd name="connsiteX37" fmla="*/ 1534449 w 1799168"/>
                <a:gd name="connsiteY37" fmla="*/ 786377 h 1329860"/>
                <a:gd name="connsiteX38" fmla="*/ 1570122 w 1799168"/>
                <a:gd name="connsiteY38" fmla="*/ 757313 h 1329860"/>
                <a:gd name="connsiteX39" fmla="*/ 1557427 w 1799168"/>
                <a:gd name="connsiteY39" fmla="*/ 738529 h 1329860"/>
                <a:gd name="connsiteX40" fmla="*/ 1464118 w 1799168"/>
                <a:gd name="connsiteY40" fmla="*/ 801099 h 1329860"/>
                <a:gd name="connsiteX41" fmla="*/ 1425271 w 1799168"/>
                <a:gd name="connsiteY41" fmla="*/ 745255 h 1329860"/>
                <a:gd name="connsiteX42" fmla="*/ 1528228 w 1799168"/>
                <a:gd name="connsiteY42" fmla="*/ 698296 h 1329860"/>
                <a:gd name="connsiteX43" fmla="*/ 1519977 w 1799168"/>
                <a:gd name="connsiteY43" fmla="*/ 668851 h 1329860"/>
                <a:gd name="connsiteX44" fmla="*/ 1478083 w 1799168"/>
                <a:gd name="connsiteY44" fmla="*/ 693346 h 1329860"/>
                <a:gd name="connsiteX45" fmla="*/ 1496491 w 1799168"/>
                <a:gd name="connsiteY45" fmla="*/ 655905 h 1329860"/>
                <a:gd name="connsiteX46" fmla="*/ 1541050 w 1799168"/>
                <a:gd name="connsiteY46" fmla="*/ 659332 h 1329860"/>
                <a:gd name="connsiteX47" fmla="*/ 1564156 w 1799168"/>
                <a:gd name="connsiteY47" fmla="*/ 647402 h 1329860"/>
                <a:gd name="connsiteX48" fmla="*/ 1567202 w 1799168"/>
                <a:gd name="connsiteY48" fmla="*/ 677101 h 1329860"/>
                <a:gd name="connsiteX49" fmla="*/ 1653529 w 1799168"/>
                <a:gd name="connsiteY49" fmla="*/ 601712 h 1329860"/>
                <a:gd name="connsiteX50" fmla="*/ 1611635 w 1799168"/>
                <a:gd name="connsiteY50" fmla="*/ 607042 h 1329860"/>
                <a:gd name="connsiteX51" fmla="*/ 1623949 w 1799168"/>
                <a:gd name="connsiteY51" fmla="*/ 575948 h 1329860"/>
                <a:gd name="connsiteX52" fmla="*/ 1566949 w 1799168"/>
                <a:gd name="connsiteY52" fmla="*/ 583309 h 1329860"/>
                <a:gd name="connsiteX53" fmla="*/ 1591831 w 1799168"/>
                <a:gd name="connsiteY53" fmla="*/ 514392 h 1329860"/>
                <a:gd name="connsiteX54" fmla="*/ 1535846 w 1799168"/>
                <a:gd name="connsiteY54" fmla="*/ 511854 h 1329860"/>
                <a:gd name="connsiteX55" fmla="*/ 1534322 w 1799168"/>
                <a:gd name="connsiteY55" fmla="*/ 558560 h 1329860"/>
                <a:gd name="connsiteX56" fmla="*/ 1497252 w 1799168"/>
                <a:gd name="connsiteY56" fmla="*/ 550437 h 1329860"/>
                <a:gd name="connsiteX57" fmla="*/ 1502077 w 1799168"/>
                <a:gd name="connsiteY57" fmla="*/ 509697 h 1329860"/>
                <a:gd name="connsiteX58" fmla="*/ 1475417 w 1799168"/>
                <a:gd name="connsiteY58" fmla="*/ 519850 h 1329860"/>
                <a:gd name="connsiteX59" fmla="*/ 1378807 w 1799168"/>
                <a:gd name="connsiteY59" fmla="*/ 512108 h 1329860"/>
                <a:gd name="connsiteX60" fmla="*/ 1468054 w 1799168"/>
                <a:gd name="connsiteY60" fmla="*/ 462610 h 1329860"/>
                <a:gd name="connsiteX61" fmla="*/ 1424509 w 1799168"/>
                <a:gd name="connsiteY61" fmla="*/ 436846 h 1329860"/>
                <a:gd name="connsiteX62" fmla="*/ 1489127 w 1799168"/>
                <a:gd name="connsiteY62" fmla="*/ 372245 h 1329860"/>
                <a:gd name="connsiteX63" fmla="*/ 1453581 w 1799168"/>
                <a:gd name="connsiteY63" fmla="*/ 353080 h 1329860"/>
                <a:gd name="connsiteX64" fmla="*/ 1486208 w 1799168"/>
                <a:gd name="connsiteY64" fmla="*/ 293175 h 1329860"/>
                <a:gd name="connsiteX65" fmla="*/ 1495348 w 1799168"/>
                <a:gd name="connsiteY65" fmla="*/ 339246 h 1329860"/>
                <a:gd name="connsiteX66" fmla="*/ 1521119 w 1799168"/>
                <a:gd name="connsiteY66" fmla="*/ 264746 h 1329860"/>
                <a:gd name="connsiteX67" fmla="*/ 1469704 w 1799168"/>
                <a:gd name="connsiteY67" fmla="*/ 261700 h 1329860"/>
                <a:gd name="connsiteX68" fmla="*/ 1438982 w 1799168"/>
                <a:gd name="connsiteY68" fmla="*/ 231366 h 1329860"/>
                <a:gd name="connsiteX69" fmla="*/ 1392137 w 1799168"/>
                <a:gd name="connsiteY69" fmla="*/ 280103 h 1329860"/>
                <a:gd name="connsiteX70" fmla="*/ 1433269 w 1799168"/>
                <a:gd name="connsiteY70" fmla="*/ 269695 h 1329860"/>
                <a:gd name="connsiteX71" fmla="*/ 1403943 w 1799168"/>
                <a:gd name="connsiteY71" fmla="*/ 329981 h 1329860"/>
                <a:gd name="connsiteX72" fmla="*/ 1357733 w 1799168"/>
                <a:gd name="connsiteY72" fmla="*/ 304471 h 1329860"/>
                <a:gd name="connsiteX73" fmla="*/ 1368270 w 1799168"/>
                <a:gd name="connsiteY73" fmla="*/ 358792 h 1329860"/>
                <a:gd name="connsiteX74" fmla="*/ 1346561 w 1799168"/>
                <a:gd name="connsiteY74" fmla="*/ 396613 h 1329860"/>
                <a:gd name="connsiteX75" fmla="*/ 1304922 w 1799168"/>
                <a:gd name="connsiteY75" fmla="*/ 367295 h 1329860"/>
                <a:gd name="connsiteX76" fmla="*/ 1309746 w 1799168"/>
                <a:gd name="connsiteY76" fmla="*/ 476952 h 1329860"/>
                <a:gd name="connsiteX77" fmla="*/ 1248936 w 1799168"/>
                <a:gd name="connsiteY77" fmla="*/ 403594 h 1329860"/>
                <a:gd name="connsiteX78" fmla="*/ 1243223 w 1799168"/>
                <a:gd name="connsiteY78" fmla="*/ 372245 h 1329860"/>
                <a:gd name="connsiteX79" fmla="*/ 1207169 w 1799168"/>
                <a:gd name="connsiteY79" fmla="*/ 405624 h 1329860"/>
                <a:gd name="connsiteX80" fmla="*/ 1188634 w 1799168"/>
                <a:gd name="connsiteY80" fmla="*/ 377575 h 1329860"/>
                <a:gd name="connsiteX81" fmla="*/ 1219991 w 1799168"/>
                <a:gd name="connsiteY81" fmla="*/ 347369 h 1329860"/>
                <a:gd name="connsiteX82" fmla="*/ 1187111 w 1799168"/>
                <a:gd name="connsiteY82" fmla="*/ 303202 h 1329860"/>
                <a:gd name="connsiteX83" fmla="*/ 1150041 w 1799168"/>
                <a:gd name="connsiteY83" fmla="*/ 360822 h 1329860"/>
                <a:gd name="connsiteX84" fmla="*/ 1119446 w 1799168"/>
                <a:gd name="connsiteY84" fmla="*/ 309548 h 1329860"/>
                <a:gd name="connsiteX85" fmla="*/ 1099261 w 1799168"/>
                <a:gd name="connsiteY85" fmla="*/ 330870 h 1329860"/>
                <a:gd name="connsiteX86" fmla="*/ 1099261 w 1799168"/>
                <a:gd name="connsiteY86" fmla="*/ 289495 h 1329860"/>
                <a:gd name="connsiteX87" fmla="*/ 1068158 w 1799168"/>
                <a:gd name="connsiteY87" fmla="*/ 297998 h 1329860"/>
                <a:gd name="connsiteX88" fmla="*/ 1067269 w 1799168"/>
                <a:gd name="connsiteY88" fmla="*/ 396994 h 1329860"/>
                <a:gd name="connsiteX89" fmla="*/ 1096595 w 1799168"/>
                <a:gd name="connsiteY89" fmla="*/ 382271 h 1329860"/>
                <a:gd name="connsiteX90" fmla="*/ 1092786 w 1799168"/>
                <a:gd name="connsiteY90" fmla="*/ 413366 h 1329860"/>
                <a:gd name="connsiteX91" fmla="*/ 1124270 w 1799168"/>
                <a:gd name="connsiteY91" fmla="*/ 435069 h 1329860"/>
                <a:gd name="connsiteX92" fmla="*/ 1095325 w 1799168"/>
                <a:gd name="connsiteY92" fmla="*/ 482155 h 1329860"/>
                <a:gd name="connsiteX93" fmla="*/ 1091644 w 1799168"/>
                <a:gd name="connsiteY93" fmla="*/ 427073 h 1329860"/>
                <a:gd name="connsiteX94" fmla="*/ 1081234 w 1799168"/>
                <a:gd name="connsiteY94" fmla="*/ 551326 h 1329860"/>
                <a:gd name="connsiteX95" fmla="*/ 1011030 w 1799168"/>
                <a:gd name="connsiteY95" fmla="*/ 547518 h 1329860"/>
                <a:gd name="connsiteX96" fmla="*/ 996303 w 1799168"/>
                <a:gd name="connsiteY96" fmla="*/ 430119 h 1329860"/>
                <a:gd name="connsiteX97" fmla="*/ 1002143 w 1799168"/>
                <a:gd name="connsiteY97" fmla="*/ 485836 h 1329860"/>
                <a:gd name="connsiteX98" fmla="*/ 967612 w 1799168"/>
                <a:gd name="connsiteY98" fmla="*/ 434942 h 1329860"/>
                <a:gd name="connsiteX99" fmla="*/ 999731 w 1799168"/>
                <a:gd name="connsiteY99" fmla="*/ 414128 h 1329860"/>
                <a:gd name="connsiteX100" fmla="*/ 994907 w 1799168"/>
                <a:gd name="connsiteY100" fmla="*/ 385952 h 1329860"/>
                <a:gd name="connsiteX101" fmla="*/ 1025756 w 1799168"/>
                <a:gd name="connsiteY101" fmla="*/ 395978 h 1329860"/>
                <a:gd name="connsiteX102" fmla="*/ 1023471 w 1799168"/>
                <a:gd name="connsiteY102" fmla="*/ 297617 h 1329860"/>
                <a:gd name="connsiteX103" fmla="*/ 990844 w 1799168"/>
                <a:gd name="connsiteY103" fmla="*/ 290256 h 1329860"/>
                <a:gd name="connsiteX104" fmla="*/ 1000239 w 1799168"/>
                <a:gd name="connsiteY104" fmla="*/ 330108 h 1329860"/>
                <a:gd name="connsiteX105" fmla="*/ 965327 w 1799168"/>
                <a:gd name="connsiteY105" fmla="*/ 307136 h 1329860"/>
                <a:gd name="connsiteX106" fmla="*/ 957203 w 1799168"/>
                <a:gd name="connsiteY106" fmla="*/ 347750 h 1329860"/>
                <a:gd name="connsiteX107" fmla="*/ 935113 w 1799168"/>
                <a:gd name="connsiteY107" fmla="*/ 356507 h 1329860"/>
                <a:gd name="connsiteX108" fmla="*/ 902740 w 1799168"/>
                <a:gd name="connsiteY108" fmla="*/ 304217 h 1329860"/>
                <a:gd name="connsiteX109" fmla="*/ 870495 w 1799168"/>
                <a:gd name="connsiteY109" fmla="*/ 345465 h 1329860"/>
                <a:gd name="connsiteX110" fmla="*/ 903629 w 1799168"/>
                <a:gd name="connsiteY110" fmla="*/ 369580 h 1329860"/>
                <a:gd name="connsiteX111" fmla="*/ 881032 w 1799168"/>
                <a:gd name="connsiteY111" fmla="*/ 406386 h 1329860"/>
                <a:gd name="connsiteX112" fmla="*/ 844978 w 1799168"/>
                <a:gd name="connsiteY112" fmla="*/ 372372 h 1329860"/>
                <a:gd name="connsiteX113" fmla="*/ 843708 w 1799168"/>
                <a:gd name="connsiteY113" fmla="*/ 403720 h 1329860"/>
                <a:gd name="connsiteX114" fmla="*/ 777059 w 1799168"/>
                <a:gd name="connsiteY114" fmla="*/ 477713 h 1329860"/>
                <a:gd name="connsiteX115" fmla="*/ 786707 w 1799168"/>
                <a:gd name="connsiteY115" fmla="*/ 387094 h 1329860"/>
                <a:gd name="connsiteX116" fmla="*/ 770203 w 1799168"/>
                <a:gd name="connsiteY116" fmla="*/ 371103 h 1329860"/>
                <a:gd name="connsiteX117" fmla="*/ 747860 w 1799168"/>
                <a:gd name="connsiteY117" fmla="*/ 406893 h 1329860"/>
                <a:gd name="connsiteX118" fmla="*/ 729452 w 1799168"/>
                <a:gd name="connsiteY118" fmla="*/ 309167 h 1329860"/>
                <a:gd name="connsiteX119" fmla="*/ 689590 w 1799168"/>
                <a:gd name="connsiteY119" fmla="*/ 329093 h 1329860"/>
                <a:gd name="connsiteX120" fmla="*/ 656075 w 1799168"/>
                <a:gd name="connsiteY120" fmla="*/ 269695 h 1329860"/>
                <a:gd name="connsiteX121" fmla="*/ 694160 w 1799168"/>
                <a:gd name="connsiteY121" fmla="*/ 290764 h 1329860"/>
                <a:gd name="connsiteX122" fmla="*/ 658487 w 1799168"/>
                <a:gd name="connsiteY122" fmla="*/ 234159 h 1329860"/>
                <a:gd name="connsiteX123" fmla="*/ 620274 w 1799168"/>
                <a:gd name="connsiteY123" fmla="*/ 265253 h 1329860"/>
                <a:gd name="connsiteX124" fmla="*/ 571398 w 1799168"/>
                <a:gd name="connsiteY124" fmla="*/ 272741 h 1329860"/>
                <a:gd name="connsiteX125" fmla="*/ 593234 w 1799168"/>
                <a:gd name="connsiteY125" fmla="*/ 340388 h 1329860"/>
                <a:gd name="connsiteX126" fmla="*/ 599200 w 1799168"/>
                <a:gd name="connsiteY126" fmla="*/ 294698 h 1329860"/>
                <a:gd name="connsiteX127" fmla="*/ 638301 w 1799168"/>
                <a:gd name="connsiteY127" fmla="*/ 359299 h 1329860"/>
                <a:gd name="connsiteX128" fmla="*/ 593488 w 1799168"/>
                <a:gd name="connsiteY128" fmla="*/ 383033 h 1329860"/>
                <a:gd name="connsiteX129" fmla="*/ 648203 w 1799168"/>
                <a:gd name="connsiteY129" fmla="*/ 400547 h 1329860"/>
                <a:gd name="connsiteX130" fmla="*/ 667246 w 1799168"/>
                <a:gd name="connsiteY130" fmla="*/ 449411 h 1329860"/>
                <a:gd name="connsiteX131" fmla="*/ 627383 w 1799168"/>
                <a:gd name="connsiteY131" fmla="*/ 449157 h 1329860"/>
                <a:gd name="connsiteX132" fmla="*/ 626876 w 1799168"/>
                <a:gd name="connsiteY132" fmla="*/ 466672 h 1329860"/>
                <a:gd name="connsiteX133" fmla="*/ 716630 w 1799168"/>
                <a:gd name="connsiteY133" fmla="*/ 518073 h 1329860"/>
                <a:gd name="connsiteX134" fmla="*/ 611515 w 1799168"/>
                <a:gd name="connsiteY134" fmla="*/ 526830 h 1329860"/>
                <a:gd name="connsiteX135" fmla="*/ 588029 w 1799168"/>
                <a:gd name="connsiteY135" fmla="*/ 508935 h 1329860"/>
                <a:gd name="connsiteX136" fmla="*/ 593361 w 1799168"/>
                <a:gd name="connsiteY136" fmla="*/ 562875 h 1329860"/>
                <a:gd name="connsiteX137" fmla="*/ 550705 w 1799168"/>
                <a:gd name="connsiteY137" fmla="*/ 562240 h 1329860"/>
                <a:gd name="connsiteX138" fmla="*/ 559719 w 1799168"/>
                <a:gd name="connsiteY138" fmla="*/ 520484 h 1329860"/>
                <a:gd name="connsiteX139" fmla="*/ 497513 w 1799168"/>
                <a:gd name="connsiteY139" fmla="*/ 518708 h 1329860"/>
                <a:gd name="connsiteX140" fmla="*/ 525315 w 1799168"/>
                <a:gd name="connsiteY140" fmla="*/ 589274 h 1329860"/>
                <a:gd name="connsiteX141" fmla="*/ 463871 w 1799168"/>
                <a:gd name="connsiteY141" fmla="*/ 578105 h 1329860"/>
                <a:gd name="connsiteX142" fmla="*/ 475804 w 1799168"/>
                <a:gd name="connsiteY142" fmla="*/ 621638 h 1329860"/>
                <a:gd name="connsiteX143" fmla="*/ 442797 w 1799168"/>
                <a:gd name="connsiteY143" fmla="*/ 598920 h 1329860"/>
                <a:gd name="connsiteX144" fmla="*/ 519983 w 1799168"/>
                <a:gd name="connsiteY144" fmla="*/ 677735 h 1329860"/>
                <a:gd name="connsiteX145" fmla="*/ 524934 w 1799168"/>
                <a:gd name="connsiteY145" fmla="*/ 649813 h 1329860"/>
                <a:gd name="connsiteX146" fmla="*/ 546516 w 1799168"/>
                <a:gd name="connsiteY146" fmla="*/ 661617 h 1329860"/>
                <a:gd name="connsiteX147" fmla="*/ 583966 w 1799168"/>
                <a:gd name="connsiteY147" fmla="*/ 652733 h 1329860"/>
                <a:gd name="connsiteX148" fmla="*/ 612784 w 1799168"/>
                <a:gd name="connsiteY148" fmla="*/ 699184 h 1329860"/>
                <a:gd name="connsiteX149" fmla="*/ 561242 w 1799168"/>
                <a:gd name="connsiteY149" fmla="*/ 673674 h 1329860"/>
                <a:gd name="connsiteX150" fmla="*/ 657217 w 1799168"/>
                <a:gd name="connsiteY150" fmla="*/ 744113 h 1329860"/>
                <a:gd name="connsiteX151" fmla="*/ 656963 w 1799168"/>
                <a:gd name="connsiteY151" fmla="*/ 776096 h 1329860"/>
                <a:gd name="connsiteX152" fmla="*/ 593361 w 1799168"/>
                <a:gd name="connsiteY152" fmla="*/ 744113 h 1329860"/>
                <a:gd name="connsiteX153" fmla="*/ 509446 w 1799168"/>
                <a:gd name="connsiteY153" fmla="*/ 699692 h 1329860"/>
                <a:gd name="connsiteX154" fmla="*/ 547024 w 1799168"/>
                <a:gd name="connsiteY154" fmla="*/ 720126 h 1329860"/>
                <a:gd name="connsiteX155" fmla="*/ 552228 w 1799168"/>
                <a:gd name="connsiteY155" fmla="*/ 745255 h 1329860"/>
                <a:gd name="connsiteX156" fmla="*/ 517825 w 1799168"/>
                <a:gd name="connsiteY156" fmla="*/ 743352 h 1329860"/>
                <a:gd name="connsiteX157" fmla="*/ 549816 w 1799168"/>
                <a:gd name="connsiteY157" fmla="*/ 790565 h 1329860"/>
                <a:gd name="connsiteX158" fmla="*/ 506653 w 1799168"/>
                <a:gd name="connsiteY158" fmla="*/ 786504 h 1329860"/>
                <a:gd name="connsiteX159" fmla="*/ 497132 w 1799168"/>
                <a:gd name="connsiteY159" fmla="*/ 715811 h 1329860"/>
                <a:gd name="connsiteX160" fmla="*/ 411186 w 1799168"/>
                <a:gd name="connsiteY160" fmla="*/ 667328 h 1329860"/>
                <a:gd name="connsiteX161" fmla="*/ 390747 w 1799168"/>
                <a:gd name="connsiteY161" fmla="*/ 695250 h 1329860"/>
                <a:gd name="connsiteX162" fmla="*/ 424389 w 1799168"/>
                <a:gd name="connsiteY162" fmla="*/ 703246 h 1329860"/>
                <a:gd name="connsiteX163" fmla="*/ 400522 w 1799168"/>
                <a:gd name="connsiteY163" fmla="*/ 722030 h 1329860"/>
                <a:gd name="connsiteX164" fmla="*/ 437211 w 1799168"/>
                <a:gd name="connsiteY164" fmla="*/ 767720 h 1329860"/>
                <a:gd name="connsiteX165" fmla="*/ 356978 w 1799168"/>
                <a:gd name="connsiteY165" fmla="*/ 784473 h 1329860"/>
                <a:gd name="connsiteX166" fmla="*/ 394301 w 1799168"/>
                <a:gd name="connsiteY166" fmla="*/ 831559 h 1329860"/>
                <a:gd name="connsiteX167" fmla="*/ 419691 w 1799168"/>
                <a:gd name="connsiteY167" fmla="*/ 801988 h 1329860"/>
                <a:gd name="connsiteX168" fmla="*/ 441527 w 1799168"/>
                <a:gd name="connsiteY168" fmla="*/ 841586 h 1329860"/>
                <a:gd name="connsiteX169" fmla="*/ 394428 w 1799168"/>
                <a:gd name="connsiteY169" fmla="*/ 864685 h 1329860"/>
                <a:gd name="connsiteX170" fmla="*/ 418803 w 1799168"/>
                <a:gd name="connsiteY170" fmla="*/ 876869 h 1329860"/>
                <a:gd name="connsiteX171" fmla="*/ 459046 w 1799168"/>
                <a:gd name="connsiteY171" fmla="*/ 972311 h 1329860"/>
                <a:gd name="connsiteX172" fmla="*/ 356089 w 1799168"/>
                <a:gd name="connsiteY172" fmla="*/ 916848 h 1329860"/>
                <a:gd name="connsiteX173" fmla="*/ 370181 w 1799168"/>
                <a:gd name="connsiteY173" fmla="*/ 964569 h 1329860"/>
                <a:gd name="connsiteX174" fmla="*/ 277253 w 1799168"/>
                <a:gd name="connsiteY174" fmla="*/ 932713 h 1329860"/>
                <a:gd name="connsiteX175" fmla="*/ 274967 w 1799168"/>
                <a:gd name="connsiteY175" fmla="*/ 983607 h 1329860"/>
                <a:gd name="connsiteX176" fmla="*/ 199939 w 1799168"/>
                <a:gd name="connsiteY176" fmla="*/ 972184 h 1329860"/>
                <a:gd name="connsiteX177" fmla="*/ 234724 w 1799168"/>
                <a:gd name="connsiteY177" fmla="*/ 946420 h 1329860"/>
                <a:gd name="connsiteX178" fmla="*/ 167948 w 1799168"/>
                <a:gd name="connsiteY178" fmla="*/ 957716 h 1329860"/>
                <a:gd name="connsiteX179" fmla="*/ 178358 w 1799168"/>
                <a:gd name="connsiteY179" fmla="*/ 1005563 h 1329860"/>
                <a:gd name="connsiteX180" fmla="*/ 159696 w 1799168"/>
                <a:gd name="connsiteY180" fmla="*/ 1056711 h 1329860"/>
                <a:gd name="connsiteX181" fmla="*/ 232058 w 1799168"/>
                <a:gd name="connsiteY181" fmla="*/ 1065722 h 1329860"/>
                <a:gd name="connsiteX182" fmla="*/ 195242 w 1799168"/>
                <a:gd name="connsiteY182" fmla="*/ 1039197 h 1329860"/>
                <a:gd name="connsiteX183" fmla="*/ 264811 w 1799168"/>
                <a:gd name="connsiteY183" fmla="*/ 1033231 h 1329860"/>
                <a:gd name="connsiteX184" fmla="*/ 272555 w 1799168"/>
                <a:gd name="connsiteY184" fmla="*/ 1083871 h 1329860"/>
                <a:gd name="connsiteX185" fmla="*/ 309752 w 1799168"/>
                <a:gd name="connsiteY185" fmla="*/ 1049731 h 1329860"/>
                <a:gd name="connsiteX186" fmla="*/ 367007 w 1799168"/>
                <a:gd name="connsiteY186" fmla="*/ 1053411 h 1329860"/>
                <a:gd name="connsiteX187" fmla="*/ 345425 w 1799168"/>
                <a:gd name="connsiteY187" fmla="*/ 1101386 h 1329860"/>
                <a:gd name="connsiteX188" fmla="*/ 451175 w 1799168"/>
                <a:gd name="connsiteY188" fmla="*/ 1049604 h 1329860"/>
                <a:gd name="connsiteX189" fmla="*/ 384907 w 1799168"/>
                <a:gd name="connsiteY189" fmla="*/ 1163322 h 1329860"/>
                <a:gd name="connsiteX190" fmla="*/ 425785 w 1799168"/>
                <a:gd name="connsiteY190" fmla="*/ 1171445 h 1329860"/>
                <a:gd name="connsiteX191" fmla="*/ 400268 w 1799168"/>
                <a:gd name="connsiteY191" fmla="*/ 1218785 h 1329860"/>
                <a:gd name="connsiteX192" fmla="*/ 375640 w 1799168"/>
                <a:gd name="connsiteY192" fmla="*/ 1191371 h 1329860"/>
                <a:gd name="connsiteX193" fmla="*/ 342505 w 1799168"/>
                <a:gd name="connsiteY193" fmla="*/ 1241249 h 1329860"/>
                <a:gd name="connsiteX194" fmla="*/ 416137 w 1799168"/>
                <a:gd name="connsiteY194" fmla="*/ 1251276 h 1329860"/>
                <a:gd name="connsiteX195" fmla="*/ 360786 w 1799168"/>
                <a:gd name="connsiteY195" fmla="*/ 1300012 h 1329860"/>
                <a:gd name="connsiteX196" fmla="*/ 155379 w 1799168"/>
                <a:gd name="connsiteY196" fmla="*/ 1252672 h 1329860"/>
                <a:gd name="connsiteX197" fmla="*/ 48867 w 1799168"/>
                <a:gd name="connsiteY197" fmla="*/ 1258002 h 1329860"/>
                <a:gd name="connsiteX198" fmla="*/ 116913 w 1799168"/>
                <a:gd name="connsiteY198" fmla="*/ 1074226 h 1329860"/>
                <a:gd name="connsiteX199" fmla="*/ 43662 w 1799168"/>
                <a:gd name="connsiteY199" fmla="*/ 1256225 h 1329860"/>
                <a:gd name="connsiteX200" fmla="*/ 126942 w 1799168"/>
                <a:gd name="connsiteY200" fmla="*/ 1296839 h 1329860"/>
                <a:gd name="connsiteX201" fmla="*/ 33506 w 1799168"/>
                <a:gd name="connsiteY201" fmla="*/ 1317907 h 1329860"/>
                <a:gd name="connsiteX202" fmla="*/ 9513 w 1799168"/>
                <a:gd name="connsiteY202" fmla="*/ 1212058 h 1329860"/>
                <a:gd name="connsiteX203" fmla="*/ 99648 w 1799168"/>
                <a:gd name="connsiteY203" fmla="*/ 1004548 h 1329860"/>
                <a:gd name="connsiteX204" fmla="*/ 28936 w 1799168"/>
                <a:gd name="connsiteY204" fmla="*/ 776731 h 1329860"/>
                <a:gd name="connsiteX205" fmla="*/ 71465 w 1799168"/>
                <a:gd name="connsiteY205" fmla="*/ 692077 h 1329860"/>
                <a:gd name="connsiteX206" fmla="*/ 156268 w 1799168"/>
                <a:gd name="connsiteY206" fmla="*/ 714922 h 1329860"/>
                <a:gd name="connsiteX207" fmla="*/ 62959 w 1799168"/>
                <a:gd name="connsiteY207" fmla="*/ 765181 h 1329860"/>
                <a:gd name="connsiteX208" fmla="*/ 110185 w 1799168"/>
                <a:gd name="connsiteY208" fmla="*/ 924844 h 1329860"/>
                <a:gd name="connsiteX209" fmla="*/ 208572 w 1799168"/>
                <a:gd name="connsiteY209" fmla="*/ 926748 h 1329860"/>
                <a:gd name="connsiteX210" fmla="*/ 232439 w 1799168"/>
                <a:gd name="connsiteY210" fmla="*/ 915452 h 1329860"/>
                <a:gd name="connsiteX211" fmla="*/ 356089 w 1799168"/>
                <a:gd name="connsiteY211" fmla="*/ 893241 h 1329860"/>
                <a:gd name="connsiteX212" fmla="*/ 317115 w 1799168"/>
                <a:gd name="connsiteY212" fmla="*/ 766831 h 1329860"/>
                <a:gd name="connsiteX213" fmla="*/ 196892 w 1799168"/>
                <a:gd name="connsiteY213" fmla="*/ 781681 h 1329860"/>
                <a:gd name="connsiteX214" fmla="*/ 172264 w 1799168"/>
                <a:gd name="connsiteY214" fmla="*/ 759978 h 1329860"/>
                <a:gd name="connsiteX215" fmla="*/ 376909 w 1799168"/>
                <a:gd name="connsiteY215" fmla="*/ 722664 h 1329860"/>
                <a:gd name="connsiteX216" fmla="*/ 412201 w 1799168"/>
                <a:gd name="connsiteY216" fmla="*/ 600443 h 1329860"/>
                <a:gd name="connsiteX217" fmla="*/ 459681 w 1799168"/>
                <a:gd name="connsiteY217" fmla="*/ 570490 h 1329860"/>
                <a:gd name="connsiteX218" fmla="*/ 401664 w 1799168"/>
                <a:gd name="connsiteY218" fmla="*/ 368945 h 1329860"/>
                <a:gd name="connsiteX219" fmla="*/ 356724 w 1799168"/>
                <a:gd name="connsiteY219" fmla="*/ 280991 h 1329860"/>
                <a:gd name="connsiteX220" fmla="*/ 531408 w 1799168"/>
                <a:gd name="connsiteY220" fmla="*/ 247231 h 1329860"/>
                <a:gd name="connsiteX221" fmla="*/ 415883 w 1799168"/>
                <a:gd name="connsiteY221" fmla="*/ 250023 h 1329860"/>
                <a:gd name="connsiteX222" fmla="*/ 329302 w 1799168"/>
                <a:gd name="connsiteY222" fmla="*/ 292541 h 1329860"/>
                <a:gd name="connsiteX223" fmla="*/ 346568 w 1799168"/>
                <a:gd name="connsiteY223" fmla="*/ 369199 h 1329860"/>
                <a:gd name="connsiteX224" fmla="*/ 323970 w 1799168"/>
                <a:gd name="connsiteY224" fmla="*/ 246470 h 1329860"/>
                <a:gd name="connsiteX225" fmla="*/ 584220 w 1799168"/>
                <a:gd name="connsiteY225" fmla="*/ 199129 h 1329860"/>
                <a:gd name="connsiteX226" fmla="*/ 727294 w 1799168"/>
                <a:gd name="connsiteY226" fmla="*/ 40102 h 1329860"/>
                <a:gd name="connsiteX227" fmla="*/ 652774 w 1799168"/>
                <a:gd name="connsiteY227" fmla="*/ 193037 h 1329860"/>
                <a:gd name="connsiteX228" fmla="*/ 726151 w 1799168"/>
                <a:gd name="connsiteY228" fmla="*/ 85411 h 1329860"/>
                <a:gd name="connsiteX229" fmla="*/ 652774 w 1799168"/>
                <a:gd name="connsiteY229" fmla="*/ 193037 h 1329860"/>
                <a:gd name="connsiteX230" fmla="*/ 760174 w 1799168"/>
                <a:gd name="connsiteY230" fmla="*/ 160673 h 1329860"/>
                <a:gd name="connsiteX231" fmla="*/ 728691 w 1799168"/>
                <a:gd name="connsiteY231" fmla="*/ 203698 h 1329860"/>
                <a:gd name="connsiteX232" fmla="*/ 789881 w 1799168"/>
                <a:gd name="connsiteY232" fmla="*/ 274138 h 1329860"/>
                <a:gd name="connsiteX233" fmla="*/ 816668 w 1799168"/>
                <a:gd name="connsiteY233" fmla="*/ 252181 h 1329860"/>
                <a:gd name="connsiteX234" fmla="*/ 793563 w 1799168"/>
                <a:gd name="connsiteY234" fmla="*/ 217659 h 1329860"/>
                <a:gd name="connsiteX235" fmla="*/ 761952 w 1799168"/>
                <a:gd name="connsiteY235" fmla="*/ 241520 h 1329860"/>
                <a:gd name="connsiteX236" fmla="*/ 779725 w 1799168"/>
                <a:gd name="connsiteY236" fmla="*/ 179203 h 1329860"/>
                <a:gd name="connsiteX237" fmla="*/ 861989 w 1799168"/>
                <a:gd name="connsiteY237" fmla="*/ 223244 h 1329860"/>
                <a:gd name="connsiteX238" fmla="*/ 836980 w 1799168"/>
                <a:gd name="connsiteY238" fmla="*/ 226797 h 1329860"/>
                <a:gd name="connsiteX239" fmla="*/ 790516 w 1799168"/>
                <a:gd name="connsiteY239" fmla="*/ 319066 h 1329860"/>
                <a:gd name="connsiteX240" fmla="*/ 847771 w 1799168"/>
                <a:gd name="connsiteY240" fmla="*/ 284418 h 1329860"/>
                <a:gd name="connsiteX241" fmla="*/ 833552 w 1799168"/>
                <a:gd name="connsiteY241" fmla="*/ 332520 h 1329860"/>
                <a:gd name="connsiteX242" fmla="*/ 885983 w 1799168"/>
                <a:gd name="connsiteY242" fmla="*/ 258527 h 1329860"/>
                <a:gd name="connsiteX243" fmla="*/ 760174 w 1799168"/>
                <a:gd name="connsiteY243" fmla="*/ 160673 h 1329860"/>
                <a:gd name="connsiteX244" fmla="*/ 1257188 w 1799168"/>
                <a:gd name="connsiteY244" fmla="*/ 168923 h 1329860"/>
                <a:gd name="connsiteX245" fmla="*/ 1308222 w 1799168"/>
                <a:gd name="connsiteY245" fmla="*/ 180472 h 1329860"/>
                <a:gd name="connsiteX246" fmla="*/ 1328915 w 1799168"/>
                <a:gd name="connsiteY246" fmla="*/ 231747 h 1329860"/>
                <a:gd name="connsiteX247" fmla="*/ 1277373 w 1799168"/>
                <a:gd name="connsiteY247" fmla="*/ 244058 h 1329860"/>
                <a:gd name="connsiteX248" fmla="*/ 1312158 w 1799168"/>
                <a:gd name="connsiteY248" fmla="*/ 259415 h 1329860"/>
                <a:gd name="connsiteX249" fmla="*/ 1342118 w 1799168"/>
                <a:gd name="connsiteY249" fmla="*/ 172350 h 1329860"/>
                <a:gd name="connsiteX250" fmla="*/ 1257188 w 1799168"/>
                <a:gd name="connsiteY250" fmla="*/ 168923 h 1329860"/>
                <a:gd name="connsiteX251" fmla="*/ 444447 w 1799168"/>
                <a:gd name="connsiteY251" fmla="*/ 324651 h 1329860"/>
                <a:gd name="connsiteX252" fmla="*/ 453334 w 1799168"/>
                <a:gd name="connsiteY252" fmla="*/ 479744 h 1329860"/>
                <a:gd name="connsiteX253" fmla="*/ 595646 w 1799168"/>
                <a:gd name="connsiteY253" fmla="*/ 467560 h 1329860"/>
                <a:gd name="connsiteX254" fmla="*/ 578761 w 1799168"/>
                <a:gd name="connsiteY254" fmla="*/ 395217 h 1329860"/>
                <a:gd name="connsiteX255" fmla="*/ 586759 w 1799168"/>
                <a:gd name="connsiteY255" fmla="*/ 468956 h 1329860"/>
                <a:gd name="connsiteX256" fmla="*/ 462855 w 1799168"/>
                <a:gd name="connsiteY256" fmla="*/ 469464 h 1329860"/>
                <a:gd name="connsiteX257" fmla="*/ 436449 w 1799168"/>
                <a:gd name="connsiteY257" fmla="*/ 372245 h 1329860"/>
                <a:gd name="connsiteX258" fmla="*/ 519094 w 1799168"/>
                <a:gd name="connsiteY258" fmla="*/ 375418 h 1329860"/>
                <a:gd name="connsiteX259" fmla="*/ 483548 w 1799168"/>
                <a:gd name="connsiteY259" fmla="*/ 380621 h 1329860"/>
                <a:gd name="connsiteX260" fmla="*/ 498909 w 1799168"/>
                <a:gd name="connsiteY260" fmla="*/ 420600 h 1329860"/>
                <a:gd name="connsiteX261" fmla="*/ 531028 w 1799168"/>
                <a:gd name="connsiteY261" fmla="*/ 409685 h 1329860"/>
                <a:gd name="connsiteX262" fmla="*/ 504622 w 1799168"/>
                <a:gd name="connsiteY262" fmla="*/ 323382 h 1329860"/>
                <a:gd name="connsiteX263" fmla="*/ 444447 w 1799168"/>
                <a:gd name="connsiteY263" fmla="*/ 324651 h 1329860"/>
                <a:gd name="connsiteX264" fmla="*/ 1560347 w 1799168"/>
                <a:gd name="connsiteY264" fmla="*/ 410828 h 1329860"/>
                <a:gd name="connsiteX265" fmla="*/ 1609350 w 1799168"/>
                <a:gd name="connsiteY265" fmla="*/ 373133 h 1329860"/>
                <a:gd name="connsiteX266" fmla="*/ 1571773 w 1799168"/>
                <a:gd name="connsiteY266" fmla="*/ 376306 h 1329860"/>
                <a:gd name="connsiteX267" fmla="*/ 1642484 w 1799168"/>
                <a:gd name="connsiteY267" fmla="*/ 349780 h 1329860"/>
                <a:gd name="connsiteX268" fmla="*/ 1664574 w 1799168"/>
                <a:gd name="connsiteY268" fmla="*/ 399405 h 1329860"/>
                <a:gd name="connsiteX269" fmla="*/ 1616079 w 1799168"/>
                <a:gd name="connsiteY269" fmla="*/ 315005 h 1329860"/>
                <a:gd name="connsiteX270" fmla="*/ 1560347 w 1799168"/>
                <a:gd name="connsiteY270" fmla="*/ 410828 h 1329860"/>
                <a:gd name="connsiteX271" fmla="*/ 151063 w 1799168"/>
                <a:gd name="connsiteY271" fmla="*/ 1164464 h 1329860"/>
                <a:gd name="connsiteX272" fmla="*/ 160965 w 1799168"/>
                <a:gd name="connsiteY272" fmla="*/ 1228304 h 1329860"/>
                <a:gd name="connsiteX273" fmla="*/ 285504 w 1799168"/>
                <a:gd name="connsiteY273" fmla="*/ 1255210 h 1329860"/>
                <a:gd name="connsiteX274" fmla="*/ 161219 w 1799168"/>
                <a:gd name="connsiteY274" fmla="*/ 1222212 h 1329860"/>
                <a:gd name="connsiteX275" fmla="*/ 225837 w 1799168"/>
                <a:gd name="connsiteY275" fmla="*/ 1149742 h 1329860"/>
                <a:gd name="connsiteX276" fmla="*/ 207937 w 1799168"/>
                <a:gd name="connsiteY276" fmla="*/ 1184136 h 1329860"/>
                <a:gd name="connsiteX277" fmla="*/ 252116 w 1799168"/>
                <a:gd name="connsiteY277" fmla="*/ 1192259 h 1329860"/>
                <a:gd name="connsiteX278" fmla="*/ 257956 w 1799168"/>
                <a:gd name="connsiteY278" fmla="*/ 1155834 h 1329860"/>
                <a:gd name="connsiteX279" fmla="*/ 151063 w 1799168"/>
                <a:gd name="connsiteY279" fmla="*/ 1164464 h 1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799168" h="1329860">
                  <a:moveTo>
                    <a:pt x="727294" y="40102"/>
                  </a:moveTo>
                  <a:cubicBezTo>
                    <a:pt x="750780" y="21445"/>
                    <a:pt x="779217" y="-4446"/>
                    <a:pt x="811590" y="5580"/>
                  </a:cubicBezTo>
                  <a:cubicBezTo>
                    <a:pt x="830378" y="17764"/>
                    <a:pt x="845866" y="34263"/>
                    <a:pt x="862116" y="49494"/>
                  </a:cubicBezTo>
                  <a:cubicBezTo>
                    <a:pt x="860339" y="61931"/>
                    <a:pt x="856911" y="86934"/>
                    <a:pt x="855261" y="99372"/>
                  </a:cubicBezTo>
                  <a:cubicBezTo>
                    <a:pt x="837742" y="79954"/>
                    <a:pt x="823904" y="55078"/>
                    <a:pt x="799529" y="43275"/>
                  </a:cubicBezTo>
                  <a:cubicBezTo>
                    <a:pt x="774139" y="41752"/>
                    <a:pt x="754208" y="60408"/>
                    <a:pt x="733007" y="71577"/>
                  </a:cubicBezTo>
                  <a:cubicBezTo>
                    <a:pt x="748368" y="66754"/>
                    <a:pt x="763729" y="62185"/>
                    <a:pt x="779344" y="58124"/>
                  </a:cubicBezTo>
                  <a:cubicBezTo>
                    <a:pt x="811590" y="75131"/>
                    <a:pt x="833425" y="109525"/>
                    <a:pt x="824031" y="146332"/>
                  </a:cubicBezTo>
                  <a:cubicBezTo>
                    <a:pt x="879001" y="188087"/>
                    <a:pt x="921021" y="243931"/>
                    <a:pt x="958726" y="301171"/>
                  </a:cubicBezTo>
                  <a:cubicBezTo>
                    <a:pt x="982466" y="254465"/>
                    <a:pt x="1039213" y="266903"/>
                    <a:pt x="1082249" y="266396"/>
                  </a:cubicBezTo>
                  <a:cubicBezTo>
                    <a:pt x="1101800" y="265380"/>
                    <a:pt x="1115764" y="282006"/>
                    <a:pt x="1131252" y="291398"/>
                  </a:cubicBezTo>
                  <a:cubicBezTo>
                    <a:pt x="1174924" y="239362"/>
                    <a:pt x="1213771" y="182503"/>
                    <a:pt x="1267217" y="139732"/>
                  </a:cubicBezTo>
                  <a:cubicBezTo>
                    <a:pt x="1264170" y="133386"/>
                    <a:pt x="1258331" y="120948"/>
                    <a:pt x="1255411" y="114729"/>
                  </a:cubicBezTo>
                  <a:cubicBezTo>
                    <a:pt x="1275977" y="94549"/>
                    <a:pt x="1288545" y="49747"/>
                    <a:pt x="1324218" y="58124"/>
                  </a:cubicBezTo>
                  <a:cubicBezTo>
                    <a:pt x="1371317" y="95184"/>
                    <a:pt x="1424382" y="140747"/>
                    <a:pt x="1423748" y="206237"/>
                  </a:cubicBezTo>
                  <a:cubicBezTo>
                    <a:pt x="1428445" y="185295"/>
                    <a:pt x="1440759" y="160673"/>
                    <a:pt x="1422224" y="142651"/>
                  </a:cubicBezTo>
                  <a:cubicBezTo>
                    <a:pt x="1393533" y="105591"/>
                    <a:pt x="1359511" y="70562"/>
                    <a:pt x="1318251" y="47717"/>
                  </a:cubicBezTo>
                  <a:cubicBezTo>
                    <a:pt x="1279404" y="27029"/>
                    <a:pt x="1255411" y="72593"/>
                    <a:pt x="1230020" y="93407"/>
                  </a:cubicBezTo>
                  <a:cubicBezTo>
                    <a:pt x="1229259" y="76908"/>
                    <a:pt x="1228624" y="60408"/>
                    <a:pt x="1227989" y="44036"/>
                  </a:cubicBezTo>
                  <a:cubicBezTo>
                    <a:pt x="1254141" y="24491"/>
                    <a:pt x="1282578" y="-17519"/>
                    <a:pt x="1318505" y="7991"/>
                  </a:cubicBezTo>
                  <a:cubicBezTo>
                    <a:pt x="1391756" y="56728"/>
                    <a:pt x="1452566" y="124248"/>
                    <a:pt x="1502584" y="196337"/>
                  </a:cubicBezTo>
                  <a:cubicBezTo>
                    <a:pt x="1580278" y="196591"/>
                    <a:pt x="1657719" y="209156"/>
                    <a:pt x="1732874" y="228193"/>
                  </a:cubicBezTo>
                  <a:cubicBezTo>
                    <a:pt x="1768166" y="236570"/>
                    <a:pt x="1812091" y="263477"/>
                    <a:pt x="1795587" y="306375"/>
                  </a:cubicBezTo>
                  <a:cubicBezTo>
                    <a:pt x="1796857" y="338358"/>
                    <a:pt x="1770451" y="353207"/>
                    <a:pt x="1744172" y="362091"/>
                  </a:cubicBezTo>
                  <a:cubicBezTo>
                    <a:pt x="1750520" y="335312"/>
                    <a:pt x="1760041" y="308786"/>
                    <a:pt x="1759406" y="280991"/>
                  </a:cubicBezTo>
                  <a:cubicBezTo>
                    <a:pt x="1709515" y="247993"/>
                    <a:pt x="1648197" y="233778"/>
                    <a:pt x="1588911" y="232128"/>
                  </a:cubicBezTo>
                  <a:cubicBezTo>
                    <a:pt x="1568091" y="229843"/>
                    <a:pt x="1559077" y="251927"/>
                    <a:pt x="1546382" y="263730"/>
                  </a:cubicBezTo>
                  <a:cubicBezTo>
                    <a:pt x="1607573" y="228320"/>
                    <a:pt x="1679554" y="252942"/>
                    <a:pt x="1739983" y="276930"/>
                  </a:cubicBezTo>
                  <a:cubicBezTo>
                    <a:pt x="1730208" y="310182"/>
                    <a:pt x="1724241" y="350542"/>
                    <a:pt x="1686663" y="363488"/>
                  </a:cubicBezTo>
                  <a:cubicBezTo>
                    <a:pt x="1676634" y="434815"/>
                    <a:pt x="1652260" y="502843"/>
                    <a:pt x="1626742" y="569855"/>
                  </a:cubicBezTo>
                  <a:cubicBezTo>
                    <a:pt x="1660131" y="574932"/>
                    <a:pt x="1680443" y="599681"/>
                    <a:pt x="1692884" y="629126"/>
                  </a:cubicBezTo>
                  <a:cubicBezTo>
                    <a:pt x="1706849" y="650956"/>
                    <a:pt x="1729700" y="680274"/>
                    <a:pt x="1711927" y="706292"/>
                  </a:cubicBezTo>
                  <a:cubicBezTo>
                    <a:pt x="1696946" y="710099"/>
                    <a:pt x="1681966" y="713272"/>
                    <a:pt x="1666859" y="715938"/>
                  </a:cubicBezTo>
                  <a:cubicBezTo>
                    <a:pt x="1677650" y="700073"/>
                    <a:pt x="1700247" y="686366"/>
                    <a:pt x="1689329" y="664536"/>
                  </a:cubicBezTo>
                  <a:cubicBezTo>
                    <a:pt x="1648832" y="660855"/>
                    <a:pt x="1618745" y="693473"/>
                    <a:pt x="1587641" y="713653"/>
                  </a:cubicBezTo>
                  <a:cubicBezTo>
                    <a:pt x="1593227" y="717334"/>
                    <a:pt x="1604526" y="724441"/>
                    <a:pt x="1610112" y="727995"/>
                  </a:cubicBezTo>
                  <a:cubicBezTo>
                    <a:pt x="1594624" y="742083"/>
                    <a:pt x="1587769" y="761755"/>
                    <a:pt x="1578501" y="779777"/>
                  </a:cubicBezTo>
                  <a:cubicBezTo>
                    <a:pt x="1563902" y="782950"/>
                    <a:pt x="1549175" y="785234"/>
                    <a:pt x="1534449" y="786377"/>
                  </a:cubicBezTo>
                  <a:cubicBezTo>
                    <a:pt x="1546129" y="776477"/>
                    <a:pt x="1558062" y="766831"/>
                    <a:pt x="1570122" y="757313"/>
                  </a:cubicBezTo>
                  <a:cubicBezTo>
                    <a:pt x="1566949" y="752617"/>
                    <a:pt x="1560601" y="743225"/>
                    <a:pt x="1557427" y="738529"/>
                  </a:cubicBezTo>
                  <a:cubicBezTo>
                    <a:pt x="1518072" y="742590"/>
                    <a:pt x="1488747" y="772923"/>
                    <a:pt x="1464118" y="801099"/>
                  </a:cubicBezTo>
                  <a:cubicBezTo>
                    <a:pt x="1449265" y="783838"/>
                    <a:pt x="1436570" y="764928"/>
                    <a:pt x="1425271" y="745255"/>
                  </a:cubicBezTo>
                  <a:cubicBezTo>
                    <a:pt x="1461198" y="733960"/>
                    <a:pt x="1498776" y="723045"/>
                    <a:pt x="1528228" y="698296"/>
                  </a:cubicBezTo>
                  <a:cubicBezTo>
                    <a:pt x="1526197" y="690935"/>
                    <a:pt x="1522008" y="676212"/>
                    <a:pt x="1519977" y="668851"/>
                  </a:cubicBezTo>
                  <a:cubicBezTo>
                    <a:pt x="1509567" y="674943"/>
                    <a:pt x="1488493" y="687254"/>
                    <a:pt x="1478083" y="693346"/>
                  </a:cubicBezTo>
                  <a:cubicBezTo>
                    <a:pt x="1482653" y="683954"/>
                    <a:pt x="1491920" y="665171"/>
                    <a:pt x="1496491" y="655905"/>
                  </a:cubicBezTo>
                  <a:cubicBezTo>
                    <a:pt x="1508805" y="643975"/>
                    <a:pt x="1526705" y="658952"/>
                    <a:pt x="1541050" y="659332"/>
                  </a:cubicBezTo>
                  <a:cubicBezTo>
                    <a:pt x="1546890" y="656413"/>
                    <a:pt x="1558443" y="650448"/>
                    <a:pt x="1564156" y="647402"/>
                  </a:cubicBezTo>
                  <a:cubicBezTo>
                    <a:pt x="1564917" y="654890"/>
                    <a:pt x="1566441" y="669740"/>
                    <a:pt x="1567202" y="677101"/>
                  </a:cubicBezTo>
                  <a:cubicBezTo>
                    <a:pt x="1598305" y="657048"/>
                    <a:pt x="1656957" y="648544"/>
                    <a:pt x="1653529" y="601712"/>
                  </a:cubicBezTo>
                  <a:cubicBezTo>
                    <a:pt x="1639438" y="602981"/>
                    <a:pt x="1625600" y="604758"/>
                    <a:pt x="1611635" y="607042"/>
                  </a:cubicBezTo>
                  <a:cubicBezTo>
                    <a:pt x="1614682" y="599300"/>
                    <a:pt x="1620903" y="583690"/>
                    <a:pt x="1623949" y="575948"/>
                  </a:cubicBezTo>
                  <a:cubicBezTo>
                    <a:pt x="1604907" y="578486"/>
                    <a:pt x="1585864" y="580897"/>
                    <a:pt x="1566949" y="583309"/>
                  </a:cubicBezTo>
                  <a:cubicBezTo>
                    <a:pt x="1575454" y="560337"/>
                    <a:pt x="1583833" y="537492"/>
                    <a:pt x="1591831" y="514392"/>
                  </a:cubicBezTo>
                  <a:cubicBezTo>
                    <a:pt x="1573169" y="513504"/>
                    <a:pt x="1554380" y="512616"/>
                    <a:pt x="1535846" y="511854"/>
                  </a:cubicBezTo>
                  <a:cubicBezTo>
                    <a:pt x="1535211" y="527465"/>
                    <a:pt x="1534830" y="542949"/>
                    <a:pt x="1534322" y="558560"/>
                  </a:cubicBezTo>
                  <a:cubicBezTo>
                    <a:pt x="1522008" y="555768"/>
                    <a:pt x="1509567" y="553102"/>
                    <a:pt x="1497252" y="550437"/>
                  </a:cubicBezTo>
                  <a:cubicBezTo>
                    <a:pt x="1498395" y="540284"/>
                    <a:pt x="1500807" y="519850"/>
                    <a:pt x="1502077" y="509697"/>
                  </a:cubicBezTo>
                  <a:cubicBezTo>
                    <a:pt x="1495348" y="512235"/>
                    <a:pt x="1482018" y="517312"/>
                    <a:pt x="1475417" y="519850"/>
                  </a:cubicBezTo>
                  <a:cubicBezTo>
                    <a:pt x="1443298" y="516296"/>
                    <a:pt x="1410926" y="514139"/>
                    <a:pt x="1378807" y="512108"/>
                  </a:cubicBezTo>
                  <a:cubicBezTo>
                    <a:pt x="1395818" y="476571"/>
                    <a:pt x="1432253" y="467433"/>
                    <a:pt x="1468054" y="462610"/>
                  </a:cubicBezTo>
                  <a:cubicBezTo>
                    <a:pt x="1455486" y="451061"/>
                    <a:pt x="1440124" y="443319"/>
                    <a:pt x="1424509" y="436846"/>
                  </a:cubicBezTo>
                  <a:cubicBezTo>
                    <a:pt x="1431492" y="400674"/>
                    <a:pt x="1471862" y="397501"/>
                    <a:pt x="1489127" y="372245"/>
                  </a:cubicBezTo>
                  <a:cubicBezTo>
                    <a:pt x="1480241" y="367422"/>
                    <a:pt x="1462468" y="357903"/>
                    <a:pt x="1453581" y="353080"/>
                  </a:cubicBezTo>
                  <a:cubicBezTo>
                    <a:pt x="1459802" y="330743"/>
                    <a:pt x="1470720" y="310436"/>
                    <a:pt x="1486208" y="293175"/>
                  </a:cubicBezTo>
                  <a:cubicBezTo>
                    <a:pt x="1488493" y="304598"/>
                    <a:pt x="1493063" y="327697"/>
                    <a:pt x="1495348" y="339246"/>
                  </a:cubicBezTo>
                  <a:cubicBezTo>
                    <a:pt x="1505250" y="314878"/>
                    <a:pt x="1513375" y="289875"/>
                    <a:pt x="1521119" y="264746"/>
                  </a:cubicBezTo>
                  <a:cubicBezTo>
                    <a:pt x="1503981" y="263730"/>
                    <a:pt x="1486842" y="262715"/>
                    <a:pt x="1469704" y="261700"/>
                  </a:cubicBezTo>
                  <a:cubicBezTo>
                    <a:pt x="1459802" y="251166"/>
                    <a:pt x="1450280" y="240251"/>
                    <a:pt x="1438982" y="231366"/>
                  </a:cubicBezTo>
                  <a:cubicBezTo>
                    <a:pt x="1416131" y="236570"/>
                    <a:pt x="1407371" y="264365"/>
                    <a:pt x="1392137" y="280103"/>
                  </a:cubicBezTo>
                  <a:cubicBezTo>
                    <a:pt x="1402420" y="277564"/>
                    <a:pt x="1422986" y="272361"/>
                    <a:pt x="1433269" y="269695"/>
                  </a:cubicBezTo>
                  <a:cubicBezTo>
                    <a:pt x="1423875" y="290002"/>
                    <a:pt x="1414226" y="310055"/>
                    <a:pt x="1403943" y="329981"/>
                  </a:cubicBezTo>
                  <a:cubicBezTo>
                    <a:pt x="1388582" y="321351"/>
                    <a:pt x="1373094" y="312847"/>
                    <a:pt x="1357733" y="304471"/>
                  </a:cubicBezTo>
                  <a:cubicBezTo>
                    <a:pt x="1361161" y="322620"/>
                    <a:pt x="1364715" y="340642"/>
                    <a:pt x="1368270" y="358792"/>
                  </a:cubicBezTo>
                  <a:cubicBezTo>
                    <a:pt x="1361034" y="371356"/>
                    <a:pt x="1353798" y="383921"/>
                    <a:pt x="1346561" y="396613"/>
                  </a:cubicBezTo>
                  <a:cubicBezTo>
                    <a:pt x="1332724" y="386713"/>
                    <a:pt x="1318886" y="376941"/>
                    <a:pt x="1304922" y="367295"/>
                  </a:cubicBezTo>
                  <a:cubicBezTo>
                    <a:pt x="1312792" y="403594"/>
                    <a:pt x="1326249" y="440780"/>
                    <a:pt x="1309746" y="476952"/>
                  </a:cubicBezTo>
                  <a:cubicBezTo>
                    <a:pt x="1289560" y="452330"/>
                    <a:pt x="1269883" y="427454"/>
                    <a:pt x="1248936" y="403594"/>
                  </a:cubicBezTo>
                  <a:cubicBezTo>
                    <a:pt x="1247540" y="395724"/>
                    <a:pt x="1244620" y="380114"/>
                    <a:pt x="1243223" y="372245"/>
                  </a:cubicBezTo>
                  <a:cubicBezTo>
                    <a:pt x="1231290" y="383414"/>
                    <a:pt x="1219102" y="394455"/>
                    <a:pt x="1207169" y="405624"/>
                  </a:cubicBezTo>
                  <a:cubicBezTo>
                    <a:pt x="1202599" y="398517"/>
                    <a:pt x="1193331" y="384556"/>
                    <a:pt x="1188634" y="377575"/>
                  </a:cubicBezTo>
                  <a:cubicBezTo>
                    <a:pt x="1198663" y="367168"/>
                    <a:pt x="1209200" y="357015"/>
                    <a:pt x="1219991" y="347369"/>
                  </a:cubicBezTo>
                  <a:cubicBezTo>
                    <a:pt x="1209073" y="332520"/>
                    <a:pt x="1198156" y="317797"/>
                    <a:pt x="1187111" y="303202"/>
                  </a:cubicBezTo>
                  <a:cubicBezTo>
                    <a:pt x="1174670" y="322366"/>
                    <a:pt x="1162355" y="341531"/>
                    <a:pt x="1150041" y="360822"/>
                  </a:cubicBezTo>
                  <a:cubicBezTo>
                    <a:pt x="1139631" y="343815"/>
                    <a:pt x="1129475" y="326682"/>
                    <a:pt x="1119446" y="309548"/>
                  </a:cubicBezTo>
                  <a:cubicBezTo>
                    <a:pt x="1114368" y="314878"/>
                    <a:pt x="1104339" y="325539"/>
                    <a:pt x="1099261" y="330870"/>
                  </a:cubicBezTo>
                  <a:cubicBezTo>
                    <a:pt x="1099261" y="317036"/>
                    <a:pt x="1099261" y="303329"/>
                    <a:pt x="1099261" y="289495"/>
                  </a:cubicBezTo>
                  <a:cubicBezTo>
                    <a:pt x="1091517" y="291652"/>
                    <a:pt x="1075902" y="295840"/>
                    <a:pt x="1068158" y="297998"/>
                  </a:cubicBezTo>
                  <a:cubicBezTo>
                    <a:pt x="1063461" y="330743"/>
                    <a:pt x="1066127" y="363995"/>
                    <a:pt x="1067269" y="396994"/>
                  </a:cubicBezTo>
                  <a:cubicBezTo>
                    <a:pt x="1074632" y="393313"/>
                    <a:pt x="1089232" y="385952"/>
                    <a:pt x="1096595" y="382271"/>
                  </a:cubicBezTo>
                  <a:cubicBezTo>
                    <a:pt x="1095706" y="390140"/>
                    <a:pt x="1093675" y="405624"/>
                    <a:pt x="1092786" y="413366"/>
                  </a:cubicBezTo>
                  <a:cubicBezTo>
                    <a:pt x="1100657" y="418824"/>
                    <a:pt x="1116399" y="429612"/>
                    <a:pt x="1124270" y="435069"/>
                  </a:cubicBezTo>
                  <a:cubicBezTo>
                    <a:pt x="1121604" y="454107"/>
                    <a:pt x="1105354" y="467052"/>
                    <a:pt x="1095325" y="482155"/>
                  </a:cubicBezTo>
                  <a:cubicBezTo>
                    <a:pt x="1094437" y="468321"/>
                    <a:pt x="1092532" y="440780"/>
                    <a:pt x="1091644" y="427073"/>
                  </a:cubicBezTo>
                  <a:cubicBezTo>
                    <a:pt x="1047972" y="453599"/>
                    <a:pt x="1072347" y="511981"/>
                    <a:pt x="1081234" y="551326"/>
                  </a:cubicBezTo>
                  <a:cubicBezTo>
                    <a:pt x="1057748" y="552722"/>
                    <a:pt x="1034262" y="551452"/>
                    <a:pt x="1011030" y="547518"/>
                  </a:cubicBezTo>
                  <a:cubicBezTo>
                    <a:pt x="1022075" y="510966"/>
                    <a:pt x="1047719" y="445857"/>
                    <a:pt x="996303" y="430119"/>
                  </a:cubicBezTo>
                  <a:cubicBezTo>
                    <a:pt x="998208" y="448649"/>
                    <a:pt x="1000239" y="467306"/>
                    <a:pt x="1002143" y="485836"/>
                  </a:cubicBezTo>
                  <a:cubicBezTo>
                    <a:pt x="989067" y="470098"/>
                    <a:pt x="973833" y="455122"/>
                    <a:pt x="967612" y="434942"/>
                  </a:cubicBezTo>
                  <a:cubicBezTo>
                    <a:pt x="975610" y="429738"/>
                    <a:pt x="991733" y="419331"/>
                    <a:pt x="999731" y="414128"/>
                  </a:cubicBezTo>
                  <a:cubicBezTo>
                    <a:pt x="998588" y="407147"/>
                    <a:pt x="996050" y="393059"/>
                    <a:pt x="994907" y="385952"/>
                  </a:cubicBezTo>
                  <a:cubicBezTo>
                    <a:pt x="1002651" y="388490"/>
                    <a:pt x="1018012" y="393567"/>
                    <a:pt x="1025756" y="395978"/>
                  </a:cubicBezTo>
                  <a:cubicBezTo>
                    <a:pt x="1026899" y="363234"/>
                    <a:pt x="1030072" y="329981"/>
                    <a:pt x="1023471" y="297617"/>
                  </a:cubicBezTo>
                  <a:cubicBezTo>
                    <a:pt x="1015346" y="295714"/>
                    <a:pt x="999096" y="292160"/>
                    <a:pt x="990844" y="290256"/>
                  </a:cubicBezTo>
                  <a:cubicBezTo>
                    <a:pt x="993257" y="300283"/>
                    <a:pt x="997954" y="320209"/>
                    <a:pt x="1000239" y="330108"/>
                  </a:cubicBezTo>
                  <a:cubicBezTo>
                    <a:pt x="988686" y="322493"/>
                    <a:pt x="976880" y="314751"/>
                    <a:pt x="965327" y="307136"/>
                  </a:cubicBezTo>
                  <a:cubicBezTo>
                    <a:pt x="963296" y="317290"/>
                    <a:pt x="959234" y="337596"/>
                    <a:pt x="957203" y="347750"/>
                  </a:cubicBezTo>
                  <a:cubicBezTo>
                    <a:pt x="951744" y="349907"/>
                    <a:pt x="940572" y="354349"/>
                    <a:pt x="935113" y="356507"/>
                  </a:cubicBezTo>
                  <a:cubicBezTo>
                    <a:pt x="924322" y="338993"/>
                    <a:pt x="913531" y="321605"/>
                    <a:pt x="902740" y="304217"/>
                  </a:cubicBezTo>
                  <a:cubicBezTo>
                    <a:pt x="891569" y="317543"/>
                    <a:pt x="880778" y="331377"/>
                    <a:pt x="870495" y="345465"/>
                  </a:cubicBezTo>
                  <a:cubicBezTo>
                    <a:pt x="878747" y="351430"/>
                    <a:pt x="895377" y="363488"/>
                    <a:pt x="903629" y="369580"/>
                  </a:cubicBezTo>
                  <a:cubicBezTo>
                    <a:pt x="896139" y="381764"/>
                    <a:pt x="888522" y="394075"/>
                    <a:pt x="881032" y="406386"/>
                  </a:cubicBezTo>
                  <a:cubicBezTo>
                    <a:pt x="868971" y="394963"/>
                    <a:pt x="857038" y="383667"/>
                    <a:pt x="844978" y="372372"/>
                  </a:cubicBezTo>
                  <a:cubicBezTo>
                    <a:pt x="844724" y="380114"/>
                    <a:pt x="844089" y="395852"/>
                    <a:pt x="843708" y="403720"/>
                  </a:cubicBezTo>
                  <a:cubicBezTo>
                    <a:pt x="820603" y="427581"/>
                    <a:pt x="798641" y="452584"/>
                    <a:pt x="777059" y="477713"/>
                  </a:cubicBezTo>
                  <a:cubicBezTo>
                    <a:pt x="764999" y="446872"/>
                    <a:pt x="767538" y="414508"/>
                    <a:pt x="786707" y="387094"/>
                  </a:cubicBezTo>
                  <a:cubicBezTo>
                    <a:pt x="781121" y="381764"/>
                    <a:pt x="775662" y="376433"/>
                    <a:pt x="770203" y="371103"/>
                  </a:cubicBezTo>
                  <a:cubicBezTo>
                    <a:pt x="764618" y="380114"/>
                    <a:pt x="753446" y="398009"/>
                    <a:pt x="747860" y="406893"/>
                  </a:cubicBezTo>
                  <a:cubicBezTo>
                    <a:pt x="720566" y="379860"/>
                    <a:pt x="719931" y="344196"/>
                    <a:pt x="729452" y="309167"/>
                  </a:cubicBezTo>
                  <a:cubicBezTo>
                    <a:pt x="716249" y="316020"/>
                    <a:pt x="703300" y="323382"/>
                    <a:pt x="689590" y="329093"/>
                  </a:cubicBezTo>
                  <a:cubicBezTo>
                    <a:pt x="665469" y="319066"/>
                    <a:pt x="663438" y="291145"/>
                    <a:pt x="656075" y="269695"/>
                  </a:cubicBezTo>
                  <a:cubicBezTo>
                    <a:pt x="665596" y="274899"/>
                    <a:pt x="684639" y="285560"/>
                    <a:pt x="694160" y="290764"/>
                  </a:cubicBezTo>
                  <a:cubicBezTo>
                    <a:pt x="683496" y="271219"/>
                    <a:pt x="673340" y="251039"/>
                    <a:pt x="658487" y="234159"/>
                  </a:cubicBezTo>
                  <a:cubicBezTo>
                    <a:pt x="639444" y="232636"/>
                    <a:pt x="632462" y="254719"/>
                    <a:pt x="620274" y="265253"/>
                  </a:cubicBezTo>
                  <a:cubicBezTo>
                    <a:pt x="603898" y="267792"/>
                    <a:pt x="587648" y="270330"/>
                    <a:pt x="571398" y="272741"/>
                  </a:cubicBezTo>
                  <a:cubicBezTo>
                    <a:pt x="578380" y="295333"/>
                    <a:pt x="585617" y="318051"/>
                    <a:pt x="593234" y="340388"/>
                  </a:cubicBezTo>
                  <a:cubicBezTo>
                    <a:pt x="594757" y="328966"/>
                    <a:pt x="597677" y="306121"/>
                    <a:pt x="599200" y="294698"/>
                  </a:cubicBezTo>
                  <a:cubicBezTo>
                    <a:pt x="620909" y="310436"/>
                    <a:pt x="632081" y="334043"/>
                    <a:pt x="638301" y="359299"/>
                  </a:cubicBezTo>
                  <a:cubicBezTo>
                    <a:pt x="623321" y="367168"/>
                    <a:pt x="608341" y="375037"/>
                    <a:pt x="593488" y="383033"/>
                  </a:cubicBezTo>
                  <a:cubicBezTo>
                    <a:pt x="611769" y="388998"/>
                    <a:pt x="629923" y="394709"/>
                    <a:pt x="648203" y="400547"/>
                  </a:cubicBezTo>
                  <a:cubicBezTo>
                    <a:pt x="654551" y="416793"/>
                    <a:pt x="660899" y="433038"/>
                    <a:pt x="667246" y="449411"/>
                  </a:cubicBezTo>
                  <a:cubicBezTo>
                    <a:pt x="657217" y="449284"/>
                    <a:pt x="637286" y="449157"/>
                    <a:pt x="627383" y="449157"/>
                  </a:cubicBezTo>
                  <a:cubicBezTo>
                    <a:pt x="627257" y="453599"/>
                    <a:pt x="627003" y="462356"/>
                    <a:pt x="626876" y="466672"/>
                  </a:cubicBezTo>
                  <a:cubicBezTo>
                    <a:pt x="664707" y="468702"/>
                    <a:pt x="696572" y="485709"/>
                    <a:pt x="716630" y="518073"/>
                  </a:cubicBezTo>
                  <a:cubicBezTo>
                    <a:pt x="681211" y="516677"/>
                    <a:pt x="646045" y="519342"/>
                    <a:pt x="611515" y="526830"/>
                  </a:cubicBezTo>
                  <a:cubicBezTo>
                    <a:pt x="605675" y="522388"/>
                    <a:pt x="593868" y="513377"/>
                    <a:pt x="588029" y="508935"/>
                  </a:cubicBezTo>
                  <a:cubicBezTo>
                    <a:pt x="589806" y="526830"/>
                    <a:pt x="591583" y="544853"/>
                    <a:pt x="593361" y="562875"/>
                  </a:cubicBezTo>
                  <a:cubicBezTo>
                    <a:pt x="582697" y="562748"/>
                    <a:pt x="561369" y="562367"/>
                    <a:pt x="550705" y="562240"/>
                  </a:cubicBezTo>
                  <a:cubicBezTo>
                    <a:pt x="553752" y="548279"/>
                    <a:pt x="556672" y="534445"/>
                    <a:pt x="559719" y="520484"/>
                  </a:cubicBezTo>
                  <a:cubicBezTo>
                    <a:pt x="538899" y="519723"/>
                    <a:pt x="518206" y="519088"/>
                    <a:pt x="497513" y="518708"/>
                  </a:cubicBezTo>
                  <a:cubicBezTo>
                    <a:pt x="506526" y="542187"/>
                    <a:pt x="516048" y="565667"/>
                    <a:pt x="525315" y="589274"/>
                  </a:cubicBezTo>
                  <a:cubicBezTo>
                    <a:pt x="504876" y="585593"/>
                    <a:pt x="484310" y="581913"/>
                    <a:pt x="463871" y="578105"/>
                  </a:cubicBezTo>
                  <a:cubicBezTo>
                    <a:pt x="466917" y="589020"/>
                    <a:pt x="472884" y="610723"/>
                    <a:pt x="475804" y="621638"/>
                  </a:cubicBezTo>
                  <a:cubicBezTo>
                    <a:pt x="467552" y="615926"/>
                    <a:pt x="451048" y="604631"/>
                    <a:pt x="442797" y="598920"/>
                  </a:cubicBezTo>
                  <a:cubicBezTo>
                    <a:pt x="420326" y="649306"/>
                    <a:pt x="488499" y="658952"/>
                    <a:pt x="519983" y="677735"/>
                  </a:cubicBezTo>
                  <a:cubicBezTo>
                    <a:pt x="521125" y="670755"/>
                    <a:pt x="523664" y="656794"/>
                    <a:pt x="524934" y="649813"/>
                  </a:cubicBezTo>
                  <a:cubicBezTo>
                    <a:pt x="530393" y="652733"/>
                    <a:pt x="541184" y="658698"/>
                    <a:pt x="546516" y="661617"/>
                  </a:cubicBezTo>
                  <a:cubicBezTo>
                    <a:pt x="558830" y="658063"/>
                    <a:pt x="571271" y="655144"/>
                    <a:pt x="583966" y="652733"/>
                  </a:cubicBezTo>
                  <a:cubicBezTo>
                    <a:pt x="600343" y="662759"/>
                    <a:pt x="604278" y="683320"/>
                    <a:pt x="612784" y="699184"/>
                  </a:cubicBezTo>
                  <a:cubicBezTo>
                    <a:pt x="595519" y="690808"/>
                    <a:pt x="578380" y="681924"/>
                    <a:pt x="561242" y="673674"/>
                  </a:cubicBezTo>
                  <a:cubicBezTo>
                    <a:pt x="556799" y="725583"/>
                    <a:pt x="621036" y="731294"/>
                    <a:pt x="657217" y="744113"/>
                  </a:cubicBezTo>
                  <a:cubicBezTo>
                    <a:pt x="657090" y="752109"/>
                    <a:pt x="656963" y="768101"/>
                    <a:pt x="656963" y="776096"/>
                  </a:cubicBezTo>
                  <a:cubicBezTo>
                    <a:pt x="635508" y="765816"/>
                    <a:pt x="614181" y="755155"/>
                    <a:pt x="593361" y="744113"/>
                  </a:cubicBezTo>
                  <a:cubicBezTo>
                    <a:pt x="565685" y="728756"/>
                    <a:pt x="538645" y="712003"/>
                    <a:pt x="509446" y="699692"/>
                  </a:cubicBezTo>
                  <a:cubicBezTo>
                    <a:pt x="521760" y="706799"/>
                    <a:pt x="534329" y="713526"/>
                    <a:pt x="547024" y="720126"/>
                  </a:cubicBezTo>
                  <a:cubicBezTo>
                    <a:pt x="548293" y="726345"/>
                    <a:pt x="550959" y="738910"/>
                    <a:pt x="552228" y="745255"/>
                  </a:cubicBezTo>
                  <a:lnTo>
                    <a:pt x="517825" y="743352"/>
                  </a:lnTo>
                  <a:cubicBezTo>
                    <a:pt x="528108" y="759343"/>
                    <a:pt x="538899" y="774954"/>
                    <a:pt x="549816" y="790565"/>
                  </a:cubicBezTo>
                  <a:cubicBezTo>
                    <a:pt x="535344" y="789169"/>
                    <a:pt x="520999" y="787773"/>
                    <a:pt x="506653" y="786504"/>
                  </a:cubicBezTo>
                  <a:cubicBezTo>
                    <a:pt x="500432" y="763024"/>
                    <a:pt x="459300" y="732691"/>
                    <a:pt x="497132" y="715811"/>
                  </a:cubicBezTo>
                  <a:cubicBezTo>
                    <a:pt x="469710" y="697535"/>
                    <a:pt x="442670" y="677735"/>
                    <a:pt x="411186" y="667328"/>
                  </a:cubicBezTo>
                  <a:cubicBezTo>
                    <a:pt x="406108" y="674309"/>
                    <a:pt x="395952" y="688269"/>
                    <a:pt x="390747" y="695250"/>
                  </a:cubicBezTo>
                  <a:cubicBezTo>
                    <a:pt x="399252" y="697281"/>
                    <a:pt x="416010" y="701342"/>
                    <a:pt x="424389" y="703246"/>
                  </a:cubicBezTo>
                  <a:cubicBezTo>
                    <a:pt x="418422" y="707942"/>
                    <a:pt x="406489" y="717334"/>
                    <a:pt x="400522" y="722030"/>
                  </a:cubicBezTo>
                  <a:cubicBezTo>
                    <a:pt x="412836" y="737133"/>
                    <a:pt x="425024" y="752490"/>
                    <a:pt x="437211" y="767720"/>
                  </a:cubicBezTo>
                  <a:cubicBezTo>
                    <a:pt x="410424" y="773177"/>
                    <a:pt x="383637" y="778508"/>
                    <a:pt x="356978" y="784473"/>
                  </a:cubicBezTo>
                  <a:cubicBezTo>
                    <a:pt x="369292" y="800211"/>
                    <a:pt x="381733" y="815948"/>
                    <a:pt x="394301" y="831559"/>
                  </a:cubicBezTo>
                  <a:cubicBezTo>
                    <a:pt x="402807" y="821660"/>
                    <a:pt x="411186" y="811760"/>
                    <a:pt x="419691" y="801988"/>
                  </a:cubicBezTo>
                  <a:cubicBezTo>
                    <a:pt x="426928" y="815187"/>
                    <a:pt x="434291" y="828387"/>
                    <a:pt x="441527" y="841586"/>
                  </a:cubicBezTo>
                  <a:cubicBezTo>
                    <a:pt x="425785" y="849328"/>
                    <a:pt x="410170" y="856943"/>
                    <a:pt x="394428" y="864685"/>
                  </a:cubicBezTo>
                  <a:cubicBezTo>
                    <a:pt x="400522" y="867731"/>
                    <a:pt x="412709" y="873823"/>
                    <a:pt x="418803" y="876869"/>
                  </a:cubicBezTo>
                  <a:cubicBezTo>
                    <a:pt x="427182" y="910629"/>
                    <a:pt x="441908" y="942232"/>
                    <a:pt x="459046" y="972311"/>
                  </a:cubicBezTo>
                  <a:cubicBezTo>
                    <a:pt x="414740" y="974595"/>
                    <a:pt x="387573" y="941851"/>
                    <a:pt x="356089" y="916848"/>
                  </a:cubicBezTo>
                  <a:cubicBezTo>
                    <a:pt x="360659" y="932840"/>
                    <a:pt x="365356" y="948704"/>
                    <a:pt x="370181" y="964569"/>
                  </a:cubicBezTo>
                  <a:cubicBezTo>
                    <a:pt x="333365" y="974215"/>
                    <a:pt x="301246" y="961523"/>
                    <a:pt x="277253" y="932713"/>
                  </a:cubicBezTo>
                  <a:cubicBezTo>
                    <a:pt x="276491" y="949593"/>
                    <a:pt x="275729" y="966600"/>
                    <a:pt x="274967" y="983607"/>
                  </a:cubicBezTo>
                  <a:cubicBezTo>
                    <a:pt x="249069" y="986780"/>
                    <a:pt x="222283" y="987414"/>
                    <a:pt x="199939" y="972184"/>
                  </a:cubicBezTo>
                  <a:cubicBezTo>
                    <a:pt x="211492" y="963554"/>
                    <a:pt x="223171" y="954923"/>
                    <a:pt x="234724" y="946420"/>
                  </a:cubicBezTo>
                  <a:cubicBezTo>
                    <a:pt x="212507" y="949974"/>
                    <a:pt x="190164" y="953781"/>
                    <a:pt x="167948" y="957716"/>
                  </a:cubicBezTo>
                  <a:cubicBezTo>
                    <a:pt x="171375" y="973580"/>
                    <a:pt x="174803" y="989572"/>
                    <a:pt x="178358" y="1005563"/>
                  </a:cubicBezTo>
                  <a:cubicBezTo>
                    <a:pt x="172010" y="1022570"/>
                    <a:pt x="165789" y="1039577"/>
                    <a:pt x="159696" y="1056711"/>
                  </a:cubicBezTo>
                  <a:cubicBezTo>
                    <a:pt x="183689" y="1059757"/>
                    <a:pt x="207810" y="1062676"/>
                    <a:pt x="232058" y="1065722"/>
                  </a:cubicBezTo>
                  <a:cubicBezTo>
                    <a:pt x="219744" y="1056838"/>
                    <a:pt x="207429" y="1048081"/>
                    <a:pt x="195242" y="1039197"/>
                  </a:cubicBezTo>
                  <a:cubicBezTo>
                    <a:pt x="217205" y="1029931"/>
                    <a:pt x="242341" y="1018382"/>
                    <a:pt x="264811" y="1033231"/>
                  </a:cubicBezTo>
                  <a:cubicBezTo>
                    <a:pt x="267985" y="1049984"/>
                    <a:pt x="270651" y="1066865"/>
                    <a:pt x="272555" y="1083871"/>
                  </a:cubicBezTo>
                  <a:cubicBezTo>
                    <a:pt x="284996" y="1072449"/>
                    <a:pt x="297311" y="1061026"/>
                    <a:pt x="309752" y="1049731"/>
                  </a:cubicBezTo>
                  <a:cubicBezTo>
                    <a:pt x="328795" y="1050873"/>
                    <a:pt x="347837" y="1052142"/>
                    <a:pt x="367007" y="1053411"/>
                  </a:cubicBezTo>
                  <a:cubicBezTo>
                    <a:pt x="359517" y="1069276"/>
                    <a:pt x="352280" y="1085268"/>
                    <a:pt x="345425" y="1101386"/>
                  </a:cubicBezTo>
                  <a:cubicBezTo>
                    <a:pt x="382241" y="1085014"/>
                    <a:pt x="405346" y="1044019"/>
                    <a:pt x="451175" y="1049604"/>
                  </a:cubicBezTo>
                  <a:cubicBezTo>
                    <a:pt x="430736" y="1088314"/>
                    <a:pt x="413725" y="1129689"/>
                    <a:pt x="384907" y="1163322"/>
                  </a:cubicBezTo>
                  <a:cubicBezTo>
                    <a:pt x="395063" y="1165352"/>
                    <a:pt x="415502" y="1169414"/>
                    <a:pt x="425785" y="1171445"/>
                  </a:cubicBezTo>
                  <a:cubicBezTo>
                    <a:pt x="418549" y="1187817"/>
                    <a:pt x="412582" y="1205332"/>
                    <a:pt x="400268" y="1218785"/>
                  </a:cubicBezTo>
                  <a:cubicBezTo>
                    <a:pt x="394174" y="1211931"/>
                    <a:pt x="381860" y="1198224"/>
                    <a:pt x="375640" y="1191371"/>
                  </a:cubicBezTo>
                  <a:cubicBezTo>
                    <a:pt x="362817" y="1206728"/>
                    <a:pt x="351773" y="1223481"/>
                    <a:pt x="342505" y="1241249"/>
                  </a:cubicBezTo>
                  <a:cubicBezTo>
                    <a:pt x="367007" y="1244803"/>
                    <a:pt x="391509" y="1247976"/>
                    <a:pt x="416137" y="1251276"/>
                  </a:cubicBezTo>
                  <a:cubicBezTo>
                    <a:pt x="401030" y="1269679"/>
                    <a:pt x="390747" y="1305470"/>
                    <a:pt x="360786" y="1300012"/>
                  </a:cubicBezTo>
                  <a:cubicBezTo>
                    <a:pt x="290836" y="1292397"/>
                    <a:pt x="220505" y="1279959"/>
                    <a:pt x="155379" y="1252672"/>
                  </a:cubicBezTo>
                  <a:cubicBezTo>
                    <a:pt x="124022" y="1280213"/>
                    <a:pt x="84795" y="1267394"/>
                    <a:pt x="48867" y="1258002"/>
                  </a:cubicBezTo>
                  <a:cubicBezTo>
                    <a:pt x="51026" y="1190482"/>
                    <a:pt x="79717" y="1129181"/>
                    <a:pt x="116913" y="1074226"/>
                  </a:cubicBezTo>
                  <a:cubicBezTo>
                    <a:pt x="60166" y="1114205"/>
                    <a:pt x="49883" y="1191878"/>
                    <a:pt x="43662" y="1256225"/>
                  </a:cubicBezTo>
                  <a:cubicBezTo>
                    <a:pt x="41250" y="1300012"/>
                    <a:pt x="99521" y="1288589"/>
                    <a:pt x="126942" y="1296839"/>
                  </a:cubicBezTo>
                  <a:cubicBezTo>
                    <a:pt x="104853" y="1327172"/>
                    <a:pt x="66133" y="1341895"/>
                    <a:pt x="33506" y="1317907"/>
                  </a:cubicBezTo>
                  <a:cubicBezTo>
                    <a:pt x="-13085" y="1303185"/>
                    <a:pt x="-643" y="1247595"/>
                    <a:pt x="9513" y="1212058"/>
                  </a:cubicBezTo>
                  <a:cubicBezTo>
                    <a:pt x="32364" y="1140223"/>
                    <a:pt x="57246" y="1067499"/>
                    <a:pt x="99648" y="1004548"/>
                  </a:cubicBezTo>
                  <a:cubicBezTo>
                    <a:pt x="63594" y="933347"/>
                    <a:pt x="42647" y="855039"/>
                    <a:pt x="28936" y="776731"/>
                  </a:cubicBezTo>
                  <a:cubicBezTo>
                    <a:pt x="21065" y="742336"/>
                    <a:pt x="31602" y="698804"/>
                    <a:pt x="71465" y="692077"/>
                  </a:cubicBezTo>
                  <a:cubicBezTo>
                    <a:pt x="102949" y="672151"/>
                    <a:pt x="133671" y="692077"/>
                    <a:pt x="156268" y="714922"/>
                  </a:cubicBezTo>
                  <a:cubicBezTo>
                    <a:pt x="122372" y="719364"/>
                    <a:pt x="64863" y="717714"/>
                    <a:pt x="62959" y="765181"/>
                  </a:cubicBezTo>
                  <a:cubicBezTo>
                    <a:pt x="69053" y="819883"/>
                    <a:pt x="77431" y="879280"/>
                    <a:pt x="110185" y="924844"/>
                  </a:cubicBezTo>
                  <a:cubicBezTo>
                    <a:pt x="141415" y="935632"/>
                    <a:pt x="176072" y="924082"/>
                    <a:pt x="208572" y="926748"/>
                  </a:cubicBezTo>
                  <a:cubicBezTo>
                    <a:pt x="214539" y="923828"/>
                    <a:pt x="226472" y="918244"/>
                    <a:pt x="232439" y="915452"/>
                  </a:cubicBezTo>
                  <a:cubicBezTo>
                    <a:pt x="274967" y="915960"/>
                    <a:pt x="316100" y="906821"/>
                    <a:pt x="356089" y="893241"/>
                  </a:cubicBezTo>
                  <a:cubicBezTo>
                    <a:pt x="352154" y="848820"/>
                    <a:pt x="337935" y="806176"/>
                    <a:pt x="317115" y="766831"/>
                  </a:cubicBezTo>
                  <a:cubicBezTo>
                    <a:pt x="276618" y="766578"/>
                    <a:pt x="235739" y="769116"/>
                    <a:pt x="196892" y="781681"/>
                  </a:cubicBezTo>
                  <a:cubicBezTo>
                    <a:pt x="188514" y="774573"/>
                    <a:pt x="180262" y="767339"/>
                    <a:pt x="172264" y="759978"/>
                  </a:cubicBezTo>
                  <a:cubicBezTo>
                    <a:pt x="239040" y="740686"/>
                    <a:pt x="308102" y="731675"/>
                    <a:pt x="376909" y="722664"/>
                  </a:cubicBezTo>
                  <a:cubicBezTo>
                    <a:pt x="355708" y="676974"/>
                    <a:pt x="387573" y="636360"/>
                    <a:pt x="412201" y="600443"/>
                  </a:cubicBezTo>
                  <a:cubicBezTo>
                    <a:pt x="422865" y="583943"/>
                    <a:pt x="443178" y="579120"/>
                    <a:pt x="459681" y="570490"/>
                  </a:cubicBezTo>
                  <a:cubicBezTo>
                    <a:pt x="438226" y="503985"/>
                    <a:pt x="409536" y="439130"/>
                    <a:pt x="401664" y="368945"/>
                  </a:cubicBezTo>
                  <a:cubicBezTo>
                    <a:pt x="367134" y="357522"/>
                    <a:pt x="344790" y="314370"/>
                    <a:pt x="356724" y="280991"/>
                  </a:cubicBezTo>
                  <a:cubicBezTo>
                    <a:pt x="407250" y="247358"/>
                    <a:pt x="473138" y="252942"/>
                    <a:pt x="531408" y="247231"/>
                  </a:cubicBezTo>
                  <a:cubicBezTo>
                    <a:pt x="494593" y="228067"/>
                    <a:pt x="453461" y="240758"/>
                    <a:pt x="415883" y="250023"/>
                  </a:cubicBezTo>
                  <a:cubicBezTo>
                    <a:pt x="384907" y="258527"/>
                    <a:pt x="350884" y="266523"/>
                    <a:pt x="329302" y="292541"/>
                  </a:cubicBezTo>
                  <a:cubicBezTo>
                    <a:pt x="331841" y="318686"/>
                    <a:pt x="340093" y="343815"/>
                    <a:pt x="346568" y="369199"/>
                  </a:cubicBezTo>
                  <a:cubicBezTo>
                    <a:pt x="287155" y="362726"/>
                    <a:pt x="264938" y="268172"/>
                    <a:pt x="323970" y="246470"/>
                  </a:cubicBezTo>
                  <a:cubicBezTo>
                    <a:pt x="405219" y="210933"/>
                    <a:pt x="496370" y="203064"/>
                    <a:pt x="584220" y="199129"/>
                  </a:cubicBezTo>
                  <a:cubicBezTo>
                    <a:pt x="624844" y="140366"/>
                    <a:pt x="674228" y="87823"/>
                    <a:pt x="727294" y="40102"/>
                  </a:cubicBezTo>
                  <a:moveTo>
                    <a:pt x="652774" y="193037"/>
                  </a:moveTo>
                  <a:cubicBezTo>
                    <a:pt x="674609" y="155470"/>
                    <a:pt x="698603" y="119171"/>
                    <a:pt x="726151" y="85411"/>
                  </a:cubicBezTo>
                  <a:cubicBezTo>
                    <a:pt x="690097" y="111556"/>
                    <a:pt x="654424" y="145316"/>
                    <a:pt x="652774" y="193037"/>
                  </a:cubicBezTo>
                  <a:moveTo>
                    <a:pt x="760174" y="160673"/>
                  </a:moveTo>
                  <a:cubicBezTo>
                    <a:pt x="748368" y="174000"/>
                    <a:pt x="738847" y="189103"/>
                    <a:pt x="728691" y="203698"/>
                  </a:cubicBezTo>
                  <a:cubicBezTo>
                    <a:pt x="748749" y="227559"/>
                    <a:pt x="769188" y="251039"/>
                    <a:pt x="789881" y="274138"/>
                  </a:cubicBezTo>
                  <a:cubicBezTo>
                    <a:pt x="796609" y="268680"/>
                    <a:pt x="809939" y="257638"/>
                    <a:pt x="816668" y="252181"/>
                  </a:cubicBezTo>
                  <a:cubicBezTo>
                    <a:pt x="808924" y="240631"/>
                    <a:pt x="801180" y="229209"/>
                    <a:pt x="793563" y="217659"/>
                  </a:cubicBezTo>
                  <a:cubicBezTo>
                    <a:pt x="785565" y="223624"/>
                    <a:pt x="769823" y="235555"/>
                    <a:pt x="761952" y="241520"/>
                  </a:cubicBezTo>
                  <a:cubicBezTo>
                    <a:pt x="767664" y="221086"/>
                    <a:pt x="764364" y="195956"/>
                    <a:pt x="779725" y="179203"/>
                  </a:cubicBezTo>
                  <a:cubicBezTo>
                    <a:pt x="816033" y="156612"/>
                    <a:pt x="839138" y="203698"/>
                    <a:pt x="861989" y="223244"/>
                  </a:cubicBezTo>
                  <a:cubicBezTo>
                    <a:pt x="855769" y="224132"/>
                    <a:pt x="843200" y="225909"/>
                    <a:pt x="836980" y="226797"/>
                  </a:cubicBezTo>
                  <a:cubicBezTo>
                    <a:pt x="870241" y="263223"/>
                    <a:pt x="809431" y="291525"/>
                    <a:pt x="790516" y="319066"/>
                  </a:cubicBezTo>
                  <a:cubicBezTo>
                    <a:pt x="809558" y="307517"/>
                    <a:pt x="828601" y="295967"/>
                    <a:pt x="847771" y="284418"/>
                  </a:cubicBezTo>
                  <a:cubicBezTo>
                    <a:pt x="844216" y="296475"/>
                    <a:pt x="837107" y="320589"/>
                    <a:pt x="833552" y="332520"/>
                  </a:cubicBezTo>
                  <a:cubicBezTo>
                    <a:pt x="850691" y="308151"/>
                    <a:pt x="879001" y="288098"/>
                    <a:pt x="885983" y="258527"/>
                  </a:cubicBezTo>
                  <a:cubicBezTo>
                    <a:pt x="862624" y="211821"/>
                    <a:pt x="822000" y="145062"/>
                    <a:pt x="760174" y="160673"/>
                  </a:cubicBezTo>
                  <a:moveTo>
                    <a:pt x="1257188" y="168923"/>
                  </a:moveTo>
                  <a:cubicBezTo>
                    <a:pt x="1274326" y="171715"/>
                    <a:pt x="1291338" y="175650"/>
                    <a:pt x="1308222" y="180472"/>
                  </a:cubicBezTo>
                  <a:cubicBezTo>
                    <a:pt x="1321171" y="194306"/>
                    <a:pt x="1321933" y="214740"/>
                    <a:pt x="1328915" y="231747"/>
                  </a:cubicBezTo>
                  <a:cubicBezTo>
                    <a:pt x="1311269" y="226797"/>
                    <a:pt x="1274326" y="210806"/>
                    <a:pt x="1277373" y="244058"/>
                  </a:cubicBezTo>
                  <a:cubicBezTo>
                    <a:pt x="1269121" y="262588"/>
                    <a:pt x="1302509" y="274645"/>
                    <a:pt x="1312158" y="259415"/>
                  </a:cubicBezTo>
                  <a:cubicBezTo>
                    <a:pt x="1333358" y="237458"/>
                    <a:pt x="1372333" y="203064"/>
                    <a:pt x="1342118" y="172350"/>
                  </a:cubicBezTo>
                  <a:cubicBezTo>
                    <a:pt x="1323583" y="139859"/>
                    <a:pt x="1284736" y="164735"/>
                    <a:pt x="1257188" y="168923"/>
                  </a:cubicBezTo>
                  <a:moveTo>
                    <a:pt x="444447" y="324651"/>
                  </a:moveTo>
                  <a:cubicBezTo>
                    <a:pt x="410170" y="372372"/>
                    <a:pt x="439115" y="430373"/>
                    <a:pt x="453334" y="479744"/>
                  </a:cubicBezTo>
                  <a:cubicBezTo>
                    <a:pt x="497639" y="497512"/>
                    <a:pt x="551975" y="484186"/>
                    <a:pt x="595646" y="467560"/>
                  </a:cubicBezTo>
                  <a:cubicBezTo>
                    <a:pt x="592345" y="442938"/>
                    <a:pt x="585363" y="419077"/>
                    <a:pt x="578761" y="395217"/>
                  </a:cubicBezTo>
                  <a:cubicBezTo>
                    <a:pt x="581300" y="419839"/>
                    <a:pt x="584093" y="444334"/>
                    <a:pt x="586759" y="468956"/>
                  </a:cubicBezTo>
                  <a:cubicBezTo>
                    <a:pt x="546262" y="473271"/>
                    <a:pt x="500813" y="492436"/>
                    <a:pt x="462855" y="469464"/>
                  </a:cubicBezTo>
                  <a:cubicBezTo>
                    <a:pt x="444701" y="441034"/>
                    <a:pt x="432387" y="406132"/>
                    <a:pt x="436449" y="372245"/>
                  </a:cubicBezTo>
                  <a:cubicBezTo>
                    <a:pt x="458412" y="338993"/>
                    <a:pt x="496624" y="349273"/>
                    <a:pt x="519094" y="375418"/>
                  </a:cubicBezTo>
                  <a:cubicBezTo>
                    <a:pt x="510208" y="376687"/>
                    <a:pt x="492435" y="379352"/>
                    <a:pt x="483548" y="380621"/>
                  </a:cubicBezTo>
                  <a:cubicBezTo>
                    <a:pt x="488626" y="393948"/>
                    <a:pt x="493704" y="407274"/>
                    <a:pt x="498909" y="420600"/>
                  </a:cubicBezTo>
                  <a:cubicBezTo>
                    <a:pt x="506907" y="417935"/>
                    <a:pt x="523030" y="412351"/>
                    <a:pt x="531028" y="409685"/>
                  </a:cubicBezTo>
                  <a:cubicBezTo>
                    <a:pt x="522395" y="380875"/>
                    <a:pt x="513762" y="352065"/>
                    <a:pt x="504622" y="323382"/>
                  </a:cubicBezTo>
                  <a:cubicBezTo>
                    <a:pt x="484563" y="323635"/>
                    <a:pt x="464505" y="324143"/>
                    <a:pt x="444447" y="324651"/>
                  </a:cubicBezTo>
                  <a:moveTo>
                    <a:pt x="1560347" y="410828"/>
                  </a:moveTo>
                  <a:cubicBezTo>
                    <a:pt x="1593608" y="428977"/>
                    <a:pt x="1600718" y="397755"/>
                    <a:pt x="1609350" y="373133"/>
                  </a:cubicBezTo>
                  <a:cubicBezTo>
                    <a:pt x="1599956" y="373895"/>
                    <a:pt x="1581167" y="375545"/>
                    <a:pt x="1571773" y="376306"/>
                  </a:cubicBezTo>
                  <a:cubicBezTo>
                    <a:pt x="1586372" y="348765"/>
                    <a:pt x="1614555" y="346861"/>
                    <a:pt x="1642484" y="349780"/>
                  </a:cubicBezTo>
                  <a:cubicBezTo>
                    <a:pt x="1649594" y="366407"/>
                    <a:pt x="1656830" y="383033"/>
                    <a:pt x="1664574" y="399405"/>
                  </a:cubicBezTo>
                  <a:cubicBezTo>
                    <a:pt x="1660257" y="368564"/>
                    <a:pt x="1662289" y="308151"/>
                    <a:pt x="1616079" y="315005"/>
                  </a:cubicBezTo>
                  <a:cubicBezTo>
                    <a:pt x="1567837" y="311578"/>
                    <a:pt x="1562632" y="376052"/>
                    <a:pt x="1560347" y="410828"/>
                  </a:cubicBezTo>
                  <a:moveTo>
                    <a:pt x="151063" y="1164464"/>
                  </a:moveTo>
                  <a:cubicBezTo>
                    <a:pt x="135956" y="1185532"/>
                    <a:pt x="154999" y="1207616"/>
                    <a:pt x="160965" y="1228304"/>
                  </a:cubicBezTo>
                  <a:cubicBezTo>
                    <a:pt x="201209" y="1242138"/>
                    <a:pt x="242595" y="1253560"/>
                    <a:pt x="285504" y="1255210"/>
                  </a:cubicBezTo>
                  <a:cubicBezTo>
                    <a:pt x="243230" y="1247595"/>
                    <a:pt x="201336" y="1237569"/>
                    <a:pt x="161219" y="1222212"/>
                  </a:cubicBezTo>
                  <a:cubicBezTo>
                    <a:pt x="164901" y="1184771"/>
                    <a:pt x="186102" y="1153803"/>
                    <a:pt x="225837" y="1149742"/>
                  </a:cubicBezTo>
                  <a:cubicBezTo>
                    <a:pt x="221394" y="1158372"/>
                    <a:pt x="212380" y="1175506"/>
                    <a:pt x="207937" y="1184136"/>
                  </a:cubicBezTo>
                  <a:cubicBezTo>
                    <a:pt x="222663" y="1186802"/>
                    <a:pt x="237390" y="1189467"/>
                    <a:pt x="252116" y="1192259"/>
                  </a:cubicBezTo>
                  <a:cubicBezTo>
                    <a:pt x="253640" y="1183121"/>
                    <a:pt x="256559" y="1164845"/>
                    <a:pt x="257956" y="1155834"/>
                  </a:cubicBezTo>
                  <a:cubicBezTo>
                    <a:pt x="223171" y="1150757"/>
                    <a:pt x="169344" y="1118520"/>
                    <a:pt x="151063" y="116446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任意多边形: 形状 57"/>
            <p:cNvSpPr/>
            <p:nvPr/>
          </p:nvSpPr>
          <p:spPr>
            <a:xfrm>
              <a:off x="9353" y="3847"/>
              <a:ext cx="231" cy="298"/>
            </a:xfrm>
            <a:custGeom>
              <a:avLst/>
              <a:gdLst>
                <a:gd name="connsiteX0" fmla="*/ 10410 w 146930"/>
                <a:gd name="connsiteY0" fmla="*/ 12227 h 189150"/>
                <a:gd name="connsiteX1" fmla="*/ 142185 w 146930"/>
                <a:gd name="connsiteY1" fmla="*/ 56268 h 189150"/>
                <a:gd name="connsiteX2" fmla="*/ 146629 w 146930"/>
                <a:gd name="connsiteY2" fmla="*/ 189150 h 189150"/>
                <a:gd name="connsiteX3" fmla="*/ 10156 w 146930"/>
                <a:gd name="connsiteY3" fmla="*/ 126326 h 189150"/>
                <a:gd name="connsiteX4" fmla="*/ 0 w 146930"/>
                <a:gd name="connsiteY4" fmla="*/ 76067 h 189150"/>
                <a:gd name="connsiteX5" fmla="*/ 129109 w 146930"/>
                <a:gd name="connsiteY5" fmla="*/ 128230 h 189150"/>
                <a:gd name="connsiteX6" fmla="*/ 50907 w 146930"/>
                <a:gd name="connsiteY6" fmla="*/ 50810 h 189150"/>
                <a:gd name="connsiteX7" fmla="*/ 22470 w 146930"/>
                <a:gd name="connsiteY7" fmla="*/ 67690 h 189150"/>
                <a:gd name="connsiteX8" fmla="*/ 10410 w 146930"/>
                <a:gd name="connsiteY8" fmla="*/ 12227 h 1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930" h="189150">
                  <a:moveTo>
                    <a:pt x="10410" y="12227"/>
                  </a:moveTo>
                  <a:cubicBezTo>
                    <a:pt x="53954" y="-17472"/>
                    <a:pt x="121492" y="10704"/>
                    <a:pt x="142185" y="56268"/>
                  </a:cubicBezTo>
                  <a:cubicBezTo>
                    <a:pt x="149929" y="100054"/>
                    <a:pt x="145613" y="144856"/>
                    <a:pt x="146629" y="189150"/>
                  </a:cubicBezTo>
                  <a:cubicBezTo>
                    <a:pt x="106258" y="157548"/>
                    <a:pt x="55985" y="146506"/>
                    <a:pt x="10156" y="126326"/>
                  </a:cubicBezTo>
                  <a:cubicBezTo>
                    <a:pt x="5840" y="109827"/>
                    <a:pt x="2539" y="93074"/>
                    <a:pt x="0" y="76067"/>
                  </a:cubicBezTo>
                  <a:cubicBezTo>
                    <a:pt x="49638" y="73782"/>
                    <a:pt x="94832" y="92693"/>
                    <a:pt x="129109" y="128230"/>
                  </a:cubicBezTo>
                  <a:cubicBezTo>
                    <a:pt x="115145" y="92185"/>
                    <a:pt x="83026" y="69594"/>
                    <a:pt x="50907" y="50810"/>
                  </a:cubicBezTo>
                  <a:cubicBezTo>
                    <a:pt x="43798" y="54998"/>
                    <a:pt x="29580" y="63502"/>
                    <a:pt x="22470" y="67690"/>
                  </a:cubicBezTo>
                  <a:cubicBezTo>
                    <a:pt x="11299" y="51572"/>
                    <a:pt x="-1270" y="31899"/>
                    <a:pt x="10410" y="1222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58"/>
            <p:cNvSpPr/>
            <p:nvPr/>
          </p:nvSpPr>
          <p:spPr>
            <a:xfrm>
              <a:off x="9610" y="3843"/>
              <a:ext cx="233" cy="297"/>
            </a:xfrm>
            <a:custGeom>
              <a:avLst/>
              <a:gdLst>
                <a:gd name="connsiteX0" fmla="*/ 4459 w 148167"/>
                <a:gd name="connsiteY0" fmla="*/ 59454 h 188910"/>
                <a:gd name="connsiteX1" fmla="*/ 136616 w 148167"/>
                <a:gd name="connsiteY1" fmla="*/ 15287 h 188910"/>
                <a:gd name="connsiteX2" fmla="*/ 99038 w 148167"/>
                <a:gd name="connsiteY2" fmla="*/ 37751 h 188910"/>
                <a:gd name="connsiteX3" fmla="*/ 23375 w 148167"/>
                <a:gd name="connsiteY3" fmla="*/ 118344 h 188910"/>
                <a:gd name="connsiteX4" fmla="*/ 148168 w 148167"/>
                <a:gd name="connsiteY4" fmla="*/ 76715 h 188910"/>
                <a:gd name="connsiteX5" fmla="*/ 135981 w 148167"/>
                <a:gd name="connsiteY5" fmla="*/ 125197 h 188910"/>
                <a:gd name="connsiteX6" fmla="*/ 397 w 148167"/>
                <a:gd name="connsiteY6" fmla="*/ 188910 h 188910"/>
                <a:gd name="connsiteX7" fmla="*/ 4459 w 148167"/>
                <a:gd name="connsiteY7" fmla="*/ 59454 h 18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67" h="188910">
                  <a:moveTo>
                    <a:pt x="4459" y="59454"/>
                  </a:moveTo>
                  <a:cubicBezTo>
                    <a:pt x="21090" y="10718"/>
                    <a:pt x="97515" y="-20123"/>
                    <a:pt x="136616" y="15287"/>
                  </a:cubicBezTo>
                  <a:cubicBezTo>
                    <a:pt x="163275" y="47270"/>
                    <a:pt x="105766" y="88011"/>
                    <a:pt x="99038" y="37751"/>
                  </a:cubicBezTo>
                  <a:cubicBezTo>
                    <a:pt x="82027" y="72527"/>
                    <a:pt x="38228" y="81792"/>
                    <a:pt x="23375" y="118344"/>
                  </a:cubicBezTo>
                  <a:cubicBezTo>
                    <a:pt x="59810" y="91183"/>
                    <a:pt x="101831" y="73542"/>
                    <a:pt x="148168" y="76715"/>
                  </a:cubicBezTo>
                  <a:cubicBezTo>
                    <a:pt x="144994" y="93087"/>
                    <a:pt x="140932" y="109333"/>
                    <a:pt x="135981" y="125197"/>
                  </a:cubicBezTo>
                  <a:cubicBezTo>
                    <a:pt x="90405" y="145885"/>
                    <a:pt x="41148" y="158831"/>
                    <a:pt x="397" y="188910"/>
                  </a:cubicBezTo>
                  <a:cubicBezTo>
                    <a:pt x="1286" y="145758"/>
                    <a:pt x="-2904" y="102098"/>
                    <a:pt x="4459" y="5945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任意多边形: 形状 59"/>
            <p:cNvSpPr/>
            <p:nvPr/>
          </p:nvSpPr>
          <p:spPr>
            <a:xfrm>
              <a:off x="9294" y="4143"/>
              <a:ext cx="40" cy="66"/>
            </a:xfrm>
            <a:custGeom>
              <a:avLst/>
              <a:gdLst>
                <a:gd name="connsiteX0" fmla="*/ 6025 w 25344"/>
                <a:gd name="connsiteY0" fmla="*/ 1014 h 42134"/>
                <a:gd name="connsiteX1" fmla="*/ 12373 w 25344"/>
                <a:gd name="connsiteY1" fmla="*/ 42135 h 42134"/>
                <a:gd name="connsiteX2" fmla="*/ 6025 w 25344"/>
                <a:gd name="connsiteY2" fmla="*/ 1014 h 4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44" h="42134">
                  <a:moveTo>
                    <a:pt x="6025" y="1014"/>
                  </a:moveTo>
                  <a:cubicBezTo>
                    <a:pt x="27226" y="-7363"/>
                    <a:pt x="33320" y="38835"/>
                    <a:pt x="12373" y="42135"/>
                  </a:cubicBezTo>
                  <a:cubicBezTo>
                    <a:pt x="-3496" y="36677"/>
                    <a:pt x="-2353" y="12436"/>
                    <a:pt x="6025" y="101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任意多边形: 形状 64"/>
            <p:cNvSpPr/>
            <p:nvPr/>
          </p:nvSpPr>
          <p:spPr>
            <a:xfrm>
              <a:off x="8827" y="4389"/>
              <a:ext cx="767" cy="718"/>
            </a:xfrm>
            <a:custGeom>
              <a:avLst/>
              <a:gdLst>
                <a:gd name="connsiteX0" fmla="*/ 325883 w 487089"/>
                <a:gd name="connsiteY0" fmla="*/ 205987 h 455620"/>
                <a:gd name="connsiteX1" fmla="*/ 413226 w 487089"/>
                <a:gd name="connsiteY1" fmla="*/ 0 h 455620"/>
                <a:gd name="connsiteX2" fmla="*/ 356987 w 487089"/>
                <a:gd name="connsiteY2" fmla="*/ 92523 h 455620"/>
                <a:gd name="connsiteX3" fmla="*/ 475813 w 487089"/>
                <a:gd name="connsiteY3" fmla="*/ 221979 h 455620"/>
                <a:gd name="connsiteX4" fmla="*/ 388343 w 487089"/>
                <a:gd name="connsiteY4" fmla="*/ 377580 h 455620"/>
                <a:gd name="connsiteX5" fmla="*/ 353432 w 487089"/>
                <a:gd name="connsiteY5" fmla="*/ 310567 h 455620"/>
                <a:gd name="connsiteX6" fmla="*/ 396595 w 487089"/>
                <a:gd name="connsiteY6" fmla="*/ 338743 h 455620"/>
                <a:gd name="connsiteX7" fmla="*/ 426556 w 487089"/>
                <a:gd name="connsiteY7" fmla="*/ 306633 h 455620"/>
                <a:gd name="connsiteX8" fmla="*/ 345053 w 487089"/>
                <a:gd name="connsiteY8" fmla="*/ 280361 h 455620"/>
                <a:gd name="connsiteX9" fmla="*/ 266343 w 487089"/>
                <a:gd name="connsiteY9" fmla="*/ 325163 h 455620"/>
                <a:gd name="connsiteX10" fmla="*/ 262281 w 487089"/>
                <a:gd name="connsiteY10" fmla="*/ 405121 h 455620"/>
                <a:gd name="connsiteX11" fmla="*/ 300493 w 487089"/>
                <a:gd name="connsiteY11" fmla="*/ 399537 h 455620"/>
                <a:gd name="connsiteX12" fmla="*/ 283101 w 487089"/>
                <a:gd name="connsiteY12" fmla="*/ 344454 h 455620"/>
                <a:gd name="connsiteX13" fmla="*/ 341245 w 487089"/>
                <a:gd name="connsiteY13" fmla="*/ 396744 h 455620"/>
                <a:gd name="connsiteX14" fmla="*/ 165290 w 487089"/>
                <a:gd name="connsiteY14" fmla="*/ 416036 h 455620"/>
                <a:gd name="connsiteX15" fmla="*/ 109178 w 487089"/>
                <a:gd name="connsiteY15" fmla="*/ 243428 h 455620"/>
                <a:gd name="connsiteX16" fmla="*/ 0 w 487089"/>
                <a:gd name="connsiteY16" fmla="*/ 239366 h 455620"/>
                <a:gd name="connsiteX17" fmla="*/ 222926 w 487089"/>
                <a:gd name="connsiteY17" fmla="*/ 272111 h 455620"/>
                <a:gd name="connsiteX18" fmla="*/ 180905 w 487089"/>
                <a:gd name="connsiteY18" fmla="*/ 319578 h 455620"/>
                <a:gd name="connsiteX19" fmla="*/ 182302 w 487089"/>
                <a:gd name="connsiteY19" fmla="*/ 262592 h 455620"/>
                <a:gd name="connsiteX20" fmla="*/ 183317 w 487089"/>
                <a:gd name="connsiteY20" fmla="*/ 321863 h 455620"/>
                <a:gd name="connsiteX21" fmla="*/ 246666 w 487089"/>
                <a:gd name="connsiteY21" fmla="*/ 295591 h 455620"/>
                <a:gd name="connsiteX22" fmla="*/ 222291 w 487089"/>
                <a:gd name="connsiteY22" fmla="*/ 187711 h 455620"/>
                <a:gd name="connsiteX23" fmla="*/ 298208 w 487089"/>
                <a:gd name="connsiteY23" fmla="*/ 284295 h 455620"/>
                <a:gd name="connsiteX24" fmla="*/ 253267 w 487089"/>
                <a:gd name="connsiteY24" fmla="*/ 168546 h 455620"/>
                <a:gd name="connsiteX25" fmla="*/ 350004 w 487089"/>
                <a:gd name="connsiteY25" fmla="*/ 249393 h 455620"/>
                <a:gd name="connsiteX26" fmla="*/ 393294 w 487089"/>
                <a:gd name="connsiteY26" fmla="*/ 203195 h 455620"/>
                <a:gd name="connsiteX27" fmla="*/ 349750 w 487089"/>
                <a:gd name="connsiteY27" fmla="*/ 153443 h 455620"/>
                <a:gd name="connsiteX28" fmla="*/ 390502 w 487089"/>
                <a:gd name="connsiteY28" fmla="*/ 206495 h 455620"/>
                <a:gd name="connsiteX29" fmla="*/ 325883 w 487089"/>
                <a:gd name="connsiteY29" fmla="*/ 205987 h 45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089" h="455620">
                  <a:moveTo>
                    <a:pt x="325883" y="205987"/>
                  </a:moveTo>
                  <a:cubicBezTo>
                    <a:pt x="260631" y="134787"/>
                    <a:pt x="328930" y="17515"/>
                    <a:pt x="413226" y="0"/>
                  </a:cubicBezTo>
                  <a:cubicBezTo>
                    <a:pt x="391771" y="28049"/>
                    <a:pt x="352035" y="53052"/>
                    <a:pt x="356987" y="92523"/>
                  </a:cubicBezTo>
                  <a:cubicBezTo>
                    <a:pt x="387201" y="143671"/>
                    <a:pt x="441155" y="174258"/>
                    <a:pt x="475813" y="221979"/>
                  </a:cubicBezTo>
                  <a:cubicBezTo>
                    <a:pt x="508820" y="283026"/>
                    <a:pt x="466291" y="386972"/>
                    <a:pt x="388343" y="377580"/>
                  </a:cubicBezTo>
                  <a:cubicBezTo>
                    <a:pt x="355717" y="378976"/>
                    <a:pt x="327026" y="335062"/>
                    <a:pt x="353432" y="310567"/>
                  </a:cubicBezTo>
                  <a:cubicBezTo>
                    <a:pt x="377553" y="282138"/>
                    <a:pt x="384916" y="322117"/>
                    <a:pt x="396595" y="338743"/>
                  </a:cubicBezTo>
                  <a:cubicBezTo>
                    <a:pt x="406751" y="328463"/>
                    <a:pt x="425667" y="323513"/>
                    <a:pt x="426556" y="306633"/>
                  </a:cubicBezTo>
                  <a:cubicBezTo>
                    <a:pt x="427444" y="268304"/>
                    <a:pt x="368793" y="255993"/>
                    <a:pt x="345053" y="280361"/>
                  </a:cubicBezTo>
                  <a:cubicBezTo>
                    <a:pt x="321948" y="300795"/>
                    <a:pt x="294146" y="312852"/>
                    <a:pt x="266343" y="325163"/>
                  </a:cubicBezTo>
                  <a:cubicBezTo>
                    <a:pt x="237526" y="338616"/>
                    <a:pt x="225973" y="393698"/>
                    <a:pt x="262281" y="405121"/>
                  </a:cubicBezTo>
                  <a:cubicBezTo>
                    <a:pt x="275103" y="403852"/>
                    <a:pt x="287798" y="401948"/>
                    <a:pt x="300493" y="399537"/>
                  </a:cubicBezTo>
                  <a:cubicBezTo>
                    <a:pt x="294907" y="381387"/>
                    <a:pt x="278785" y="364507"/>
                    <a:pt x="283101" y="344454"/>
                  </a:cubicBezTo>
                  <a:cubicBezTo>
                    <a:pt x="316997" y="327828"/>
                    <a:pt x="353559" y="361842"/>
                    <a:pt x="341245" y="396744"/>
                  </a:cubicBezTo>
                  <a:cubicBezTo>
                    <a:pt x="321694" y="472895"/>
                    <a:pt x="206803" y="470610"/>
                    <a:pt x="165290" y="416036"/>
                  </a:cubicBezTo>
                  <a:cubicBezTo>
                    <a:pt x="133172" y="363492"/>
                    <a:pt x="136346" y="298003"/>
                    <a:pt x="109178" y="243428"/>
                  </a:cubicBezTo>
                  <a:cubicBezTo>
                    <a:pt x="82899" y="207383"/>
                    <a:pt x="35039" y="235432"/>
                    <a:pt x="0" y="239366"/>
                  </a:cubicBezTo>
                  <a:cubicBezTo>
                    <a:pt x="55478" y="169943"/>
                    <a:pt x="196647" y="178573"/>
                    <a:pt x="222926" y="272111"/>
                  </a:cubicBezTo>
                  <a:cubicBezTo>
                    <a:pt x="235748" y="299652"/>
                    <a:pt x="199440" y="311329"/>
                    <a:pt x="180905" y="319578"/>
                  </a:cubicBezTo>
                  <a:cubicBezTo>
                    <a:pt x="181286" y="305237"/>
                    <a:pt x="182048" y="276807"/>
                    <a:pt x="182302" y="262592"/>
                  </a:cubicBezTo>
                  <a:cubicBezTo>
                    <a:pt x="153484" y="272492"/>
                    <a:pt x="159070" y="310314"/>
                    <a:pt x="183317" y="321863"/>
                  </a:cubicBezTo>
                  <a:cubicBezTo>
                    <a:pt x="203883" y="338108"/>
                    <a:pt x="247682" y="324528"/>
                    <a:pt x="246666" y="295591"/>
                  </a:cubicBezTo>
                  <a:cubicBezTo>
                    <a:pt x="241207" y="259039"/>
                    <a:pt x="227877" y="224263"/>
                    <a:pt x="222291" y="187711"/>
                  </a:cubicBezTo>
                  <a:cubicBezTo>
                    <a:pt x="257711" y="210810"/>
                    <a:pt x="271168" y="253327"/>
                    <a:pt x="298208" y="284295"/>
                  </a:cubicBezTo>
                  <a:cubicBezTo>
                    <a:pt x="287290" y="244063"/>
                    <a:pt x="264820" y="208399"/>
                    <a:pt x="253267" y="168546"/>
                  </a:cubicBezTo>
                  <a:cubicBezTo>
                    <a:pt x="289829" y="190376"/>
                    <a:pt x="311919" y="230228"/>
                    <a:pt x="350004" y="249393"/>
                  </a:cubicBezTo>
                  <a:cubicBezTo>
                    <a:pt x="371713" y="243809"/>
                    <a:pt x="392406" y="227055"/>
                    <a:pt x="393294" y="203195"/>
                  </a:cubicBezTo>
                  <a:cubicBezTo>
                    <a:pt x="395707" y="177050"/>
                    <a:pt x="366635" y="166389"/>
                    <a:pt x="349750" y="153443"/>
                  </a:cubicBezTo>
                  <a:cubicBezTo>
                    <a:pt x="349369" y="179842"/>
                    <a:pt x="373744" y="191138"/>
                    <a:pt x="390502" y="206495"/>
                  </a:cubicBezTo>
                  <a:cubicBezTo>
                    <a:pt x="368920" y="215633"/>
                    <a:pt x="342768" y="230863"/>
                    <a:pt x="325883" y="20598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任意多边形: 形状 65"/>
            <p:cNvSpPr/>
            <p:nvPr/>
          </p:nvSpPr>
          <p:spPr>
            <a:xfrm>
              <a:off x="9604" y="4391"/>
              <a:ext cx="296" cy="592"/>
            </a:xfrm>
            <a:custGeom>
              <a:avLst/>
              <a:gdLst>
                <a:gd name="connsiteX0" fmla="*/ 73454 w 187723"/>
                <a:gd name="connsiteY0" fmla="*/ 0 h 376057"/>
                <a:gd name="connsiteX1" fmla="*/ 154576 w 187723"/>
                <a:gd name="connsiteY1" fmla="*/ 210175 h 376057"/>
                <a:gd name="connsiteX2" fmla="*/ 98971 w 187723"/>
                <a:gd name="connsiteY2" fmla="*/ 195961 h 376057"/>
                <a:gd name="connsiteX3" fmla="*/ 149752 w 187723"/>
                <a:gd name="connsiteY3" fmla="*/ 166008 h 376057"/>
                <a:gd name="connsiteX4" fmla="*/ 108746 w 187723"/>
                <a:gd name="connsiteY4" fmla="*/ 164485 h 376057"/>
                <a:gd name="connsiteX5" fmla="*/ 130836 w 187723"/>
                <a:gd name="connsiteY5" fmla="*/ 244443 h 376057"/>
                <a:gd name="connsiteX6" fmla="*/ 65329 w 187723"/>
                <a:gd name="connsiteY6" fmla="*/ 287595 h 376057"/>
                <a:gd name="connsiteX7" fmla="*/ 87419 w 187723"/>
                <a:gd name="connsiteY7" fmla="*/ 336585 h 376057"/>
                <a:gd name="connsiteX8" fmla="*/ 124488 w 187723"/>
                <a:gd name="connsiteY8" fmla="*/ 292545 h 376057"/>
                <a:gd name="connsiteX9" fmla="*/ 120299 w 187723"/>
                <a:gd name="connsiteY9" fmla="*/ 369711 h 376057"/>
                <a:gd name="connsiteX10" fmla="*/ 12391 w 187723"/>
                <a:gd name="connsiteY10" fmla="*/ 221217 h 376057"/>
                <a:gd name="connsiteX11" fmla="*/ 131852 w 187723"/>
                <a:gd name="connsiteY11" fmla="*/ 88969 h 376057"/>
                <a:gd name="connsiteX12" fmla="*/ 73454 w 187723"/>
                <a:gd name="connsiteY12" fmla="*/ 0 h 37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723" h="376057">
                  <a:moveTo>
                    <a:pt x="73454" y="0"/>
                  </a:moveTo>
                  <a:cubicBezTo>
                    <a:pt x="162320" y="13326"/>
                    <a:pt x="231381" y="144432"/>
                    <a:pt x="154576" y="210175"/>
                  </a:cubicBezTo>
                  <a:cubicBezTo>
                    <a:pt x="135152" y="232640"/>
                    <a:pt x="116490" y="205987"/>
                    <a:pt x="98971" y="195961"/>
                  </a:cubicBezTo>
                  <a:cubicBezTo>
                    <a:pt x="115983" y="186061"/>
                    <a:pt x="132867" y="176035"/>
                    <a:pt x="149752" y="166008"/>
                  </a:cubicBezTo>
                  <a:cubicBezTo>
                    <a:pt x="136168" y="164612"/>
                    <a:pt x="122203" y="161058"/>
                    <a:pt x="108746" y="164485"/>
                  </a:cubicBezTo>
                  <a:cubicBezTo>
                    <a:pt x="89704" y="191645"/>
                    <a:pt x="93132" y="235305"/>
                    <a:pt x="130836" y="244443"/>
                  </a:cubicBezTo>
                  <a:cubicBezTo>
                    <a:pt x="109254" y="259292"/>
                    <a:pt x="85768" y="271223"/>
                    <a:pt x="65329" y="287595"/>
                  </a:cubicBezTo>
                  <a:cubicBezTo>
                    <a:pt x="55935" y="307775"/>
                    <a:pt x="69773" y="327066"/>
                    <a:pt x="87419" y="336585"/>
                  </a:cubicBezTo>
                  <a:cubicBezTo>
                    <a:pt x="102399" y="324401"/>
                    <a:pt x="112428" y="307394"/>
                    <a:pt x="124488" y="292545"/>
                  </a:cubicBezTo>
                  <a:cubicBezTo>
                    <a:pt x="144039" y="315390"/>
                    <a:pt x="155591" y="354988"/>
                    <a:pt x="120299" y="369711"/>
                  </a:cubicBezTo>
                  <a:cubicBezTo>
                    <a:pt x="38543" y="404613"/>
                    <a:pt x="-28615" y="287214"/>
                    <a:pt x="12391" y="221217"/>
                  </a:cubicBezTo>
                  <a:cubicBezTo>
                    <a:pt x="45398" y="171339"/>
                    <a:pt x="102780" y="142021"/>
                    <a:pt x="131852" y="88969"/>
                  </a:cubicBezTo>
                  <a:cubicBezTo>
                    <a:pt x="135152" y="49244"/>
                    <a:pt x="95670" y="27160"/>
                    <a:pt x="73454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任意多边形: 形状 66"/>
            <p:cNvSpPr/>
            <p:nvPr/>
          </p:nvSpPr>
          <p:spPr>
            <a:xfrm>
              <a:off x="8344" y="4410"/>
              <a:ext cx="234" cy="326"/>
            </a:xfrm>
            <a:custGeom>
              <a:avLst/>
              <a:gdLst>
                <a:gd name="connsiteX0" fmla="*/ 16422 w 148384"/>
                <a:gd name="connsiteY0" fmla="*/ 21685 h 207238"/>
                <a:gd name="connsiteX1" fmla="*/ 86118 w 148384"/>
                <a:gd name="connsiteY1" fmla="*/ 29681 h 207238"/>
                <a:gd name="connsiteX2" fmla="*/ 49938 w 148384"/>
                <a:gd name="connsiteY2" fmla="*/ 52145 h 207238"/>
                <a:gd name="connsiteX3" fmla="*/ 71011 w 148384"/>
                <a:gd name="connsiteY3" fmla="*/ 74102 h 207238"/>
                <a:gd name="connsiteX4" fmla="*/ 57682 w 148384"/>
                <a:gd name="connsiteY4" fmla="*/ 119538 h 207238"/>
                <a:gd name="connsiteX5" fmla="*/ 89419 w 148384"/>
                <a:gd name="connsiteY5" fmla="*/ 156217 h 207238"/>
                <a:gd name="connsiteX6" fmla="*/ 102114 w 148384"/>
                <a:gd name="connsiteY6" fmla="*/ 24858 h 207238"/>
                <a:gd name="connsiteX7" fmla="*/ 146674 w 148384"/>
                <a:gd name="connsiteY7" fmla="*/ 76260 h 207238"/>
                <a:gd name="connsiteX8" fmla="*/ 133217 w 148384"/>
                <a:gd name="connsiteY8" fmla="*/ 207238 h 207238"/>
                <a:gd name="connsiteX9" fmla="*/ 22897 w 148384"/>
                <a:gd name="connsiteY9" fmla="*/ 142257 h 207238"/>
                <a:gd name="connsiteX10" fmla="*/ 16422 w 148384"/>
                <a:gd name="connsiteY10" fmla="*/ 21685 h 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84" h="207238">
                  <a:moveTo>
                    <a:pt x="16422" y="21685"/>
                  </a:moveTo>
                  <a:cubicBezTo>
                    <a:pt x="30006" y="-9156"/>
                    <a:pt x="83833" y="-7633"/>
                    <a:pt x="86118" y="29681"/>
                  </a:cubicBezTo>
                  <a:cubicBezTo>
                    <a:pt x="95767" y="52526"/>
                    <a:pt x="61617" y="44784"/>
                    <a:pt x="49938" y="52145"/>
                  </a:cubicBezTo>
                  <a:cubicBezTo>
                    <a:pt x="55269" y="57603"/>
                    <a:pt x="65806" y="68644"/>
                    <a:pt x="71011" y="74102"/>
                  </a:cubicBezTo>
                  <a:cubicBezTo>
                    <a:pt x="67711" y="85524"/>
                    <a:pt x="60982" y="108116"/>
                    <a:pt x="57682" y="119538"/>
                  </a:cubicBezTo>
                  <a:cubicBezTo>
                    <a:pt x="68218" y="131722"/>
                    <a:pt x="78882" y="143906"/>
                    <a:pt x="89419" y="156217"/>
                  </a:cubicBezTo>
                  <a:cubicBezTo>
                    <a:pt x="68726" y="112304"/>
                    <a:pt x="84722" y="66614"/>
                    <a:pt x="102114" y="24858"/>
                  </a:cubicBezTo>
                  <a:cubicBezTo>
                    <a:pt x="122934" y="34123"/>
                    <a:pt x="156322" y="46688"/>
                    <a:pt x="146674" y="76260"/>
                  </a:cubicBezTo>
                  <a:cubicBezTo>
                    <a:pt x="135248" y="119031"/>
                    <a:pt x="128647" y="162944"/>
                    <a:pt x="133217" y="207238"/>
                  </a:cubicBezTo>
                  <a:cubicBezTo>
                    <a:pt x="96021" y="186424"/>
                    <a:pt x="56285" y="169036"/>
                    <a:pt x="22897" y="142257"/>
                  </a:cubicBezTo>
                  <a:cubicBezTo>
                    <a:pt x="-12269" y="111923"/>
                    <a:pt x="-716" y="58364"/>
                    <a:pt x="16422" y="2168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任意多边形: 形状 67"/>
            <p:cNvSpPr/>
            <p:nvPr/>
          </p:nvSpPr>
          <p:spPr>
            <a:xfrm>
              <a:off x="10628" y="4401"/>
              <a:ext cx="230" cy="328"/>
            </a:xfrm>
            <a:custGeom>
              <a:avLst/>
              <a:gdLst>
                <a:gd name="connsiteX0" fmla="*/ 89120 w 146111"/>
                <a:gd name="connsiteY0" fmla="*/ 52100 h 208208"/>
                <a:gd name="connsiteX1" fmla="*/ 94706 w 146111"/>
                <a:gd name="connsiteY1" fmla="*/ 191 h 208208"/>
                <a:gd name="connsiteX2" fmla="*/ 111082 w 146111"/>
                <a:gd name="connsiteY2" fmla="*/ 150969 h 208208"/>
                <a:gd name="connsiteX3" fmla="*/ 15107 w 146111"/>
                <a:gd name="connsiteY3" fmla="*/ 208209 h 208208"/>
                <a:gd name="connsiteX4" fmla="*/ 0 w 146111"/>
                <a:gd name="connsiteY4" fmla="*/ 58192 h 208208"/>
                <a:gd name="connsiteX5" fmla="*/ 42275 w 146111"/>
                <a:gd name="connsiteY5" fmla="*/ 25067 h 208208"/>
                <a:gd name="connsiteX6" fmla="*/ 63857 w 146111"/>
                <a:gd name="connsiteY6" fmla="*/ 161376 h 208208"/>
                <a:gd name="connsiteX7" fmla="*/ 89120 w 146111"/>
                <a:gd name="connsiteY7" fmla="*/ 52100 h 20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111" h="208208">
                  <a:moveTo>
                    <a:pt x="89120" y="52100"/>
                  </a:moveTo>
                  <a:cubicBezTo>
                    <a:pt x="48622" y="54511"/>
                    <a:pt x="58144" y="-3744"/>
                    <a:pt x="94706" y="191"/>
                  </a:cubicBezTo>
                  <a:cubicBezTo>
                    <a:pt x="153103" y="19482"/>
                    <a:pt x="166052" y="119112"/>
                    <a:pt x="111082" y="150969"/>
                  </a:cubicBezTo>
                  <a:cubicBezTo>
                    <a:pt x="80106" y="171783"/>
                    <a:pt x="46972" y="188917"/>
                    <a:pt x="15107" y="208209"/>
                  </a:cubicBezTo>
                  <a:cubicBezTo>
                    <a:pt x="20312" y="157315"/>
                    <a:pt x="7617" y="107944"/>
                    <a:pt x="0" y="58192"/>
                  </a:cubicBezTo>
                  <a:cubicBezTo>
                    <a:pt x="10283" y="42962"/>
                    <a:pt x="27802" y="35474"/>
                    <a:pt x="42275" y="25067"/>
                  </a:cubicBezTo>
                  <a:cubicBezTo>
                    <a:pt x="63476" y="67584"/>
                    <a:pt x="70204" y="114417"/>
                    <a:pt x="63857" y="161376"/>
                  </a:cubicBezTo>
                  <a:cubicBezTo>
                    <a:pt x="83280" y="128124"/>
                    <a:pt x="83915" y="89160"/>
                    <a:pt x="89120" y="521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任意多边形: 形状 70"/>
            <p:cNvSpPr/>
            <p:nvPr/>
          </p:nvSpPr>
          <p:spPr>
            <a:xfrm>
              <a:off x="8180" y="4660"/>
              <a:ext cx="362" cy="239"/>
            </a:xfrm>
            <a:custGeom>
              <a:avLst/>
              <a:gdLst>
                <a:gd name="connsiteX0" fmla="*/ 67655 w 229771"/>
                <a:gd name="connsiteY0" fmla="*/ 3863 h 151947"/>
                <a:gd name="connsiteX1" fmla="*/ 229771 w 229771"/>
                <a:gd name="connsiteY1" fmla="*/ 65419 h 151947"/>
                <a:gd name="connsiteX2" fmla="*/ 118308 w 229771"/>
                <a:gd name="connsiteY2" fmla="*/ 141696 h 151947"/>
                <a:gd name="connsiteX3" fmla="*/ 54960 w 229771"/>
                <a:gd name="connsiteY3" fmla="*/ 125323 h 151947"/>
                <a:gd name="connsiteX4" fmla="*/ 163249 w 229771"/>
                <a:gd name="connsiteY4" fmla="*/ 47269 h 151947"/>
                <a:gd name="connsiteX5" fmla="*/ 71590 w 229771"/>
                <a:gd name="connsiteY5" fmla="*/ 75191 h 151947"/>
                <a:gd name="connsiteX6" fmla="*/ 40741 w 229771"/>
                <a:gd name="connsiteY6" fmla="*/ 66688 h 151947"/>
                <a:gd name="connsiteX7" fmla="*/ 63719 w 229771"/>
                <a:gd name="connsiteY7" fmla="*/ 98163 h 151947"/>
                <a:gd name="connsiteX8" fmla="*/ 5703 w 229771"/>
                <a:gd name="connsiteY8" fmla="*/ 102732 h 151947"/>
                <a:gd name="connsiteX9" fmla="*/ 67655 w 229771"/>
                <a:gd name="connsiteY9" fmla="*/ 3863 h 1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71" h="151947">
                  <a:moveTo>
                    <a:pt x="67655" y="3863"/>
                  </a:moveTo>
                  <a:cubicBezTo>
                    <a:pt x="129226" y="-14920"/>
                    <a:pt x="179118" y="39527"/>
                    <a:pt x="229771" y="65419"/>
                  </a:cubicBezTo>
                  <a:cubicBezTo>
                    <a:pt x="187623" y="82933"/>
                    <a:pt x="151189" y="110347"/>
                    <a:pt x="118308" y="141696"/>
                  </a:cubicBezTo>
                  <a:cubicBezTo>
                    <a:pt x="99520" y="161876"/>
                    <a:pt x="63211" y="150072"/>
                    <a:pt x="54960" y="125323"/>
                  </a:cubicBezTo>
                  <a:cubicBezTo>
                    <a:pt x="76922" y="83187"/>
                    <a:pt x="119451" y="60215"/>
                    <a:pt x="163249" y="47269"/>
                  </a:cubicBezTo>
                  <a:cubicBezTo>
                    <a:pt x="129988" y="46127"/>
                    <a:pt x="98123" y="54504"/>
                    <a:pt x="71590" y="75191"/>
                  </a:cubicBezTo>
                  <a:cubicBezTo>
                    <a:pt x="61307" y="72399"/>
                    <a:pt x="51024" y="69480"/>
                    <a:pt x="40741" y="66688"/>
                  </a:cubicBezTo>
                  <a:cubicBezTo>
                    <a:pt x="48612" y="76968"/>
                    <a:pt x="56483" y="87248"/>
                    <a:pt x="63719" y="98163"/>
                  </a:cubicBezTo>
                  <a:cubicBezTo>
                    <a:pt x="47977" y="113774"/>
                    <a:pt x="20937" y="126593"/>
                    <a:pt x="5703" y="102732"/>
                  </a:cubicBezTo>
                  <a:cubicBezTo>
                    <a:pt x="-16895" y="58184"/>
                    <a:pt x="32616" y="20997"/>
                    <a:pt x="67655" y="38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任意多边形: 形状 71"/>
            <p:cNvSpPr/>
            <p:nvPr/>
          </p:nvSpPr>
          <p:spPr>
            <a:xfrm>
              <a:off x="10675" y="4652"/>
              <a:ext cx="350" cy="234"/>
            </a:xfrm>
            <a:custGeom>
              <a:avLst/>
              <a:gdLst>
                <a:gd name="connsiteX0" fmla="*/ 0 w 222164"/>
                <a:gd name="connsiteY0" fmla="*/ 61125 h 148530"/>
                <a:gd name="connsiteX1" fmla="*/ 115906 w 222164"/>
                <a:gd name="connsiteY1" fmla="*/ 331 h 148530"/>
                <a:gd name="connsiteX2" fmla="*/ 222165 w 222164"/>
                <a:gd name="connsiteY2" fmla="*/ 78259 h 148530"/>
                <a:gd name="connsiteX3" fmla="*/ 153738 w 222164"/>
                <a:gd name="connsiteY3" fmla="*/ 96789 h 148530"/>
                <a:gd name="connsiteX4" fmla="*/ 179128 w 222164"/>
                <a:gd name="connsiteY4" fmla="*/ 66709 h 148530"/>
                <a:gd name="connsiteX5" fmla="*/ 144216 w 222164"/>
                <a:gd name="connsiteY5" fmla="*/ 71025 h 148530"/>
                <a:gd name="connsiteX6" fmla="*/ 61825 w 222164"/>
                <a:gd name="connsiteY6" fmla="*/ 44499 h 148530"/>
                <a:gd name="connsiteX7" fmla="*/ 170368 w 222164"/>
                <a:gd name="connsiteY7" fmla="*/ 130930 h 148530"/>
                <a:gd name="connsiteX8" fmla="*/ 106385 w 222164"/>
                <a:gd name="connsiteY8" fmla="*/ 140449 h 148530"/>
                <a:gd name="connsiteX9" fmla="*/ 0 w 222164"/>
                <a:gd name="connsiteY9" fmla="*/ 61125 h 14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164" h="148530">
                  <a:moveTo>
                    <a:pt x="0" y="61125"/>
                  </a:moveTo>
                  <a:cubicBezTo>
                    <a:pt x="36689" y="37645"/>
                    <a:pt x="73886" y="12896"/>
                    <a:pt x="115906" y="331"/>
                  </a:cubicBezTo>
                  <a:cubicBezTo>
                    <a:pt x="163259" y="-3984"/>
                    <a:pt x="208327" y="34472"/>
                    <a:pt x="222165" y="78259"/>
                  </a:cubicBezTo>
                  <a:cubicBezTo>
                    <a:pt x="218610" y="117096"/>
                    <a:pt x="178113" y="116461"/>
                    <a:pt x="153738" y="96789"/>
                  </a:cubicBezTo>
                  <a:cubicBezTo>
                    <a:pt x="160085" y="89301"/>
                    <a:pt x="172780" y="74198"/>
                    <a:pt x="179128" y="66709"/>
                  </a:cubicBezTo>
                  <a:cubicBezTo>
                    <a:pt x="170368" y="67852"/>
                    <a:pt x="152849" y="70009"/>
                    <a:pt x="144216" y="71025"/>
                  </a:cubicBezTo>
                  <a:cubicBezTo>
                    <a:pt x="119842" y="53764"/>
                    <a:pt x="92293" y="41580"/>
                    <a:pt x="61825" y="44499"/>
                  </a:cubicBezTo>
                  <a:cubicBezTo>
                    <a:pt x="104227" y="64679"/>
                    <a:pt x="144089" y="90824"/>
                    <a:pt x="170368" y="130930"/>
                  </a:cubicBezTo>
                  <a:cubicBezTo>
                    <a:pt x="150437" y="135880"/>
                    <a:pt x="125555" y="161263"/>
                    <a:pt x="106385" y="140449"/>
                  </a:cubicBezTo>
                  <a:cubicBezTo>
                    <a:pt x="73378" y="110750"/>
                    <a:pt x="34404" y="88920"/>
                    <a:pt x="0" y="6112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任意多边形: 形状 73"/>
            <p:cNvSpPr/>
            <p:nvPr/>
          </p:nvSpPr>
          <p:spPr>
            <a:xfrm>
              <a:off x="9809" y="4654"/>
              <a:ext cx="564" cy="448"/>
            </a:xfrm>
            <a:custGeom>
              <a:avLst/>
              <a:gdLst>
                <a:gd name="connsiteX0" fmla="*/ 0 w 357875"/>
                <a:gd name="connsiteY0" fmla="*/ 102042 h 284433"/>
                <a:gd name="connsiteX1" fmla="*/ 106004 w 357875"/>
                <a:gd name="connsiteY1" fmla="*/ 0 h 284433"/>
                <a:gd name="connsiteX2" fmla="*/ 59540 w 357875"/>
                <a:gd name="connsiteY2" fmla="*/ 114099 h 284433"/>
                <a:gd name="connsiteX3" fmla="*/ 135711 w 357875"/>
                <a:gd name="connsiteY3" fmla="*/ 17768 h 284433"/>
                <a:gd name="connsiteX4" fmla="*/ 113494 w 357875"/>
                <a:gd name="connsiteY4" fmla="*/ 116510 h 284433"/>
                <a:gd name="connsiteX5" fmla="*/ 182175 w 357875"/>
                <a:gd name="connsiteY5" fmla="*/ 148113 h 284433"/>
                <a:gd name="connsiteX6" fmla="*/ 177859 w 357875"/>
                <a:gd name="connsiteY6" fmla="*/ 93792 h 284433"/>
                <a:gd name="connsiteX7" fmla="*/ 175193 w 357875"/>
                <a:gd name="connsiteY7" fmla="*/ 150143 h 284433"/>
                <a:gd name="connsiteX8" fmla="*/ 184714 w 357875"/>
                <a:gd name="connsiteY8" fmla="*/ 38964 h 284433"/>
                <a:gd name="connsiteX9" fmla="*/ 357875 w 357875"/>
                <a:gd name="connsiteY9" fmla="*/ 63332 h 284433"/>
                <a:gd name="connsiteX10" fmla="*/ 252125 w 357875"/>
                <a:gd name="connsiteY10" fmla="*/ 67012 h 284433"/>
                <a:gd name="connsiteX11" fmla="*/ 191569 w 357875"/>
                <a:gd name="connsiteY11" fmla="*/ 246981 h 284433"/>
                <a:gd name="connsiteX12" fmla="*/ 16377 w 357875"/>
                <a:gd name="connsiteY12" fmla="*/ 214744 h 284433"/>
                <a:gd name="connsiteX13" fmla="*/ 84930 w 357875"/>
                <a:gd name="connsiteY13" fmla="*/ 175654 h 284433"/>
                <a:gd name="connsiteX14" fmla="*/ 56493 w 357875"/>
                <a:gd name="connsiteY14" fmla="*/ 222359 h 284433"/>
                <a:gd name="connsiteX15" fmla="*/ 117684 w 357875"/>
                <a:gd name="connsiteY15" fmla="*/ 214871 h 284433"/>
                <a:gd name="connsiteX16" fmla="*/ 45449 w 357875"/>
                <a:gd name="connsiteY16" fmla="*/ 137452 h 284433"/>
                <a:gd name="connsiteX17" fmla="*/ 0 w 357875"/>
                <a:gd name="connsiteY17" fmla="*/ 102042 h 28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7875" h="284433">
                  <a:moveTo>
                    <a:pt x="0" y="102042"/>
                  </a:moveTo>
                  <a:cubicBezTo>
                    <a:pt x="33134" y="65870"/>
                    <a:pt x="63222" y="25510"/>
                    <a:pt x="106004" y="0"/>
                  </a:cubicBezTo>
                  <a:cubicBezTo>
                    <a:pt x="93182" y="39091"/>
                    <a:pt x="69061" y="73739"/>
                    <a:pt x="59540" y="114099"/>
                  </a:cubicBezTo>
                  <a:cubicBezTo>
                    <a:pt x="86581" y="83131"/>
                    <a:pt x="103338" y="43913"/>
                    <a:pt x="135711" y="17768"/>
                  </a:cubicBezTo>
                  <a:cubicBezTo>
                    <a:pt x="130506" y="51148"/>
                    <a:pt x="119842" y="83258"/>
                    <a:pt x="113494" y="116510"/>
                  </a:cubicBezTo>
                  <a:cubicBezTo>
                    <a:pt x="103465" y="152301"/>
                    <a:pt x="159197" y="175527"/>
                    <a:pt x="182175" y="148113"/>
                  </a:cubicBezTo>
                  <a:cubicBezTo>
                    <a:pt x="200456" y="138975"/>
                    <a:pt x="202487" y="92015"/>
                    <a:pt x="177859" y="93792"/>
                  </a:cubicBezTo>
                  <a:cubicBezTo>
                    <a:pt x="176462" y="112449"/>
                    <a:pt x="175573" y="131360"/>
                    <a:pt x="175193" y="150143"/>
                  </a:cubicBezTo>
                  <a:cubicBezTo>
                    <a:pt x="111082" y="135040"/>
                    <a:pt x="142947" y="60413"/>
                    <a:pt x="184714" y="38964"/>
                  </a:cubicBezTo>
                  <a:cubicBezTo>
                    <a:pt x="240191" y="11549"/>
                    <a:pt x="312554" y="20053"/>
                    <a:pt x="357875" y="63332"/>
                  </a:cubicBezTo>
                  <a:cubicBezTo>
                    <a:pt x="323725" y="62190"/>
                    <a:pt x="281324" y="40360"/>
                    <a:pt x="252125" y="67012"/>
                  </a:cubicBezTo>
                  <a:cubicBezTo>
                    <a:pt x="218610" y="122221"/>
                    <a:pt x="229401" y="194057"/>
                    <a:pt x="191569" y="246981"/>
                  </a:cubicBezTo>
                  <a:cubicBezTo>
                    <a:pt x="147771" y="304348"/>
                    <a:pt x="24375" y="297495"/>
                    <a:pt x="16377" y="214744"/>
                  </a:cubicBezTo>
                  <a:cubicBezTo>
                    <a:pt x="11933" y="174765"/>
                    <a:pt x="55859" y="169816"/>
                    <a:pt x="84930" y="175654"/>
                  </a:cubicBezTo>
                  <a:cubicBezTo>
                    <a:pt x="75663" y="191265"/>
                    <a:pt x="66142" y="206876"/>
                    <a:pt x="56493" y="222359"/>
                  </a:cubicBezTo>
                  <a:cubicBezTo>
                    <a:pt x="75155" y="235432"/>
                    <a:pt x="110701" y="245966"/>
                    <a:pt x="117684" y="214871"/>
                  </a:cubicBezTo>
                  <a:cubicBezTo>
                    <a:pt x="129744" y="168927"/>
                    <a:pt x="86200" y="139229"/>
                    <a:pt x="45449" y="137452"/>
                  </a:cubicBezTo>
                  <a:cubicBezTo>
                    <a:pt x="30468" y="125521"/>
                    <a:pt x="15361" y="113591"/>
                    <a:pt x="0" y="10204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任意多边形: 形状 75"/>
            <p:cNvSpPr/>
            <p:nvPr/>
          </p:nvSpPr>
          <p:spPr>
            <a:xfrm>
              <a:off x="10213" y="4846"/>
              <a:ext cx="1035" cy="1198"/>
            </a:xfrm>
            <a:custGeom>
              <a:avLst/>
              <a:gdLst>
                <a:gd name="connsiteX0" fmla="*/ 503996 w 656924"/>
                <a:gd name="connsiteY0" fmla="*/ 23283 h 760673"/>
                <a:gd name="connsiteX1" fmla="*/ 617363 w 656924"/>
                <a:gd name="connsiteY1" fmla="*/ 14526 h 760673"/>
                <a:gd name="connsiteX2" fmla="*/ 555919 w 656924"/>
                <a:gd name="connsiteY2" fmla="*/ 317605 h 760673"/>
                <a:gd name="connsiteX3" fmla="*/ 655575 w 656924"/>
                <a:gd name="connsiteY3" fmla="*/ 577024 h 760673"/>
                <a:gd name="connsiteX4" fmla="*/ 596035 w 656924"/>
                <a:gd name="connsiteY4" fmla="*/ 635787 h 760673"/>
                <a:gd name="connsiteX5" fmla="*/ 534972 w 656924"/>
                <a:gd name="connsiteY5" fmla="*/ 614211 h 760673"/>
                <a:gd name="connsiteX6" fmla="*/ 606572 w 656924"/>
                <a:gd name="connsiteY6" fmla="*/ 594539 h 760673"/>
                <a:gd name="connsiteX7" fmla="*/ 611015 w 656924"/>
                <a:gd name="connsiteY7" fmla="*/ 512423 h 760673"/>
                <a:gd name="connsiteX8" fmla="*/ 562774 w 656924"/>
                <a:gd name="connsiteY8" fmla="*/ 397182 h 760673"/>
                <a:gd name="connsiteX9" fmla="*/ 513136 w 656924"/>
                <a:gd name="connsiteY9" fmla="*/ 386013 h 760673"/>
                <a:gd name="connsiteX10" fmla="*/ 610127 w 656924"/>
                <a:gd name="connsiteY10" fmla="*/ 567125 h 760673"/>
                <a:gd name="connsiteX11" fmla="*/ 524181 w 656924"/>
                <a:gd name="connsiteY11" fmla="*/ 580832 h 760673"/>
                <a:gd name="connsiteX12" fmla="*/ 508947 w 656924"/>
                <a:gd name="connsiteY12" fmla="*/ 557606 h 760673"/>
                <a:gd name="connsiteX13" fmla="*/ 291480 w 656924"/>
                <a:gd name="connsiteY13" fmla="*/ 612054 h 760673"/>
                <a:gd name="connsiteX14" fmla="*/ 274976 w 656924"/>
                <a:gd name="connsiteY14" fmla="*/ 697088 h 760673"/>
                <a:gd name="connsiteX15" fmla="*/ 229147 w 656924"/>
                <a:gd name="connsiteY15" fmla="*/ 676020 h 760673"/>
                <a:gd name="connsiteX16" fmla="*/ 269771 w 656924"/>
                <a:gd name="connsiteY16" fmla="*/ 715491 h 760673"/>
                <a:gd name="connsiteX17" fmla="*/ 218991 w 656924"/>
                <a:gd name="connsiteY17" fmla="*/ 760674 h 760673"/>
                <a:gd name="connsiteX18" fmla="*/ 181032 w 656924"/>
                <a:gd name="connsiteY18" fmla="*/ 717649 h 760673"/>
                <a:gd name="connsiteX19" fmla="*/ 223815 w 656924"/>
                <a:gd name="connsiteY19" fmla="*/ 733640 h 760673"/>
                <a:gd name="connsiteX20" fmla="*/ 230035 w 656924"/>
                <a:gd name="connsiteY20" fmla="*/ 704576 h 760673"/>
                <a:gd name="connsiteX21" fmla="*/ 140535 w 656924"/>
                <a:gd name="connsiteY21" fmla="*/ 650763 h 760673"/>
                <a:gd name="connsiteX22" fmla="*/ 137742 w 656924"/>
                <a:gd name="connsiteY22" fmla="*/ 688458 h 760673"/>
                <a:gd name="connsiteX23" fmla="*/ 115906 w 656924"/>
                <a:gd name="connsiteY23" fmla="*/ 665740 h 760673"/>
                <a:gd name="connsiteX24" fmla="*/ 68934 w 656924"/>
                <a:gd name="connsiteY24" fmla="*/ 676274 h 760673"/>
                <a:gd name="connsiteX25" fmla="*/ 47607 w 656924"/>
                <a:gd name="connsiteY25" fmla="*/ 627284 h 760673"/>
                <a:gd name="connsiteX26" fmla="*/ 98387 w 656924"/>
                <a:gd name="connsiteY26" fmla="*/ 659521 h 760673"/>
                <a:gd name="connsiteX27" fmla="*/ 381 w 656924"/>
                <a:gd name="connsiteY27" fmla="*/ 588320 h 760673"/>
                <a:gd name="connsiteX28" fmla="*/ 0 w 656924"/>
                <a:gd name="connsiteY28" fmla="*/ 552910 h 760673"/>
                <a:gd name="connsiteX29" fmla="*/ 44052 w 656924"/>
                <a:gd name="connsiteY29" fmla="*/ 573344 h 760673"/>
                <a:gd name="connsiteX30" fmla="*/ 6474 w 656924"/>
                <a:gd name="connsiteY30" fmla="*/ 536791 h 760673"/>
                <a:gd name="connsiteX31" fmla="*/ 53193 w 656924"/>
                <a:gd name="connsiteY31" fmla="*/ 550499 h 760673"/>
                <a:gd name="connsiteX32" fmla="*/ 138631 w 656924"/>
                <a:gd name="connsiteY32" fmla="*/ 573471 h 760673"/>
                <a:gd name="connsiteX33" fmla="*/ 107020 w 656924"/>
                <a:gd name="connsiteY33" fmla="*/ 537426 h 760673"/>
                <a:gd name="connsiteX34" fmla="*/ 149675 w 656924"/>
                <a:gd name="connsiteY34" fmla="*/ 541234 h 760673"/>
                <a:gd name="connsiteX35" fmla="*/ 181032 w 656924"/>
                <a:gd name="connsiteY35" fmla="*/ 595554 h 760673"/>
                <a:gd name="connsiteX36" fmla="*/ 162878 w 656924"/>
                <a:gd name="connsiteY36" fmla="*/ 615100 h 760673"/>
                <a:gd name="connsiteX37" fmla="*/ 265455 w 656924"/>
                <a:gd name="connsiteY37" fmla="*/ 660282 h 760673"/>
                <a:gd name="connsiteX38" fmla="*/ 243873 w 656924"/>
                <a:gd name="connsiteY38" fmla="*/ 614592 h 760673"/>
                <a:gd name="connsiteX39" fmla="*/ 278277 w 656924"/>
                <a:gd name="connsiteY39" fmla="*/ 613703 h 760673"/>
                <a:gd name="connsiteX40" fmla="*/ 245143 w 656924"/>
                <a:gd name="connsiteY40" fmla="*/ 566617 h 760673"/>
                <a:gd name="connsiteX41" fmla="*/ 322075 w 656924"/>
                <a:gd name="connsiteY41" fmla="*/ 555321 h 760673"/>
                <a:gd name="connsiteX42" fmla="*/ 288687 w 656924"/>
                <a:gd name="connsiteY42" fmla="*/ 506077 h 760673"/>
                <a:gd name="connsiteX43" fmla="*/ 230289 w 656924"/>
                <a:gd name="connsiteY43" fmla="*/ 497828 h 760673"/>
                <a:gd name="connsiteX44" fmla="*/ 274341 w 656924"/>
                <a:gd name="connsiteY44" fmla="*/ 471429 h 760673"/>
                <a:gd name="connsiteX45" fmla="*/ 209215 w 656924"/>
                <a:gd name="connsiteY45" fmla="*/ 364564 h 760673"/>
                <a:gd name="connsiteX46" fmla="*/ 244381 w 656924"/>
                <a:gd name="connsiteY46" fmla="*/ 371545 h 760673"/>
                <a:gd name="connsiteX47" fmla="*/ 310649 w 656924"/>
                <a:gd name="connsiteY47" fmla="*/ 414443 h 760673"/>
                <a:gd name="connsiteX48" fmla="*/ 299478 w 656924"/>
                <a:gd name="connsiteY48" fmla="*/ 366595 h 760673"/>
                <a:gd name="connsiteX49" fmla="*/ 348608 w 656924"/>
                <a:gd name="connsiteY49" fmla="*/ 365833 h 760673"/>
                <a:gd name="connsiteX50" fmla="*/ 392660 w 656924"/>
                <a:gd name="connsiteY50" fmla="*/ 400355 h 760673"/>
                <a:gd name="connsiteX51" fmla="*/ 387455 w 656924"/>
                <a:gd name="connsiteY51" fmla="*/ 345908 h 760673"/>
                <a:gd name="connsiteX52" fmla="*/ 460578 w 656924"/>
                <a:gd name="connsiteY52" fmla="*/ 346415 h 760673"/>
                <a:gd name="connsiteX53" fmla="*/ 420335 w 656924"/>
                <a:gd name="connsiteY53" fmla="*/ 381064 h 760673"/>
                <a:gd name="connsiteX54" fmla="*/ 494982 w 656924"/>
                <a:gd name="connsiteY54" fmla="*/ 367737 h 760673"/>
                <a:gd name="connsiteX55" fmla="*/ 493840 w 656924"/>
                <a:gd name="connsiteY55" fmla="*/ 267346 h 760673"/>
                <a:gd name="connsiteX56" fmla="*/ 421604 w 656924"/>
                <a:gd name="connsiteY56" fmla="*/ 259350 h 760673"/>
                <a:gd name="connsiteX57" fmla="*/ 437600 w 656924"/>
                <a:gd name="connsiteY57" fmla="*/ 296283 h 760673"/>
                <a:gd name="connsiteX58" fmla="*/ 387836 w 656924"/>
                <a:gd name="connsiteY58" fmla="*/ 292856 h 760673"/>
                <a:gd name="connsiteX59" fmla="*/ 384027 w 656924"/>
                <a:gd name="connsiteY59" fmla="*/ 240185 h 760673"/>
                <a:gd name="connsiteX60" fmla="*/ 342006 w 656924"/>
                <a:gd name="connsiteY60" fmla="*/ 275088 h 760673"/>
                <a:gd name="connsiteX61" fmla="*/ 297446 w 656924"/>
                <a:gd name="connsiteY61" fmla="*/ 276864 h 760673"/>
                <a:gd name="connsiteX62" fmla="*/ 298970 w 656924"/>
                <a:gd name="connsiteY62" fmla="*/ 222163 h 760673"/>
                <a:gd name="connsiteX63" fmla="*/ 252887 w 656924"/>
                <a:gd name="connsiteY63" fmla="*/ 274326 h 760673"/>
                <a:gd name="connsiteX64" fmla="*/ 198805 w 656924"/>
                <a:gd name="connsiteY64" fmla="*/ 283083 h 760673"/>
                <a:gd name="connsiteX65" fmla="*/ 256060 w 656924"/>
                <a:gd name="connsiteY65" fmla="*/ 176092 h 760673"/>
                <a:gd name="connsiteX66" fmla="*/ 218356 w 656924"/>
                <a:gd name="connsiteY66" fmla="*/ 154389 h 760673"/>
                <a:gd name="connsiteX67" fmla="*/ 236891 w 656924"/>
                <a:gd name="connsiteY67" fmla="*/ 121010 h 760673"/>
                <a:gd name="connsiteX68" fmla="*/ 270660 w 656924"/>
                <a:gd name="connsiteY68" fmla="*/ 148805 h 760673"/>
                <a:gd name="connsiteX69" fmla="*/ 295161 w 656924"/>
                <a:gd name="connsiteY69" fmla="*/ 87884 h 760673"/>
                <a:gd name="connsiteX70" fmla="*/ 220768 w 656924"/>
                <a:gd name="connsiteY70" fmla="*/ 85092 h 760673"/>
                <a:gd name="connsiteX71" fmla="*/ 282085 w 656924"/>
                <a:gd name="connsiteY71" fmla="*/ 38640 h 760673"/>
                <a:gd name="connsiteX72" fmla="*/ 472766 w 656924"/>
                <a:gd name="connsiteY72" fmla="*/ 75319 h 760673"/>
                <a:gd name="connsiteX73" fmla="*/ 469719 w 656924"/>
                <a:gd name="connsiteY73" fmla="*/ 91057 h 760673"/>
                <a:gd name="connsiteX74" fmla="*/ 351908 w 656924"/>
                <a:gd name="connsiteY74" fmla="*/ 75192 h 760673"/>
                <a:gd name="connsiteX75" fmla="*/ 296939 w 656924"/>
                <a:gd name="connsiteY75" fmla="*/ 203252 h 760673"/>
                <a:gd name="connsiteX76" fmla="*/ 311157 w 656924"/>
                <a:gd name="connsiteY76" fmla="*/ 206806 h 760673"/>
                <a:gd name="connsiteX77" fmla="*/ 350766 w 656924"/>
                <a:gd name="connsiteY77" fmla="*/ 86488 h 760673"/>
                <a:gd name="connsiteX78" fmla="*/ 468830 w 656924"/>
                <a:gd name="connsiteY78" fmla="*/ 102226 h 760673"/>
                <a:gd name="connsiteX79" fmla="*/ 430110 w 656924"/>
                <a:gd name="connsiteY79" fmla="*/ 173553 h 760673"/>
                <a:gd name="connsiteX80" fmla="*/ 428587 w 656924"/>
                <a:gd name="connsiteY80" fmla="*/ 138270 h 760673"/>
                <a:gd name="connsiteX81" fmla="*/ 386185 w 656924"/>
                <a:gd name="connsiteY81" fmla="*/ 137128 h 760673"/>
                <a:gd name="connsiteX82" fmla="*/ 378187 w 656924"/>
                <a:gd name="connsiteY82" fmla="*/ 172538 h 760673"/>
                <a:gd name="connsiteX83" fmla="*/ 473273 w 656924"/>
                <a:gd name="connsiteY83" fmla="*/ 187387 h 760673"/>
                <a:gd name="connsiteX84" fmla="*/ 505519 w 656924"/>
                <a:gd name="connsiteY84" fmla="*/ 133447 h 760673"/>
                <a:gd name="connsiteX85" fmla="*/ 475940 w 656924"/>
                <a:gd name="connsiteY85" fmla="*/ 106668 h 760673"/>
                <a:gd name="connsiteX86" fmla="*/ 508566 w 656924"/>
                <a:gd name="connsiteY86" fmla="*/ 54378 h 760673"/>
                <a:gd name="connsiteX87" fmla="*/ 583086 w 656924"/>
                <a:gd name="connsiteY87" fmla="*/ 65039 h 760673"/>
                <a:gd name="connsiteX88" fmla="*/ 524308 w 656924"/>
                <a:gd name="connsiteY88" fmla="*/ 247166 h 760673"/>
                <a:gd name="connsiteX89" fmla="*/ 553253 w 656924"/>
                <a:gd name="connsiteY89" fmla="*/ 237647 h 760673"/>
                <a:gd name="connsiteX90" fmla="*/ 590830 w 656924"/>
                <a:gd name="connsiteY90" fmla="*/ 61739 h 760673"/>
                <a:gd name="connsiteX91" fmla="*/ 503996 w 656924"/>
                <a:gd name="connsiteY91" fmla="*/ 23283 h 760673"/>
                <a:gd name="connsiteX92" fmla="*/ 353686 w 656924"/>
                <a:gd name="connsiteY92" fmla="*/ 111872 h 760673"/>
                <a:gd name="connsiteX93" fmla="*/ 345815 w 656924"/>
                <a:gd name="connsiteY93" fmla="*/ 165684 h 760673"/>
                <a:gd name="connsiteX94" fmla="*/ 370062 w 656924"/>
                <a:gd name="connsiteY94" fmla="*/ 117837 h 760673"/>
                <a:gd name="connsiteX95" fmla="*/ 422493 w 656924"/>
                <a:gd name="connsiteY95" fmla="*/ 111364 h 760673"/>
                <a:gd name="connsiteX96" fmla="*/ 353686 w 656924"/>
                <a:gd name="connsiteY96" fmla="*/ 111872 h 760673"/>
                <a:gd name="connsiteX97" fmla="*/ 351654 w 656924"/>
                <a:gd name="connsiteY97" fmla="*/ 463941 h 760673"/>
                <a:gd name="connsiteX98" fmla="*/ 375902 w 656924"/>
                <a:gd name="connsiteY98" fmla="*/ 530953 h 760673"/>
                <a:gd name="connsiteX99" fmla="*/ 444075 w 656924"/>
                <a:gd name="connsiteY99" fmla="*/ 540853 h 760673"/>
                <a:gd name="connsiteX100" fmla="*/ 445217 w 656924"/>
                <a:gd name="connsiteY100" fmla="*/ 555194 h 760673"/>
                <a:gd name="connsiteX101" fmla="*/ 339848 w 656924"/>
                <a:gd name="connsiteY101" fmla="*/ 544026 h 760673"/>
                <a:gd name="connsiteX102" fmla="*/ 524181 w 656924"/>
                <a:gd name="connsiteY102" fmla="*/ 506585 h 760673"/>
                <a:gd name="connsiteX103" fmla="*/ 493840 w 656924"/>
                <a:gd name="connsiteY103" fmla="*/ 454676 h 760673"/>
                <a:gd name="connsiteX104" fmla="*/ 439251 w 656924"/>
                <a:gd name="connsiteY104" fmla="*/ 451503 h 760673"/>
                <a:gd name="connsiteX105" fmla="*/ 484953 w 656924"/>
                <a:gd name="connsiteY105" fmla="*/ 492878 h 760673"/>
                <a:gd name="connsiteX106" fmla="*/ 476066 w 656924"/>
                <a:gd name="connsiteY106" fmla="*/ 541107 h 760673"/>
                <a:gd name="connsiteX107" fmla="*/ 386693 w 656924"/>
                <a:gd name="connsiteY107" fmla="*/ 522450 h 760673"/>
                <a:gd name="connsiteX108" fmla="*/ 360668 w 656924"/>
                <a:gd name="connsiteY108" fmla="*/ 450487 h 760673"/>
                <a:gd name="connsiteX109" fmla="*/ 351654 w 656924"/>
                <a:gd name="connsiteY109" fmla="*/ 463941 h 760673"/>
                <a:gd name="connsiteX110" fmla="*/ 396468 w 656924"/>
                <a:gd name="connsiteY110" fmla="*/ 465337 h 760673"/>
                <a:gd name="connsiteX111" fmla="*/ 404974 w 656924"/>
                <a:gd name="connsiteY111" fmla="*/ 506966 h 760673"/>
                <a:gd name="connsiteX112" fmla="*/ 446233 w 656924"/>
                <a:gd name="connsiteY112" fmla="*/ 501889 h 760673"/>
                <a:gd name="connsiteX113" fmla="*/ 438743 w 656924"/>
                <a:gd name="connsiteY113" fmla="*/ 455437 h 760673"/>
                <a:gd name="connsiteX114" fmla="*/ 396468 w 656924"/>
                <a:gd name="connsiteY114" fmla="*/ 465337 h 76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56924" h="760673">
                  <a:moveTo>
                    <a:pt x="503996" y="23283"/>
                  </a:moveTo>
                  <a:cubicBezTo>
                    <a:pt x="534337" y="-13396"/>
                    <a:pt x="579024" y="946"/>
                    <a:pt x="617363" y="14526"/>
                  </a:cubicBezTo>
                  <a:cubicBezTo>
                    <a:pt x="642119" y="118598"/>
                    <a:pt x="592354" y="222036"/>
                    <a:pt x="555919" y="317605"/>
                  </a:cubicBezTo>
                  <a:cubicBezTo>
                    <a:pt x="604795" y="396040"/>
                    <a:pt x="643388" y="484882"/>
                    <a:pt x="655575" y="577024"/>
                  </a:cubicBezTo>
                  <a:cubicBezTo>
                    <a:pt x="664843" y="613577"/>
                    <a:pt x="624346" y="629568"/>
                    <a:pt x="596035" y="635787"/>
                  </a:cubicBezTo>
                  <a:cubicBezTo>
                    <a:pt x="572676" y="643402"/>
                    <a:pt x="554142" y="623349"/>
                    <a:pt x="534972" y="614211"/>
                  </a:cubicBezTo>
                  <a:cubicBezTo>
                    <a:pt x="558839" y="607865"/>
                    <a:pt x="583467" y="603423"/>
                    <a:pt x="606572" y="594539"/>
                  </a:cubicBezTo>
                  <a:cubicBezTo>
                    <a:pt x="629677" y="572836"/>
                    <a:pt x="617109" y="538695"/>
                    <a:pt x="611015" y="512423"/>
                  </a:cubicBezTo>
                  <a:cubicBezTo>
                    <a:pt x="598828" y="472825"/>
                    <a:pt x="589053" y="430308"/>
                    <a:pt x="562774" y="397182"/>
                  </a:cubicBezTo>
                  <a:cubicBezTo>
                    <a:pt x="546524" y="392105"/>
                    <a:pt x="529640" y="389440"/>
                    <a:pt x="513136" y="386013"/>
                  </a:cubicBezTo>
                  <a:cubicBezTo>
                    <a:pt x="582959" y="416981"/>
                    <a:pt x="600225" y="499097"/>
                    <a:pt x="610127" y="567125"/>
                  </a:cubicBezTo>
                  <a:cubicBezTo>
                    <a:pt x="581563" y="572074"/>
                    <a:pt x="552872" y="576644"/>
                    <a:pt x="524181" y="580832"/>
                  </a:cubicBezTo>
                  <a:cubicBezTo>
                    <a:pt x="520373" y="574994"/>
                    <a:pt x="512755" y="563444"/>
                    <a:pt x="508947" y="557606"/>
                  </a:cubicBezTo>
                  <a:cubicBezTo>
                    <a:pt x="441282" y="591366"/>
                    <a:pt x="365365" y="601012"/>
                    <a:pt x="291480" y="612054"/>
                  </a:cubicBezTo>
                  <a:cubicBezTo>
                    <a:pt x="295542" y="641879"/>
                    <a:pt x="289575" y="670943"/>
                    <a:pt x="274976" y="697088"/>
                  </a:cubicBezTo>
                  <a:cubicBezTo>
                    <a:pt x="259742" y="689981"/>
                    <a:pt x="244508" y="682873"/>
                    <a:pt x="229147" y="676020"/>
                  </a:cubicBezTo>
                  <a:cubicBezTo>
                    <a:pt x="242604" y="689219"/>
                    <a:pt x="256187" y="702292"/>
                    <a:pt x="269771" y="715491"/>
                  </a:cubicBezTo>
                  <a:cubicBezTo>
                    <a:pt x="253648" y="731102"/>
                    <a:pt x="240191" y="751282"/>
                    <a:pt x="218991" y="760674"/>
                  </a:cubicBezTo>
                  <a:cubicBezTo>
                    <a:pt x="199821" y="753947"/>
                    <a:pt x="193092" y="732244"/>
                    <a:pt x="181032" y="717649"/>
                  </a:cubicBezTo>
                  <a:cubicBezTo>
                    <a:pt x="195251" y="722853"/>
                    <a:pt x="209469" y="728183"/>
                    <a:pt x="223815" y="733640"/>
                  </a:cubicBezTo>
                  <a:cubicBezTo>
                    <a:pt x="225338" y="726279"/>
                    <a:pt x="228385" y="711811"/>
                    <a:pt x="230035" y="704576"/>
                  </a:cubicBezTo>
                  <a:cubicBezTo>
                    <a:pt x="204772" y="679828"/>
                    <a:pt x="171511" y="666374"/>
                    <a:pt x="140535" y="650763"/>
                  </a:cubicBezTo>
                  <a:cubicBezTo>
                    <a:pt x="139900" y="660155"/>
                    <a:pt x="138503" y="679066"/>
                    <a:pt x="137742" y="688458"/>
                  </a:cubicBezTo>
                  <a:cubicBezTo>
                    <a:pt x="130379" y="680843"/>
                    <a:pt x="123143" y="673355"/>
                    <a:pt x="115906" y="665740"/>
                  </a:cubicBezTo>
                  <a:cubicBezTo>
                    <a:pt x="100418" y="669167"/>
                    <a:pt x="85057" y="683508"/>
                    <a:pt x="68934" y="676274"/>
                  </a:cubicBezTo>
                  <a:cubicBezTo>
                    <a:pt x="59413" y="661044"/>
                    <a:pt x="53954" y="643783"/>
                    <a:pt x="47607" y="627284"/>
                  </a:cubicBezTo>
                  <a:cubicBezTo>
                    <a:pt x="64491" y="638072"/>
                    <a:pt x="81249" y="648860"/>
                    <a:pt x="98387" y="659521"/>
                  </a:cubicBezTo>
                  <a:cubicBezTo>
                    <a:pt x="104227" y="607485"/>
                    <a:pt x="40370" y="592127"/>
                    <a:pt x="381" y="588320"/>
                  </a:cubicBezTo>
                  <a:cubicBezTo>
                    <a:pt x="254" y="579563"/>
                    <a:pt x="127" y="561794"/>
                    <a:pt x="0" y="552910"/>
                  </a:cubicBezTo>
                  <a:cubicBezTo>
                    <a:pt x="14599" y="559763"/>
                    <a:pt x="29326" y="566490"/>
                    <a:pt x="44052" y="573344"/>
                  </a:cubicBezTo>
                  <a:cubicBezTo>
                    <a:pt x="31484" y="561160"/>
                    <a:pt x="18789" y="548976"/>
                    <a:pt x="6474" y="536791"/>
                  </a:cubicBezTo>
                  <a:cubicBezTo>
                    <a:pt x="26914" y="527526"/>
                    <a:pt x="46464" y="524480"/>
                    <a:pt x="53193" y="550499"/>
                  </a:cubicBezTo>
                  <a:cubicBezTo>
                    <a:pt x="78075" y="560779"/>
                    <a:pt x="116922" y="607611"/>
                    <a:pt x="138631" y="573471"/>
                  </a:cubicBezTo>
                  <a:cubicBezTo>
                    <a:pt x="128982" y="560652"/>
                    <a:pt x="117557" y="549229"/>
                    <a:pt x="107020" y="537426"/>
                  </a:cubicBezTo>
                  <a:cubicBezTo>
                    <a:pt x="117684" y="538441"/>
                    <a:pt x="139011" y="540345"/>
                    <a:pt x="149675" y="541234"/>
                  </a:cubicBezTo>
                  <a:cubicBezTo>
                    <a:pt x="155388" y="562175"/>
                    <a:pt x="157038" y="587178"/>
                    <a:pt x="181032" y="595554"/>
                  </a:cubicBezTo>
                  <a:cubicBezTo>
                    <a:pt x="176462" y="600377"/>
                    <a:pt x="167449" y="610150"/>
                    <a:pt x="162878" y="615100"/>
                  </a:cubicBezTo>
                  <a:cubicBezTo>
                    <a:pt x="195251" y="631726"/>
                    <a:pt x="225846" y="671578"/>
                    <a:pt x="265455" y="660282"/>
                  </a:cubicBezTo>
                  <a:cubicBezTo>
                    <a:pt x="275357" y="639722"/>
                    <a:pt x="255172" y="627918"/>
                    <a:pt x="243873" y="614592"/>
                  </a:cubicBezTo>
                  <a:cubicBezTo>
                    <a:pt x="252506" y="614338"/>
                    <a:pt x="269644" y="613957"/>
                    <a:pt x="278277" y="613703"/>
                  </a:cubicBezTo>
                  <a:cubicBezTo>
                    <a:pt x="267232" y="597966"/>
                    <a:pt x="256187" y="582355"/>
                    <a:pt x="245143" y="566617"/>
                  </a:cubicBezTo>
                  <a:cubicBezTo>
                    <a:pt x="270787" y="562936"/>
                    <a:pt x="296431" y="559256"/>
                    <a:pt x="322075" y="555321"/>
                  </a:cubicBezTo>
                  <a:cubicBezTo>
                    <a:pt x="310903" y="538695"/>
                    <a:pt x="299858" y="522323"/>
                    <a:pt x="288687" y="506077"/>
                  </a:cubicBezTo>
                  <a:cubicBezTo>
                    <a:pt x="266216" y="521942"/>
                    <a:pt x="243873" y="527399"/>
                    <a:pt x="230289" y="497828"/>
                  </a:cubicBezTo>
                  <a:cubicBezTo>
                    <a:pt x="244762" y="488943"/>
                    <a:pt x="259488" y="480186"/>
                    <a:pt x="274341" y="471429"/>
                  </a:cubicBezTo>
                  <a:cubicBezTo>
                    <a:pt x="240953" y="444142"/>
                    <a:pt x="230416" y="400355"/>
                    <a:pt x="209215" y="364564"/>
                  </a:cubicBezTo>
                  <a:cubicBezTo>
                    <a:pt x="217975" y="366341"/>
                    <a:pt x="235621" y="369768"/>
                    <a:pt x="244381" y="371545"/>
                  </a:cubicBezTo>
                  <a:cubicBezTo>
                    <a:pt x="272310" y="375733"/>
                    <a:pt x="280562" y="416220"/>
                    <a:pt x="310649" y="414443"/>
                  </a:cubicBezTo>
                  <a:cubicBezTo>
                    <a:pt x="307348" y="398324"/>
                    <a:pt x="303413" y="382460"/>
                    <a:pt x="299478" y="366595"/>
                  </a:cubicBezTo>
                  <a:cubicBezTo>
                    <a:pt x="315727" y="366341"/>
                    <a:pt x="332104" y="365960"/>
                    <a:pt x="348608" y="365833"/>
                  </a:cubicBezTo>
                  <a:cubicBezTo>
                    <a:pt x="363080" y="377383"/>
                    <a:pt x="377806" y="388933"/>
                    <a:pt x="392660" y="400355"/>
                  </a:cubicBezTo>
                  <a:cubicBezTo>
                    <a:pt x="391390" y="386775"/>
                    <a:pt x="388724" y="359614"/>
                    <a:pt x="387455" y="345908"/>
                  </a:cubicBezTo>
                  <a:cubicBezTo>
                    <a:pt x="411702" y="345654"/>
                    <a:pt x="436077" y="345780"/>
                    <a:pt x="460578" y="346415"/>
                  </a:cubicBezTo>
                  <a:cubicBezTo>
                    <a:pt x="446995" y="357838"/>
                    <a:pt x="433538" y="369387"/>
                    <a:pt x="420335" y="381064"/>
                  </a:cubicBezTo>
                  <a:cubicBezTo>
                    <a:pt x="445471" y="378652"/>
                    <a:pt x="470861" y="375860"/>
                    <a:pt x="494982" y="367737"/>
                  </a:cubicBezTo>
                  <a:cubicBezTo>
                    <a:pt x="489142" y="333977"/>
                    <a:pt x="475940" y="301106"/>
                    <a:pt x="493840" y="267346"/>
                  </a:cubicBezTo>
                  <a:cubicBezTo>
                    <a:pt x="469719" y="264680"/>
                    <a:pt x="445598" y="262015"/>
                    <a:pt x="421604" y="259350"/>
                  </a:cubicBezTo>
                  <a:cubicBezTo>
                    <a:pt x="426810" y="271661"/>
                    <a:pt x="432141" y="283972"/>
                    <a:pt x="437600" y="296283"/>
                  </a:cubicBezTo>
                  <a:cubicBezTo>
                    <a:pt x="420970" y="295141"/>
                    <a:pt x="404466" y="293871"/>
                    <a:pt x="387836" y="292856"/>
                  </a:cubicBezTo>
                  <a:cubicBezTo>
                    <a:pt x="386566" y="275214"/>
                    <a:pt x="385296" y="257700"/>
                    <a:pt x="384027" y="240185"/>
                  </a:cubicBezTo>
                  <a:cubicBezTo>
                    <a:pt x="369808" y="251608"/>
                    <a:pt x="355844" y="263284"/>
                    <a:pt x="342006" y="275088"/>
                  </a:cubicBezTo>
                  <a:cubicBezTo>
                    <a:pt x="327153" y="275595"/>
                    <a:pt x="312300" y="276230"/>
                    <a:pt x="297446" y="276864"/>
                  </a:cubicBezTo>
                  <a:cubicBezTo>
                    <a:pt x="297827" y="263157"/>
                    <a:pt x="298589" y="235870"/>
                    <a:pt x="298970" y="222163"/>
                  </a:cubicBezTo>
                  <a:cubicBezTo>
                    <a:pt x="281451" y="237520"/>
                    <a:pt x="266343" y="255415"/>
                    <a:pt x="252887" y="274326"/>
                  </a:cubicBezTo>
                  <a:cubicBezTo>
                    <a:pt x="234860" y="277245"/>
                    <a:pt x="216705" y="280037"/>
                    <a:pt x="198805" y="283083"/>
                  </a:cubicBezTo>
                  <a:cubicBezTo>
                    <a:pt x="222672" y="249958"/>
                    <a:pt x="230670" y="208202"/>
                    <a:pt x="256060" y="176092"/>
                  </a:cubicBezTo>
                  <a:cubicBezTo>
                    <a:pt x="243492" y="168857"/>
                    <a:pt x="230797" y="161623"/>
                    <a:pt x="218356" y="154389"/>
                  </a:cubicBezTo>
                  <a:cubicBezTo>
                    <a:pt x="224449" y="143220"/>
                    <a:pt x="230670" y="132051"/>
                    <a:pt x="236891" y="121010"/>
                  </a:cubicBezTo>
                  <a:cubicBezTo>
                    <a:pt x="248062" y="130275"/>
                    <a:pt x="259361" y="139539"/>
                    <a:pt x="270660" y="148805"/>
                  </a:cubicBezTo>
                  <a:cubicBezTo>
                    <a:pt x="279546" y="128752"/>
                    <a:pt x="287925" y="108572"/>
                    <a:pt x="295161" y="87884"/>
                  </a:cubicBezTo>
                  <a:cubicBezTo>
                    <a:pt x="270406" y="86996"/>
                    <a:pt x="245523" y="86107"/>
                    <a:pt x="220768" y="85092"/>
                  </a:cubicBezTo>
                  <a:cubicBezTo>
                    <a:pt x="235875" y="64531"/>
                    <a:pt x="250094" y="30644"/>
                    <a:pt x="282085" y="38640"/>
                  </a:cubicBezTo>
                  <a:cubicBezTo>
                    <a:pt x="345307" y="48794"/>
                    <a:pt x="414876" y="46636"/>
                    <a:pt x="472766" y="75319"/>
                  </a:cubicBezTo>
                  <a:cubicBezTo>
                    <a:pt x="472004" y="79254"/>
                    <a:pt x="470480" y="87123"/>
                    <a:pt x="469719" y="91057"/>
                  </a:cubicBezTo>
                  <a:cubicBezTo>
                    <a:pt x="429983" y="90676"/>
                    <a:pt x="392152" y="70623"/>
                    <a:pt x="351908" y="75192"/>
                  </a:cubicBezTo>
                  <a:cubicBezTo>
                    <a:pt x="312934" y="105018"/>
                    <a:pt x="310395" y="159466"/>
                    <a:pt x="296939" y="203252"/>
                  </a:cubicBezTo>
                  <a:cubicBezTo>
                    <a:pt x="300493" y="204140"/>
                    <a:pt x="307602" y="205917"/>
                    <a:pt x="311157" y="206806"/>
                  </a:cubicBezTo>
                  <a:cubicBezTo>
                    <a:pt x="315473" y="165304"/>
                    <a:pt x="319536" y="116821"/>
                    <a:pt x="350766" y="86488"/>
                  </a:cubicBezTo>
                  <a:cubicBezTo>
                    <a:pt x="390755" y="78365"/>
                    <a:pt x="430110" y="94103"/>
                    <a:pt x="468830" y="102226"/>
                  </a:cubicBezTo>
                  <a:cubicBezTo>
                    <a:pt x="473020" y="133574"/>
                    <a:pt x="458293" y="159085"/>
                    <a:pt x="430110" y="173553"/>
                  </a:cubicBezTo>
                  <a:cubicBezTo>
                    <a:pt x="429729" y="164669"/>
                    <a:pt x="428968" y="147155"/>
                    <a:pt x="428587" y="138270"/>
                  </a:cubicBezTo>
                  <a:cubicBezTo>
                    <a:pt x="414495" y="137890"/>
                    <a:pt x="400277" y="137509"/>
                    <a:pt x="386185" y="137128"/>
                  </a:cubicBezTo>
                  <a:cubicBezTo>
                    <a:pt x="384281" y="145885"/>
                    <a:pt x="380218" y="163654"/>
                    <a:pt x="378187" y="172538"/>
                  </a:cubicBezTo>
                  <a:cubicBezTo>
                    <a:pt x="409671" y="178503"/>
                    <a:pt x="441028" y="186118"/>
                    <a:pt x="473273" y="187387"/>
                  </a:cubicBezTo>
                  <a:cubicBezTo>
                    <a:pt x="485969" y="170634"/>
                    <a:pt x="495363" y="151724"/>
                    <a:pt x="505519" y="133447"/>
                  </a:cubicBezTo>
                  <a:cubicBezTo>
                    <a:pt x="498156" y="126721"/>
                    <a:pt x="483430" y="113394"/>
                    <a:pt x="475940" y="106668"/>
                  </a:cubicBezTo>
                  <a:cubicBezTo>
                    <a:pt x="485842" y="89026"/>
                    <a:pt x="485334" y="60977"/>
                    <a:pt x="508566" y="54378"/>
                  </a:cubicBezTo>
                  <a:cubicBezTo>
                    <a:pt x="533575" y="56028"/>
                    <a:pt x="558204" y="60977"/>
                    <a:pt x="583086" y="65039"/>
                  </a:cubicBezTo>
                  <a:cubicBezTo>
                    <a:pt x="585625" y="130655"/>
                    <a:pt x="562139" y="194114"/>
                    <a:pt x="524308" y="247166"/>
                  </a:cubicBezTo>
                  <a:cubicBezTo>
                    <a:pt x="531544" y="244754"/>
                    <a:pt x="546017" y="239931"/>
                    <a:pt x="553253" y="237647"/>
                  </a:cubicBezTo>
                  <a:cubicBezTo>
                    <a:pt x="575088" y="181930"/>
                    <a:pt x="598955" y="122533"/>
                    <a:pt x="590830" y="61739"/>
                  </a:cubicBezTo>
                  <a:cubicBezTo>
                    <a:pt x="580928" y="24298"/>
                    <a:pt x="532306" y="34579"/>
                    <a:pt x="503996" y="23283"/>
                  </a:cubicBezTo>
                  <a:moveTo>
                    <a:pt x="353686" y="111872"/>
                  </a:moveTo>
                  <a:cubicBezTo>
                    <a:pt x="350893" y="129767"/>
                    <a:pt x="348227" y="147662"/>
                    <a:pt x="345815" y="165684"/>
                  </a:cubicBezTo>
                  <a:cubicBezTo>
                    <a:pt x="353939" y="149820"/>
                    <a:pt x="361937" y="133828"/>
                    <a:pt x="370062" y="117837"/>
                  </a:cubicBezTo>
                  <a:cubicBezTo>
                    <a:pt x="387455" y="115806"/>
                    <a:pt x="404974" y="113648"/>
                    <a:pt x="422493" y="111364"/>
                  </a:cubicBezTo>
                  <a:cubicBezTo>
                    <a:pt x="399515" y="111110"/>
                    <a:pt x="376537" y="111491"/>
                    <a:pt x="353686" y="111872"/>
                  </a:cubicBezTo>
                  <a:moveTo>
                    <a:pt x="351654" y="463941"/>
                  </a:moveTo>
                  <a:cubicBezTo>
                    <a:pt x="359652" y="486278"/>
                    <a:pt x="367650" y="508616"/>
                    <a:pt x="375902" y="530953"/>
                  </a:cubicBezTo>
                  <a:cubicBezTo>
                    <a:pt x="398626" y="533365"/>
                    <a:pt x="421985" y="533618"/>
                    <a:pt x="444075" y="540853"/>
                  </a:cubicBezTo>
                  <a:cubicBezTo>
                    <a:pt x="444329" y="544407"/>
                    <a:pt x="444964" y="551514"/>
                    <a:pt x="445217" y="555194"/>
                  </a:cubicBezTo>
                  <a:cubicBezTo>
                    <a:pt x="409544" y="565348"/>
                    <a:pt x="373236" y="557987"/>
                    <a:pt x="339848" y="544026"/>
                  </a:cubicBezTo>
                  <a:cubicBezTo>
                    <a:pt x="395960" y="594793"/>
                    <a:pt x="481526" y="557733"/>
                    <a:pt x="524181" y="506585"/>
                  </a:cubicBezTo>
                  <a:cubicBezTo>
                    <a:pt x="514787" y="488943"/>
                    <a:pt x="506916" y="470033"/>
                    <a:pt x="493840" y="454676"/>
                  </a:cubicBezTo>
                  <a:cubicBezTo>
                    <a:pt x="475686" y="452137"/>
                    <a:pt x="457532" y="451122"/>
                    <a:pt x="439251" y="451503"/>
                  </a:cubicBezTo>
                  <a:cubicBezTo>
                    <a:pt x="454231" y="465591"/>
                    <a:pt x="469465" y="479298"/>
                    <a:pt x="484953" y="492878"/>
                  </a:cubicBezTo>
                  <a:cubicBezTo>
                    <a:pt x="482160" y="508996"/>
                    <a:pt x="479240" y="525115"/>
                    <a:pt x="476066" y="541107"/>
                  </a:cubicBezTo>
                  <a:cubicBezTo>
                    <a:pt x="448137" y="527273"/>
                    <a:pt x="416146" y="530699"/>
                    <a:pt x="386693" y="522450"/>
                  </a:cubicBezTo>
                  <a:cubicBezTo>
                    <a:pt x="371205" y="501508"/>
                    <a:pt x="367904" y="474729"/>
                    <a:pt x="360668" y="450487"/>
                  </a:cubicBezTo>
                  <a:cubicBezTo>
                    <a:pt x="358383" y="453787"/>
                    <a:pt x="353939" y="460514"/>
                    <a:pt x="351654" y="463941"/>
                  </a:cubicBezTo>
                  <a:moveTo>
                    <a:pt x="396468" y="465337"/>
                  </a:moveTo>
                  <a:cubicBezTo>
                    <a:pt x="399261" y="479171"/>
                    <a:pt x="402054" y="493132"/>
                    <a:pt x="404974" y="506966"/>
                  </a:cubicBezTo>
                  <a:cubicBezTo>
                    <a:pt x="415257" y="505697"/>
                    <a:pt x="435950" y="503158"/>
                    <a:pt x="446233" y="501889"/>
                  </a:cubicBezTo>
                  <a:cubicBezTo>
                    <a:pt x="443694" y="486405"/>
                    <a:pt x="441155" y="470921"/>
                    <a:pt x="438743" y="455437"/>
                  </a:cubicBezTo>
                  <a:cubicBezTo>
                    <a:pt x="428206" y="457976"/>
                    <a:pt x="407005" y="462926"/>
                    <a:pt x="396468" y="46533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任意多边形: 形状 77"/>
            <p:cNvSpPr/>
            <p:nvPr/>
          </p:nvSpPr>
          <p:spPr>
            <a:xfrm>
              <a:off x="8066" y="4941"/>
              <a:ext cx="442" cy="285"/>
            </a:xfrm>
            <a:custGeom>
              <a:avLst/>
              <a:gdLst>
                <a:gd name="connsiteX0" fmla="*/ 0 w 280942"/>
                <a:gd name="connsiteY0" fmla="*/ 33506 h 180798"/>
                <a:gd name="connsiteX1" fmla="*/ 85692 w 280942"/>
                <a:gd name="connsiteY1" fmla="*/ 0 h 180798"/>
                <a:gd name="connsiteX2" fmla="*/ 105877 w 280942"/>
                <a:gd name="connsiteY2" fmla="*/ 62063 h 180798"/>
                <a:gd name="connsiteX3" fmla="*/ 82518 w 280942"/>
                <a:gd name="connsiteY3" fmla="*/ 76785 h 180798"/>
                <a:gd name="connsiteX4" fmla="*/ 114256 w 280942"/>
                <a:gd name="connsiteY4" fmla="*/ 130598 h 180798"/>
                <a:gd name="connsiteX5" fmla="*/ 205915 w 280942"/>
                <a:gd name="connsiteY5" fmla="*/ 110672 h 180798"/>
                <a:gd name="connsiteX6" fmla="*/ 162878 w 280942"/>
                <a:gd name="connsiteY6" fmla="*/ 80085 h 180798"/>
                <a:gd name="connsiteX7" fmla="*/ 165925 w 280942"/>
                <a:gd name="connsiteY7" fmla="*/ 123872 h 180798"/>
                <a:gd name="connsiteX8" fmla="*/ 113367 w 280942"/>
                <a:gd name="connsiteY8" fmla="*/ 42264 h 180798"/>
                <a:gd name="connsiteX9" fmla="*/ 237018 w 280942"/>
                <a:gd name="connsiteY9" fmla="*/ 31729 h 180798"/>
                <a:gd name="connsiteX10" fmla="*/ 280943 w 280942"/>
                <a:gd name="connsiteY10" fmla="*/ 149890 h 180798"/>
                <a:gd name="connsiteX11" fmla="*/ 219625 w 280942"/>
                <a:gd name="connsiteY11" fmla="*/ 157885 h 180798"/>
                <a:gd name="connsiteX12" fmla="*/ 198932 w 280942"/>
                <a:gd name="connsiteY12" fmla="*/ 139863 h 180798"/>
                <a:gd name="connsiteX13" fmla="*/ 193981 w 280942"/>
                <a:gd name="connsiteY13" fmla="*/ 157251 h 180798"/>
                <a:gd name="connsiteX14" fmla="*/ 161863 w 280942"/>
                <a:gd name="connsiteY14" fmla="*/ 159662 h 180798"/>
                <a:gd name="connsiteX15" fmla="*/ 151580 w 280942"/>
                <a:gd name="connsiteY15" fmla="*/ 156743 h 180798"/>
                <a:gd name="connsiteX16" fmla="*/ 85438 w 280942"/>
                <a:gd name="connsiteY16" fmla="*/ 150017 h 180798"/>
                <a:gd name="connsiteX17" fmla="*/ 38466 w 280942"/>
                <a:gd name="connsiteY17" fmla="*/ 59017 h 180798"/>
                <a:gd name="connsiteX18" fmla="*/ 74647 w 280942"/>
                <a:gd name="connsiteY18" fmla="*/ 26526 h 180798"/>
                <a:gd name="connsiteX19" fmla="*/ 66903 w 280942"/>
                <a:gd name="connsiteY19" fmla="*/ 61301 h 180798"/>
                <a:gd name="connsiteX20" fmla="*/ 82391 w 280942"/>
                <a:gd name="connsiteY20" fmla="*/ 26018 h 180798"/>
                <a:gd name="connsiteX21" fmla="*/ 34531 w 280942"/>
                <a:gd name="connsiteY21" fmla="*/ 25130 h 180798"/>
                <a:gd name="connsiteX22" fmla="*/ 66776 w 280942"/>
                <a:gd name="connsiteY22" fmla="*/ 152301 h 180798"/>
                <a:gd name="connsiteX23" fmla="*/ 131014 w 280942"/>
                <a:gd name="connsiteY23" fmla="*/ 169054 h 180798"/>
                <a:gd name="connsiteX24" fmla="*/ 47226 w 280942"/>
                <a:gd name="connsiteY24" fmla="*/ 175527 h 180798"/>
                <a:gd name="connsiteX25" fmla="*/ 0 w 280942"/>
                <a:gd name="connsiteY25" fmla="*/ 33506 h 18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0942" h="180798">
                  <a:moveTo>
                    <a:pt x="0" y="33506"/>
                  </a:moveTo>
                  <a:cubicBezTo>
                    <a:pt x="381" y="-7869"/>
                    <a:pt x="57382" y="2792"/>
                    <a:pt x="85692" y="0"/>
                  </a:cubicBezTo>
                  <a:cubicBezTo>
                    <a:pt x="95467" y="19418"/>
                    <a:pt x="99022" y="41375"/>
                    <a:pt x="105877" y="62063"/>
                  </a:cubicBezTo>
                  <a:cubicBezTo>
                    <a:pt x="100038" y="65743"/>
                    <a:pt x="88358" y="73105"/>
                    <a:pt x="82518" y="76785"/>
                  </a:cubicBezTo>
                  <a:cubicBezTo>
                    <a:pt x="91913" y="95188"/>
                    <a:pt x="98133" y="116510"/>
                    <a:pt x="114256" y="130598"/>
                  </a:cubicBezTo>
                  <a:cubicBezTo>
                    <a:pt x="145994" y="132121"/>
                    <a:pt x="177858" y="125268"/>
                    <a:pt x="205915" y="110672"/>
                  </a:cubicBezTo>
                  <a:cubicBezTo>
                    <a:pt x="204772" y="86304"/>
                    <a:pt x="180525" y="86050"/>
                    <a:pt x="162878" y="80085"/>
                  </a:cubicBezTo>
                  <a:cubicBezTo>
                    <a:pt x="163640" y="91000"/>
                    <a:pt x="165163" y="112830"/>
                    <a:pt x="165925" y="123872"/>
                  </a:cubicBezTo>
                  <a:cubicBezTo>
                    <a:pt x="126316" y="113337"/>
                    <a:pt x="110321" y="81100"/>
                    <a:pt x="113367" y="42264"/>
                  </a:cubicBezTo>
                  <a:cubicBezTo>
                    <a:pt x="154119" y="36045"/>
                    <a:pt x="195759" y="22591"/>
                    <a:pt x="237018" y="31729"/>
                  </a:cubicBezTo>
                  <a:cubicBezTo>
                    <a:pt x="267994" y="61682"/>
                    <a:pt x="270152" y="110037"/>
                    <a:pt x="280943" y="149890"/>
                  </a:cubicBezTo>
                  <a:cubicBezTo>
                    <a:pt x="260504" y="152555"/>
                    <a:pt x="240064" y="155220"/>
                    <a:pt x="219625" y="157885"/>
                  </a:cubicBezTo>
                  <a:cubicBezTo>
                    <a:pt x="212770" y="151793"/>
                    <a:pt x="205915" y="145828"/>
                    <a:pt x="198932" y="139863"/>
                  </a:cubicBezTo>
                  <a:cubicBezTo>
                    <a:pt x="197663" y="144178"/>
                    <a:pt x="195251" y="152936"/>
                    <a:pt x="193981" y="157251"/>
                  </a:cubicBezTo>
                  <a:cubicBezTo>
                    <a:pt x="185983" y="157885"/>
                    <a:pt x="169861" y="159028"/>
                    <a:pt x="161863" y="159662"/>
                  </a:cubicBezTo>
                  <a:lnTo>
                    <a:pt x="151580" y="156743"/>
                  </a:lnTo>
                  <a:cubicBezTo>
                    <a:pt x="130633" y="147605"/>
                    <a:pt x="107274" y="154332"/>
                    <a:pt x="85438" y="150017"/>
                  </a:cubicBezTo>
                  <a:cubicBezTo>
                    <a:pt x="58651" y="127552"/>
                    <a:pt x="45195" y="92523"/>
                    <a:pt x="38466" y="59017"/>
                  </a:cubicBezTo>
                  <a:cubicBezTo>
                    <a:pt x="34785" y="34775"/>
                    <a:pt x="46845" y="23987"/>
                    <a:pt x="74647" y="26526"/>
                  </a:cubicBezTo>
                  <a:cubicBezTo>
                    <a:pt x="72743" y="35283"/>
                    <a:pt x="68808" y="52671"/>
                    <a:pt x="66903" y="61301"/>
                  </a:cubicBezTo>
                  <a:cubicBezTo>
                    <a:pt x="72108" y="49498"/>
                    <a:pt x="77313" y="37822"/>
                    <a:pt x="82391" y="26018"/>
                  </a:cubicBezTo>
                  <a:cubicBezTo>
                    <a:pt x="66395" y="25637"/>
                    <a:pt x="50400" y="25384"/>
                    <a:pt x="34531" y="25130"/>
                  </a:cubicBezTo>
                  <a:cubicBezTo>
                    <a:pt x="25517" y="70312"/>
                    <a:pt x="51415" y="111561"/>
                    <a:pt x="66776" y="152301"/>
                  </a:cubicBezTo>
                  <a:cubicBezTo>
                    <a:pt x="86327" y="158393"/>
                    <a:pt x="120731" y="151667"/>
                    <a:pt x="131014" y="169054"/>
                  </a:cubicBezTo>
                  <a:cubicBezTo>
                    <a:pt x="104481" y="174131"/>
                    <a:pt x="72362" y="188473"/>
                    <a:pt x="47226" y="175527"/>
                  </a:cubicBezTo>
                  <a:cubicBezTo>
                    <a:pt x="17011" y="135167"/>
                    <a:pt x="3936" y="83131"/>
                    <a:pt x="0" y="33506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任意多边形: 形状 78"/>
            <p:cNvSpPr/>
            <p:nvPr/>
          </p:nvSpPr>
          <p:spPr>
            <a:xfrm>
              <a:off x="8848" y="4943"/>
              <a:ext cx="128" cy="87"/>
            </a:xfrm>
            <a:custGeom>
              <a:avLst/>
              <a:gdLst>
                <a:gd name="connsiteX0" fmla="*/ 0 w 80994"/>
                <a:gd name="connsiteY0" fmla="*/ 17768 h 55336"/>
                <a:gd name="connsiteX1" fmla="*/ 24755 w 80994"/>
                <a:gd name="connsiteY1" fmla="*/ 0 h 55336"/>
                <a:gd name="connsiteX2" fmla="*/ 80995 w 80994"/>
                <a:gd name="connsiteY2" fmla="*/ 44802 h 55336"/>
                <a:gd name="connsiteX3" fmla="*/ 53193 w 80994"/>
                <a:gd name="connsiteY3" fmla="*/ 55336 h 55336"/>
                <a:gd name="connsiteX4" fmla="*/ 0 w 80994"/>
                <a:gd name="connsiteY4" fmla="*/ 17768 h 5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4" h="55336">
                  <a:moveTo>
                    <a:pt x="0" y="17768"/>
                  </a:moveTo>
                  <a:cubicBezTo>
                    <a:pt x="8125" y="11676"/>
                    <a:pt x="16377" y="5838"/>
                    <a:pt x="24755" y="0"/>
                  </a:cubicBezTo>
                  <a:cubicBezTo>
                    <a:pt x="43036" y="15484"/>
                    <a:pt x="62079" y="30079"/>
                    <a:pt x="80995" y="44802"/>
                  </a:cubicBezTo>
                  <a:cubicBezTo>
                    <a:pt x="74013" y="47467"/>
                    <a:pt x="60175" y="52671"/>
                    <a:pt x="53193" y="55336"/>
                  </a:cubicBezTo>
                  <a:cubicBezTo>
                    <a:pt x="38212" y="39217"/>
                    <a:pt x="21074" y="25130"/>
                    <a:pt x="0" y="17768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任意多边形: 形状 83"/>
            <p:cNvSpPr/>
            <p:nvPr/>
          </p:nvSpPr>
          <p:spPr>
            <a:xfrm>
              <a:off x="8673" y="4984"/>
              <a:ext cx="545" cy="759"/>
            </a:xfrm>
            <a:custGeom>
              <a:avLst/>
              <a:gdLst>
                <a:gd name="connsiteX0" fmla="*/ 9427 w 346301"/>
                <a:gd name="connsiteY0" fmla="*/ 0 h 481905"/>
                <a:gd name="connsiteX1" fmla="*/ 67063 w 346301"/>
                <a:gd name="connsiteY1" fmla="*/ 91634 h 481905"/>
                <a:gd name="connsiteX2" fmla="*/ 244794 w 346301"/>
                <a:gd name="connsiteY2" fmla="*/ 54321 h 481905"/>
                <a:gd name="connsiteX3" fmla="*/ 317791 w 346301"/>
                <a:gd name="connsiteY3" fmla="*/ 221471 h 481905"/>
                <a:gd name="connsiteX4" fmla="*/ 250126 w 346301"/>
                <a:gd name="connsiteY4" fmla="*/ 183015 h 481905"/>
                <a:gd name="connsiteX5" fmla="*/ 308651 w 346301"/>
                <a:gd name="connsiteY5" fmla="*/ 180096 h 481905"/>
                <a:gd name="connsiteX6" fmla="*/ 260028 w 346301"/>
                <a:gd name="connsiteY6" fmla="*/ 136690 h 481905"/>
                <a:gd name="connsiteX7" fmla="*/ 230195 w 346301"/>
                <a:gd name="connsiteY7" fmla="*/ 237209 h 481905"/>
                <a:gd name="connsiteX8" fmla="*/ 255331 w 346301"/>
                <a:gd name="connsiteY8" fmla="*/ 340393 h 481905"/>
                <a:gd name="connsiteX9" fmla="*/ 302430 w 346301"/>
                <a:gd name="connsiteY9" fmla="*/ 291783 h 481905"/>
                <a:gd name="connsiteX10" fmla="*/ 251396 w 346301"/>
                <a:gd name="connsiteY10" fmla="*/ 297495 h 481905"/>
                <a:gd name="connsiteX11" fmla="*/ 314237 w 346301"/>
                <a:gd name="connsiteY11" fmla="*/ 252312 h 481905"/>
                <a:gd name="connsiteX12" fmla="*/ 243271 w 346301"/>
                <a:gd name="connsiteY12" fmla="*/ 424539 h 481905"/>
                <a:gd name="connsiteX13" fmla="*/ 55891 w 346301"/>
                <a:gd name="connsiteY13" fmla="*/ 389510 h 481905"/>
                <a:gd name="connsiteX14" fmla="*/ 5745 w 346301"/>
                <a:gd name="connsiteY14" fmla="*/ 481906 h 481905"/>
                <a:gd name="connsiteX15" fmla="*/ 155040 w 346301"/>
                <a:gd name="connsiteY15" fmla="*/ 302952 h 481905"/>
                <a:gd name="connsiteX16" fmla="*/ 178526 w 346301"/>
                <a:gd name="connsiteY16" fmla="*/ 356131 h 481905"/>
                <a:gd name="connsiteX17" fmla="*/ 116447 w 346301"/>
                <a:gd name="connsiteY17" fmla="*/ 339124 h 481905"/>
                <a:gd name="connsiteX18" fmla="*/ 200615 w 346301"/>
                <a:gd name="connsiteY18" fmla="*/ 312598 h 481905"/>
                <a:gd name="connsiteX19" fmla="*/ 81789 w 346301"/>
                <a:gd name="connsiteY19" fmla="*/ 248124 h 481905"/>
                <a:gd name="connsiteX20" fmla="*/ 199219 w 346301"/>
                <a:gd name="connsiteY20" fmla="*/ 241143 h 481905"/>
                <a:gd name="connsiteX21" fmla="*/ 82424 w 346301"/>
                <a:gd name="connsiteY21" fmla="*/ 213475 h 481905"/>
                <a:gd name="connsiteX22" fmla="*/ 192363 w 346301"/>
                <a:gd name="connsiteY22" fmla="*/ 184030 h 481905"/>
                <a:gd name="connsiteX23" fmla="*/ 147423 w 346301"/>
                <a:gd name="connsiteY23" fmla="*/ 111307 h 481905"/>
                <a:gd name="connsiteX24" fmla="*/ 115177 w 346301"/>
                <a:gd name="connsiteY24" fmla="*/ 143163 h 481905"/>
                <a:gd name="connsiteX25" fmla="*/ 174083 w 346301"/>
                <a:gd name="connsiteY25" fmla="*/ 120318 h 481905"/>
                <a:gd name="connsiteX26" fmla="*/ 154405 w 346301"/>
                <a:gd name="connsiteY26" fmla="*/ 176796 h 481905"/>
                <a:gd name="connsiteX27" fmla="*/ 9427 w 346301"/>
                <a:gd name="connsiteY27" fmla="*/ 0 h 4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6301" h="481905">
                  <a:moveTo>
                    <a:pt x="9427" y="0"/>
                  </a:moveTo>
                  <a:cubicBezTo>
                    <a:pt x="27835" y="30460"/>
                    <a:pt x="29739" y="78181"/>
                    <a:pt x="67063" y="91634"/>
                  </a:cubicBezTo>
                  <a:cubicBezTo>
                    <a:pt x="128507" y="91381"/>
                    <a:pt x="183985" y="58763"/>
                    <a:pt x="244794" y="54321"/>
                  </a:cubicBezTo>
                  <a:cubicBezTo>
                    <a:pt x="319949" y="56605"/>
                    <a:pt x="385964" y="167150"/>
                    <a:pt x="317791" y="221471"/>
                  </a:cubicBezTo>
                  <a:cubicBezTo>
                    <a:pt x="287577" y="250916"/>
                    <a:pt x="249491" y="218806"/>
                    <a:pt x="250126" y="183015"/>
                  </a:cubicBezTo>
                  <a:cubicBezTo>
                    <a:pt x="269550" y="182000"/>
                    <a:pt x="289100" y="181111"/>
                    <a:pt x="308651" y="180096"/>
                  </a:cubicBezTo>
                  <a:cubicBezTo>
                    <a:pt x="299003" y="160043"/>
                    <a:pt x="290370" y="123871"/>
                    <a:pt x="260028" y="136690"/>
                  </a:cubicBezTo>
                  <a:cubicBezTo>
                    <a:pt x="217373" y="151159"/>
                    <a:pt x="215723" y="201672"/>
                    <a:pt x="230195" y="237209"/>
                  </a:cubicBezTo>
                  <a:cubicBezTo>
                    <a:pt x="219912" y="273253"/>
                    <a:pt x="213184" y="322117"/>
                    <a:pt x="255331" y="340393"/>
                  </a:cubicBezTo>
                  <a:cubicBezTo>
                    <a:pt x="288212" y="357907"/>
                    <a:pt x="302049" y="316786"/>
                    <a:pt x="302430" y="291783"/>
                  </a:cubicBezTo>
                  <a:cubicBezTo>
                    <a:pt x="289735" y="293180"/>
                    <a:pt x="264218" y="295972"/>
                    <a:pt x="251396" y="297495"/>
                  </a:cubicBezTo>
                  <a:cubicBezTo>
                    <a:pt x="249111" y="264369"/>
                    <a:pt x="281991" y="224517"/>
                    <a:pt x="314237" y="252312"/>
                  </a:cubicBezTo>
                  <a:cubicBezTo>
                    <a:pt x="385202" y="305744"/>
                    <a:pt x="321219" y="422128"/>
                    <a:pt x="243271" y="424539"/>
                  </a:cubicBezTo>
                  <a:cubicBezTo>
                    <a:pt x="179034" y="423397"/>
                    <a:pt x="120763" y="382656"/>
                    <a:pt x="55891" y="389510"/>
                  </a:cubicBezTo>
                  <a:cubicBezTo>
                    <a:pt x="24661" y="409944"/>
                    <a:pt x="19710" y="450303"/>
                    <a:pt x="5745" y="481906"/>
                  </a:cubicBezTo>
                  <a:cubicBezTo>
                    <a:pt x="-22438" y="395602"/>
                    <a:pt x="57161" y="274015"/>
                    <a:pt x="155040" y="302952"/>
                  </a:cubicBezTo>
                  <a:cubicBezTo>
                    <a:pt x="179415" y="306760"/>
                    <a:pt x="172813" y="339124"/>
                    <a:pt x="178526" y="356131"/>
                  </a:cubicBezTo>
                  <a:cubicBezTo>
                    <a:pt x="158214" y="349150"/>
                    <a:pt x="138156" y="340774"/>
                    <a:pt x="116447" y="339124"/>
                  </a:cubicBezTo>
                  <a:cubicBezTo>
                    <a:pt x="133077" y="390145"/>
                    <a:pt x="215723" y="362730"/>
                    <a:pt x="200615" y="312598"/>
                  </a:cubicBezTo>
                  <a:cubicBezTo>
                    <a:pt x="179922" y="264496"/>
                    <a:pt x="105783" y="293306"/>
                    <a:pt x="81789" y="248124"/>
                  </a:cubicBezTo>
                  <a:cubicBezTo>
                    <a:pt x="120890" y="245712"/>
                    <a:pt x="160245" y="245839"/>
                    <a:pt x="199219" y="241143"/>
                  </a:cubicBezTo>
                  <a:cubicBezTo>
                    <a:pt x="161514" y="226548"/>
                    <a:pt x="110226" y="247870"/>
                    <a:pt x="82424" y="213475"/>
                  </a:cubicBezTo>
                  <a:cubicBezTo>
                    <a:pt x="118859" y="203449"/>
                    <a:pt x="157579" y="199641"/>
                    <a:pt x="192363" y="184030"/>
                  </a:cubicBezTo>
                  <a:cubicBezTo>
                    <a:pt x="222578" y="153190"/>
                    <a:pt x="185381" y="104072"/>
                    <a:pt x="147423" y="111307"/>
                  </a:cubicBezTo>
                  <a:cubicBezTo>
                    <a:pt x="135363" y="120572"/>
                    <a:pt x="125206" y="131867"/>
                    <a:pt x="115177" y="143163"/>
                  </a:cubicBezTo>
                  <a:cubicBezTo>
                    <a:pt x="135870" y="138340"/>
                    <a:pt x="155167" y="129710"/>
                    <a:pt x="174083" y="120318"/>
                  </a:cubicBezTo>
                  <a:cubicBezTo>
                    <a:pt x="180430" y="140879"/>
                    <a:pt x="182334" y="172100"/>
                    <a:pt x="154405" y="176796"/>
                  </a:cubicBezTo>
                  <a:cubicBezTo>
                    <a:pt x="58303" y="204210"/>
                    <a:pt x="-15963" y="84400"/>
                    <a:pt x="9427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9607" y="4983"/>
              <a:ext cx="925" cy="1376"/>
            </a:xfrm>
            <a:custGeom>
              <a:avLst/>
              <a:gdLst>
                <a:gd name="connsiteX0" fmla="*/ 525773 w 587364"/>
                <a:gd name="connsiteY0" fmla="*/ 89223 h 873700"/>
                <a:gd name="connsiteX1" fmla="*/ 577823 w 587364"/>
                <a:gd name="connsiteY1" fmla="*/ 0 h 873700"/>
                <a:gd name="connsiteX2" fmla="*/ 439192 w 587364"/>
                <a:gd name="connsiteY2" fmla="*/ 173496 h 873700"/>
                <a:gd name="connsiteX3" fmla="*/ 407328 w 587364"/>
                <a:gd name="connsiteY3" fmla="*/ 117018 h 873700"/>
                <a:gd name="connsiteX4" fmla="*/ 465217 w 587364"/>
                <a:gd name="connsiteY4" fmla="*/ 145067 h 873700"/>
                <a:gd name="connsiteX5" fmla="*/ 383461 w 587364"/>
                <a:gd name="connsiteY5" fmla="*/ 156870 h 873700"/>
                <a:gd name="connsiteX6" fmla="*/ 502795 w 587364"/>
                <a:gd name="connsiteY6" fmla="*/ 211572 h 873700"/>
                <a:gd name="connsiteX7" fmla="*/ 383334 w 587364"/>
                <a:gd name="connsiteY7" fmla="*/ 238351 h 873700"/>
                <a:gd name="connsiteX8" fmla="*/ 504064 w 587364"/>
                <a:gd name="connsiteY8" fmla="*/ 248631 h 873700"/>
                <a:gd name="connsiteX9" fmla="*/ 395394 w 587364"/>
                <a:gd name="connsiteY9" fmla="*/ 293053 h 873700"/>
                <a:gd name="connsiteX10" fmla="*/ 438558 w 587364"/>
                <a:gd name="connsiteY10" fmla="*/ 363619 h 873700"/>
                <a:gd name="connsiteX11" fmla="*/ 462043 w 587364"/>
                <a:gd name="connsiteY11" fmla="*/ 328209 h 873700"/>
                <a:gd name="connsiteX12" fmla="*/ 408851 w 587364"/>
                <a:gd name="connsiteY12" fmla="*/ 357654 h 873700"/>
                <a:gd name="connsiteX13" fmla="*/ 438558 w 587364"/>
                <a:gd name="connsiteY13" fmla="*/ 298891 h 873700"/>
                <a:gd name="connsiteX14" fmla="*/ 583663 w 587364"/>
                <a:gd name="connsiteY14" fmla="*/ 478733 h 873700"/>
                <a:gd name="connsiteX15" fmla="*/ 527296 w 587364"/>
                <a:gd name="connsiteY15" fmla="*/ 383799 h 873700"/>
                <a:gd name="connsiteX16" fmla="*/ 310083 w 587364"/>
                <a:gd name="connsiteY16" fmla="*/ 417813 h 873700"/>
                <a:gd name="connsiteX17" fmla="*/ 392220 w 587364"/>
                <a:gd name="connsiteY17" fmla="*/ 623927 h 873700"/>
                <a:gd name="connsiteX18" fmla="*/ 503049 w 587364"/>
                <a:gd name="connsiteY18" fmla="*/ 620500 h 873700"/>
                <a:gd name="connsiteX19" fmla="*/ 274537 w 587364"/>
                <a:gd name="connsiteY19" fmla="*/ 587882 h 873700"/>
                <a:gd name="connsiteX20" fmla="*/ 312876 w 587364"/>
                <a:gd name="connsiteY20" fmla="*/ 539146 h 873700"/>
                <a:gd name="connsiteX21" fmla="*/ 314653 w 587364"/>
                <a:gd name="connsiteY21" fmla="*/ 598162 h 873700"/>
                <a:gd name="connsiteX22" fmla="*/ 265396 w 587364"/>
                <a:gd name="connsiteY22" fmla="*/ 533942 h 873700"/>
                <a:gd name="connsiteX23" fmla="*/ 275045 w 587364"/>
                <a:gd name="connsiteY23" fmla="*/ 673805 h 873700"/>
                <a:gd name="connsiteX24" fmla="*/ 188718 w 587364"/>
                <a:gd name="connsiteY24" fmla="*/ 577348 h 873700"/>
                <a:gd name="connsiteX25" fmla="*/ 244830 w 587364"/>
                <a:gd name="connsiteY25" fmla="*/ 692208 h 873700"/>
                <a:gd name="connsiteX26" fmla="*/ 158630 w 587364"/>
                <a:gd name="connsiteY26" fmla="*/ 617708 h 873700"/>
                <a:gd name="connsiteX27" fmla="*/ 98456 w 587364"/>
                <a:gd name="connsiteY27" fmla="*/ 664667 h 873700"/>
                <a:gd name="connsiteX28" fmla="*/ 151521 w 587364"/>
                <a:gd name="connsiteY28" fmla="*/ 705915 h 873700"/>
                <a:gd name="connsiteX29" fmla="*/ 103026 w 587364"/>
                <a:gd name="connsiteY29" fmla="*/ 662510 h 873700"/>
                <a:gd name="connsiteX30" fmla="*/ 161423 w 587364"/>
                <a:gd name="connsiteY30" fmla="*/ 650706 h 873700"/>
                <a:gd name="connsiteX31" fmla="*/ 81190 w 587364"/>
                <a:gd name="connsiteY31" fmla="*/ 873700 h 873700"/>
                <a:gd name="connsiteX32" fmla="*/ 138826 w 587364"/>
                <a:gd name="connsiteY32" fmla="*/ 780035 h 873700"/>
                <a:gd name="connsiteX33" fmla="*/ 11748 w 587364"/>
                <a:gd name="connsiteY33" fmla="*/ 636238 h 873700"/>
                <a:gd name="connsiteX34" fmla="*/ 48564 w 587364"/>
                <a:gd name="connsiteY34" fmla="*/ 491805 h 873700"/>
                <a:gd name="connsiteX35" fmla="*/ 151521 w 587364"/>
                <a:gd name="connsiteY35" fmla="*/ 491552 h 873700"/>
                <a:gd name="connsiteX36" fmla="*/ 169040 w 587364"/>
                <a:gd name="connsiteY36" fmla="*/ 425301 h 873700"/>
                <a:gd name="connsiteX37" fmla="*/ 299419 w 587364"/>
                <a:gd name="connsiteY37" fmla="*/ 411847 h 873700"/>
                <a:gd name="connsiteX38" fmla="*/ 241529 w 587364"/>
                <a:gd name="connsiteY38" fmla="*/ 298764 h 873700"/>
                <a:gd name="connsiteX39" fmla="*/ 311733 w 587364"/>
                <a:gd name="connsiteY39" fmla="*/ 246728 h 873700"/>
                <a:gd name="connsiteX40" fmla="*/ 336743 w 587364"/>
                <a:gd name="connsiteY40" fmla="*/ 294322 h 873700"/>
                <a:gd name="connsiteX41" fmla="*/ 284058 w 587364"/>
                <a:gd name="connsiteY41" fmla="*/ 288864 h 873700"/>
                <a:gd name="connsiteX42" fmla="*/ 335092 w 587364"/>
                <a:gd name="connsiteY42" fmla="*/ 336078 h 873700"/>
                <a:gd name="connsiteX43" fmla="*/ 355024 w 587364"/>
                <a:gd name="connsiteY43" fmla="*/ 235813 h 873700"/>
                <a:gd name="connsiteX44" fmla="*/ 322778 w 587364"/>
                <a:gd name="connsiteY44" fmla="*/ 133898 h 873700"/>
                <a:gd name="connsiteX45" fmla="*/ 281011 w 587364"/>
                <a:gd name="connsiteY45" fmla="*/ 182000 h 873700"/>
                <a:gd name="connsiteX46" fmla="*/ 336616 w 587364"/>
                <a:gd name="connsiteY46" fmla="*/ 180223 h 873700"/>
                <a:gd name="connsiteX47" fmla="*/ 274664 w 587364"/>
                <a:gd name="connsiteY47" fmla="*/ 223502 h 873700"/>
                <a:gd name="connsiteX48" fmla="*/ 348930 w 587364"/>
                <a:gd name="connsiteY48" fmla="*/ 53559 h 873700"/>
                <a:gd name="connsiteX49" fmla="*/ 525773 w 587364"/>
                <a:gd name="connsiteY49" fmla="*/ 89223 h 873700"/>
                <a:gd name="connsiteX50" fmla="*/ 189226 w 587364"/>
                <a:gd name="connsiteY50" fmla="*/ 459061 h 873700"/>
                <a:gd name="connsiteX51" fmla="*/ 214362 w 587364"/>
                <a:gd name="connsiteY51" fmla="*/ 503482 h 873700"/>
                <a:gd name="connsiteX52" fmla="*/ 154441 w 587364"/>
                <a:gd name="connsiteY52" fmla="*/ 495359 h 873700"/>
                <a:gd name="connsiteX53" fmla="*/ 141238 w 587364"/>
                <a:gd name="connsiteY53" fmla="*/ 540288 h 873700"/>
                <a:gd name="connsiteX54" fmla="*/ 121053 w 587364"/>
                <a:gd name="connsiteY54" fmla="*/ 562118 h 873700"/>
                <a:gd name="connsiteX55" fmla="*/ 93378 w 587364"/>
                <a:gd name="connsiteY55" fmla="*/ 514143 h 873700"/>
                <a:gd name="connsiteX56" fmla="*/ 70907 w 587364"/>
                <a:gd name="connsiteY56" fmla="*/ 576586 h 873700"/>
                <a:gd name="connsiteX57" fmla="*/ 178181 w 587364"/>
                <a:gd name="connsiteY57" fmla="*/ 552853 h 873700"/>
                <a:gd name="connsiteX58" fmla="*/ 252701 w 587364"/>
                <a:gd name="connsiteY58" fmla="*/ 475941 h 873700"/>
                <a:gd name="connsiteX59" fmla="*/ 189226 w 587364"/>
                <a:gd name="connsiteY59" fmla="*/ 459061 h 87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7364" h="873700">
                  <a:moveTo>
                    <a:pt x="525773" y="89223"/>
                  </a:moveTo>
                  <a:cubicBezTo>
                    <a:pt x="554083" y="67266"/>
                    <a:pt x="562208" y="30460"/>
                    <a:pt x="577823" y="0"/>
                  </a:cubicBezTo>
                  <a:cubicBezTo>
                    <a:pt x="592549" y="80846"/>
                    <a:pt x="533898" y="193169"/>
                    <a:pt x="439192" y="173496"/>
                  </a:cubicBezTo>
                  <a:cubicBezTo>
                    <a:pt x="405677" y="176669"/>
                    <a:pt x="411644" y="138848"/>
                    <a:pt x="407328" y="117018"/>
                  </a:cubicBezTo>
                  <a:cubicBezTo>
                    <a:pt x="426497" y="126283"/>
                    <a:pt x="445794" y="135929"/>
                    <a:pt x="465217" y="145067"/>
                  </a:cubicBezTo>
                  <a:cubicBezTo>
                    <a:pt x="461663" y="88842"/>
                    <a:pt x="376098" y="105468"/>
                    <a:pt x="383461" y="156870"/>
                  </a:cubicBezTo>
                  <a:cubicBezTo>
                    <a:pt x="394886" y="207891"/>
                    <a:pt x="465471" y="192788"/>
                    <a:pt x="502795" y="211572"/>
                  </a:cubicBezTo>
                  <a:cubicBezTo>
                    <a:pt x="470295" y="240255"/>
                    <a:pt x="421292" y="219948"/>
                    <a:pt x="383334" y="238351"/>
                  </a:cubicBezTo>
                  <a:cubicBezTo>
                    <a:pt x="423323" y="243808"/>
                    <a:pt x="463821" y="244570"/>
                    <a:pt x="504064" y="248631"/>
                  </a:cubicBezTo>
                  <a:cubicBezTo>
                    <a:pt x="474104" y="277188"/>
                    <a:pt x="429036" y="272111"/>
                    <a:pt x="395394" y="293053"/>
                  </a:cubicBezTo>
                  <a:cubicBezTo>
                    <a:pt x="366576" y="320467"/>
                    <a:pt x="401488" y="374534"/>
                    <a:pt x="438558" y="363619"/>
                  </a:cubicBezTo>
                  <a:cubicBezTo>
                    <a:pt x="462424" y="366411"/>
                    <a:pt x="460647" y="344962"/>
                    <a:pt x="462043" y="328209"/>
                  </a:cubicBezTo>
                  <a:cubicBezTo>
                    <a:pt x="444270" y="337981"/>
                    <a:pt x="426624" y="347881"/>
                    <a:pt x="408851" y="357654"/>
                  </a:cubicBezTo>
                  <a:cubicBezTo>
                    <a:pt x="410247" y="333666"/>
                    <a:pt x="407455" y="302571"/>
                    <a:pt x="438558" y="298891"/>
                  </a:cubicBezTo>
                  <a:cubicBezTo>
                    <a:pt x="534025" y="277061"/>
                    <a:pt x="604610" y="394333"/>
                    <a:pt x="583663" y="478733"/>
                  </a:cubicBezTo>
                  <a:cubicBezTo>
                    <a:pt x="567794" y="445861"/>
                    <a:pt x="564747" y="400171"/>
                    <a:pt x="527296" y="383799"/>
                  </a:cubicBezTo>
                  <a:cubicBezTo>
                    <a:pt x="452776" y="382403"/>
                    <a:pt x="385619" y="433804"/>
                    <a:pt x="310083" y="417813"/>
                  </a:cubicBezTo>
                  <a:cubicBezTo>
                    <a:pt x="364037" y="474672"/>
                    <a:pt x="353246" y="559833"/>
                    <a:pt x="392220" y="623927"/>
                  </a:cubicBezTo>
                  <a:cubicBezTo>
                    <a:pt x="424085" y="652864"/>
                    <a:pt x="467502" y="628242"/>
                    <a:pt x="503049" y="620500"/>
                  </a:cubicBezTo>
                  <a:cubicBezTo>
                    <a:pt x="444778" y="693477"/>
                    <a:pt x="300435" y="686878"/>
                    <a:pt x="274537" y="587882"/>
                  </a:cubicBezTo>
                  <a:cubicBezTo>
                    <a:pt x="263492" y="560722"/>
                    <a:pt x="293579" y="548030"/>
                    <a:pt x="312876" y="539146"/>
                  </a:cubicBezTo>
                  <a:cubicBezTo>
                    <a:pt x="313257" y="553868"/>
                    <a:pt x="314145" y="583440"/>
                    <a:pt x="314653" y="598162"/>
                  </a:cubicBezTo>
                  <a:cubicBezTo>
                    <a:pt x="363275" y="571256"/>
                    <a:pt x="304751" y="505766"/>
                    <a:pt x="265396" y="533942"/>
                  </a:cubicBezTo>
                  <a:cubicBezTo>
                    <a:pt x="221090" y="570114"/>
                    <a:pt x="273394" y="628369"/>
                    <a:pt x="275045" y="673805"/>
                  </a:cubicBezTo>
                  <a:cubicBezTo>
                    <a:pt x="233278" y="654133"/>
                    <a:pt x="228834" y="599559"/>
                    <a:pt x="188718" y="577348"/>
                  </a:cubicBezTo>
                  <a:cubicBezTo>
                    <a:pt x="205856" y="616438"/>
                    <a:pt x="228580" y="652737"/>
                    <a:pt x="244830" y="692208"/>
                  </a:cubicBezTo>
                  <a:cubicBezTo>
                    <a:pt x="207760" y="677740"/>
                    <a:pt x="187956" y="642076"/>
                    <a:pt x="158630" y="617708"/>
                  </a:cubicBezTo>
                  <a:cubicBezTo>
                    <a:pt x="127273" y="605904"/>
                    <a:pt x="94520" y="631922"/>
                    <a:pt x="98456" y="664667"/>
                  </a:cubicBezTo>
                  <a:cubicBezTo>
                    <a:pt x="97186" y="693731"/>
                    <a:pt x="129686" y="700458"/>
                    <a:pt x="151521" y="705915"/>
                  </a:cubicBezTo>
                  <a:cubicBezTo>
                    <a:pt x="140730" y="685989"/>
                    <a:pt x="120418" y="675201"/>
                    <a:pt x="103026" y="662510"/>
                  </a:cubicBezTo>
                  <a:cubicBezTo>
                    <a:pt x="119529" y="651595"/>
                    <a:pt x="143142" y="629511"/>
                    <a:pt x="161423" y="650706"/>
                  </a:cubicBezTo>
                  <a:cubicBezTo>
                    <a:pt x="235182" y="723176"/>
                    <a:pt x="172595" y="852378"/>
                    <a:pt x="81190" y="873700"/>
                  </a:cubicBezTo>
                  <a:cubicBezTo>
                    <a:pt x="103534" y="844890"/>
                    <a:pt x="137937" y="819887"/>
                    <a:pt x="138826" y="780035"/>
                  </a:cubicBezTo>
                  <a:cubicBezTo>
                    <a:pt x="108992" y="722034"/>
                    <a:pt x="45136" y="691827"/>
                    <a:pt x="11748" y="636238"/>
                  </a:cubicBezTo>
                  <a:cubicBezTo>
                    <a:pt x="-16308" y="587755"/>
                    <a:pt x="9844" y="526200"/>
                    <a:pt x="48564" y="491805"/>
                  </a:cubicBezTo>
                  <a:cubicBezTo>
                    <a:pt x="78651" y="467310"/>
                    <a:pt x="118133" y="486221"/>
                    <a:pt x="151521" y="491552"/>
                  </a:cubicBezTo>
                  <a:cubicBezTo>
                    <a:pt x="152029" y="468960"/>
                    <a:pt x="148982" y="441292"/>
                    <a:pt x="169040" y="425301"/>
                  </a:cubicBezTo>
                  <a:cubicBezTo>
                    <a:pt x="203190" y="389129"/>
                    <a:pt x="257018" y="403217"/>
                    <a:pt x="299419" y="411847"/>
                  </a:cubicBezTo>
                  <a:cubicBezTo>
                    <a:pt x="269713" y="381387"/>
                    <a:pt x="234293" y="345343"/>
                    <a:pt x="241529" y="298764"/>
                  </a:cubicBezTo>
                  <a:cubicBezTo>
                    <a:pt x="248258" y="268684"/>
                    <a:pt x="276949" y="231371"/>
                    <a:pt x="311733" y="246728"/>
                  </a:cubicBezTo>
                  <a:cubicBezTo>
                    <a:pt x="332173" y="253581"/>
                    <a:pt x="330649" y="277569"/>
                    <a:pt x="336743" y="294322"/>
                  </a:cubicBezTo>
                  <a:cubicBezTo>
                    <a:pt x="319223" y="292545"/>
                    <a:pt x="301577" y="290641"/>
                    <a:pt x="284058" y="288864"/>
                  </a:cubicBezTo>
                  <a:cubicBezTo>
                    <a:pt x="284947" y="315263"/>
                    <a:pt x="301831" y="362476"/>
                    <a:pt x="335092" y="336078"/>
                  </a:cubicBezTo>
                  <a:cubicBezTo>
                    <a:pt x="373686" y="316278"/>
                    <a:pt x="369242" y="269827"/>
                    <a:pt x="355024" y="235813"/>
                  </a:cubicBezTo>
                  <a:cubicBezTo>
                    <a:pt x="372670" y="199895"/>
                    <a:pt x="368100" y="144686"/>
                    <a:pt x="322778" y="133898"/>
                  </a:cubicBezTo>
                  <a:cubicBezTo>
                    <a:pt x="290533" y="125268"/>
                    <a:pt x="285582" y="159282"/>
                    <a:pt x="281011" y="182000"/>
                  </a:cubicBezTo>
                  <a:cubicBezTo>
                    <a:pt x="294976" y="181619"/>
                    <a:pt x="322651" y="180731"/>
                    <a:pt x="336616" y="180223"/>
                  </a:cubicBezTo>
                  <a:cubicBezTo>
                    <a:pt x="333696" y="209922"/>
                    <a:pt x="306528" y="247489"/>
                    <a:pt x="274664" y="223502"/>
                  </a:cubicBezTo>
                  <a:cubicBezTo>
                    <a:pt x="196081" y="172354"/>
                    <a:pt x="266285" y="44802"/>
                    <a:pt x="348930" y="53559"/>
                  </a:cubicBezTo>
                  <a:cubicBezTo>
                    <a:pt x="408978" y="59651"/>
                    <a:pt x="464583" y="91381"/>
                    <a:pt x="525773" y="89223"/>
                  </a:cubicBezTo>
                  <a:moveTo>
                    <a:pt x="189226" y="459061"/>
                  </a:moveTo>
                  <a:cubicBezTo>
                    <a:pt x="197985" y="473656"/>
                    <a:pt x="206364" y="488379"/>
                    <a:pt x="214362" y="503482"/>
                  </a:cubicBezTo>
                  <a:cubicBezTo>
                    <a:pt x="193669" y="519854"/>
                    <a:pt x="171452" y="516174"/>
                    <a:pt x="154441" y="495359"/>
                  </a:cubicBezTo>
                  <a:cubicBezTo>
                    <a:pt x="149109" y="509955"/>
                    <a:pt x="144920" y="524931"/>
                    <a:pt x="141238" y="540288"/>
                  </a:cubicBezTo>
                  <a:cubicBezTo>
                    <a:pt x="136287" y="545745"/>
                    <a:pt x="126131" y="556660"/>
                    <a:pt x="121053" y="562118"/>
                  </a:cubicBezTo>
                  <a:cubicBezTo>
                    <a:pt x="111785" y="546126"/>
                    <a:pt x="102518" y="530135"/>
                    <a:pt x="93378" y="514143"/>
                  </a:cubicBezTo>
                  <a:cubicBezTo>
                    <a:pt x="76874" y="530769"/>
                    <a:pt x="49199" y="551964"/>
                    <a:pt x="70907" y="576586"/>
                  </a:cubicBezTo>
                  <a:cubicBezTo>
                    <a:pt x="105819" y="605904"/>
                    <a:pt x="154822" y="587374"/>
                    <a:pt x="178181" y="552853"/>
                  </a:cubicBezTo>
                  <a:cubicBezTo>
                    <a:pt x="216520" y="545492"/>
                    <a:pt x="260826" y="522900"/>
                    <a:pt x="252701" y="475941"/>
                  </a:cubicBezTo>
                  <a:cubicBezTo>
                    <a:pt x="248131" y="440023"/>
                    <a:pt x="212965" y="450811"/>
                    <a:pt x="189226" y="45906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9380" y="5001"/>
              <a:ext cx="579" cy="697"/>
            </a:xfrm>
            <a:custGeom>
              <a:avLst/>
              <a:gdLst>
                <a:gd name="connsiteX0" fmla="*/ 0 w 367904"/>
                <a:gd name="connsiteY0" fmla="*/ 54823 h 442852"/>
                <a:gd name="connsiteX1" fmla="*/ 262789 w 367904"/>
                <a:gd name="connsiteY1" fmla="*/ 90487 h 442852"/>
                <a:gd name="connsiteX2" fmla="*/ 212770 w 367904"/>
                <a:gd name="connsiteY2" fmla="*/ 197733 h 442852"/>
                <a:gd name="connsiteX3" fmla="*/ 206423 w 367904"/>
                <a:gd name="connsiteY3" fmla="*/ 131989 h 442852"/>
                <a:gd name="connsiteX4" fmla="*/ 214801 w 367904"/>
                <a:gd name="connsiteY4" fmla="*/ 213724 h 442852"/>
                <a:gd name="connsiteX5" fmla="*/ 266344 w 367904"/>
                <a:gd name="connsiteY5" fmla="*/ 185548 h 442852"/>
                <a:gd name="connsiteX6" fmla="*/ 267486 w 367904"/>
                <a:gd name="connsiteY6" fmla="*/ 50508 h 442852"/>
                <a:gd name="connsiteX7" fmla="*/ 367904 w 367904"/>
                <a:gd name="connsiteY7" fmla="*/ 198367 h 442852"/>
                <a:gd name="connsiteX8" fmla="*/ 260377 w 367904"/>
                <a:gd name="connsiteY8" fmla="*/ 345084 h 442852"/>
                <a:gd name="connsiteX9" fmla="*/ 205407 w 367904"/>
                <a:gd name="connsiteY9" fmla="*/ 333661 h 442852"/>
                <a:gd name="connsiteX10" fmla="*/ 224196 w 367904"/>
                <a:gd name="connsiteY10" fmla="*/ 269949 h 442852"/>
                <a:gd name="connsiteX11" fmla="*/ 180398 w 367904"/>
                <a:gd name="connsiteY11" fmla="*/ 315004 h 442852"/>
                <a:gd name="connsiteX12" fmla="*/ 226354 w 367904"/>
                <a:gd name="connsiteY12" fmla="*/ 362345 h 442852"/>
                <a:gd name="connsiteX13" fmla="*/ 363461 w 367904"/>
                <a:gd name="connsiteY13" fmla="*/ 287082 h 442852"/>
                <a:gd name="connsiteX14" fmla="*/ 283482 w 367904"/>
                <a:gd name="connsiteY14" fmla="*/ 419330 h 442852"/>
                <a:gd name="connsiteX15" fmla="*/ 61191 w 367904"/>
                <a:gd name="connsiteY15" fmla="*/ 326300 h 442852"/>
                <a:gd name="connsiteX16" fmla="*/ 105369 w 367904"/>
                <a:gd name="connsiteY16" fmla="*/ 294063 h 442852"/>
                <a:gd name="connsiteX17" fmla="*/ 136092 w 367904"/>
                <a:gd name="connsiteY17" fmla="*/ 356252 h 442852"/>
                <a:gd name="connsiteX18" fmla="*/ 119461 w 367904"/>
                <a:gd name="connsiteY18" fmla="*/ 297744 h 442852"/>
                <a:gd name="connsiteX19" fmla="*/ 187888 w 367904"/>
                <a:gd name="connsiteY19" fmla="*/ 247484 h 442852"/>
                <a:gd name="connsiteX20" fmla="*/ 128094 w 367904"/>
                <a:gd name="connsiteY20" fmla="*/ 172857 h 442852"/>
                <a:gd name="connsiteX21" fmla="*/ 152976 w 367904"/>
                <a:gd name="connsiteY21" fmla="*/ 96071 h 442852"/>
                <a:gd name="connsiteX22" fmla="*/ 0 w 367904"/>
                <a:gd name="connsiteY22" fmla="*/ 54823 h 44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7904" h="442852">
                  <a:moveTo>
                    <a:pt x="0" y="54823"/>
                  </a:moveTo>
                  <a:cubicBezTo>
                    <a:pt x="68554" y="-25896"/>
                    <a:pt x="228639" y="-20312"/>
                    <a:pt x="262789" y="90487"/>
                  </a:cubicBezTo>
                  <a:cubicBezTo>
                    <a:pt x="277261" y="127547"/>
                    <a:pt x="262916" y="206363"/>
                    <a:pt x="212770" y="197733"/>
                  </a:cubicBezTo>
                  <a:cubicBezTo>
                    <a:pt x="200583" y="177933"/>
                    <a:pt x="208327" y="153692"/>
                    <a:pt x="206423" y="131989"/>
                  </a:cubicBezTo>
                  <a:cubicBezTo>
                    <a:pt x="185476" y="155723"/>
                    <a:pt x="181413" y="198875"/>
                    <a:pt x="214801" y="213724"/>
                  </a:cubicBezTo>
                  <a:cubicBezTo>
                    <a:pt x="236764" y="227558"/>
                    <a:pt x="256314" y="202555"/>
                    <a:pt x="266344" y="185548"/>
                  </a:cubicBezTo>
                  <a:cubicBezTo>
                    <a:pt x="292876" y="144300"/>
                    <a:pt x="270914" y="94676"/>
                    <a:pt x="267486" y="50508"/>
                  </a:cubicBezTo>
                  <a:cubicBezTo>
                    <a:pt x="319155" y="82872"/>
                    <a:pt x="362572" y="135924"/>
                    <a:pt x="367904" y="198367"/>
                  </a:cubicBezTo>
                  <a:cubicBezTo>
                    <a:pt x="364350" y="263476"/>
                    <a:pt x="315093" y="315512"/>
                    <a:pt x="260377" y="345084"/>
                  </a:cubicBezTo>
                  <a:cubicBezTo>
                    <a:pt x="242604" y="354857"/>
                    <a:pt x="213024" y="357141"/>
                    <a:pt x="205407" y="333661"/>
                  </a:cubicBezTo>
                  <a:cubicBezTo>
                    <a:pt x="185476" y="310435"/>
                    <a:pt x="214293" y="290255"/>
                    <a:pt x="224196" y="269949"/>
                  </a:cubicBezTo>
                  <a:cubicBezTo>
                    <a:pt x="206169" y="280102"/>
                    <a:pt x="178620" y="289113"/>
                    <a:pt x="180398" y="315004"/>
                  </a:cubicBezTo>
                  <a:cubicBezTo>
                    <a:pt x="177351" y="340769"/>
                    <a:pt x="199948" y="364883"/>
                    <a:pt x="226354" y="362345"/>
                  </a:cubicBezTo>
                  <a:cubicBezTo>
                    <a:pt x="285132" y="371736"/>
                    <a:pt x="323725" y="320462"/>
                    <a:pt x="363461" y="287082"/>
                  </a:cubicBezTo>
                  <a:cubicBezTo>
                    <a:pt x="350766" y="337596"/>
                    <a:pt x="330327" y="390901"/>
                    <a:pt x="283482" y="419330"/>
                  </a:cubicBezTo>
                  <a:cubicBezTo>
                    <a:pt x="205407" y="476951"/>
                    <a:pt x="73886" y="422123"/>
                    <a:pt x="61191" y="326300"/>
                  </a:cubicBezTo>
                  <a:cubicBezTo>
                    <a:pt x="59286" y="299393"/>
                    <a:pt x="86454" y="299774"/>
                    <a:pt x="105369" y="294063"/>
                  </a:cubicBezTo>
                  <a:cubicBezTo>
                    <a:pt x="113113" y="315766"/>
                    <a:pt x="118445" y="339753"/>
                    <a:pt x="136092" y="356252"/>
                  </a:cubicBezTo>
                  <a:cubicBezTo>
                    <a:pt x="132537" y="336200"/>
                    <a:pt x="126951" y="316654"/>
                    <a:pt x="119461" y="297744"/>
                  </a:cubicBezTo>
                  <a:cubicBezTo>
                    <a:pt x="141931" y="281117"/>
                    <a:pt x="179636" y="277944"/>
                    <a:pt x="187888" y="247484"/>
                  </a:cubicBezTo>
                  <a:cubicBezTo>
                    <a:pt x="187380" y="212455"/>
                    <a:pt x="166179" y="176283"/>
                    <a:pt x="128094" y="172857"/>
                  </a:cubicBezTo>
                  <a:cubicBezTo>
                    <a:pt x="150183" y="154073"/>
                    <a:pt x="171511" y="124882"/>
                    <a:pt x="152976" y="96071"/>
                  </a:cubicBezTo>
                  <a:cubicBezTo>
                    <a:pt x="123904" y="38832"/>
                    <a:pt x="51415" y="54823"/>
                    <a:pt x="0" y="548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9243" y="5104"/>
              <a:ext cx="373" cy="617"/>
            </a:xfrm>
            <a:custGeom>
              <a:avLst/>
              <a:gdLst>
                <a:gd name="connsiteX0" fmla="*/ 9041 w 237171"/>
                <a:gd name="connsiteY0" fmla="*/ 94993 h 391725"/>
                <a:gd name="connsiteX1" fmla="*/ 137515 w 237171"/>
                <a:gd name="connsiteY1" fmla="*/ 947 h 391725"/>
                <a:gd name="connsiteX2" fmla="*/ 228539 w 237171"/>
                <a:gd name="connsiteY2" fmla="*/ 45749 h 391725"/>
                <a:gd name="connsiteX3" fmla="*/ 208735 w 237171"/>
                <a:gd name="connsiteY3" fmla="*/ 93850 h 391725"/>
                <a:gd name="connsiteX4" fmla="*/ 206450 w 237171"/>
                <a:gd name="connsiteY4" fmla="*/ 113396 h 391725"/>
                <a:gd name="connsiteX5" fmla="*/ 169253 w 237171"/>
                <a:gd name="connsiteY5" fmla="*/ 158578 h 391725"/>
                <a:gd name="connsiteX6" fmla="*/ 193374 w 237171"/>
                <a:gd name="connsiteY6" fmla="*/ 197542 h 391725"/>
                <a:gd name="connsiteX7" fmla="*/ 133326 w 237171"/>
                <a:gd name="connsiteY7" fmla="*/ 245771 h 391725"/>
                <a:gd name="connsiteX8" fmla="*/ 237172 w 237171"/>
                <a:gd name="connsiteY8" fmla="*/ 391726 h 391725"/>
                <a:gd name="connsiteX9" fmla="*/ 66930 w 237171"/>
                <a:gd name="connsiteY9" fmla="*/ 303391 h 391725"/>
                <a:gd name="connsiteX10" fmla="*/ 98414 w 237171"/>
                <a:gd name="connsiteY10" fmla="*/ 117584 h 391725"/>
                <a:gd name="connsiteX11" fmla="*/ 140181 w 237171"/>
                <a:gd name="connsiteY11" fmla="*/ 157563 h 391725"/>
                <a:gd name="connsiteX12" fmla="*/ 101461 w 237171"/>
                <a:gd name="connsiteY12" fmla="*/ 198303 h 391725"/>
                <a:gd name="connsiteX13" fmla="*/ 148433 w 237171"/>
                <a:gd name="connsiteY13" fmla="*/ 146267 h 391725"/>
                <a:gd name="connsiteX14" fmla="*/ 71120 w 237171"/>
                <a:gd name="connsiteY14" fmla="*/ 117203 h 391725"/>
                <a:gd name="connsiteX15" fmla="*/ 26433 w 237171"/>
                <a:gd name="connsiteY15" fmla="*/ 240186 h 391725"/>
                <a:gd name="connsiteX16" fmla="*/ 9041 w 237171"/>
                <a:gd name="connsiteY16" fmla="*/ 94993 h 3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171" h="391725">
                  <a:moveTo>
                    <a:pt x="9041" y="94993"/>
                  </a:moveTo>
                  <a:cubicBezTo>
                    <a:pt x="26179" y="40037"/>
                    <a:pt x="79879" y="439"/>
                    <a:pt x="137515" y="947"/>
                  </a:cubicBezTo>
                  <a:cubicBezTo>
                    <a:pt x="173569" y="-3749"/>
                    <a:pt x="214955" y="8689"/>
                    <a:pt x="228539" y="45749"/>
                  </a:cubicBezTo>
                  <a:cubicBezTo>
                    <a:pt x="242631" y="65929"/>
                    <a:pt x="220668" y="80651"/>
                    <a:pt x="208735" y="93850"/>
                  </a:cubicBezTo>
                  <a:cubicBezTo>
                    <a:pt x="208227" y="98800"/>
                    <a:pt x="207084" y="108573"/>
                    <a:pt x="206450" y="113396"/>
                  </a:cubicBezTo>
                  <a:cubicBezTo>
                    <a:pt x="192358" y="126595"/>
                    <a:pt x="172554" y="137510"/>
                    <a:pt x="169253" y="158578"/>
                  </a:cubicBezTo>
                  <a:cubicBezTo>
                    <a:pt x="175347" y="168351"/>
                    <a:pt x="187407" y="187896"/>
                    <a:pt x="193374" y="197542"/>
                  </a:cubicBezTo>
                  <a:cubicBezTo>
                    <a:pt x="173442" y="213661"/>
                    <a:pt x="146148" y="222418"/>
                    <a:pt x="133326" y="245771"/>
                  </a:cubicBezTo>
                  <a:cubicBezTo>
                    <a:pt x="130025" y="313799"/>
                    <a:pt x="191343" y="353270"/>
                    <a:pt x="237172" y="391726"/>
                  </a:cubicBezTo>
                  <a:cubicBezTo>
                    <a:pt x="171411" y="388553"/>
                    <a:pt x="102858" y="361266"/>
                    <a:pt x="66930" y="303391"/>
                  </a:cubicBezTo>
                  <a:cubicBezTo>
                    <a:pt x="28845" y="246659"/>
                    <a:pt x="34812" y="153629"/>
                    <a:pt x="98414" y="117584"/>
                  </a:cubicBezTo>
                  <a:cubicBezTo>
                    <a:pt x="124058" y="110350"/>
                    <a:pt x="137769" y="136114"/>
                    <a:pt x="140181" y="157563"/>
                  </a:cubicBezTo>
                  <a:cubicBezTo>
                    <a:pt x="127994" y="171778"/>
                    <a:pt x="114410" y="184850"/>
                    <a:pt x="101461" y="198303"/>
                  </a:cubicBezTo>
                  <a:cubicBezTo>
                    <a:pt x="121392" y="185358"/>
                    <a:pt x="153892" y="176855"/>
                    <a:pt x="148433" y="146267"/>
                  </a:cubicBezTo>
                  <a:cubicBezTo>
                    <a:pt x="153511" y="104511"/>
                    <a:pt x="97145" y="99942"/>
                    <a:pt x="71120" y="117203"/>
                  </a:cubicBezTo>
                  <a:cubicBezTo>
                    <a:pt x="31257" y="144871"/>
                    <a:pt x="35446" y="198050"/>
                    <a:pt x="26433" y="240186"/>
                  </a:cubicBezTo>
                  <a:cubicBezTo>
                    <a:pt x="4851" y="195638"/>
                    <a:pt x="-10637" y="143094"/>
                    <a:pt x="9041" y="9499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任意多边形: 形状 88"/>
            <p:cNvSpPr/>
            <p:nvPr/>
          </p:nvSpPr>
          <p:spPr>
            <a:xfrm>
              <a:off x="9544" y="5317"/>
              <a:ext cx="108" cy="103"/>
            </a:xfrm>
            <a:custGeom>
              <a:avLst/>
              <a:gdLst>
                <a:gd name="connsiteX0" fmla="*/ 2719 w 68733"/>
                <a:gd name="connsiteY0" fmla="*/ 6751 h 65640"/>
                <a:gd name="connsiteX1" fmla="*/ 68733 w 68733"/>
                <a:gd name="connsiteY1" fmla="*/ 6623 h 65640"/>
                <a:gd name="connsiteX2" fmla="*/ 62386 w 68733"/>
                <a:gd name="connsiteY2" fmla="*/ 65640 h 65640"/>
                <a:gd name="connsiteX3" fmla="*/ 2592 w 68733"/>
                <a:gd name="connsiteY3" fmla="*/ 65640 h 65640"/>
                <a:gd name="connsiteX4" fmla="*/ 2719 w 68733"/>
                <a:gd name="connsiteY4" fmla="*/ 6751 h 6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33" h="65640">
                  <a:moveTo>
                    <a:pt x="2719" y="6751"/>
                  </a:moveTo>
                  <a:cubicBezTo>
                    <a:pt x="23031" y="-7210"/>
                    <a:pt x="46898" y="4466"/>
                    <a:pt x="68733" y="6623"/>
                  </a:cubicBezTo>
                  <a:cubicBezTo>
                    <a:pt x="66575" y="26296"/>
                    <a:pt x="64544" y="45968"/>
                    <a:pt x="62386" y="65640"/>
                  </a:cubicBezTo>
                  <a:cubicBezTo>
                    <a:pt x="42327" y="65640"/>
                    <a:pt x="22396" y="65640"/>
                    <a:pt x="2592" y="65640"/>
                  </a:cubicBezTo>
                  <a:cubicBezTo>
                    <a:pt x="1322" y="46095"/>
                    <a:pt x="-2613" y="26042"/>
                    <a:pt x="2719" y="675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任意多边形: 形状 91"/>
            <p:cNvSpPr/>
            <p:nvPr/>
          </p:nvSpPr>
          <p:spPr>
            <a:xfrm>
              <a:off x="8811" y="5616"/>
              <a:ext cx="787" cy="744"/>
            </a:xfrm>
            <a:custGeom>
              <a:avLst/>
              <a:gdLst>
                <a:gd name="connsiteX0" fmla="*/ 180398 w 499960"/>
                <a:gd name="connsiteY0" fmla="*/ 31389 h 472681"/>
                <a:gd name="connsiteX1" fmla="*/ 352416 w 499960"/>
                <a:gd name="connsiteY1" fmla="*/ 75810 h 472681"/>
                <a:gd name="connsiteX2" fmla="*/ 280816 w 499960"/>
                <a:gd name="connsiteY2" fmla="*/ 105001 h 472681"/>
                <a:gd name="connsiteX3" fmla="*/ 312934 w 499960"/>
                <a:gd name="connsiteY3" fmla="*/ 59311 h 472681"/>
                <a:gd name="connsiteX4" fmla="*/ 248189 w 499960"/>
                <a:gd name="connsiteY4" fmla="*/ 76444 h 472681"/>
                <a:gd name="connsiteX5" fmla="*/ 320805 w 499960"/>
                <a:gd name="connsiteY5" fmla="*/ 152595 h 472681"/>
                <a:gd name="connsiteX6" fmla="*/ 430237 w 499960"/>
                <a:gd name="connsiteY6" fmla="*/ 172521 h 472681"/>
                <a:gd name="connsiteX7" fmla="*/ 400912 w 499960"/>
                <a:gd name="connsiteY7" fmla="*/ 117312 h 472681"/>
                <a:gd name="connsiteX8" fmla="*/ 384027 w 499960"/>
                <a:gd name="connsiteY8" fmla="*/ 162875 h 472681"/>
                <a:gd name="connsiteX9" fmla="*/ 381869 w 499960"/>
                <a:gd name="connsiteY9" fmla="*/ 83171 h 472681"/>
                <a:gd name="connsiteX10" fmla="*/ 492697 w 499960"/>
                <a:gd name="connsiteY10" fmla="*/ 226715 h 472681"/>
                <a:gd name="connsiteX11" fmla="*/ 364477 w 499960"/>
                <a:gd name="connsiteY11" fmla="*/ 381047 h 472681"/>
                <a:gd name="connsiteX12" fmla="*/ 418939 w 499960"/>
                <a:gd name="connsiteY12" fmla="*/ 472681 h 472681"/>
                <a:gd name="connsiteX13" fmla="*/ 336928 w 499960"/>
                <a:gd name="connsiteY13" fmla="*/ 253621 h 472681"/>
                <a:gd name="connsiteX14" fmla="*/ 386566 w 499960"/>
                <a:gd name="connsiteY14" fmla="*/ 265044 h 472681"/>
                <a:gd name="connsiteX15" fmla="*/ 349369 w 499960"/>
                <a:gd name="connsiteY15" fmla="*/ 299185 h 472681"/>
                <a:gd name="connsiteX16" fmla="*/ 399388 w 499960"/>
                <a:gd name="connsiteY16" fmla="*/ 292077 h 472681"/>
                <a:gd name="connsiteX17" fmla="*/ 347592 w 499960"/>
                <a:gd name="connsiteY17" fmla="*/ 215546 h 472681"/>
                <a:gd name="connsiteX18" fmla="*/ 256949 w 499960"/>
                <a:gd name="connsiteY18" fmla="*/ 295377 h 472681"/>
                <a:gd name="connsiteX19" fmla="*/ 309761 w 499960"/>
                <a:gd name="connsiteY19" fmla="*/ 175059 h 472681"/>
                <a:gd name="connsiteX20" fmla="*/ 229020 w 499960"/>
                <a:gd name="connsiteY20" fmla="*/ 277482 h 472681"/>
                <a:gd name="connsiteX21" fmla="*/ 253648 w 499960"/>
                <a:gd name="connsiteY21" fmla="*/ 164906 h 472681"/>
                <a:gd name="connsiteX22" fmla="*/ 190300 w 499960"/>
                <a:gd name="connsiteY22" fmla="*/ 134827 h 472681"/>
                <a:gd name="connsiteX23" fmla="*/ 166687 w 499960"/>
                <a:gd name="connsiteY23" fmla="*/ 191432 h 472681"/>
                <a:gd name="connsiteX24" fmla="*/ 191442 w 499960"/>
                <a:gd name="connsiteY24" fmla="*/ 188513 h 472681"/>
                <a:gd name="connsiteX25" fmla="*/ 184714 w 499960"/>
                <a:gd name="connsiteY25" fmla="*/ 141299 h 472681"/>
                <a:gd name="connsiteX26" fmla="*/ 227623 w 499960"/>
                <a:gd name="connsiteY26" fmla="*/ 188005 h 472681"/>
                <a:gd name="connsiteX27" fmla="*/ 0 w 499960"/>
                <a:gd name="connsiteY27" fmla="*/ 227349 h 472681"/>
                <a:gd name="connsiteX28" fmla="*/ 106258 w 499960"/>
                <a:gd name="connsiteY28" fmla="*/ 227857 h 472681"/>
                <a:gd name="connsiteX29" fmla="*/ 180398 w 499960"/>
                <a:gd name="connsiteY29" fmla="*/ 31389 h 47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9960" h="472681">
                  <a:moveTo>
                    <a:pt x="180398" y="31389"/>
                  </a:moveTo>
                  <a:cubicBezTo>
                    <a:pt x="229147" y="-20521"/>
                    <a:pt x="350639" y="-9606"/>
                    <a:pt x="352416" y="75810"/>
                  </a:cubicBezTo>
                  <a:cubicBezTo>
                    <a:pt x="354828" y="115408"/>
                    <a:pt x="307602" y="121500"/>
                    <a:pt x="280816" y="105001"/>
                  </a:cubicBezTo>
                  <a:cubicBezTo>
                    <a:pt x="291480" y="89771"/>
                    <a:pt x="302271" y="74541"/>
                    <a:pt x="312934" y="59311"/>
                  </a:cubicBezTo>
                  <a:cubicBezTo>
                    <a:pt x="290718" y="53726"/>
                    <a:pt x="249967" y="40908"/>
                    <a:pt x="248189" y="76444"/>
                  </a:cubicBezTo>
                  <a:cubicBezTo>
                    <a:pt x="240191" y="121881"/>
                    <a:pt x="282339" y="146376"/>
                    <a:pt x="320805" y="152595"/>
                  </a:cubicBezTo>
                  <a:cubicBezTo>
                    <a:pt x="345561" y="185467"/>
                    <a:pt x="398119" y="208439"/>
                    <a:pt x="430237" y="172521"/>
                  </a:cubicBezTo>
                  <a:cubicBezTo>
                    <a:pt x="450042" y="148153"/>
                    <a:pt x="424398" y="123277"/>
                    <a:pt x="400912" y="117312"/>
                  </a:cubicBezTo>
                  <a:cubicBezTo>
                    <a:pt x="396722" y="128734"/>
                    <a:pt x="388216" y="151453"/>
                    <a:pt x="384027" y="162875"/>
                  </a:cubicBezTo>
                  <a:cubicBezTo>
                    <a:pt x="347338" y="148914"/>
                    <a:pt x="340991" y="95990"/>
                    <a:pt x="381869" y="83171"/>
                  </a:cubicBezTo>
                  <a:cubicBezTo>
                    <a:pt x="461086" y="52838"/>
                    <a:pt x="521388" y="160210"/>
                    <a:pt x="492697" y="226715"/>
                  </a:cubicBezTo>
                  <a:cubicBezTo>
                    <a:pt x="462102" y="287508"/>
                    <a:pt x="391517" y="317715"/>
                    <a:pt x="364477" y="381047"/>
                  </a:cubicBezTo>
                  <a:cubicBezTo>
                    <a:pt x="363080" y="419249"/>
                    <a:pt x="400150" y="443363"/>
                    <a:pt x="418939" y="472681"/>
                  </a:cubicBezTo>
                  <a:cubicBezTo>
                    <a:pt x="331088" y="451740"/>
                    <a:pt x="265962" y="325076"/>
                    <a:pt x="336928" y="253621"/>
                  </a:cubicBezTo>
                  <a:cubicBezTo>
                    <a:pt x="350131" y="234838"/>
                    <a:pt x="393168" y="234584"/>
                    <a:pt x="386566" y="265044"/>
                  </a:cubicBezTo>
                  <a:cubicBezTo>
                    <a:pt x="377553" y="279513"/>
                    <a:pt x="365111" y="290808"/>
                    <a:pt x="349369" y="299185"/>
                  </a:cubicBezTo>
                  <a:cubicBezTo>
                    <a:pt x="366127" y="297281"/>
                    <a:pt x="382757" y="294870"/>
                    <a:pt x="399388" y="292077"/>
                  </a:cubicBezTo>
                  <a:cubicBezTo>
                    <a:pt x="401800" y="257810"/>
                    <a:pt x="396214" y="203362"/>
                    <a:pt x="347592" y="215546"/>
                  </a:cubicBezTo>
                  <a:cubicBezTo>
                    <a:pt x="315093" y="239660"/>
                    <a:pt x="293765" y="276594"/>
                    <a:pt x="256949" y="295377"/>
                  </a:cubicBezTo>
                  <a:cubicBezTo>
                    <a:pt x="270152" y="253368"/>
                    <a:pt x="295161" y="216435"/>
                    <a:pt x="309761" y="175059"/>
                  </a:cubicBezTo>
                  <a:cubicBezTo>
                    <a:pt x="277515" y="205139"/>
                    <a:pt x="263043" y="249052"/>
                    <a:pt x="229020" y="277482"/>
                  </a:cubicBezTo>
                  <a:cubicBezTo>
                    <a:pt x="233209" y="239026"/>
                    <a:pt x="247174" y="202727"/>
                    <a:pt x="253648" y="164906"/>
                  </a:cubicBezTo>
                  <a:cubicBezTo>
                    <a:pt x="251363" y="136857"/>
                    <a:pt x="214166" y="118962"/>
                    <a:pt x="190300" y="134827"/>
                  </a:cubicBezTo>
                  <a:cubicBezTo>
                    <a:pt x="167068" y="143203"/>
                    <a:pt x="173542" y="172648"/>
                    <a:pt x="166687" y="191432"/>
                  </a:cubicBezTo>
                  <a:cubicBezTo>
                    <a:pt x="172907" y="190797"/>
                    <a:pt x="185349" y="189274"/>
                    <a:pt x="191442" y="188513"/>
                  </a:cubicBezTo>
                  <a:cubicBezTo>
                    <a:pt x="189792" y="176709"/>
                    <a:pt x="186364" y="153103"/>
                    <a:pt x="184714" y="141299"/>
                  </a:cubicBezTo>
                  <a:cubicBezTo>
                    <a:pt x="210104" y="143584"/>
                    <a:pt x="237145" y="158560"/>
                    <a:pt x="227623" y="188005"/>
                  </a:cubicBezTo>
                  <a:cubicBezTo>
                    <a:pt x="202995" y="284970"/>
                    <a:pt x="60683" y="295885"/>
                    <a:pt x="0" y="227349"/>
                  </a:cubicBezTo>
                  <a:cubicBezTo>
                    <a:pt x="34404" y="228619"/>
                    <a:pt x="74901" y="248672"/>
                    <a:pt x="106258" y="227857"/>
                  </a:cubicBezTo>
                  <a:cubicBezTo>
                    <a:pt x="147390" y="169475"/>
                    <a:pt x="132029" y="86217"/>
                    <a:pt x="180398" y="3138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任意多边形: 形状 94"/>
            <p:cNvSpPr/>
            <p:nvPr/>
          </p:nvSpPr>
          <p:spPr>
            <a:xfrm>
              <a:off x="8744" y="5676"/>
              <a:ext cx="244" cy="256"/>
            </a:xfrm>
            <a:custGeom>
              <a:avLst/>
              <a:gdLst>
                <a:gd name="connsiteX0" fmla="*/ 120096 w 155007"/>
                <a:gd name="connsiteY0" fmla="*/ 0 h 162708"/>
                <a:gd name="connsiteX1" fmla="*/ 155007 w 155007"/>
                <a:gd name="connsiteY1" fmla="*/ 71709 h 162708"/>
                <a:gd name="connsiteX2" fmla="*/ 124920 w 155007"/>
                <a:gd name="connsiteY2" fmla="*/ 64728 h 162708"/>
                <a:gd name="connsiteX3" fmla="*/ 57509 w 155007"/>
                <a:gd name="connsiteY3" fmla="*/ 137706 h 162708"/>
                <a:gd name="connsiteX4" fmla="*/ 104989 w 155007"/>
                <a:gd name="connsiteY4" fmla="*/ 105469 h 162708"/>
                <a:gd name="connsiteX5" fmla="*/ 73885 w 155007"/>
                <a:gd name="connsiteY5" fmla="*/ 158520 h 162708"/>
                <a:gd name="connsiteX6" fmla="*/ 39228 w 155007"/>
                <a:gd name="connsiteY6" fmla="*/ 144305 h 162708"/>
                <a:gd name="connsiteX7" fmla="*/ 16631 w 155007"/>
                <a:gd name="connsiteY7" fmla="*/ 162708 h 162708"/>
                <a:gd name="connsiteX8" fmla="*/ 0 w 155007"/>
                <a:gd name="connsiteY8" fmla="*/ 117145 h 162708"/>
                <a:gd name="connsiteX9" fmla="*/ 81757 w 155007"/>
                <a:gd name="connsiteY9" fmla="*/ 70059 h 162708"/>
                <a:gd name="connsiteX10" fmla="*/ 52685 w 155007"/>
                <a:gd name="connsiteY10" fmla="*/ 49117 h 162708"/>
                <a:gd name="connsiteX11" fmla="*/ 120096 w 155007"/>
                <a:gd name="connsiteY11" fmla="*/ 0 h 16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7" h="162708">
                  <a:moveTo>
                    <a:pt x="120096" y="0"/>
                  </a:moveTo>
                  <a:cubicBezTo>
                    <a:pt x="142058" y="17895"/>
                    <a:pt x="151072" y="44294"/>
                    <a:pt x="155007" y="71709"/>
                  </a:cubicBezTo>
                  <a:cubicBezTo>
                    <a:pt x="147517" y="69932"/>
                    <a:pt x="132410" y="66505"/>
                    <a:pt x="124920" y="64728"/>
                  </a:cubicBezTo>
                  <a:cubicBezTo>
                    <a:pt x="98768" y="84654"/>
                    <a:pt x="39736" y="93919"/>
                    <a:pt x="57509" y="137706"/>
                  </a:cubicBezTo>
                  <a:cubicBezTo>
                    <a:pt x="73251" y="126918"/>
                    <a:pt x="88993" y="116003"/>
                    <a:pt x="104989" y="105469"/>
                  </a:cubicBezTo>
                  <a:cubicBezTo>
                    <a:pt x="97118" y="124125"/>
                    <a:pt x="95213" y="149382"/>
                    <a:pt x="73885" y="158520"/>
                  </a:cubicBezTo>
                  <a:cubicBezTo>
                    <a:pt x="62079" y="154205"/>
                    <a:pt x="50526" y="149509"/>
                    <a:pt x="39228" y="144305"/>
                  </a:cubicBezTo>
                  <a:cubicBezTo>
                    <a:pt x="33515" y="148874"/>
                    <a:pt x="22216" y="158012"/>
                    <a:pt x="16631" y="162708"/>
                  </a:cubicBezTo>
                  <a:cubicBezTo>
                    <a:pt x="8760" y="148113"/>
                    <a:pt x="3301" y="132883"/>
                    <a:pt x="0" y="117145"/>
                  </a:cubicBezTo>
                  <a:cubicBezTo>
                    <a:pt x="27802" y="102423"/>
                    <a:pt x="55351" y="87192"/>
                    <a:pt x="81757" y="70059"/>
                  </a:cubicBezTo>
                  <a:cubicBezTo>
                    <a:pt x="72362" y="62570"/>
                    <a:pt x="62206" y="56098"/>
                    <a:pt x="52685" y="49117"/>
                  </a:cubicBezTo>
                  <a:cubicBezTo>
                    <a:pt x="82645" y="44421"/>
                    <a:pt x="102449" y="22338"/>
                    <a:pt x="120096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任意多边形: 形状 96"/>
            <p:cNvSpPr/>
            <p:nvPr/>
          </p:nvSpPr>
          <p:spPr>
            <a:xfrm>
              <a:off x="8669" y="5705"/>
              <a:ext cx="170" cy="179"/>
            </a:xfrm>
            <a:custGeom>
              <a:avLst/>
              <a:gdLst>
                <a:gd name="connsiteX0" fmla="*/ 45829 w 107908"/>
                <a:gd name="connsiteY0" fmla="*/ 539 h 113495"/>
                <a:gd name="connsiteX1" fmla="*/ 107908 w 107908"/>
                <a:gd name="connsiteY1" fmla="*/ 10058 h 113495"/>
                <a:gd name="connsiteX2" fmla="*/ 62333 w 107908"/>
                <a:gd name="connsiteY2" fmla="*/ 20846 h 113495"/>
                <a:gd name="connsiteX3" fmla="*/ 77313 w 107908"/>
                <a:gd name="connsiteY3" fmla="*/ 65140 h 113495"/>
                <a:gd name="connsiteX4" fmla="*/ 55224 w 107908"/>
                <a:gd name="connsiteY4" fmla="*/ 77070 h 113495"/>
                <a:gd name="connsiteX5" fmla="*/ 0 w 107908"/>
                <a:gd name="connsiteY5" fmla="*/ 113496 h 113495"/>
                <a:gd name="connsiteX6" fmla="*/ 29960 w 107908"/>
                <a:gd name="connsiteY6" fmla="*/ 74659 h 113495"/>
                <a:gd name="connsiteX7" fmla="*/ 22470 w 107908"/>
                <a:gd name="connsiteY7" fmla="*/ 54860 h 113495"/>
                <a:gd name="connsiteX8" fmla="*/ 45829 w 107908"/>
                <a:gd name="connsiteY8" fmla="*/ 539 h 1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08" h="113495">
                  <a:moveTo>
                    <a:pt x="45829" y="539"/>
                  </a:moveTo>
                  <a:cubicBezTo>
                    <a:pt x="67030" y="-984"/>
                    <a:pt x="88485" y="285"/>
                    <a:pt x="107908" y="10058"/>
                  </a:cubicBezTo>
                  <a:cubicBezTo>
                    <a:pt x="96483" y="12723"/>
                    <a:pt x="73759" y="18180"/>
                    <a:pt x="62333" y="20846"/>
                  </a:cubicBezTo>
                  <a:cubicBezTo>
                    <a:pt x="67284" y="35568"/>
                    <a:pt x="73378" y="50037"/>
                    <a:pt x="77313" y="65140"/>
                  </a:cubicBezTo>
                  <a:cubicBezTo>
                    <a:pt x="71854" y="68186"/>
                    <a:pt x="60683" y="74151"/>
                    <a:pt x="55224" y="77070"/>
                  </a:cubicBezTo>
                  <a:cubicBezTo>
                    <a:pt x="40624" y="95220"/>
                    <a:pt x="22343" y="107277"/>
                    <a:pt x="0" y="113496"/>
                  </a:cubicBezTo>
                  <a:cubicBezTo>
                    <a:pt x="7490" y="103723"/>
                    <a:pt x="22470" y="84305"/>
                    <a:pt x="29960" y="74659"/>
                  </a:cubicBezTo>
                  <a:cubicBezTo>
                    <a:pt x="27548" y="67932"/>
                    <a:pt x="25009" y="61333"/>
                    <a:pt x="22470" y="54860"/>
                  </a:cubicBezTo>
                  <a:cubicBezTo>
                    <a:pt x="36816" y="40010"/>
                    <a:pt x="41767" y="20084"/>
                    <a:pt x="45829" y="53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任意多边形: 形状 99"/>
            <p:cNvSpPr/>
            <p:nvPr/>
          </p:nvSpPr>
          <p:spPr>
            <a:xfrm>
              <a:off x="8145" y="5835"/>
              <a:ext cx="370" cy="251"/>
            </a:xfrm>
            <a:custGeom>
              <a:avLst/>
              <a:gdLst>
                <a:gd name="connsiteX0" fmla="*/ 62302 w 235209"/>
                <a:gd name="connsiteY0" fmla="*/ 22909 h 159599"/>
                <a:gd name="connsiteX1" fmla="*/ 123238 w 235209"/>
                <a:gd name="connsiteY1" fmla="*/ 10979 h 159599"/>
                <a:gd name="connsiteX2" fmla="*/ 235209 w 235209"/>
                <a:gd name="connsiteY2" fmla="*/ 89922 h 159599"/>
                <a:gd name="connsiteX3" fmla="*/ 109020 w 235209"/>
                <a:gd name="connsiteY3" fmla="*/ 158838 h 159599"/>
                <a:gd name="connsiteX4" fmla="*/ 96 w 235209"/>
                <a:gd name="connsiteY4" fmla="*/ 76722 h 159599"/>
                <a:gd name="connsiteX5" fmla="*/ 64714 w 235209"/>
                <a:gd name="connsiteY5" fmla="*/ 60350 h 159599"/>
                <a:gd name="connsiteX6" fmla="*/ 49607 w 235209"/>
                <a:gd name="connsiteY6" fmla="*/ 83576 h 159599"/>
                <a:gd name="connsiteX7" fmla="*/ 169956 w 235209"/>
                <a:gd name="connsiteY7" fmla="*/ 100202 h 159599"/>
                <a:gd name="connsiteX8" fmla="*/ 62302 w 235209"/>
                <a:gd name="connsiteY8" fmla="*/ 22909 h 15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09" h="159599">
                  <a:moveTo>
                    <a:pt x="62302" y="22909"/>
                  </a:moveTo>
                  <a:cubicBezTo>
                    <a:pt x="75124" y="4125"/>
                    <a:pt x="106227" y="-11231"/>
                    <a:pt x="123238" y="10979"/>
                  </a:cubicBezTo>
                  <a:cubicBezTo>
                    <a:pt x="156626" y="42708"/>
                    <a:pt x="192427" y="71900"/>
                    <a:pt x="235209" y="89922"/>
                  </a:cubicBezTo>
                  <a:cubicBezTo>
                    <a:pt x="194331" y="114671"/>
                    <a:pt x="155230" y="144496"/>
                    <a:pt x="109020" y="158838"/>
                  </a:cubicBezTo>
                  <a:cubicBezTo>
                    <a:pt x="60397" y="165565"/>
                    <a:pt x="4285" y="126855"/>
                    <a:pt x="96" y="76722"/>
                  </a:cubicBezTo>
                  <a:cubicBezTo>
                    <a:pt x="-2570" y="40043"/>
                    <a:pt x="51257" y="21513"/>
                    <a:pt x="64714" y="60350"/>
                  </a:cubicBezTo>
                  <a:cubicBezTo>
                    <a:pt x="60905" y="66188"/>
                    <a:pt x="53415" y="77738"/>
                    <a:pt x="49607" y="83576"/>
                  </a:cubicBezTo>
                  <a:cubicBezTo>
                    <a:pt x="92770" y="80149"/>
                    <a:pt x="126412" y="124443"/>
                    <a:pt x="169956" y="100202"/>
                  </a:cubicBezTo>
                  <a:cubicBezTo>
                    <a:pt x="121461" y="104517"/>
                    <a:pt x="74489" y="68853"/>
                    <a:pt x="62302" y="2290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任意多边形: 形状 100"/>
            <p:cNvSpPr/>
            <p:nvPr/>
          </p:nvSpPr>
          <p:spPr>
            <a:xfrm>
              <a:off x="8513" y="5819"/>
              <a:ext cx="117" cy="141"/>
            </a:xfrm>
            <a:custGeom>
              <a:avLst/>
              <a:gdLst>
                <a:gd name="connsiteX0" fmla="*/ 0 w 74266"/>
                <a:gd name="connsiteY0" fmla="*/ 9900 h 89603"/>
                <a:gd name="connsiteX1" fmla="*/ 53192 w 74266"/>
                <a:gd name="connsiteY1" fmla="*/ 0 h 89603"/>
                <a:gd name="connsiteX2" fmla="*/ 30341 w 74266"/>
                <a:gd name="connsiteY2" fmla="*/ 37060 h 89603"/>
                <a:gd name="connsiteX3" fmla="*/ 74266 w 74266"/>
                <a:gd name="connsiteY3" fmla="*/ 57748 h 89603"/>
                <a:gd name="connsiteX4" fmla="*/ 22470 w 74266"/>
                <a:gd name="connsiteY4" fmla="*/ 89604 h 89603"/>
                <a:gd name="connsiteX5" fmla="*/ 0 w 74266"/>
                <a:gd name="connsiteY5" fmla="*/ 9900 h 8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66" h="89603">
                  <a:moveTo>
                    <a:pt x="0" y="9900"/>
                  </a:moveTo>
                  <a:cubicBezTo>
                    <a:pt x="13330" y="7361"/>
                    <a:pt x="39990" y="2411"/>
                    <a:pt x="53192" y="0"/>
                  </a:cubicBezTo>
                  <a:cubicBezTo>
                    <a:pt x="47480" y="9265"/>
                    <a:pt x="36054" y="27795"/>
                    <a:pt x="30341" y="37060"/>
                  </a:cubicBezTo>
                  <a:cubicBezTo>
                    <a:pt x="44687" y="44421"/>
                    <a:pt x="59286" y="51402"/>
                    <a:pt x="74266" y="57748"/>
                  </a:cubicBezTo>
                  <a:cubicBezTo>
                    <a:pt x="61317" y="65616"/>
                    <a:pt x="35419" y="81608"/>
                    <a:pt x="22470" y="89604"/>
                  </a:cubicBezTo>
                  <a:cubicBezTo>
                    <a:pt x="11806" y="63966"/>
                    <a:pt x="4062" y="37314"/>
                    <a:pt x="0" y="99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任意多边形: 形状 101"/>
            <p:cNvSpPr/>
            <p:nvPr/>
          </p:nvSpPr>
          <p:spPr>
            <a:xfrm>
              <a:off x="10697" y="5829"/>
              <a:ext cx="364" cy="247"/>
            </a:xfrm>
            <a:custGeom>
              <a:avLst/>
              <a:gdLst>
                <a:gd name="connsiteX0" fmla="*/ 109178 w 231389"/>
                <a:gd name="connsiteY0" fmla="*/ 10172 h 157142"/>
                <a:gd name="connsiteX1" fmla="*/ 170115 w 231389"/>
                <a:gd name="connsiteY1" fmla="*/ 15122 h 157142"/>
                <a:gd name="connsiteX2" fmla="*/ 64237 w 231389"/>
                <a:gd name="connsiteY2" fmla="*/ 102188 h 157142"/>
                <a:gd name="connsiteX3" fmla="*/ 117176 w 231389"/>
                <a:gd name="connsiteY3" fmla="*/ 111072 h 157142"/>
                <a:gd name="connsiteX4" fmla="*/ 153357 w 231389"/>
                <a:gd name="connsiteY4" fmla="*/ 77439 h 157142"/>
                <a:gd name="connsiteX5" fmla="*/ 188903 w 231389"/>
                <a:gd name="connsiteY5" fmla="*/ 86830 h 157142"/>
                <a:gd name="connsiteX6" fmla="*/ 165671 w 231389"/>
                <a:gd name="connsiteY6" fmla="*/ 50024 h 157142"/>
                <a:gd name="connsiteX7" fmla="*/ 229401 w 231389"/>
                <a:gd name="connsiteY7" fmla="*/ 54340 h 157142"/>
                <a:gd name="connsiteX8" fmla="*/ 140408 w 231389"/>
                <a:gd name="connsiteY8" fmla="*/ 157143 h 157142"/>
                <a:gd name="connsiteX9" fmla="*/ 0 w 231389"/>
                <a:gd name="connsiteY9" fmla="*/ 89877 h 157142"/>
                <a:gd name="connsiteX10" fmla="*/ 109178 w 231389"/>
                <a:gd name="connsiteY10" fmla="*/ 10172 h 15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389" h="157142">
                  <a:moveTo>
                    <a:pt x="109178" y="10172"/>
                  </a:moveTo>
                  <a:cubicBezTo>
                    <a:pt x="126063" y="-8992"/>
                    <a:pt x="153103" y="2557"/>
                    <a:pt x="170115" y="15122"/>
                  </a:cubicBezTo>
                  <a:cubicBezTo>
                    <a:pt x="160720" y="65382"/>
                    <a:pt x="111844" y="95334"/>
                    <a:pt x="64237" y="102188"/>
                  </a:cubicBezTo>
                  <a:cubicBezTo>
                    <a:pt x="81883" y="105107"/>
                    <a:pt x="99530" y="108026"/>
                    <a:pt x="117176" y="111072"/>
                  </a:cubicBezTo>
                  <a:cubicBezTo>
                    <a:pt x="129236" y="99776"/>
                    <a:pt x="141296" y="88607"/>
                    <a:pt x="153357" y="77439"/>
                  </a:cubicBezTo>
                  <a:cubicBezTo>
                    <a:pt x="165163" y="80485"/>
                    <a:pt x="176970" y="83658"/>
                    <a:pt x="188903" y="86830"/>
                  </a:cubicBezTo>
                  <a:cubicBezTo>
                    <a:pt x="181159" y="74519"/>
                    <a:pt x="173415" y="62209"/>
                    <a:pt x="165671" y="50024"/>
                  </a:cubicBezTo>
                  <a:cubicBezTo>
                    <a:pt x="186745" y="42029"/>
                    <a:pt x="213532" y="30860"/>
                    <a:pt x="229401" y="54340"/>
                  </a:cubicBezTo>
                  <a:cubicBezTo>
                    <a:pt x="242604" y="106503"/>
                    <a:pt x="187507" y="150797"/>
                    <a:pt x="140408" y="157143"/>
                  </a:cubicBezTo>
                  <a:cubicBezTo>
                    <a:pt x="87977" y="150289"/>
                    <a:pt x="46464" y="112214"/>
                    <a:pt x="0" y="89877"/>
                  </a:cubicBezTo>
                  <a:cubicBezTo>
                    <a:pt x="42275" y="71981"/>
                    <a:pt x="76551" y="41648"/>
                    <a:pt x="109178" y="1017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任意多边形: 形状 102"/>
            <p:cNvSpPr/>
            <p:nvPr/>
          </p:nvSpPr>
          <p:spPr>
            <a:xfrm>
              <a:off x="8370" y="5920"/>
              <a:ext cx="1233" cy="1109"/>
            </a:xfrm>
            <a:custGeom>
              <a:avLst/>
              <a:gdLst>
                <a:gd name="connsiteX0" fmla="*/ 129833 w 782674"/>
                <a:gd name="connsiteY0" fmla="*/ 24368 h 704011"/>
                <a:gd name="connsiteX1" fmla="*/ 166014 w 782674"/>
                <a:gd name="connsiteY1" fmla="*/ 0 h 704011"/>
                <a:gd name="connsiteX2" fmla="*/ 166903 w 782674"/>
                <a:gd name="connsiteY2" fmla="*/ 60667 h 704011"/>
                <a:gd name="connsiteX3" fmla="*/ 206766 w 782674"/>
                <a:gd name="connsiteY3" fmla="*/ 34902 h 704011"/>
                <a:gd name="connsiteX4" fmla="*/ 195340 w 782674"/>
                <a:gd name="connsiteY4" fmla="*/ 73993 h 704011"/>
                <a:gd name="connsiteX5" fmla="*/ 259450 w 782674"/>
                <a:gd name="connsiteY5" fmla="*/ 61174 h 704011"/>
                <a:gd name="connsiteX6" fmla="*/ 231775 w 782674"/>
                <a:gd name="connsiteY6" fmla="*/ 136563 h 704011"/>
                <a:gd name="connsiteX7" fmla="*/ 288649 w 782674"/>
                <a:gd name="connsiteY7" fmla="*/ 138086 h 704011"/>
                <a:gd name="connsiteX8" fmla="*/ 286618 w 782674"/>
                <a:gd name="connsiteY8" fmla="*/ 93538 h 704011"/>
                <a:gd name="connsiteX9" fmla="*/ 328639 w 782674"/>
                <a:gd name="connsiteY9" fmla="*/ 92650 h 704011"/>
                <a:gd name="connsiteX10" fmla="*/ 322291 w 782674"/>
                <a:gd name="connsiteY10" fmla="*/ 149001 h 704011"/>
                <a:gd name="connsiteX11" fmla="*/ 344888 w 782674"/>
                <a:gd name="connsiteY11" fmla="*/ 129456 h 704011"/>
                <a:gd name="connsiteX12" fmla="*/ 451654 w 782674"/>
                <a:gd name="connsiteY12" fmla="*/ 140498 h 704011"/>
                <a:gd name="connsiteX13" fmla="*/ 353140 w 782674"/>
                <a:gd name="connsiteY13" fmla="*/ 207002 h 704011"/>
                <a:gd name="connsiteX14" fmla="*/ 400874 w 782674"/>
                <a:gd name="connsiteY14" fmla="*/ 215887 h 704011"/>
                <a:gd name="connsiteX15" fmla="*/ 378022 w 782674"/>
                <a:gd name="connsiteY15" fmla="*/ 264369 h 704011"/>
                <a:gd name="connsiteX16" fmla="*/ 325592 w 782674"/>
                <a:gd name="connsiteY16" fmla="*/ 284042 h 704011"/>
                <a:gd name="connsiteX17" fmla="*/ 366597 w 782674"/>
                <a:gd name="connsiteY17" fmla="*/ 313740 h 704011"/>
                <a:gd name="connsiteX18" fmla="*/ 315309 w 782674"/>
                <a:gd name="connsiteY18" fmla="*/ 376057 h 704011"/>
                <a:gd name="connsiteX19" fmla="*/ 331178 w 782674"/>
                <a:gd name="connsiteY19" fmla="*/ 336839 h 704011"/>
                <a:gd name="connsiteX20" fmla="*/ 315436 w 782674"/>
                <a:gd name="connsiteY20" fmla="*/ 328843 h 704011"/>
                <a:gd name="connsiteX21" fmla="*/ 296266 w 782674"/>
                <a:gd name="connsiteY21" fmla="*/ 404359 h 704011"/>
                <a:gd name="connsiteX22" fmla="*/ 344507 w 782674"/>
                <a:gd name="connsiteY22" fmla="*/ 407024 h 704011"/>
                <a:gd name="connsiteX23" fmla="*/ 374341 w 782674"/>
                <a:gd name="connsiteY23" fmla="*/ 454111 h 704011"/>
                <a:gd name="connsiteX24" fmla="*/ 424741 w 782674"/>
                <a:gd name="connsiteY24" fmla="*/ 385576 h 704011"/>
                <a:gd name="connsiteX25" fmla="*/ 387290 w 782674"/>
                <a:gd name="connsiteY25" fmla="*/ 416670 h 704011"/>
                <a:gd name="connsiteX26" fmla="*/ 419789 w 782674"/>
                <a:gd name="connsiteY26" fmla="*/ 338362 h 704011"/>
                <a:gd name="connsiteX27" fmla="*/ 458890 w 782674"/>
                <a:gd name="connsiteY27" fmla="*/ 366665 h 704011"/>
                <a:gd name="connsiteX28" fmla="*/ 475267 w 782674"/>
                <a:gd name="connsiteY28" fmla="*/ 264115 h 704011"/>
                <a:gd name="connsiteX29" fmla="*/ 518684 w 782674"/>
                <a:gd name="connsiteY29" fmla="*/ 299652 h 704011"/>
                <a:gd name="connsiteX30" fmla="*/ 520589 w 782674"/>
                <a:gd name="connsiteY30" fmla="*/ 182380 h 704011"/>
                <a:gd name="connsiteX31" fmla="*/ 580129 w 782674"/>
                <a:gd name="connsiteY31" fmla="*/ 264877 h 704011"/>
                <a:gd name="connsiteX32" fmla="*/ 579494 w 782674"/>
                <a:gd name="connsiteY32" fmla="*/ 297875 h 704011"/>
                <a:gd name="connsiteX33" fmla="*/ 617579 w 782674"/>
                <a:gd name="connsiteY33" fmla="*/ 263989 h 704011"/>
                <a:gd name="connsiteX34" fmla="*/ 645381 w 782674"/>
                <a:gd name="connsiteY34" fmla="*/ 301175 h 704011"/>
                <a:gd name="connsiteX35" fmla="*/ 601330 w 782674"/>
                <a:gd name="connsiteY35" fmla="*/ 324655 h 704011"/>
                <a:gd name="connsiteX36" fmla="*/ 645762 w 782674"/>
                <a:gd name="connsiteY36" fmla="*/ 359304 h 704011"/>
                <a:gd name="connsiteX37" fmla="*/ 685371 w 782674"/>
                <a:gd name="connsiteY37" fmla="*/ 313106 h 704011"/>
                <a:gd name="connsiteX38" fmla="*/ 706191 w 782674"/>
                <a:gd name="connsiteY38" fmla="*/ 376564 h 704011"/>
                <a:gd name="connsiteX39" fmla="*/ 726503 w 782674"/>
                <a:gd name="connsiteY39" fmla="*/ 359430 h 704011"/>
                <a:gd name="connsiteX40" fmla="*/ 762303 w 782674"/>
                <a:gd name="connsiteY40" fmla="*/ 387352 h 704011"/>
                <a:gd name="connsiteX41" fmla="*/ 763954 w 782674"/>
                <a:gd name="connsiteY41" fmla="*/ 287722 h 704011"/>
                <a:gd name="connsiteX42" fmla="*/ 728154 w 782674"/>
                <a:gd name="connsiteY42" fmla="*/ 295591 h 704011"/>
                <a:gd name="connsiteX43" fmla="*/ 738564 w 782674"/>
                <a:gd name="connsiteY43" fmla="*/ 263354 h 704011"/>
                <a:gd name="connsiteX44" fmla="*/ 699463 w 782674"/>
                <a:gd name="connsiteY44" fmla="*/ 245458 h 704011"/>
                <a:gd name="connsiteX45" fmla="*/ 737294 w 782674"/>
                <a:gd name="connsiteY45" fmla="*/ 193422 h 704011"/>
                <a:gd name="connsiteX46" fmla="*/ 728662 w 782674"/>
                <a:gd name="connsiteY46" fmla="*/ 243808 h 704011"/>
                <a:gd name="connsiteX47" fmla="*/ 757860 w 782674"/>
                <a:gd name="connsiteY47" fmla="*/ 236067 h 704011"/>
                <a:gd name="connsiteX48" fmla="*/ 746308 w 782674"/>
                <a:gd name="connsiteY48" fmla="*/ 124125 h 704011"/>
                <a:gd name="connsiteX49" fmla="*/ 782235 w 782674"/>
                <a:gd name="connsiteY49" fmla="*/ 110799 h 704011"/>
                <a:gd name="connsiteX50" fmla="*/ 778426 w 782674"/>
                <a:gd name="connsiteY50" fmla="*/ 429235 h 704011"/>
                <a:gd name="connsiteX51" fmla="*/ 696289 w 782674"/>
                <a:gd name="connsiteY51" fmla="*/ 381387 h 704011"/>
                <a:gd name="connsiteX52" fmla="*/ 554611 w 782674"/>
                <a:gd name="connsiteY52" fmla="*/ 548538 h 704011"/>
                <a:gd name="connsiteX53" fmla="*/ 559563 w 782674"/>
                <a:gd name="connsiteY53" fmla="*/ 581536 h 704011"/>
                <a:gd name="connsiteX54" fmla="*/ 501038 w 782674"/>
                <a:gd name="connsiteY54" fmla="*/ 651976 h 704011"/>
                <a:gd name="connsiteX55" fmla="*/ 389194 w 782674"/>
                <a:gd name="connsiteY55" fmla="*/ 477591 h 704011"/>
                <a:gd name="connsiteX56" fmla="*/ 385132 w 782674"/>
                <a:gd name="connsiteY56" fmla="*/ 540796 h 704011"/>
                <a:gd name="connsiteX57" fmla="*/ 511575 w 782674"/>
                <a:gd name="connsiteY57" fmla="*/ 660479 h 704011"/>
                <a:gd name="connsiteX58" fmla="*/ 585207 w 782674"/>
                <a:gd name="connsiteY58" fmla="*/ 602731 h 704011"/>
                <a:gd name="connsiteX59" fmla="*/ 524143 w 782674"/>
                <a:gd name="connsiteY59" fmla="*/ 704011 h 704011"/>
                <a:gd name="connsiteX60" fmla="*/ 431850 w 782674"/>
                <a:gd name="connsiteY60" fmla="*/ 647787 h 704011"/>
                <a:gd name="connsiteX61" fmla="*/ 303248 w 782674"/>
                <a:gd name="connsiteY61" fmla="*/ 483556 h 704011"/>
                <a:gd name="connsiteX62" fmla="*/ 67246 w 782674"/>
                <a:gd name="connsiteY62" fmla="*/ 441800 h 704011"/>
                <a:gd name="connsiteX63" fmla="*/ 2755 w 782674"/>
                <a:gd name="connsiteY63" fmla="*/ 363238 h 704011"/>
                <a:gd name="connsiteX64" fmla="*/ 68897 w 782674"/>
                <a:gd name="connsiteY64" fmla="*/ 292799 h 704011"/>
                <a:gd name="connsiteX65" fmla="*/ 43506 w 782674"/>
                <a:gd name="connsiteY65" fmla="*/ 377072 h 704011"/>
                <a:gd name="connsiteX66" fmla="*/ 132118 w 782674"/>
                <a:gd name="connsiteY66" fmla="*/ 424539 h 704011"/>
                <a:gd name="connsiteX67" fmla="*/ 253103 w 782674"/>
                <a:gd name="connsiteY67" fmla="*/ 425047 h 704011"/>
                <a:gd name="connsiteX68" fmla="*/ 66231 w 782674"/>
                <a:gd name="connsiteY68" fmla="*/ 387733 h 704011"/>
                <a:gd name="connsiteX69" fmla="*/ 123486 w 782674"/>
                <a:gd name="connsiteY69" fmla="*/ 293687 h 704011"/>
                <a:gd name="connsiteX70" fmla="*/ 188231 w 782674"/>
                <a:gd name="connsiteY70" fmla="*/ 91634 h 704011"/>
                <a:gd name="connsiteX71" fmla="*/ 129833 w 782674"/>
                <a:gd name="connsiteY71" fmla="*/ 24368 h 704011"/>
                <a:gd name="connsiteX72" fmla="*/ 189754 w 782674"/>
                <a:gd name="connsiteY72" fmla="*/ 180477 h 704011"/>
                <a:gd name="connsiteX73" fmla="*/ 163729 w 782674"/>
                <a:gd name="connsiteY73" fmla="*/ 345850 h 704011"/>
                <a:gd name="connsiteX74" fmla="*/ 234060 w 782674"/>
                <a:gd name="connsiteY74" fmla="*/ 327067 h 704011"/>
                <a:gd name="connsiteX75" fmla="*/ 228601 w 782674"/>
                <a:gd name="connsiteY75" fmla="*/ 236828 h 704011"/>
                <a:gd name="connsiteX76" fmla="*/ 205877 w 782674"/>
                <a:gd name="connsiteY76" fmla="*/ 283661 h 704011"/>
                <a:gd name="connsiteX77" fmla="*/ 250564 w 782674"/>
                <a:gd name="connsiteY77" fmla="*/ 282899 h 704011"/>
                <a:gd name="connsiteX78" fmla="*/ 160175 w 782674"/>
                <a:gd name="connsiteY78" fmla="*/ 294956 h 704011"/>
                <a:gd name="connsiteX79" fmla="*/ 207654 w 782674"/>
                <a:gd name="connsiteY79" fmla="*/ 176035 h 704011"/>
                <a:gd name="connsiteX80" fmla="*/ 320768 w 782674"/>
                <a:gd name="connsiteY80" fmla="*/ 193549 h 704011"/>
                <a:gd name="connsiteX81" fmla="*/ 313785 w 782674"/>
                <a:gd name="connsiteY81" fmla="*/ 237463 h 704011"/>
                <a:gd name="connsiteX82" fmla="*/ 331051 w 782674"/>
                <a:gd name="connsiteY82" fmla="*/ 192026 h 704011"/>
                <a:gd name="connsiteX83" fmla="*/ 189754 w 782674"/>
                <a:gd name="connsiteY83" fmla="*/ 180477 h 70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2674" h="704011">
                  <a:moveTo>
                    <a:pt x="129833" y="24368"/>
                  </a:moveTo>
                  <a:cubicBezTo>
                    <a:pt x="138847" y="18276"/>
                    <a:pt x="157001" y="6092"/>
                    <a:pt x="166014" y="0"/>
                  </a:cubicBezTo>
                  <a:cubicBezTo>
                    <a:pt x="166141" y="20180"/>
                    <a:pt x="166522" y="40360"/>
                    <a:pt x="166903" y="60667"/>
                  </a:cubicBezTo>
                  <a:cubicBezTo>
                    <a:pt x="180233" y="52036"/>
                    <a:pt x="193563" y="43406"/>
                    <a:pt x="206766" y="34902"/>
                  </a:cubicBezTo>
                  <a:cubicBezTo>
                    <a:pt x="202957" y="47848"/>
                    <a:pt x="199148" y="60920"/>
                    <a:pt x="195340" y="73993"/>
                  </a:cubicBezTo>
                  <a:cubicBezTo>
                    <a:pt x="216668" y="69424"/>
                    <a:pt x="237995" y="65236"/>
                    <a:pt x="259450" y="61174"/>
                  </a:cubicBezTo>
                  <a:cubicBezTo>
                    <a:pt x="250183" y="86304"/>
                    <a:pt x="240662" y="111307"/>
                    <a:pt x="231775" y="136563"/>
                  </a:cubicBezTo>
                  <a:cubicBezTo>
                    <a:pt x="250818" y="137071"/>
                    <a:pt x="269733" y="137579"/>
                    <a:pt x="288649" y="138086"/>
                  </a:cubicBezTo>
                  <a:cubicBezTo>
                    <a:pt x="288141" y="126918"/>
                    <a:pt x="287126" y="104707"/>
                    <a:pt x="286618" y="93538"/>
                  </a:cubicBezTo>
                  <a:cubicBezTo>
                    <a:pt x="297155" y="93284"/>
                    <a:pt x="318102" y="92904"/>
                    <a:pt x="328639" y="92650"/>
                  </a:cubicBezTo>
                  <a:cubicBezTo>
                    <a:pt x="326480" y="111434"/>
                    <a:pt x="324449" y="130217"/>
                    <a:pt x="322291" y="149001"/>
                  </a:cubicBezTo>
                  <a:cubicBezTo>
                    <a:pt x="328004" y="144051"/>
                    <a:pt x="339303" y="134279"/>
                    <a:pt x="344888" y="129456"/>
                  </a:cubicBezTo>
                  <a:cubicBezTo>
                    <a:pt x="380054" y="136817"/>
                    <a:pt x="415854" y="139990"/>
                    <a:pt x="451654" y="140498"/>
                  </a:cubicBezTo>
                  <a:cubicBezTo>
                    <a:pt x="432611" y="182507"/>
                    <a:pt x="386147" y="183142"/>
                    <a:pt x="353140" y="207002"/>
                  </a:cubicBezTo>
                  <a:cubicBezTo>
                    <a:pt x="365074" y="209287"/>
                    <a:pt x="388940" y="213729"/>
                    <a:pt x="400874" y="215887"/>
                  </a:cubicBezTo>
                  <a:cubicBezTo>
                    <a:pt x="393130" y="232005"/>
                    <a:pt x="385513" y="248124"/>
                    <a:pt x="378022" y="264369"/>
                  </a:cubicBezTo>
                  <a:cubicBezTo>
                    <a:pt x="360503" y="270842"/>
                    <a:pt x="342984" y="277442"/>
                    <a:pt x="325592" y="284042"/>
                  </a:cubicBezTo>
                  <a:cubicBezTo>
                    <a:pt x="339556" y="293433"/>
                    <a:pt x="353140" y="303333"/>
                    <a:pt x="366597" y="313740"/>
                  </a:cubicBezTo>
                  <a:cubicBezTo>
                    <a:pt x="362662" y="343566"/>
                    <a:pt x="343492" y="365903"/>
                    <a:pt x="315309" y="376057"/>
                  </a:cubicBezTo>
                  <a:cubicBezTo>
                    <a:pt x="319244" y="366284"/>
                    <a:pt x="327242" y="346612"/>
                    <a:pt x="331178" y="336839"/>
                  </a:cubicBezTo>
                  <a:cubicBezTo>
                    <a:pt x="327242" y="334809"/>
                    <a:pt x="319371" y="330874"/>
                    <a:pt x="315436" y="328843"/>
                  </a:cubicBezTo>
                  <a:cubicBezTo>
                    <a:pt x="308834" y="353973"/>
                    <a:pt x="302360" y="379103"/>
                    <a:pt x="296266" y="404359"/>
                  </a:cubicBezTo>
                  <a:cubicBezTo>
                    <a:pt x="312389" y="405248"/>
                    <a:pt x="328512" y="406136"/>
                    <a:pt x="344507" y="407024"/>
                  </a:cubicBezTo>
                  <a:cubicBezTo>
                    <a:pt x="354410" y="422762"/>
                    <a:pt x="364312" y="438373"/>
                    <a:pt x="374341" y="454111"/>
                  </a:cubicBezTo>
                  <a:cubicBezTo>
                    <a:pt x="393130" y="432789"/>
                    <a:pt x="410268" y="410071"/>
                    <a:pt x="424741" y="385576"/>
                  </a:cubicBezTo>
                  <a:cubicBezTo>
                    <a:pt x="412172" y="395729"/>
                    <a:pt x="399731" y="406136"/>
                    <a:pt x="387290" y="416670"/>
                  </a:cubicBezTo>
                  <a:cubicBezTo>
                    <a:pt x="380435" y="384687"/>
                    <a:pt x="396684" y="358923"/>
                    <a:pt x="419789" y="338362"/>
                  </a:cubicBezTo>
                  <a:cubicBezTo>
                    <a:pt x="432738" y="347881"/>
                    <a:pt x="445815" y="357273"/>
                    <a:pt x="458890" y="366665"/>
                  </a:cubicBezTo>
                  <a:cubicBezTo>
                    <a:pt x="451527" y="331001"/>
                    <a:pt x="451273" y="293941"/>
                    <a:pt x="475267" y="264115"/>
                  </a:cubicBezTo>
                  <a:cubicBezTo>
                    <a:pt x="489739" y="276046"/>
                    <a:pt x="504085" y="287849"/>
                    <a:pt x="518684" y="299652"/>
                  </a:cubicBezTo>
                  <a:cubicBezTo>
                    <a:pt x="508401" y="260562"/>
                    <a:pt x="493675" y="218425"/>
                    <a:pt x="520589" y="182380"/>
                  </a:cubicBezTo>
                  <a:cubicBezTo>
                    <a:pt x="536838" y="212333"/>
                    <a:pt x="555881" y="240763"/>
                    <a:pt x="580129" y="264877"/>
                  </a:cubicBezTo>
                  <a:cubicBezTo>
                    <a:pt x="580002" y="273127"/>
                    <a:pt x="579621" y="289626"/>
                    <a:pt x="579494" y="297875"/>
                  </a:cubicBezTo>
                  <a:cubicBezTo>
                    <a:pt x="592189" y="286580"/>
                    <a:pt x="604757" y="275157"/>
                    <a:pt x="617579" y="263989"/>
                  </a:cubicBezTo>
                  <a:cubicBezTo>
                    <a:pt x="626847" y="276300"/>
                    <a:pt x="636114" y="288737"/>
                    <a:pt x="645381" y="301175"/>
                  </a:cubicBezTo>
                  <a:cubicBezTo>
                    <a:pt x="630655" y="308917"/>
                    <a:pt x="615929" y="316786"/>
                    <a:pt x="601330" y="324655"/>
                  </a:cubicBezTo>
                  <a:cubicBezTo>
                    <a:pt x="615548" y="335443"/>
                    <a:pt x="622403" y="370472"/>
                    <a:pt x="645762" y="359304"/>
                  </a:cubicBezTo>
                  <a:cubicBezTo>
                    <a:pt x="659219" y="344200"/>
                    <a:pt x="669502" y="326178"/>
                    <a:pt x="685371" y="313106"/>
                  </a:cubicBezTo>
                  <a:cubicBezTo>
                    <a:pt x="694131" y="333666"/>
                    <a:pt x="700224" y="355115"/>
                    <a:pt x="706191" y="376564"/>
                  </a:cubicBezTo>
                  <a:cubicBezTo>
                    <a:pt x="711269" y="372249"/>
                    <a:pt x="721425" y="363746"/>
                    <a:pt x="726503" y="359430"/>
                  </a:cubicBezTo>
                  <a:cubicBezTo>
                    <a:pt x="723203" y="383672"/>
                    <a:pt x="738691" y="408548"/>
                    <a:pt x="762303" y="387352"/>
                  </a:cubicBezTo>
                  <a:cubicBezTo>
                    <a:pt x="767001" y="354227"/>
                    <a:pt x="764716" y="320848"/>
                    <a:pt x="763954" y="287722"/>
                  </a:cubicBezTo>
                  <a:cubicBezTo>
                    <a:pt x="752020" y="290260"/>
                    <a:pt x="740087" y="292926"/>
                    <a:pt x="728154" y="295591"/>
                  </a:cubicBezTo>
                  <a:cubicBezTo>
                    <a:pt x="731581" y="284803"/>
                    <a:pt x="735009" y="274142"/>
                    <a:pt x="738564" y="263354"/>
                  </a:cubicBezTo>
                  <a:cubicBezTo>
                    <a:pt x="725488" y="257389"/>
                    <a:pt x="712412" y="251424"/>
                    <a:pt x="699463" y="245458"/>
                  </a:cubicBezTo>
                  <a:cubicBezTo>
                    <a:pt x="708095" y="225405"/>
                    <a:pt x="719140" y="206368"/>
                    <a:pt x="737294" y="193422"/>
                  </a:cubicBezTo>
                  <a:cubicBezTo>
                    <a:pt x="734501" y="210175"/>
                    <a:pt x="731581" y="227055"/>
                    <a:pt x="728662" y="243808"/>
                  </a:cubicBezTo>
                  <a:cubicBezTo>
                    <a:pt x="735898" y="241905"/>
                    <a:pt x="750497" y="237970"/>
                    <a:pt x="757860" y="236067"/>
                  </a:cubicBezTo>
                  <a:cubicBezTo>
                    <a:pt x="766239" y="198372"/>
                    <a:pt x="760907" y="159408"/>
                    <a:pt x="746308" y="124125"/>
                  </a:cubicBezTo>
                  <a:cubicBezTo>
                    <a:pt x="758241" y="119683"/>
                    <a:pt x="770174" y="115241"/>
                    <a:pt x="782235" y="110799"/>
                  </a:cubicBezTo>
                  <a:cubicBezTo>
                    <a:pt x="781092" y="216902"/>
                    <a:pt x="785789" y="323259"/>
                    <a:pt x="778426" y="429235"/>
                  </a:cubicBezTo>
                  <a:cubicBezTo>
                    <a:pt x="744657" y="426570"/>
                    <a:pt x="703906" y="422382"/>
                    <a:pt x="696289" y="381387"/>
                  </a:cubicBezTo>
                  <a:cubicBezTo>
                    <a:pt x="653253" y="440404"/>
                    <a:pt x="610470" y="500690"/>
                    <a:pt x="554611" y="548538"/>
                  </a:cubicBezTo>
                  <a:cubicBezTo>
                    <a:pt x="555754" y="556787"/>
                    <a:pt x="558293" y="573287"/>
                    <a:pt x="559563" y="581536"/>
                  </a:cubicBezTo>
                  <a:cubicBezTo>
                    <a:pt x="541409" y="606031"/>
                    <a:pt x="521858" y="629511"/>
                    <a:pt x="501038" y="651976"/>
                  </a:cubicBezTo>
                  <a:cubicBezTo>
                    <a:pt x="450512" y="605650"/>
                    <a:pt x="380815" y="554756"/>
                    <a:pt x="389194" y="477591"/>
                  </a:cubicBezTo>
                  <a:cubicBezTo>
                    <a:pt x="383101" y="497897"/>
                    <a:pt x="368501" y="521377"/>
                    <a:pt x="385132" y="540796"/>
                  </a:cubicBezTo>
                  <a:cubicBezTo>
                    <a:pt x="418647" y="587628"/>
                    <a:pt x="457748" y="636492"/>
                    <a:pt x="511575" y="660479"/>
                  </a:cubicBezTo>
                  <a:cubicBezTo>
                    <a:pt x="544836" y="656798"/>
                    <a:pt x="558166" y="618723"/>
                    <a:pt x="585207" y="602731"/>
                  </a:cubicBezTo>
                  <a:cubicBezTo>
                    <a:pt x="605011" y="647279"/>
                    <a:pt x="565910" y="693350"/>
                    <a:pt x="524143" y="704011"/>
                  </a:cubicBezTo>
                  <a:cubicBezTo>
                    <a:pt x="485931" y="704011"/>
                    <a:pt x="457621" y="672155"/>
                    <a:pt x="431850" y="647787"/>
                  </a:cubicBezTo>
                  <a:cubicBezTo>
                    <a:pt x="386020" y="595624"/>
                    <a:pt x="337017" y="544857"/>
                    <a:pt x="303248" y="483556"/>
                  </a:cubicBezTo>
                  <a:cubicBezTo>
                    <a:pt x="223142" y="480510"/>
                    <a:pt x="143925" y="464645"/>
                    <a:pt x="67246" y="441800"/>
                  </a:cubicBezTo>
                  <a:cubicBezTo>
                    <a:pt x="33096" y="431774"/>
                    <a:pt x="-11590" y="405882"/>
                    <a:pt x="2755" y="363238"/>
                  </a:cubicBezTo>
                  <a:cubicBezTo>
                    <a:pt x="3136" y="324528"/>
                    <a:pt x="34493" y="301556"/>
                    <a:pt x="68897" y="292799"/>
                  </a:cubicBezTo>
                  <a:cubicBezTo>
                    <a:pt x="59121" y="320340"/>
                    <a:pt x="45030" y="347246"/>
                    <a:pt x="43506" y="377072"/>
                  </a:cubicBezTo>
                  <a:cubicBezTo>
                    <a:pt x="63184" y="406517"/>
                    <a:pt x="100127" y="415020"/>
                    <a:pt x="132118" y="424539"/>
                  </a:cubicBezTo>
                  <a:cubicBezTo>
                    <a:pt x="171346" y="433931"/>
                    <a:pt x="215271" y="444973"/>
                    <a:pt x="253103" y="425047"/>
                  </a:cubicBezTo>
                  <a:cubicBezTo>
                    <a:pt x="189754" y="425681"/>
                    <a:pt x="119550" y="426697"/>
                    <a:pt x="66231" y="387733"/>
                  </a:cubicBezTo>
                  <a:cubicBezTo>
                    <a:pt x="66485" y="349277"/>
                    <a:pt x="85527" y="308029"/>
                    <a:pt x="123486" y="293687"/>
                  </a:cubicBezTo>
                  <a:cubicBezTo>
                    <a:pt x="132118" y="222867"/>
                    <a:pt x="162714" y="157632"/>
                    <a:pt x="188231" y="91634"/>
                  </a:cubicBezTo>
                  <a:cubicBezTo>
                    <a:pt x="161825" y="80466"/>
                    <a:pt x="112187" y="61682"/>
                    <a:pt x="129833" y="24368"/>
                  </a:cubicBezTo>
                  <a:moveTo>
                    <a:pt x="189754" y="180477"/>
                  </a:moveTo>
                  <a:cubicBezTo>
                    <a:pt x="154208" y="226421"/>
                    <a:pt x="141005" y="290895"/>
                    <a:pt x="163729" y="345850"/>
                  </a:cubicBezTo>
                  <a:cubicBezTo>
                    <a:pt x="186961" y="340647"/>
                    <a:pt x="222507" y="354354"/>
                    <a:pt x="234060" y="327067"/>
                  </a:cubicBezTo>
                  <a:cubicBezTo>
                    <a:pt x="247644" y="297748"/>
                    <a:pt x="272145" y="250916"/>
                    <a:pt x="228601" y="236828"/>
                  </a:cubicBezTo>
                  <a:cubicBezTo>
                    <a:pt x="220984" y="252312"/>
                    <a:pt x="213367" y="267923"/>
                    <a:pt x="205877" y="283661"/>
                  </a:cubicBezTo>
                  <a:cubicBezTo>
                    <a:pt x="217049" y="283407"/>
                    <a:pt x="239392" y="283026"/>
                    <a:pt x="250564" y="282899"/>
                  </a:cubicBezTo>
                  <a:cubicBezTo>
                    <a:pt x="231013" y="311075"/>
                    <a:pt x="178963" y="339378"/>
                    <a:pt x="160175" y="294956"/>
                  </a:cubicBezTo>
                  <a:cubicBezTo>
                    <a:pt x="157889" y="253074"/>
                    <a:pt x="167792" y="197611"/>
                    <a:pt x="207654" y="176035"/>
                  </a:cubicBezTo>
                  <a:cubicBezTo>
                    <a:pt x="246120" y="174766"/>
                    <a:pt x="283317" y="186061"/>
                    <a:pt x="320768" y="193549"/>
                  </a:cubicBezTo>
                  <a:cubicBezTo>
                    <a:pt x="318990" y="204591"/>
                    <a:pt x="315563" y="226548"/>
                    <a:pt x="313785" y="237463"/>
                  </a:cubicBezTo>
                  <a:cubicBezTo>
                    <a:pt x="319625" y="222360"/>
                    <a:pt x="325338" y="207129"/>
                    <a:pt x="331051" y="192026"/>
                  </a:cubicBezTo>
                  <a:cubicBezTo>
                    <a:pt x="285856" y="181238"/>
                    <a:pt x="234822" y="157505"/>
                    <a:pt x="189754" y="18047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任意多边形: 形状 105"/>
            <p:cNvSpPr/>
            <p:nvPr/>
          </p:nvSpPr>
          <p:spPr>
            <a:xfrm>
              <a:off x="8306" y="5997"/>
              <a:ext cx="241" cy="349"/>
            </a:xfrm>
            <a:custGeom>
              <a:avLst/>
              <a:gdLst>
                <a:gd name="connsiteX0" fmla="*/ 15259 w 153309"/>
                <a:gd name="connsiteY0" fmla="*/ 82623 h 221424"/>
                <a:gd name="connsiteX1" fmla="*/ 145638 w 153309"/>
                <a:gd name="connsiteY1" fmla="*/ 0 h 221424"/>
                <a:gd name="connsiteX2" fmla="*/ 151224 w 153309"/>
                <a:gd name="connsiteY2" fmla="*/ 137832 h 221424"/>
                <a:gd name="connsiteX3" fmla="*/ 108695 w 153309"/>
                <a:gd name="connsiteY3" fmla="*/ 197611 h 221424"/>
                <a:gd name="connsiteX4" fmla="*/ 90541 w 153309"/>
                <a:gd name="connsiteY4" fmla="*/ 58382 h 221424"/>
                <a:gd name="connsiteX5" fmla="*/ 69340 w 153309"/>
                <a:gd name="connsiteY5" fmla="*/ 148493 h 221424"/>
                <a:gd name="connsiteX6" fmla="*/ 46997 w 153309"/>
                <a:gd name="connsiteY6" fmla="*/ 171085 h 221424"/>
                <a:gd name="connsiteX7" fmla="*/ 85590 w 153309"/>
                <a:gd name="connsiteY7" fmla="*/ 166008 h 221424"/>
                <a:gd name="connsiteX8" fmla="*/ 81655 w 153309"/>
                <a:gd name="connsiteY8" fmla="*/ 217791 h 221424"/>
                <a:gd name="connsiteX9" fmla="*/ 15259 w 153309"/>
                <a:gd name="connsiteY9" fmla="*/ 82623 h 2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09" h="221424">
                  <a:moveTo>
                    <a:pt x="15259" y="82623"/>
                  </a:moveTo>
                  <a:cubicBezTo>
                    <a:pt x="51186" y="44929"/>
                    <a:pt x="101459" y="26018"/>
                    <a:pt x="145638" y="0"/>
                  </a:cubicBezTo>
                  <a:cubicBezTo>
                    <a:pt x="133451" y="45944"/>
                    <a:pt x="140052" y="92523"/>
                    <a:pt x="151224" y="137832"/>
                  </a:cubicBezTo>
                  <a:cubicBezTo>
                    <a:pt x="162269" y="168293"/>
                    <a:pt x="126722" y="181619"/>
                    <a:pt x="108695" y="197611"/>
                  </a:cubicBezTo>
                  <a:cubicBezTo>
                    <a:pt x="84321" y="154839"/>
                    <a:pt x="76577" y="105849"/>
                    <a:pt x="90541" y="58382"/>
                  </a:cubicBezTo>
                  <a:cubicBezTo>
                    <a:pt x="66167" y="82623"/>
                    <a:pt x="67055" y="116383"/>
                    <a:pt x="69340" y="148493"/>
                  </a:cubicBezTo>
                  <a:cubicBezTo>
                    <a:pt x="61850" y="155982"/>
                    <a:pt x="54487" y="163597"/>
                    <a:pt x="46997" y="171085"/>
                  </a:cubicBezTo>
                  <a:cubicBezTo>
                    <a:pt x="56645" y="169816"/>
                    <a:pt x="75942" y="167277"/>
                    <a:pt x="85590" y="166008"/>
                  </a:cubicBezTo>
                  <a:cubicBezTo>
                    <a:pt x="84575" y="178954"/>
                    <a:pt x="82670" y="204845"/>
                    <a:pt x="81655" y="217791"/>
                  </a:cubicBezTo>
                  <a:cubicBezTo>
                    <a:pt x="3834" y="242793"/>
                    <a:pt x="-18510" y="132375"/>
                    <a:pt x="15259" y="826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任意多边形: 形状 106"/>
            <p:cNvSpPr/>
            <p:nvPr/>
          </p:nvSpPr>
          <p:spPr>
            <a:xfrm>
              <a:off x="9613" y="6016"/>
              <a:ext cx="1219" cy="1010"/>
            </a:xfrm>
            <a:custGeom>
              <a:avLst/>
              <a:gdLst>
                <a:gd name="connsiteX0" fmla="*/ 516691 w 773993"/>
                <a:gd name="connsiteY0" fmla="*/ 0 h 641273"/>
                <a:gd name="connsiteX1" fmla="*/ 584737 w 773993"/>
                <a:gd name="connsiteY1" fmla="*/ 26526 h 641273"/>
                <a:gd name="connsiteX2" fmla="*/ 652275 w 773993"/>
                <a:gd name="connsiteY2" fmla="*/ 220710 h 641273"/>
                <a:gd name="connsiteX3" fmla="*/ 637802 w 773993"/>
                <a:gd name="connsiteY3" fmla="*/ 227183 h 641273"/>
                <a:gd name="connsiteX4" fmla="*/ 589688 w 773993"/>
                <a:gd name="connsiteY4" fmla="*/ 105342 h 641273"/>
                <a:gd name="connsiteX5" fmla="*/ 456516 w 773993"/>
                <a:gd name="connsiteY5" fmla="*/ 122222 h 641273"/>
                <a:gd name="connsiteX6" fmla="*/ 582832 w 773993"/>
                <a:gd name="connsiteY6" fmla="*/ 116510 h 641273"/>
                <a:gd name="connsiteX7" fmla="*/ 623838 w 773993"/>
                <a:gd name="connsiteY7" fmla="*/ 231117 h 641273"/>
                <a:gd name="connsiteX8" fmla="*/ 528751 w 773993"/>
                <a:gd name="connsiteY8" fmla="*/ 231498 h 641273"/>
                <a:gd name="connsiteX9" fmla="*/ 549444 w 773993"/>
                <a:gd name="connsiteY9" fmla="*/ 281122 h 641273"/>
                <a:gd name="connsiteX10" fmla="*/ 611904 w 773993"/>
                <a:gd name="connsiteY10" fmla="*/ 279853 h 641273"/>
                <a:gd name="connsiteX11" fmla="*/ 627265 w 773993"/>
                <a:gd name="connsiteY11" fmla="*/ 238986 h 641273"/>
                <a:gd name="connsiteX12" fmla="*/ 676395 w 773993"/>
                <a:gd name="connsiteY12" fmla="*/ 236194 h 641273"/>
                <a:gd name="connsiteX13" fmla="*/ 709656 w 773993"/>
                <a:gd name="connsiteY13" fmla="*/ 328589 h 641273"/>
                <a:gd name="connsiteX14" fmla="*/ 518595 w 773993"/>
                <a:gd name="connsiteY14" fmla="*/ 347500 h 641273"/>
                <a:gd name="connsiteX15" fmla="*/ 625615 w 773993"/>
                <a:gd name="connsiteY15" fmla="*/ 364888 h 641273"/>
                <a:gd name="connsiteX16" fmla="*/ 730730 w 773993"/>
                <a:gd name="connsiteY16" fmla="*/ 318309 h 641273"/>
                <a:gd name="connsiteX17" fmla="*/ 711434 w 773993"/>
                <a:gd name="connsiteY17" fmla="*/ 227944 h 641273"/>
                <a:gd name="connsiteX18" fmla="*/ 738220 w 773993"/>
                <a:gd name="connsiteY18" fmla="*/ 362096 h 641273"/>
                <a:gd name="connsiteX19" fmla="*/ 474162 w 773993"/>
                <a:gd name="connsiteY19" fmla="*/ 414767 h 641273"/>
                <a:gd name="connsiteX20" fmla="*/ 334008 w 773993"/>
                <a:gd name="connsiteY20" fmla="*/ 594989 h 641273"/>
                <a:gd name="connsiteX21" fmla="*/ 245523 w 773993"/>
                <a:gd name="connsiteY21" fmla="*/ 640426 h 641273"/>
                <a:gd name="connsiteX22" fmla="*/ 192331 w 773993"/>
                <a:gd name="connsiteY22" fmla="*/ 540542 h 641273"/>
                <a:gd name="connsiteX23" fmla="*/ 257584 w 773993"/>
                <a:gd name="connsiteY23" fmla="*/ 604127 h 641273"/>
                <a:gd name="connsiteX24" fmla="*/ 394183 w 773993"/>
                <a:gd name="connsiteY24" fmla="*/ 477971 h 641273"/>
                <a:gd name="connsiteX25" fmla="*/ 393929 w 773993"/>
                <a:gd name="connsiteY25" fmla="*/ 416290 h 641273"/>
                <a:gd name="connsiteX26" fmla="*/ 281831 w 773993"/>
                <a:gd name="connsiteY26" fmla="*/ 577856 h 641273"/>
                <a:gd name="connsiteX27" fmla="*/ 222672 w 773993"/>
                <a:gd name="connsiteY27" fmla="*/ 484571 h 641273"/>
                <a:gd name="connsiteX28" fmla="*/ 79852 w 773993"/>
                <a:gd name="connsiteY28" fmla="*/ 318690 h 641273"/>
                <a:gd name="connsiteX29" fmla="*/ 1143 w 773993"/>
                <a:gd name="connsiteY29" fmla="*/ 368822 h 641273"/>
                <a:gd name="connsiteX30" fmla="*/ 0 w 773993"/>
                <a:gd name="connsiteY30" fmla="*/ 51528 h 641273"/>
                <a:gd name="connsiteX31" fmla="*/ 29453 w 773993"/>
                <a:gd name="connsiteY31" fmla="*/ 61301 h 641273"/>
                <a:gd name="connsiteX32" fmla="*/ 18027 w 773993"/>
                <a:gd name="connsiteY32" fmla="*/ 173877 h 641273"/>
                <a:gd name="connsiteX33" fmla="*/ 47480 w 773993"/>
                <a:gd name="connsiteY33" fmla="*/ 182634 h 641273"/>
                <a:gd name="connsiteX34" fmla="*/ 44306 w 773993"/>
                <a:gd name="connsiteY34" fmla="*/ 129964 h 641273"/>
                <a:gd name="connsiteX35" fmla="*/ 71346 w 773993"/>
                <a:gd name="connsiteY35" fmla="*/ 175527 h 641273"/>
                <a:gd name="connsiteX36" fmla="*/ 43036 w 773993"/>
                <a:gd name="connsiteY36" fmla="*/ 232767 h 641273"/>
                <a:gd name="connsiteX37" fmla="*/ 14092 w 773993"/>
                <a:gd name="connsiteY37" fmla="*/ 226167 h 641273"/>
                <a:gd name="connsiteX38" fmla="*/ 14346 w 773993"/>
                <a:gd name="connsiteY38" fmla="*/ 331509 h 641273"/>
                <a:gd name="connsiteX39" fmla="*/ 52812 w 773993"/>
                <a:gd name="connsiteY39" fmla="*/ 330239 h 641273"/>
                <a:gd name="connsiteX40" fmla="*/ 44433 w 773993"/>
                <a:gd name="connsiteY40" fmla="*/ 293306 h 641273"/>
                <a:gd name="connsiteX41" fmla="*/ 68554 w 773993"/>
                <a:gd name="connsiteY41" fmla="*/ 311075 h 641273"/>
                <a:gd name="connsiteX42" fmla="*/ 96864 w 773993"/>
                <a:gd name="connsiteY42" fmla="*/ 247235 h 641273"/>
                <a:gd name="connsiteX43" fmla="*/ 133426 w 773993"/>
                <a:gd name="connsiteY43" fmla="*/ 302191 h 641273"/>
                <a:gd name="connsiteX44" fmla="*/ 172400 w 773993"/>
                <a:gd name="connsiteY44" fmla="*/ 251170 h 641273"/>
                <a:gd name="connsiteX45" fmla="*/ 130633 w 773993"/>
                <a:gd name="connsiteY45" fmla="*/ 243047 h 641273"/>
                <a:gd name="connsiteX46" fmla="*/ 159451 w 773993"/>
                <a:gd name="connsiteY46" fmla="*/ 202560 h 641273"/>
                <a:gd name="connsiteX47" fmla="*/ 191569 w 773993"/>
                <a:gd name="connsiteY47" fmla="*/ 231244 h 641273"/>
                <a:gd name="connsiteX48" fmla="*/ 255299 w 773993"/>
                <a:gd name="connsiteY48" fmla="*/ 122856 h 641273"/>
                <a:gd name="connsiteX49" fmla="*/ 278531 w 773993"/>
                <a:gd name="connsiteY49" fmla="*/ 171593 h 641273"/>
                <a:gd name="connsiteX50" fmla="*/ 267613 w 773993"/>
                <a:gd name="connsiteY50" fmla="*/ 240509 h 641273"/>
                <a:gd name="connsiteX51" fmla="*/ 294907 w 773993"/>
                <a:gd name="connsiteY51" fmla="*/ 200657 h 641273"/>
                <a:gd name="connsiteX52" fmla="*/ 327788 w 773993"/>
                <a:gd name="connsiteY52" fmla="*/ 247870 h 641273"/>
                <a:gd name="connsiteX53" fmla="*/ 320805 w 773993"/>
                <a:gd name="connsiteY53" fmla="*/ 302318 h 641273"/>
                <a:gd name="connsiteX54" fmla="*/ 357875 w 773993"/>
                <a:gd name="connsiteY54" fmla="*/ 276680 h 641273"/>
                <a:gd name="connsiteX55" fmla="*/ 396849 w 773993"/>
                <a:gd name="connsiteY55" fmla="*/ 341281 h 641273"/>
                <a:gd name="connsiteX56" fmla="*/ 353813 w 773993"/>
                <a:gd name="connsiteY56" fmla="*/ 319705 h 641273"/>
                <a:gd name="connsiteX57" fmla="*/ 399388 w 773993"/>
                <a:gd name="connsiteY57" fmla="*/ 389637 h 641273"/>
                <a:gd name="connsiteX58" fmla="*/ 434300 w 773993"/>
                <a:gd name="connsiteY58" fmla="*/ 345343 h 641273"/>
                <a:gd name="connsiteX59" fmla="*/ 483176 w 773993"/>
                <a:gd name="connsiteY59" fmla="*/ 341535 h 641273"/>
                <a:gd name="connsiteX60" fmla="*/ 450930 w 773993"/>
                <a:gd name="connsiteY60" fmla="*/ 259039 h 641273"/>
                <a:gd name="connsiteX61" fmla="*/ 455247 w 773993"/>
                <a:gd name="connsiteY61" fmla="*/ 310186 h 641273"/>
                <a:gd name="connsiteX62" fmla="*/ 410052 w 773993"/>
                <a:gd name="connsiteY62" fmla="*/ 248505 h 641273"/>
                <a:gd name="connsiteX63" fmla="*/ 454993 w 773993"/>
                <a:gd name="connsiteY63" fmla="*/ 217917 h 641273"/>
                <a:gd name="connsiteX64" fmla="*/ 379203 w 773993"/>
                <a:gd name="connsiteY64" fmla="*/ 150270 h 641273"/>
                <a:gd name="connsiteX65" fmla="*/ 428079 w 773993"/>
                <a:gd name="connsiteY65" fmla="*/ 141894 h 641273"/>
                <a:gd name="connsiteX66" fmla="*/ 328549 w 773993"/>
                <a:gd name="connsiteY66" fmla="*/ 78562 h 641273"/>
                <a:gd name="connsiteX67" fmla="*/ 423890 w 773993"/>
                <a:gd name="connsiteY67" fmla="*/ 66124 h 641273"/>
                <a:gd name="connsiteX68" fmla="*/ 455754 w 773993"/>
                <a:gd name="connsiteY68" fmla="*/ 75389 h 641273"/>
                <a:gd name="connsiteX69" fmla="*/ 449280 w 773993"/>
                <a:gd name="connsiteY69" fmla="*/ 29191 h 641273"/>
                <a:gd name="connsiteX70" fmla="*/ 492316 w 773993"/>
                <a:gd name="connsiteY70" fmla="*/ 28049 h 641273"/>
                <a:gd name="connsiteX71" fmla="*/ 486604 w 773993"/>
                <a:gd name="connsiteY71" fmla="*/ 73231 h 641273"/>
                <a:gd name="connsiteX72" fmla="*/ 545382 w 773993"/>
                <a:gd name="connsiteY72" fmla="*/ 62570 h 641273"/>
                <a:gd name="connsiteX73" fmla="*/ 516691 w 773993"/>
                <a:gd name="connsiteY73" fmla="*/ 0 h 641273"/>
                <a:gd name="connsiteX74" fmla="*/ 516437 w 773993"/>
                <a:gd name="connsiteY74" fmla="*/ 183396 h 641273"/>
                <a:gd name="connsiteX75" fmla="*/ 522912 w 773993"/>
                <a:gd name="connsiteY75" fmla="*/ 221471 h 641273"/>
                <a:gd name="connsiteX76" fmla="*/ 570137 w 773993"/>
                <a:gd name="connsiteY76" fmla="*/ 219060 h 641273"/>
                <a:gd name="connsiteX77" fmla="*/ 558077 w 773993"/>
                <a:gd name="connsiteY77" fmla="*/ 177177 h 641273"/>
                <a:gd name="connsiteX78" fmla="*/ 516437 w 773993"/>
                <a:gd name="connsiteY78" fmla="*/ 183396 h 641273"/>
                <a:gd name="connsiteX79" fmla="*/ 236764 w 773993"/>
                <a:gd name="connsiteY79" fmla="*/ 340774 h 641273"/>
                <a:gd name="connsiteX80" fmla="*/ 253775 w 773993"/>
                <a:gd name="connsiteY80" fmla="*/ 405629 h 641273"/>
                <a:gd name="connsiteX81" fmla="*/ 286656 w 773993"/>
                <a:gd name="connsiteY81" fmla="*/ 374153 h 641273"/>
                <a:gd name="connsiteX82" fmla="*/ 267740 w 773993"/>
                <a:gd name="connsiteY82" fmla="*/ 442181 h 641273"/>
                <a:gd name="connsiteX83" fmla="*/ 216706 w 773993"/>
                <a:gd name="connsiteY83" fmla="*/ 451827 h 641273"/>
                <a:gd name="connsiteX84" fmla="*/ 289702 w 773993"/>
                <a:gd name="connsiteY84" fmla="*/ 476956 h 641273"/>
                <a:gd name="connsiteX85" fmla="*/ 317632 w 773993"/>
                <a:gd name="connsiteY85" fmla="*/ 416797 h 641273"/>
                <a:gd name="connsiteX86" fmla="*/ 236764 w 773993"/>
                <a:gd name="connsiteY86" fmla="*/ 340774 h 641273"/>
                <a:gd name="connsiteX87" fmla="*/ 351147 w 773993"/>
                <a:gd name="connsiteY87" fmla="*/ 422762 h 641273"/>
                <a:gd name="connsiteX88" fmla="*/ 337944 w 773993"/>
                <a:gd name="connsiteY88" fmla="*/ 475560 h 641273"/>
                <a:gd name="connsiteX89" fmla="*/ 351147 w 773993"/>
                <a:gd name="connsiteY89" fmla="*/ 422762 h 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73993" h="641273">
                  <a:moveTo>
                    <a:pt x="516691" y="0"/>
                  </a:moveTo>
                  <a:cubicBezTo>
                    <a:pt x="540558" y="3300"/>
                    <a:pt x="575596" y="-3300"/>
                    <a:pt x="584737" y="26526"/>
                  </a:cubicBezTo>
                  <a:cubicBezTo>
                    <a:pt x="613047" y="88842"/>
                    <a:pt x="638183" y="153443"/>
                    <a:pt x="652275" y="220710"/>
                  </a:cubicBezTo>
                  <a:cubicBezTo>
                    <a:pt x="648720" y="222233"/>
                    <a:pt x="641357" y="225533"/>
                    <a:pt x="637802" y="227183"/>
                  </a:cubicBezTo>
                  <a:cubicBezTo>
                    <a:pt x="611396" y="194818"/>
                    <a:pt x="611777" y="143036"/>
                    <a:pt x="589688" y="105342"/>
                  </a:cubicBezTo>
                  <a:cubicBezTo>
                    <a:pt x="544747" y="103565"/>
                    <a:pt x="498791" y="104707"/>
                    <a:pt x="456516" y="122222"/>
                  </a:cubicBezTo>
                  <a:cubicBezTo>
                    <a:pt x="498537" y="122729"/>
                    <a:pt x="541573" y="107118"/>
                    <a:pt x="582832" y="116510"/>
                  </a:cubicBezTo>
                  <a:cubicBezTo>
                    <a:pt x="606065" y="150524"/>
                    <a:pt x="612412" y="192280"/>
                    <a:pt x="623838" y="231117"/>
                  </a:cubicBezTo>
                  <a:cubicBezTo>
                    <a:pt x="594385" y="255485"/>
                    <a:pt x="560108" y="246093"/>
                    <a:pt x="528751" y="231498"/>
                  </a:cubicBezTo>
                  <a:cubicBezTo>
                    <a:pt x="535607" y="247997"/>
                    <a:pt x="542589" y="264496"/>
                    <a:pt x="549444" y="281122"/>
                  </a:cubicBezTo>
                  <a:cubicBezTo>
                    <a:pt x="570137" y="280742"/>
                    <a:pt x="591084" y="280361"/>
                    <a:pt x="611904" y="279853"/>
                  </a:cubicBezTo>
                  <a:cubicBezTo>
                    <a:pt x="614570" y="265004"/>
                    <a:pt x="619648" y="251424"/>
                    <a:pt x="627265" y="238986"/>
                  </a:cubicBezTo>
                  <a:cubicBezTo>
                    <a:pt x="643388" y="234924"/>
                    <a:pt x="659765" y="234036"/>
                    <a:pt x="676395" y="236194"/>
                  </a:cubicBezTo>
                  <a:cubicBezTo>
                    <a:pt x="700135" y="261069"/>
                    <a:pt x="705975" y="295718"/>
                    <a:pt x="709656" y="328589"/>
                  </a:cubicBezTo>
                  <a:cubicBezTo>
                    <a:pt x="648466" y="349404"/>
                    <a:pt x="582452" y="372122"/>
                    <a:pt x="518595" y="347500"/>
                  </a:cubicBezTo>
                  <a:cubicBezTo>
                    <a:pt x="541065" y="386845"/>
                    <a:pt x="589561" y="372757"/>
                    <a:pt x="625615" y="364888"/>
                  </a:cubicBezTo>
                  <a:cubicBezTo>
                    <a:pt x="662177" y="354227"/>
                    <a:pt x="702801" y="346104"/>
                    <a:pt x="730730" y="318309"/>
                  </a:cubicBezTo>
                  <a:cubicBezTo>
                    <a:pt x="742029" y="287214"/>
                    <a:pt x="719051" y="257008"/>
                    <a:pt x="711434" y="227944"/>
                  </a:cubicBezTo>
                  <a:cubicBezTo>
                    <a:pt x="772370" y="235178"/>
                    <a:pt x="802204" y="338743"/>
                    <a:pt x="738220" y="362096"/>
                  </a:cubicBezTo>
                  <a:cubicBezTo>
                    <a:pt x="654560" y="395094"/>
                    <a:pt x="564044" y="412228"/>
                    <a:pt x="474162" y="414767"/>
                  </a:cubicBezTo>
                  <a:cubicBezTo>
                    <a:pt x="437981" y="482287"/>
                    <a:pt x="386439" y="539907"/>
                    <a:pt x="334008" y="594989"/>
                  </a:cubicBezTo>
                  <a:cubicBezTo>
                    <a:pt x="309761" y="617327"/>
                    <a:pt x="281704" y="646645"/>
                    <a:pt x="245523" y="640426"/>
                  </a:cubicBezTo>
                  <a:cubicBezTo>
                    <a:pt x="210358" y="620373"/>
                    <a:pt x="175700" y="584328"/>
                    <a:pt x="192331" y="540542"/>
                  </a:cubicBezTo>
                  <a:cubicBezTo>
                    <a:pt x="217086" y="558437"/>
                    <a:pt x="237145" y="581663"/>
                    <a:pt x="257584" y="604127"/>
                  </a:cubicBezTo>
                  <a:cubicBezTo>
                    <a:pt x="312046" y="573287"/>
                    <a:pt x="356352" y="527089"/>
                    <a:pt x="394183" y="477971"/>
                  </a:cubicBezTo>
                  <a:cubicBezTo>
                    <a:pt x="412083" y="460076"/>
                    <a:pt x="398626" y="436469"/>
                    <a:pt x="393929" y="416290"/>
                  </a:cubicBezTo>
                  <a:cubicBezTo>
                    <a:pt x="388090" y="485333"/>
                    <a:pt x="335659" y="540034"/>
                    <a:pt x="281831" y="577856"/>
                  </a:cubicBezTo>
                  <a:cubicBezTo>
                    <a:pt x="241080" y="572525"/>
                    <a:pt x="222545" y="521377"/>
                    <a:pt x="222672" y="484571"/>
                  </a:cubicBezTo>
                  <a:cubicBezTo>
                    <a:pt x="168972" y="434693"/>
                    <a:pt x="124920" y="376184"/>
                    <a:pt x="79852" y="318690"/>
                  </a:cubicBezTo>
                  <a:cubicBezTo>
                    <a:pt x="75917" y="360700"/>
                    <a:pt x="33515" y="362984"/>
                    <a:pt x="1143" y="368822"/>
                  </a:cubicBezTo>
                  <a:cubicBezTo>
                    <a:pt x="1143" y="262973"/>
                    <a:pt x="1016" y="157251"/>
                    <a:pt x="0" y="51528"/>
                  </a:cubicBezTo>
                  <a:cubicBezTo>
                    <a:pt x="7363" y="53940"/>
                    <a:pt x="22090" y="58890"/>
                    <a:pt x="29453" y="61301"/>
                  </a:cubicBezTo>
                  <a:cubicBezTo>
                    <a:pt x="17392" y="97473"/>
                    <a:pt x="11299" y="135929"/>
                    <a:pt x="18027" y="173877"/>
                  </a:cubicBezTo>
                  <a:cubicBezTo>
                    <a:pt x="25390" y="176035"/>
                    <a:pt x="40117" y="180477"/>
                    <a:pt x="47480" y="182634"/>
                  </a:cubicBezTo>
                  <a:cubicBezTo>
                    <a:pt x="46718" y="169435"/>
                    <a:pt x="45068" y="143163"/>
                    <a:pt x="44306" y="129964"/>
                  </a:cubicBezTo>
                  <a:cubicBezTo>
                    <a:pt x="54208" y="144305"/>
                    <a:pt x="69061" y="157124"/>
                    <a:pt x="71346" y="175527"/>
                  </a:cubicBezTo>
                  <a:cubicBezTo>
                    <a:pt x="58778" y="193169"/>
                    <a:pt x="41894" y="209033"/>
                    <a:pt x="43036" y="232767"/>
                  </a:cubicBezTo>
                  <a:cubicBezTo>
                    <a:pt x="35800" y="231117"/>
                    <a:pt x="21328" y="227817"/>
                    <a:pt x="14092" y="226167"/>
                  </a:cubicBezTo>
                  <a:cubicBezTo>
                    <a:pt x="13203" y="261323"/>
                    <a:pt x="13330" y="296353"/>
                    <a:pt x="14346" y="331509"/>
                  </a:cubicBezTo>
                  <a:cubicBezTo>
                    <a:pt x="23867" y="331255"/>
                    <a:pt x="43163" y="330620"/>
                    <a:pt x="52812" y="330239"/>
                  </a:cubicBezTo>
                  <a:cubicBezTo>
                    <a:pt x="50019" y="317928"/>
                    <a:pt x="47226" y="305617"/>
                    <a:pt x="44433" y="293306"/>
                  </a:cubicBezTo>
                  <a:cubicBezTo>
                    <a:pt x="50526" y="297749"/>
                    <a:pt x="62587" y="306633"/>
                    <a:pt x="68554" y="311075"/>
                  </a:cubicBezTo>
                  <a:cubicBezTo>
                    <a:pt x="77059" y="289372"/>
                    <a:pt x="86454" y="268050"/>
                    <a:pt x="96864" y="247235"/>
                  </a:cubicBezTo>
                  <a:cubicBezTo>
                    <a:pt x="108670" y="265639"/>
                    <a:pt x="119842" y="284676"/>
                    <a:pt x="133426" y="302191"/>
                  </a:cubicBezTo>
                  <a:cubicBezTo>
                    <a:pt x="161736" y="304348"/>
                    <a:pt x="161863" y="269319"/>
                    <a:pt x="172400" y="251170"/>
                  </a:cubicBezTo>
                  <a:cubicBezTo>
                    <a:pt x="161990" y="249139"/>
                    <a:pt x="141043" y="245078"/>
                    <a:pt x="130633" y="243047"/>
                  </a:cubicBezTo>
                  <a:cubicBezTo>
                    <a:pt x="140154" y="229467"/>
                    <a:pt x="149802" y="216014"/>
                    <a:pt x="159451" y="202560"/>
                  </a:cubicBezTo>
                  <a:cubicBezTo>
                    <a:pt x="170114" y="212079"/>
                    <a:pt x="180778" y="221725"/>
                    <a:pt x="191569" y="231244"/>
                  </a:cubicBezTo>
                  <a:cubicBezTo>
                    <a:pt x="204391" y="190630"/>
                    <a:pt x="233717" y="158774"/>
                    <a:pt x="255299" y="122856"/>
                  </a:cubicBezTo>
                  <a:cubicBezTo>
                    <a:pt x="263170" y="138975"/>
                    <a:pt x="270914" y="155220"/>
                    <a:pt x="278531" y="171593"/>
                  </a:cubicBezTo>
                  <a:cubicBezTo>
                    <a:pt x="266090" y="193169"/>
                    <a:pt x="248316" y="216394"/>
                    <a:pt x="267613" y="240509"/>
                  </a:cubicBezTo>
                  <a:cubicBezTo>
                    <a:pt x="274341" y="230609"/>
                    <a:pt x="288052" y="210683"/>
                    <a:pt x="294907" y="200657"/>
                  </a:cubicBezTo>
                  <a:cubicBezTo>
                    <a:pt x="305952" y="216394"/>
                    <a:pt x="316870" y="232005"/>
                    <a:pt x="327788" y="247870"/>
                  </a:cubicBezTo>
                  <a:cubicBezTo>
                    <a:pt x="324106" y="265511"/>
                    <a:pt x="304429" y="285564"/>
                    <a:pt x="320805" y="302318"/>
                  </a:cubicBezTo>
                  <a:cubicBezTo>
                    <a:pt x="333373" y="294195"/>
                    <a:pt x="345815" y="285564"/>
                    <a:pt x="357875" y="276680"/>
                  </a:cubicBezTo>
                  <a:cubicBezTo>
                    <a:pt x="377299" y="293941"/>
                    <a:pt x="391136" y="315517"/>
                    <a:pt x="396849" y="341281"/>
                  </a:cubicBezTo>
                  <a:cubicBezTo>
                    <a:pt x="386058" y="335824"/>
                    <a:pt x="364604" y="325163"/>
                    <a:pt x="353813" y="319705"/>
                  </a:cubicBezTo>
                  <a:cubicBezTo>
                    <a:pt x="366889" y="344327"/>
                    <a:pt x="382377" y="367553"/>
                    <a:pt x="399388" y="389637"/>
                  </a:cubicBezTo>
                  <a:cubicBezTo>
                    <a:pt x="411195" y="374915"/>
                    <a:pt x="422747" y="360192"/>
                    <a:pt x="434300" y="345343"/>
                  </a:cubicBezTo>
                  <a:cubicBezTo>
                    <a:pt x="450549" y="344073"/>
                    <a:pt x="466799" y="342804"/>
                    <a:pt x="483176" y="341535"/>
                  </a:cubicBezTo>
                  <a:cubicBezTo>
                    <a:pt x="478098" y="311963"/>
                    <a:pt x="469211" y="283153"/>
                    <a:pt x="450930" y="259039"/>
                  </a:cubicBezTo>
                  <a:cubicBezTo>
                    <a:pt x="452200" y="276046"/>
                    <a:pt x="453723" y="293053"/>
                    <a:pt x="455247" y="310186"/>
                  </a:cubicBezTo>
                  <a:cubicBezTo>
                    <a:pt x="433665" y="294829"/>
                    <a:pt x="418685" y="273253"/>
                    <a:pt x="410052" y="248505"/>
                  </a:cubicBezTo>
                  <a:cubicBezTo>
                    <a:pt x="425032" y="238224"/>
                    <a:pt x="440013" y="228071"/>
                    <a:pt x="454993" y="217917"/>
                  </a:cubicBezTo>
                  <a:cubicBezTo>
                    <a:pt x="418939" y="208272"/>
                    <a:pt x="386693" y="189869"/>
                    <a:pt x="379203" y="150270"/>
                  </a:cubicBezTo>
                  <a:cubicBezTo>
                    <a:pt x="391390" y="148240"/>
                    <a:pt x="415892" y="144051"/>
                    <a:pt x="428079" y="141894"/>
                  </a:cubicBezTo>
                  <a:cubicBezTo>
                    <a:pt x="394310" y="119683"/>
                    <a:pt x="347592" y="119937"/>
                    <a:pt x="328549" y="78562"/>
                  </a:cubicBezTo>
                  <a:cubicBezTo>
                    <a:pt x="360668" y="77420"/>
                    <a:pt x="392660" y="73739"/>
                    <a:pt x="423890" y="66124"/>
                  </a:cubicBezTo>
                  <a:cubicBezTo>
                    <a:pt x="434554" y="69170"/>
                    <a:pt x="445090" y="72216"/>
                    <a:pt x="455754" y="75389"/>
                  </a:cubicBezTo>
                  <a:cubicBezTo>
                    <a:pt x="453596" y="60032"/>
                    <a:pt x="451438" y="44548"/>
                    <a:pt x="449280" y="29191"/>
                  </a:cubicBezTo>
                  <a:cubicBezTo>
                    <a:pt x="463625" y="28810"/>
                    <a:pt x="477971" y="28430"/>
                    <a:pt x="492316" y="28049"/>
                  </a:cubicBezTo>
                  <a:cubicBezTo>
                    <a:pt x="490412" y="43025"/>
                    <a:pt x="488381" y="58128"/>
                    <a:pt x="486604" y="73231"/>
                  </a:cubicBezTo>
                  <a:cubicBezTo>
                    <a:pt x="505265" y="69043"/>
                    <a:pt x="537003" y="86939"/>
                    <a:pt x="545382" y="62570"/>
                  </a:cubicBezTo>
                  <a:cubicBezTo>
                    <a:pt x="537638" y="40867"/>
                    <a:pt x="526720" y="20561"/>
                    <a:pt x="516691" y="0"/>
                  </a:cubicBezTo>
                  <a:moveTo>
                    <a:pt x="516437" y="183396"/>
                  </a:moveTo>
                  <a:cubicBezTo>
                    <a:pt x="518087" y="192915"/>
                    <a:pt x="521261" y="211952"/>
                    <a:pt x="522912" y="221471"/>
                  </a:cubicBezTo>
                  <a:cubicBezTo>
                    <a:pt x="538526" y="220583"/>
                    <a:pt x="554268" y="219821"/>
                    <a:pt x="570137" y="219060"/>
                  </a:cubicBezTo>
                  <a:cubicBezTo>
                    <a:pt x="567090" y="208526"/>
                    <a:pt x="560997" y="187584"/>
                    <a:pt x="558077" y="177177"/>
                  </a:cubicBezTo>
                  <a:cubicBezTo>
                    <a:pt x="544112" y="179208"/>
                    <a:pt x="530275" y="181238"/>
                    <a:pt x="516437" y="183396"/>
                  </a:cubicBezTo>
                  <a:moveTo>
                    <a:pt x="236764" y="340774"/>
                  </a:moveTo>
                  <a:cubicBezTo>
                    <a:pt x="234479" y="364126"/>
                    <a:pt x="241842" y="385956"/>
                    <a:pt x="253775" y="405629"/>
                  </a:cubicBezTo>
                  <a:cubicBezTo>
                    <a:pt x="264693" y="395094"/>
                    <a:pt x="275611" y="384560"/>
                    <a:pt x="286656" y="374153"/>
                  </a:cubicBezTo>
                  <a:cubicBezTo>
                    <a:pt x="283990" y="396744"/>
                    <a:pt x="290845" y="427966"/>
                    <a:pt x="267740" y="442181"/>
                  </a:cubicBezTo>
                  <a:cubicBezTo>
                    <a:pt x="250855" y="446242"/>
                    <a:pt x="233844" y="449542"/>
                    <a:pt x="216706" y="451827"/>
                  </a:cubicBezTo>
                  <a:cubicBezTo>
                    <a:pt x="241080" y="459822"/>
                    <a:pt x="265455" y="468326"/>
                    <a:pt x="289702" y="476956"/>
                  </a:cubicBezTo>
                  <a:cubicBezTo>
                    <a:pt x="299732" y="457284"/>
                    <a:pt x="311157" y="438119"/>
                    <a:pt x="317632" y="416797"/>
                  </a:cubicBezTo>
                  <a:cubicBezTo>
                    <a:pt x="302271" y="382276"/>
                    <a:pt x="275230" y="349531"/>
                    <a:pt x="236764" y="340774"/>
                  </a:cubicBezTo>
                  <a:moveTo>
                    <a:pt x="351147" y="422762"/>
                  </a:moveTo>
                  <a:cubicBezTo>
                    <a:pt x="337309" y="434819"/>
                    <a:pt x="331596" y="458553"/>
                    <a:pt x="337944" y="475560"/>
                  </a:cubicBezTo>
                  <a:cubicBezTo>
                    <a:pt x="358256" y="476956"/>
                    <a:pt x="373617" y="428093"/>
                    <a:pt x="351147" y="42276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任意多边形: 形状 107"/>
            <p:cNvSpPr/>
            <p:nvPr/>
          </p:nvSpPr>
          <p:spPr>
            <a:xfrm>
              <a:off x="10665" y="5995"/>
              <a:ext cx="236" cy="342"/>
            </a:xfrm>
            <a:custGeom>
              <a:avLst/>
              <a:gdLst>
                <a:gd name="connsiteX0" fmla="*/ 9452 w 149892"/>
                <a:gd name="connsiteY0" fmla="*/ 0 h 217322"/>
                <a:gd name="connsiteX1" fmla="*/ 138434 w 149892"/>
                <a:gd name="connsiteY1" fmla="*/ 84781 h 217322"/>
                <a:gd name="connsiteX2" fmla="*/ 97048 w 149892"/>
                <a:gd name="connsiteY2" fmla="*/ 217283 h 217322"/>
                <a:gd name="connsiteX3" fmla="*/ 66707 w 149892"/>
                <a:gd name="connsiteY3" fmla="*/ 163216 h 217322"/>
                <a:gd name="connsiteX4" fmla="*/ 107839 w 149892"/>
                <a:gd name="connsiteY4" fmla="*/ 170704 h 217322"/>
                <a:gd name="connsiteX5" fmla="*/ 84353 w 149892"/>
                <a:gd name="connsiteY5" fmla="*/ 140498 h 217322"/>
                <a:gd name="connsiteX6" fmla="*/ 65691 w 149892"/>
                <a:gd name="connsiteY6" fmla="*/ 54955 h 217322"/>
                <a:gd name="connsiteX7" fmla="*/ 36619 w 149892"/>
                <a:gd name="connsiteY7" fmla="*/ 192915 h 217322"/>
                <a:gd name="connsiteX8" fmla="*/ 946 w 149892"/>
                <a:gd name="connsiteY8" fmla="*/ 138721 h 217322"/>
                <a:gd name="connsiteX9" fmla="*/ 9452 w 149892"/>
                <a:gd name="connsiteY9" fmla="*/ 0 h 21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892" h="217322">
                  <a:moveTo>
                    <a:pt x="9452" y="0"/>
                  </a:moveTo>
                  <a:cubicBezTo>
                    <a:pt x="53250" y="26272"/>
                    <a:pt x="105554" y="44167"/>
                    <a:pt x="138434" y="84781"/>
                  </a:cubicBezTo>
                  <a:cubicBezTo>
                    <a:pt x="159508" y="127171"/>
                    <a:pt x="154684" y="208399"/>
                    <a:pt x="97048" y="217283"/>
                  </a:cubicBezTo>
                  <a:cubicBezTo>
                    <a:pt x="68103" y="218679"/>
                    <a:pt x="68484" y="183142"/>
                    <a:pt x="66707" y="163216"/>
                  </a:cubicBezTo>
                  <a:cubicBezTo>
                    <a:pt x="80290" y="165627"/>
                    <a:pt x="94001" y="168166"/>
                    <a:pt x="107839" y="170704"/>
                  </a:cubicBezTo>
                  <a:cubicBezTo>
                    <a:pt x="99968" y="160677"/>
                    <a:pt x="92097" y="150524"/>
                    <a:pt x="84353" y="140498"/>
                  </a:cubicBezTo>
                  <a:cubicBezTo>
                    <a:pt x="86384" y="110291"/>
                    <a:pt x="85495" y="79323"/>
                    <a:pt x="65691" y="54955"/>
                  </a:cubicBezTo>
                  <a:cubicBezTo>
                    <a:pt x="70261" y="102930"/>
                    <a:pt x="68484" y="153570"/>
                    <a:pt x="36619" y="192915"/>
                  </a:cubicBezTo>
                  <a:cubicBezTo>
                    <a:pt x="25194" y="175908"/>
                    <a:pt x="-5782" y="163470"/>
                    <a:pt x="946" y="138721"/>
                  </a:cubicBezTo>
                  <a:cubicBezTo>
                    <a:pt x="10213" y="93030"/>
                    <a:pt x="15926" y="46579"/>
                    <a:pt x="9452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任意多边形: 形状 110"/>
            <p:cNvSpPr/>
            <p:nvPr/>
          </p:nvSpPr>
          <p:spPr>
            <a:xfrm>
              <a:off x="9348" y="6629"/>
              <a:ext cx="246" cy="330"/>
            </a:xfrm>
            <a:custGeom>
              <a:avLst/>
              <a:gdLst>
                <a:gd name="connsiteX0" fmla="*/ 16377 w 156223"/>
                <a:gd name="connsiteY0" fmla="*/ 65363 h 209441"/>
                <a:gd name="connsiteX1" fmla="*/ 155261 w 156223"/>
                <a:gd name="connsiteY1" fmla="*/ 0 h 209441"/>
                <a:gd name="connsiteX2" fmla="*/ 115779 w 156223"/>
                <a:gd name="connsiteY2" fmla="*/ 188219 h 209441"/>
                <a:gd name="connsiteX3" fmla="*/ 6728 w 156223"/>
                <a:gd name="connsiteY3" fmla="*/ 179969 h 209441"/>
                <a:gd name="connsiteX4" fmla="*/ 52939 w 156223"/>
                <a:gd name="connsiteY4" fmla="*/ 165627 h 209441"/>
                <a:gd name="connsiteX5" fmla="*/ 68935 w 156223"/>
                <a:gd name="connsiteY5" fmla="*/ 134533 h 209441"/>
                <a:gd name="connsiteX6" fmla="*/ 134949 w 156223"/>
                <a:gd name="connsiteY6" fmla="*/ 69424 h 209441"/>
                <a:gd name="connsiteX7" fmla="*/ 0 w 156223"/>
                <a:gd name="connsiteY7" fmla="*/ 123618 h 209441"/>
                <a:gd name="connsiteX8" fmla="*/ 16377 w 156223"/>
                <a:gd name="connsiteY8" fmla="*/ 65363 h 20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223" h="209441">
                  <a:moveTo>
                    <a:pt x="16377" y="65363"/>
                  </a:moveTo>
                  <a:cubicBezTo>
                    <a:pt x="63856" y="46325"/>
                    <a:pt x="113875" y="31729"/>
                    <a:pt x="155261" y="0"/>
                  </a:cubicBezTo>
                  <a:cubicBezTo>
                    <a:pt x="147517" y="61936"/>
                    <a:pt x="178366" y="147351"/>
                    <a:pt x="115779" y="188219"/>
                  </a:cubicBezTo>
                  <a:cubicBezTo>
                    <a:pt x="84676" y="207130"/>
                    <a:pt x="20439" y="228071"/>
                    <a:pt x="6728" y="179969"/>
                  </a:cubicBezTo>
                  <a:cubicBezTo>
                    <a:pt x="-10918" y="144051"/>
                    <a:pt x="53193" y="117399"/>
                    <a:pt x="52939" y="165627"/>
                  </a:cubicBezTo>
                  <a:cubicBezTo>
                    <a:pt x="58144" y="155220"/>
                    <a:pt x="63476" y="144813"/>
                    <a:pt x="68935" y="134533"/>
                  </a:cubicBezTo>
                  <a:cubicBezTo>
                    <a:pt x="99657" y="122348"/>
                    <a:pt x="126443" y="103057"/>
                    <a:pt x="134949" y="69424"/>
                  </a:cubicBezTo>
                  <a:cubicBezTo>
                    <a:pt x="98895" y="105468"/>
                    <a:pt x="51923" y="127679"/>
                    <a:pt x="0" y="123618"/>
                  </a:cubicBezTo>
                  <a:cubicBezTo>
                    <a:pt x="5840" y="104580"/>
                    <a:pt x="3682" y="81608"/>
                    <a:pt x="16377" y="653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任意多边形: 形状 111"/>
            <p:cNvSpPr/>
            <p:nvPr/>
          </p:nvSpPr>
          <p:spPr>
            <a:xfrm>
              <a:off x="9619" y="6630"/>
              <a:ext cx="246" cy="331"/>
            </a:xfrm>
            <a:custGeom>
              <a:avLst/>
              <a:gdLst>
                <a:gd name="connsiteX0" fmla="*/ 508 w 156149"/>
                <a:gd name="connsiteY0" fmla="*/ 0 h 210335"/>
                <a:gd name="connsiteX1" fmla="*/ 138631 w 156149"/>
                <a:gd name="connsiteY1" fmla="*/ 65616 h 210335"/>
                <a:gd name="connsiteX2" fmla="*/ 156150 w 156149"/>
                <a:gd name="connsiteY2" fmla="*/ 123364 h 210335"/>
                <a:gd name="connsiteX3" fmla="*/ 24121 w 156149"/>
                <a:gd name="connsiteY3" fmla="*/ 68282 h 210335"/>
                <a:gd name="connsiteX4" fmla="*/ 84422 w 156149"/>
                <a:gd name="connsiteY4" fmla="*/ 135421 h 210335"/>
                <a:gd name="connsiteX5" fmla="*/ 102576 w 156149"/>
                <a:gd name="connsiteY5" fmla="*/ 163597 h 210335"/>
                <a:gd name="connsiteX6" fmla="*/ 117684 w 156149"/>
                <a:gd name="connsiteY6" fmla="*/ 134406 h 210335"/>
                <a:gd name="connsiteX7" fmla="*/ 150437 w 156149"/>
                <a:gd name="connsiteY7" fmla="*/ 167277 h 210335"/>
                <a:gd name="connsiteX8" fmla="*/ 101434 w 156149"/>
                <a:gd name="connsiteY8" fmla="*/ 209541 h 210335"/>
                <a:gd name="connsiteX9" fmla="*/ 4062 w 156149"/>
                <a:gd name="connsiteY9" fmla="*/ 137198 h 210335"/>
                <a:gd name="connsiteX10" fmla="*/ 508 w 156149"/>
                <a:gd name="connsiteY10" fmla="*/ 0 h 21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149" h="210335">
                  <a:moveTo>
                    <a:pt x="508" y="0"/>
                  </a:moveTo>
                  <a:cubicBezTo>
                    <a:pt x="41005" y="32745"/>
                    <a:pt x="90643" y="47975"/>
                    <a:pt x="138631" y="65616"/>
                  </a:cubicBezTo>
                  <a:cubicBezTo>
                    <a:pt x="150564" y="82369"/>
                    <a:pt x="150183" y="104326"/>
                    <a:pt x="156150" y="123364"/>
                  </a:cubicBezTo>
                  <a:cubicBezTo>
                    <a:pt x="105623" y="127298"/>
                    <a:pt x="54716" y="110037"/>
                    <a:pt x="24121" y="68282"/>
                  </a:cubicBezTo>
                  <a:cubicBezTo>
                    <a:pt x="29326" y="101915"/>
                    <a:pt x="54081" y="123110"/>
                    <a:pt x="84422" y="135421"/>
                  </a:cubicBezTo>
                  <a:cubicBezTo>
                    <a:pt x="90262" y="144813"/>
                    <a:pt x="96356" y="154205"/>
                    <a:pt x="102576" y="163597"/>
                  </a:cubicBezTo>
                  <a:cubicBezTo>
                    <a:pt x="106385" y="156235"/>
                    <a:pt x="113875" y="141767"/>
                    <a:pt x="117684" y="134406"/>
                  </a:cubicBezTo>
                  <a:cubicBezTo>
                    <a:pt x="129490" y="143544"/>
                    <a:pt x="152087" y="147986"/>
                    <a:pt x="150437" y="167277"/>
                  </a:cubicBezTo>
                  <a:cubicBezTo>
                    <a:pt x="152976" y="193676"/>
                    <a:pt x="126697" y="214744"/>
                    <a:pt x="101434" y="209541"/>
                  </a:cubicBezTo>
                  <a:cubicBezTo>
                    <a:pt x="60429" y="204845"/>
                    <a:pt x="11553" y="182380"/>
                    <a:pt x="4062" y="137198"/>
                  </a:cubicBezTo>
                  <a:cubicBezTo>
                    <a:pt x="-2539" y="91761"/>
                    <a:pt x="1016" y="45690"/>
                    <a:pt x="508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23708" y="346075"/>
            <a:ext cx="139636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>
                <a:solidFill>
                  <a:schemeClr val="tx1">
                    <a:lumMod val="75000"/>
                    <a:lumOff val="25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夏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760663" y="2538095"/>
            <a:ext cx="13963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tx1">
                    <a:lumMod val="75000"/>
                    <a:lumOff val="25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朝</a:t>
            </a:r>
          </a:p>
        </p:txBody>
      </p:sp>
      <p:pic>
        <p:nvPicPr>
          <p:cNvPr id="42" name="图片 41" descr="image-removebg-previe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473" y="4829810"/>
            <a:ext cx="1600835" cy="2018665"/>
          </a:xfrm>
          <a:prstGeom prst="rect">
            <a:avLst/>
          </a:prstGeom>
          <a:effectLst>
            <a:outerShdw blurRad="127000" dist="1143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文本框 42"/>
          <p:cNvSpPr txBox="1"/>
          <p:nvPr/>
        </p:nvSpPr>
        <p:spPr>
          <a:xfrm>
            <a:off x="387350" y="4153535"/>
            <a:ext cx="4069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（公元前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2070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1600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56430" y="355600"/>
            <a:ext cx="69869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想一想：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为什么说夏是国家呢？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94555" y="1397635"/>
            <a:ext cx="6718935" cy="316928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黑体" panose="02010609060101010101" charset="-122"/>
                <a:ea typeface="黑体" panose="02010609060101010101" charset="-122"/>
              </a:rPr>
              <a:t>【国家】政治术语，按马克思主义的解释，</a:t>
            </a:r>
            <a:r>
              <a:rPr lang="zh-CN" sz="2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本质上是统治阶级的工具。</a:t>
            </a:r>
            <a:r>
              <a:rPr lang="zh-CN" sz="2000" b="0">
                <a:latin typeface="黑体" panose="02010609060101010101" charset="-122"/>
                <a:ea typeface="黑体" panose="02010609060101010101" charset="-122"/>
              </a:rPr>
              <a:t>其基本特征：</a:t>
            </a:r>
          </a:p>
          <a:p>
            <a:pPr indent="3048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0">
                <a:latin typeface="黑体" panose="02010609060101010101" charset="-122"/>
                <a:ea typeface="黑体" panose="02010609060101010101" charset="-122"/>
              </a:rPr>
              <a:t>第一点就是</a:t>
            </a:r>
            <a:r>
              <a:rPr lang="zh-CN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按地区来划分国民</a:t>
            </a:r>
            <a:r>
              <a:rPr lang="zh-CN" sz="2000" b="0">
                <a:latin typeface="黑体" panose="02010609060101010101" charset="-122"/>
                <a:ea typeface="黑体" panose="02010609060101010101" charset="-122"/>
              </a:rPr>
              <a:t>。按地区划分国民并允许他们在居住地实现他们的权利和义务，不管他们属于哪个氏族或部落。</a:t>
            </a:r>
          </a:p>
          <a:p>
            <a:pPr indent="3048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第二个不同点是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公共权力的设立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</a:rPr>
              <a:t>，这种公共权力在每一个国家里都存在。构成这种公共权力的，不仅有武装的人，还有物质上的附属物，如监狱和各种强制机关。</a:t>
            </a:r>
          </a:p>
        </p:txBody>
      </p:sp>
      <p:grpSp>
        <p:nvGrpSpPr>
          <p:cNvPr id="125" name="组合 124"/>
          <p:cNvGrpSpPr/>
          <p:nvPr/>
        </p:nvGrpSpPr>
        <p:grpSpPr>
          <a:xfrm>
            <a:off x="4761230" y="5013325"/>
            <a:ext cx="1866900" cy="1402080"/>
            <a:chOff x="8888" y="4588"/>
            <a:chExt cx="1637" cy="3651"/>
          </a:xfrm>
        </p:grpSpPr>
        <p:sp>
          <p:nvSpPr>
            <p:cNvPr id="126" name="矩形 125"/>
            <p:cNvSpPr/>
            <p:nvPr/>
          </p:nvSpPr>
          <p:spPr>
            <a:xfrm>
              <a:off x="8911" y="4588"/>
              <a:ext cx="1614" cy="3651"/>
            </a:xfrm>
            <a:prstGeom prst="rect">
              <a:avLst/>
            </a:prstGeom>
            <a:solidFill>
              <a:srgbClr val="4A54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88" y="7605"/>
              <a:ext cx="754" cy="566"/>
            </a:xfrm>
            <a:prstGeom prst="rect">
              <a:avLst/>
            </a:prstGeom>
          </p:spPr>
        </p:pic>
      </p:grpSp>
      <p:pic>
        <p:nvPicPr>
          <p:cNvPr id="19" name="图片 18" descr="image-removebg-preview (2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8150" y="4801870"/>
            <a:ext cx="4554855" cy="1845310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4880610" y="5391785"/>
            <a:ext cx="1747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chemeClr val="bg1"/>
                </a:solidFill>
              </a:rPr>
              <a:t>河南</a:t>
            </a:r>
            <a:r>
              <a:rPr lang="en-US" altLang="zh-CN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+mn-ea"/>
              </a:rPr>
              <a:t>偃师二里头宫殿复原图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A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7010" y="174308"/>
            <a:ext cx="4404360" cy="4354195"/>
            <a:chOff x="7953" y="3772"/>
            <a:chExt cx="3294" cy="3256"/>
          </a:xfrm>
          <a:solidFill>
            <a:schemeClr val="bg1">
              <a:alpha val="13000"/>
            </a:schemeClr>
          </a:solidFill>
        </p:grpSpPr>
        <p:sp>
          <p:nvSpPr>
            <p:cNvPr id="5" name="任意多边形: 形状 54"/>
            <p:cNvSpPr/>
            <p:nvPr/>
          </p:nvSpPr>
          <p:spPr>
            <a:xfrm>
              <a:off x="7953" y="3772"/>
              <a:ext cx="2833" cy="2094"/>
            </a:xfrm>
            <a:custGeom>
              <a:avLst/>
              <a:gdLst>
                <a:gd name="connsiteX0" fmla="*/ 727294 w 1799168"/>
                <a:gd name="connsiteY0" fmla="*/ 40102 h 1329860"/>
                <a:gd name="connsiteX1" fmla="*/ 811590 w 1799168"/>
                <a:gd name="connsiteY1" fmla="*/ 5580 h 1329860"/>
                <a:gd name="connsiteX2" fmla="*/ 862116 w 1799168"/>
                <a:gd name="connsiteY2" fmla="*/ 49494 h 1329860"/>
                <a:gd name="connsiteX3" fmla="*/ 855261 w 1799168"/>
                <a:gd name="connsiteY3" fmla="*/ 99372 h 1329860"/>
                <a:gd name="connsiteX4" fmla="*/ 799529 w 1799168"/>
                <a:gd name="connsiteY4" fmla="*/ 43275 h 1329860"/>
                <a:gd name="connsiteX5" fmla="*/ 733007 w 1799168"/>
                <a:gd name="connsiteY5" fmla="*/ 71577 h 1329860"/>
                <a:gd name="connsiteX6" fmla="*/ 779344 w 1799168"/>
                <a:gd name="connsiteY6" fmla="*/ 58124 h 1329860"/>
                <a:gd name="connsiteX7" fmla="*/ 824031 w 1799168"/>
                <a:gd name="connsiteY7" fmla="*/ 146332 h 1329860"/>
                <a:gd name="connsiteX8" fmla="*/ 958726 w 1799168"/>
                <a:gd name="connsiteY8" fmla="*/ 301171 h 1329860"/>
                <a:gd name="connsiteX9" fmla="*/ 1082249 w 1799168"/>
                <a:gd name="connsiteY9" fmla="*/ 266396 h 1329860"/>
                <a:gd name="connsiteX10" fmla="*/ 1131252 w 1799168"/>
                <a:gd name="connsiteY10" fmla="*/ 291398 h 1329860"/>
                <a:gd name="connsiteX11" fmla="*/ 1267217 w 1799168"/>
                <a:gd name="connsiteY11" fmla="*/ 139732 h 1329860"/>
                <a:gd name="connsiteX12" fmla="*/ 1255411 w 1799168"/>
                <a:gd name="connsiteY12" fmla="*/ 114729 h 1329860"/>
                <a:gd name="connsiteX13" fmla="*/ 1324218 w 1799168"/>
                <a:gd name="connsiteY13" fmla="*/ 58124 h 1329860"/>
                <a:gd name="connsiteX14" fmla="*/ 1423748 w 1799168"/>
                <a:gd name="connsiteY14" fmla="*/ 206237 h 1329860"/>
                <a:gd name="connsiteX15" fmla="*/ 1422224 w 1799168"/>
                <a:gd name="connsiteY15" fmla="*/ 142651 h 1329860"/>
                <a:gd name="connsiteX16" fmla="*/ 1318251 w 1799168"/>
                <a:gd name="connsiteY16" fmla="*/ 47717 h 1329860"/>
                <a:gd name="connsiteX17" fmla="*/ 1230020 w 1799168"/>
                <a:gd name="connsiteY17" fmla="*/ 93407 h 1329860"/>
                <a:gd name="connsiteX18" fmla="*/ 1227989 w 1799168"/>
                <a:gd name="connsiteY18" fmla="*/ 44036 h 1329860"/>
                <a:gd name="connsiteX19" fmla="*/ 1318505 w 1799168"/>
                <a:gd name="connsiteY19" fmla="*/ 7991 h 1329860"/>
                <a:gd name="connsiteX20" fmla="*/ 1502584 w 1799168"/>
                <a:gd name="connsiteY20" fmla="*/ 196337 h 1329860"/>
                <a:gd name="connsiteX21" fmla="*/ 1732874 w 1799168"/>
                <a:gd name="connsiteY21" fmla="*/ 228193 h 1329860"/>
                <a:gd name="connsiteX22" fmla="*/ 1795587 w 1799168"/>
                <a:gd name="connsiteY22" fmla="*/ 306375 h 1329860"/>
                <a:gd name="connsiteX23" fmla="*/ 1744172 w 1799168"/>
                <a:gd name="connsiteY23" fmla="*/ 362091 h 1329860"/>
                <a:gd name="connsiteX24" fmla="*/ 1759406 w 1799168"/>
                <a:gd name="connsiteY24" fmla="*/ 280991 h 1329860"/>
                <a:gd name="connsiteX25" fmla="*/ 1588911 w 1799168"/>
                <a:gd name="connsiteY25" fmla="*/ 232128 h 1329860"/>
                <a:gd name="connsiteX26" fmla="*/ 1546382 w 1799168"/>
                <a:gd name="connsiteY26" fmla="*/ 263730 h 1329860"/>
                <a:gd name="connsiteX27" fmla="*/ 1739983 w 1799168"/>
                <a:gd name="connsiteY27" fmla="*/ 276930 h 1329860"/>
                <a:gd name="connsiteX28" fmla="*/ 1686663 w 1799168"/>
                <a:gd name="connsiteY28" fmla="*/ 363488 h 1329860"/>
                <a:gd name="connsiteX29" fmla="*/ 1626742 w 1799168"/>
                <a:gd name="connsiteY29" fmla="*/ 569855 h 1329860"/>
                <a:gd name="connsiteX30" fmla="*/ 1692884 w 1799168"/>
                <a:gd name="connsiteY30" fmla="*/ 629126 h 1329860"/>
                <a:gd name="connsiteX31" fmla="*/ 1711927 w 1799168"/>
                <a:gd name="connsiteY31" fmla="*/ 706292 h 1329860"/>
                <a:gd name="connsiteX32" fmla="*/ 1666859 w 1799168"/>
                <a:gd name="connsiteY32" fmla="*/ 715938 h 1329860"/>
                <a:gd name="connsiteX33" fmla="*/ 1689329 w 1799168"/>
                <a:gd name="connsiteY33" fmla="*/ 664536 h 1329860"/>
                <a:gd name="connsiteX34" fmla="*/ 1587641 w 1799168"/>
                <a:gd name="connsiteY34" fmla="*/ 713653 h 1329860"/>
                <a:gd name="connsiteX35" fmla="*/ 1610112 w 1799168"/>
                <a:gd name="connsiteY35" fmla="*/ 727995 h 1329860"/>
                <a:gd name="connsiteX36" fmla="*/ 1578501 w 1799168"/>
                <a:gd name="connsiteY36" fmla="*/ 779777 h 1329860"/>
                <a:gd name="connsiteX37" fmla="*/ 1534449 w 1799168"/>
                <a:gd name="connsiteY37" fmla="*/ 786377 h 1329860"/>
                <a:gd name="connsiteX38" fmla="*/ 1570122 w 1799168"/>
                <a:gd name="connsiteY38" fmla="*/ 757313 h 1329860"/>
                <a:gd name="connsiteX39" fmla="*/ 1557427 w 1799168"/>
                <a:gd name="connsiteY39" fmla="*/ 738529 h 1329860"/>
                <a:gd name="connsiteX40" fmla="*/ 1464118 w 1799168"/>
                <a:gd name="connsiteY40" fmla="*/ 801099 h 1329860"/>
                <a:gd name="connsiteX41" fmla="*/ 1425271 w 1799168"/>
                <a:gd name="connsiteY41" fmla="*/ 745255 h 1329860"/>
                <a:gd name="connsiteX42" fmla="*/ 1528228 w 1799168"/>
                <a:gd name="connsiteY42" fmla="*/ 698296 h 1329860"/>
                <a:gd name="connsiteX43" fmla="*/ 1519977 w 1799168"/>
                <a:gd name="connsiteY43" fmla="*/ 668851 h 1329860"/>
                <a:gd name="connsiteX44" fmla="*/ 1478083 w 1799168"/>
                <a:gd name="connsiteY44" fmla="*/ 693346 h 1329860"/>
                <a:gd name="connsiteX45" fmla="*/ 1496491 w 1799168"/>
                <a:gd name="connsiteY45" fmla="*/ 655905 h 1329860"/>
                <a:gd name="connsiteX46" fmla="*/ 1541050 w 1799168"/>
                <a:gd name="connsiteY46" fmla="*/ 659332 h 1329860"/>
                <a:gd name="connsiteX47" fmla="*/ 1564156 w 1799168"/>
                <a:gd name="connsiteY47" fmla="*/ 647402 h 1329860"/>
                <a:gd name="connsiteX48" fmla="*/ 1567202 w 1799168"/>
                <a:gd name="connsiteY48" fmla="*/ 677101 h 1329860"/>
                <a:gd name="connsiteX49" fmla="*/ 1653529 w 1799168"/>
                <a:gd name="connsiteY49" fmla="*/ 601712 h 1329860"/>
                <a:gd name="connsiteX50" fmla="*/ 1611635 w 1799168"/>
                <a:gd name="connsiteY50" fmla="*/ 607042 h 1329860"/>
                <a:gd name="connsiteX51" fmla="*/ 1623949 w 1799168"/>
                <a:gd name="connsiteY51" fmla="*/ 575948 h 1329860"/>
                <a:gd name="connsiteX52" fmla="*/ 1566949 w 1799168"/>
                <a:gd name="connsiteY52" fmla="*/ 583309 h 1329860"/>
                <a:gd name="connsiteX53" fmla="*/ 1591831 w 1799168"/>
                <a:gd name="connsiteY53" fmla="*/ 514392 h 1329860"/>
                <a:gd name="connsiteX54" fmla="*/ 1535846 w 1799168"/>
                <a:gd name="connsiteY54" fmla="*/ 511854 h 1329860"/>
                <a:gd name="connsiteX55" fmla="*/ 1534322 w 1799168"/>
                <a:gd name="connsiteY55" fmla="*/ 558560 h 1329860"/>
                <a:gd name="connsiteX56" fmla="*/ 1497252 w 1799168"/>
                <a:gd name="connsiteY56" fmla="*/ 550437 h 1329860"/>
                <a:gd name="connsiteX57" fmla="*/ 1502077 w 1799168"/>
                <a:gd name="connsiteY57" fmla="*/ 509697 h 1329860"/>
                <a:gd name="connsiteX58" fmla="*/ 1475417 w 1799168"/>
                <a:gd name="connsiteY58" fmla="*/ 519850 h 1329860"/>
                <a:gd name="connsiteX59" fmla="*/ 1378807 w 1799168"/>
                <a:gd name="connsiteY59" fmla="*/ 512108 h 1329860"/>
                <a:gd name="connsiteX60" fmla="*/ 1468054 w 1799168"/>
                <a:gd name="connsiteY60" fmla="*/ 462610 h 1329860"/>
                <a:gd name="connsiteX61" fmla="*/ 1424509 w 1799168"/>
                <a:gd name="connsiteY61" fmla="*/ 436846 h 1329860"/>
                <a:gd name="connsiteX62" fmla="*/ 1489127 w 1799168"/>
                <a:gd name="connsiteY62" fmla="*/ 372245 h 1329860"/>
                <a:gd name="connsiteX63" fmla="*/ 1453581 w 1799168"/>
                <a:gd name="connsiteY63" fmla="*/ 353080 h 1329860"/>
                <a:gd name="connsiteX64" fmla="*/ 1486208 w 1799168"/>
                <a:gd name="connsiteY64" fmla="*/ 293175 h 1329860"/>
                <a:gd name="connsiteX65" fmla="*/ 1495348 w 1799168"/>
                <a:gd name="connsiteY65" fmla="*/ 339246 h 1329860"/>
                <a:gd name="connsiteX66" fmla="*/ 1521119 w 1799168"/>
                <a:gd name="connsiteY66" fmla="*/ 264746 h 1329860"/>
                <a:gd name="connsiteX67" fmla="*/ 1469704 w 1799168"/>
                <a:gd name="connsiteY67" fmla="*/ 261700 h 1329860"/>
                <a:gd name="connsiteX68" fmla="*/ 1438982 w 1799168"/>
                <a:gd name="connsiteY68" fmla="*/ 231366 h 1329860"/>
                <a:gd name="connsiteX69" fmla="*/ 1392137 w 1799168"/>
                <a:gd name="connsiteY69" fmla="*/ 280103 h 1329860"/>
                <a:gd name="connsiteX70" fmla="*/ 1433269 w 1799168"/>
                <a:gd name="connsiteY70" fmla="*/ 269695 h 1329860"/>
                <a:gd name="connsiteX71" fmla="*/ 1403943 w 1799168"/>
                <a:gd name="connsiteY71" fmla="*/ 329981 h 1329860"/>
                <a:gd name="connsiteX72" fmla="*/ 1357733 w 1799168"/>
                <a:gd name="connsiteY72" fmla="*/ 304471 h 1329860"/>
                <a:gd name="connsiteX73" fmla="*/ 1368270 w 1799168"/>
                <a:gd name="connsiteY73" fmla="*/ 358792 h 1329860"/>
                <a:gd name="connsiteX74" fmla="*/ 1346561 w 1799168"/>
                <a:gd name="connsiteY74" fmla="*/ 396613 h 1329860"/>
                <a:gd name="connsiteX75" fmla="*/ 1304922 w 1799168"/>
                <a:gd name="connsiteY75" fmla="*/ 367295 h 1329860"/>
                <a:gd name="connsiteX76" fmla="*/ 1309746 w 1799168"/>
                <a:gd name="connsiteY76" fmla="*/ 476952 h 1329860"/>
                <a:gd name="connsiteX77" fmla="*/ 1248936 w 1799168"/>
                <a:gd name="connsiteY77" fmla="*/ 403594 h 1329860"/>
                <a:gd name="connsiteX78" fmla="*/ 1243223 w 1799168"/>
                <a:gd name="connsiteY78" fmla="*/ 372245 h 1329860"/>
                <a:gd name="connsiteX79" fmla="*/ 1207169 w 1799168"/>
                <a:gd name="connsiteY79" fmla="*/ 405624 h 1329860"/>
                <a:gd name="connsiteX80" fmla="*/ 1188634 w 1799168"/>
                <a:gd name="connsiteY80" fmla="*/ 377575 h 1329860"/>
                <a:gd name="connsiteX81" fmla="*/ 1219991 w 1799168"/>
                <a:gd name="connsiteY81" fmla="*/ 347369 h 1329860"/>
                <a:gd name="connsiteX82" fmla="*/ 1187111 w 1799168"/>
                <a:gd name="connsiteY82" fmla="*/ 303202 h 1329860"/>
                <a:gd name="connsiteX83" fmla="*/ 1150041 w 1799168"/>
                <a:gd name="connsiteY83" fmla="*/ 360822 h 1329860"/>
                <a:gd name="connsiteX84" fmla="*/ 1119446 w 1799168"/>
                <a:gd name="connsiteY84" fmla="*/ 309548 h 1329860"/>
                <a:gd name="connsiteX85" fmla="*/ 1099261 w 1799168"/>
                <a:gd name="connsiteY85" fmla="*/ 330870 h 1329860"/>
                <a:gd name="connsiteX86" fmla="*/ 1099261 w 1799168"/>
                <a:gd name="connsiteY86" fmla="*/ 289495 h 1329860"/>
                <a:gd name="connsiteX87" fmla="*/ 1068158 w 1799168"/>
                <a:gd name="connsiteY87" fmla="*/ 297998 h 1329860"/>
                <a:gd name="connsiteX88" fmla="*/ 1067269 w 1799168"/>
                <a:gd name="connsiteY88" fmla="*/ 396994 h 1329860"/>
                <a:gd name="connsiteX89" fmla="*/ 1096595 w 1799168"/>
                <a:gd name="connsiteY89" fmla="*/ 382271 h 1329860"/>
                <a:gd name="connsiteX90" fmla="*/ 1092786 w 1799168"/>
                <a:gd name="connsiteY90" fmla="*/ 413366 h 1329860"/>
                <a:gd name="connsiteX91" fmla="*/ 1124270 w 1799168"/>
                <a:gd name="connsiteY91" fmla="*/ 435069 h 1329860"/>
                <a:gd name="connsiteX92" fmla="*/ 1095325 w 1799168"/>
                <a:gd name="connsiteY92" fmla="*/ 482155 h 1329860"/>
                <a:gd name="connsiteX93" fmla="*/ 1091644 w 1799168"/>
                <a:gd name="connsiteY93" fmla="*/ 427073 h 1329860"/>
                <a:gd name="connsiteX94" fmla="*/ 1081234 w 1799168"/>
                <a:gd name="connsiteY94" fmla="*/ 551326 h 1329860"/>
                <a:gd name="connsiteX95" fmla="*/ 1011030 w 1799168"/>
                <a:gd name="connsiteY95" fmla="*/ 547518 h 1329860"/>
                <a:gd name="connsiteX96" fmla="*/ 996303 w 1799168"/>
                <a:gd name="connsiteY96" fmla="*/ 430119 h 1329860"/>
                <a:gd name="connsiteX97" fmla="*/ 1002143 w 1799168"/>
                <a:gd name="connsiteY97" fmla="*/ 485836 h 1329860"/>
                <a:gd name="connsiteX98" fmla="*/ 967612 w 1799168"/>
                <a:gd name="connsiteY98" fmla="*/ 434942 h 1329860"/>
                <a:gd name="connsiteX99" fmla="*/ 999731 w 1799168"/>
                <a:gd name="connsiteY99" fmla="*/ 414128 h 1329860"/>
                <a:gd name="connsiteX100" fmla="*/ 994907 w 1799168"/>
                <a:gd name="connsiteY100" fmla="*/ 385952 h 1329860"/>
                <a:gd name="connsiteX101" fmla="*/ 1025756 w 1799168"/>
                <a:gd name="connsiteY101" fmla="*/ 395978 h 1329860"/>
                <a:gd name="connsiteX102" fmla="*/ 1023471 w 1799168"/>
                <a:gd name="connsiteY102" fmla="*/ 297617 h 1329860"/>
                <a:gd name="connsiteX103" fmla="*/ 990844 w 1799168"/>
                <a:gd name="connsiteY103" fmla="*/ 290256 h 1329860"/>
                <a:gd name="connsiteX104" fmla="*/ 1000239 w 1799168"/>
                <a:gd name="connsiteY104" fmla="*/ 330108 h 1329860"/>
                <a:gd name="connsiteX105" fmla="*/ 965327 w 1799168"/>
                <a:gd name="connsiteY105" fmla="*/ 307136 h 1329860"/>
                <a:gd name="connsiteX106" fmla="*/ 957203 w 1799168"/>
                <a:gd name="connsiteY106" fmla="*/ 347750 h 1329860"/>
                <a:gd name="connsiteX107" fmla="*/ 935113 w 1799168"/>
                <a:gd name="connsiteY107" fmla="*/ 356507 h 1329860"/>
                <a:gd name="connsiteX108" fmla="*/ 902740 w 1799168"/>
                <a:gd name="connsiteY108" fmla="*/ 304217 h 1329860"/>
                <a:gd name="connsiteX109" fmla="*/ 870495 w 1799168"/>
                <a:gd name="connsiteY109" fmla="*/ 345465 h 1329860"/>
                <a:gd name="connsiteX110" fmla="*/ 903629 w 1799168"/>
                <a:gd name="connsiteY110" fmla="*/ 369580 h 1329860"/>
                <a:gd name="connsiteX111" fmla="*/ 881032 w 1799168"/>
                <a:gd name="connsiteY111" fmla="*/ 406386 h 1329860"/>
                <a:gd name="connsiteX112" fmla="*/ 844978 w 1799168"/>
                <a:gd name="connsiteY112" fmla="*/ 372372 h 1329860"/>
                <a:gd name="connsiteX113" fmla="*/ 843708 w 1799168"/>
                <a:gd name="connsiteY113" fmla="*/ 403720 h 1329860"/>
                <a:gd name="connsiteX114" fmla="*/ 777059 w 1799168"/>
                <a:gd name="connsiteY114" fmla="*/ 477713 h 1329860"/>
                <a:gd name="connsiteX115" fmla="*/ 786707 w 1799168"/>
                <a:gd name="connsiteY115" fmla="*/ 387094 h 1329860"/>
                <a:gd name="connsiteX116" fmla="*/ 770203 w 1799168"/>
                <a:gd name="connsiteY116" fmla="*/ 371103 h 1329860"/>
                <a:gd name="connsiteX117" fmla="*/ 747860 w 1799168"/>
                <a:gd name="connsiteY117" fmla="*/ 406893 h 1329860"/>
                <a:gd name="connsiteX118" fmla="*/ 729452 w 1799168"/>
                <a:gd name="connsiteY118" fmla="*/ 309167 h 1329860"/>
                <a:gd name="connsiteX119" fmla="*/ 689590 w 1799168"/>
                <a:gd name="connsiteY119" fmla="*/ 329093 h 1329860"/>
                <a:gd name="connsiteX120" fmla="*/ 656075 w 1799168"/>
                <a:gd name="connsiteY120" fmla="*/ 269695 h 1329860"/>
                <a:gd name="connsiteX121" fmla="*/ 694160 w 1799168"/>
                <a:gd name="connsiteY121" fmla="*/ 290764 h 1329860"/>
                <a:gd name="connsiteX122" fmla="*/ 658487 w 1799168"/>
                <a:gd name="connsiteY122" fmla="*/ 234159 h 1329860"/>
                <a:gd name="connsiteX123" fmla="*/ 620274 w 1799168"/>
                <a:gd name="connsiteY123" fmla="*/ 265253 h 1329860"/>
                <a:gd name="connsiteX124" fmla="*/ 571398 w 1799168"/>
                <a:gd name="connsiteY124" fmla="*/ 272741 h 1329860"/>
                <a:gd name="connsiteX125" fmla="*/ 593234 w 1799168"/>
                <a:gd name="connsiteY125" fmla="*/ 340388 h 1329860"/>
                <a:gd name="connsiteX126" fmla="*/ 599200 w 1799168"/>
                <a:gd name="connsiteY126" fmla="*/ 294698 h 1329860"/>
                <a:gd name="connsiteX127" fmla="*/ 638301 w 1799168"/>
                <a:gd name="connsiteY127" fmla="*/ 359299 h 1329860"/>
                <a:gd name="connsiteX128" fmla="*/ 593488 w 1799168"/>
                <a:gd name="connsiteY128" fmla="*/ 383033 h 1329860"/>
                <a:gd name="connsiteX129" fmla="*/ 648203 w 1799168"/>
                <a:gd name="connsiteY129" fmla="*/ 400547 h 1329860"/>
                <a:gd name="connsiteX130" fmla="*/ 667246 w 1799168"/>
                <a:gd name="connsiteY130" fmla="*/ 449411 h 1329860"/>
                <a:gd name="connsiteX131" fmla="*/ 627383 w 1799168"/>
                <a:gd name="connsiteY131" fmla="*/ 449157 h 1329860"/>
                <a:gd name="connsiteX132" fmla="*/ 626876 w 1799168"/>
                <a:gd name="connsiteY132" fmla="*/ 466672 h 1329860"/>
                <a:gd name="connsiteX133" fmla="*/ 716630 w 1799168"/>
                <a:gd name="connsiteY133" fmla="*/ 518073 h 1329860"/>
                <a:gd name="connsiteX134" fmla="*/ 611515 w 1799168"/>
                <a:gd name="connsiteY134" fmla="*/ 526830 h 1329860"/>
                <a:gd name="connsiteX135" fmla="*/ 588029 w 1799168"/>
                <a:gd name="connsiteY135" fmla="*/ 508935 h 1329860"/>
                <a:gd name="connsiteX136" fmla="*/ 593361 w 1799168"/>
                <a:gd name="connsiteY136" fmla="*/ 562875 h 1329860"/>
                <a:gd name="connsiteX137" fmla="*/ 550705 w 1799168"/>
                <a:gd name="connsiteY137" fmla="*/ 562240 h 1329860"/>
                <a:gd name="connsiteX138" fmla="*/ 559719 w 1799168"/>
                <a:gd name="connsiteY138" fmla="*/ 520484 h 1329860"/>
                <a:gd name="connsiteX139" fmla="*/ 497513 w 1799168"/>
                <a:gd name="connsiteY139" fmla="*/ 518708 h 1329860"/>
                <a:gd name="connsiteX140" fmla="*/ 525315 w 1799168"/>
                <a:gd name="connsiteY140" fmla="*/ 589274 h 1329860"/>
                <a:gd name="connsiteX141" fmla="*/ 463871 w 1799168"/>
                <a:gd name="connsiteY141" fmla="*/ 578105 h 1329860"/>
                <a:gd name="connsiteX142" fmla="*/ 475804 w 1799168"/>
                <a:gd name="connsiteY142" fmla="*/ 621638 h 1329860"/>
                <a:gd name="connsiteX143" fmla="*/ 442797 w 1799168"/>
                <a:gd name="connsiteY143" fmla="*/ 598920 h 1329860"/>
                <a:gd name="connsiteX144" fmla="*/ 519983 w 1799168"/>
                <a:gd name="connsiteY144" fmla="*/ 677735 h 1329860"/>
                <a:gd name="connsiteX145" fmla="*/ 524934 w 1799168"/>
                <a:gd name="connsiteY145" fmla="*/ 649813 h 1329860"/>
                <a:gd name="connsiteX146" fmla="*/ 546516 w 1799168"/>
                <a:gd name="connsiteY146" fmla="*/ 661617 h 1329860"/>
                <a:gd name="connsiteX147" fmla="*/ 583966 w 1799168"/>
                <a:gd name="connsiteY147" fmla="*/ 652733 h 1329860"/>
                <a:gd name="connsiteX148" fmla="*/ 612784 w 1799168"/>
                <a:gd name="connsiteY148" fmla="*/ 699184 h 1329860"/>
                <a:gd name="connsiteX149" fmla="*/ 561242 w 1799168"/>
                <a:gd name="connsiteY149" fmla="*/ 673674 h 1329860"/>
                <a:gd name="connsiteX150" fmla="*/ 657217 w 1799168"/>
                <a:gd name="connsiteY150" fmla="*/ 744113 h 1329860"/>
                <a:gd name="connsiteX151" fmla="*/ 656963 w 1799168"/>
                <a:gd name="connsiteY151" fmla="*/ 776096 h 1329860"/>
                <a:gd name="connsiteX152" fmla="*/ 593361 w 1799168"/>
                <a:gd name="connsiteY152" fmla="*/ 744113 h 1329860"/>
                <a:gd name="connsiteX153" fmla="*/ 509446 w 1799168"/>
                <a:gd name="connsiteY153" fmla="*/ 699692 h 1329860"/>
                <a:gd name="connsiteX154" fmla="*/ 547024 w 1799168"/>
                <a:gd name="connsiteY154" fmla="*/ 720126 h 1329860"/>
                <a:gd name="connsiteX155" fmla="*/ 552228 w 1799168"/>
                <a:gd name="connsiteY155" fmla="*/ 745255 h 1329860"/>
                <a:gd name="connsiteX156" fmla="*/ 517825 w 1799168"/>
                <a:gd name="connsiteY156" fmla="*/ 743352 h 1329860"/>
                <a:gd name="connsiteX157" fmla="*/ 549816 w 1799168"/>
                <a:gd name="connsiteY157" fmla="*/ 790565 h 1329860"/>
                <a:gd name="connsiteX158" fmla="*/ 506653 w 1799168"/>
                <a:gd name="connsiteY158" fmla="*/ 786504 h 1329860"/>
                <a:gd name="connsiteX159" fmla="*/ 497132 w 1799168"/>
                <a:gd name="connsiteY159" fmla="*/ 715811 h 1329860"/>
                <a:gd name="connsiteX160" fmla="*/ 411186 w 1799168"/>
                <a:gd name="connsiteY160" fmla="*/ 667328 h 1329860"/>
                <a:gd name="connsiteX161" fmla="*/ 390747 w 1799168"/>
                <a:gd name="connsiteY161" fmla="*/ 695250 h 1329860"/>
                <a:gd name="connsiteX162" fmla="*/ 424389 w 1799168"/>
                <a:gd name="connsiteY162" fmla="*/ 703246 h 1329860"/>
                <a:gd name="connsiteX163" fmla="*/ 400522 w 1799168"/>
                <a:gd name="connsiteY163" fmla="*/ 722030 h 1329860"/>
                <a:gd name="connsiteX164" fmla="*/ 437211 w 1799168"/>
                <a:gd name="connsiteY164" fmla="*/ 767720 h 1329860"/>
                <a:gd name="connsiteX165" fmla="*/ 356978 w 1799168"/>
                <a:gd name="connsiteY165" fmla="*/ 784473 h 1329860"/>
                <a:gd name="connsiteX166" fmla="*/ 394301 w 1799168"/>
                <a:gd name="connsiteY166" fmla="*/ 831559 h 1329860"/>
                <a:gd name="connsiteX167" fmla="*/ 419691 w 1799168"/>
                <a:gd name="connsiteY167" fmla="*/ 801988 h 1329860"/>
                <a:gd name="connsiteX168" fmla="*/ 441527 w 1799168"/>
                <a:gd name="connsiteY168" fmla="*/ 841586 h 1329860"/>
                <a:gd name="connsiteX169" fmla="*/ 394428 w 1799168"/>
                <a:gd name="connsiteY169" fmla="*/ 864685 h 1329860"/>
                <a:gd name="connsiteX170" fmla="*/ 418803 w 1799168"/>
                <a:gd name="connsiteY170" fmla="*/ 876869 h 1329860"/>
                <a:gd name="connsiteX171" fmla="*/ 459046 w 1799168"/>
                <a:gd name="connsiteY171" fmla="*/ 972311 h 1329860"/>
                <a:gd name="connsiteX172" fmla="*/ 356089 w 1799168"/>
                <a:gd name="connsiteY172" fmla="*/ 916848 h 1329860"/>
                <a:gd name="connsiteX173" fmla="*/ 370181 w 1799168"/>
                <a:gd name="connsiteY173" fmla="*/ 964569 h 1329860"/>
                <a:gd name="connsiteX174" fmla="*/ 277253 w 1799168"/>
                <a:gd name="connsiteY174" fmla="*/ 932713 h 1329860"/>
                <a:gd name="connsiteX175" fmla="*/ 274967 w 1799168"/>
                <a:gd name="connsiteY175" fmla="*/ 983607 h 1329860"/>
                <a:gd name="connsiteX176" fmla="*/ 199939 w 1799168"/>
                <a:gd name="connsiteY176" fmla="*/ 972184 h 1329860"/>
                <a:gd name="connsiteX177" fmla="*/ 234724 w 1799168"/>
                <a:gd name="connsiteY177" fmla="*/ 946420 h 1329860"/>
                <a:gd name="connsiteX178" fmla="*/ 167948 w 1799168"/>
                <a:gd name="connsiteY178" fmla="*/ 957716 h 1329860"/>
                <a:gd name="connsiteX179" fmla="*/ 178358 w 1799168"/>
                <a:gd name="connsiteY179" fmla="*/ 1005563 h 1329860"/>
                <a:gd name="connsiteX180" fmla="*/ 159696 w 1799168"/>
                <a:gd name="connsiteY180" fmla="*/ 1056711 h 1329860"/>
                <a:gd name="connsiteX181" fmla="*/ 232058 w 1799168"/>
                <a:gd name="connsiteY181" fmla="*/ 1065722 h 1329860"/>
                <a:gd name="connsiteX182" fmla="*/ 195242 w 1799168"/>
                <a:gd name="connsiteY182" fmla="*/ 1039197 h 1329860"/>
                <a:gd name="connsiteX183" fmla="*/ 264811 w 1799168"/>
                <a:gd name="connsiteY183" fmla="*/ 1033231 h 1329860"/>
                <a:gd name="connsiteX184" fmla="*/ 272555 w 1799168"/>
                <a:gd name="connsiteY184" fmla="*/ 1083871 h 1329860"/>
                <a:gd name="connsiteX185" fmla="*/ 309752 w 1799168"/>
                <a:gd name="connsiteY185" fmla="*/ 1049731 h 1329860"/>
                <a:gd name="connsiteX186" fmla="*/ 367007 w 1799168"/>
                <a:gd name="connsiteY186" fmla="*/ 1053411 h 1329860"/>
                <a:gd name="connsiteX187" fmla="*/ 345425 w 1799168"/>
                <a:gd name="connsiteY187" fmla="*/ 1101386 h 1329860"/>
                <a:gd name="connsiteX188" fmla="*/ 451175 w 1799168"/>
                <a:gd name="connsiteY188" fmla="*/ 1049604 h 1329860"/>
                <a:gd name="connsiteX189" fmla="*/ 384907 w 1799168"/>
                <a:gd name="connsiteY189" fmla="*/ 1163322 h 1329860"/>
                <a:gd name="connsiteX190" fmla="*/ 425785 w 1799168"/>
                <a:gd name="connsiteY190" fmla="*/ 1171445 h 1329860"/>
                <a:gd name="connsiteX191" fmla="*/ 400268 w 1799168"/>
                <a:gd name="connsiteY191" fmla="*/ 1218785 h 1329860"/>
                <a:gd name="connsiteX192" fmla="*/ 375640 w 1799168"/>
                <a:gd name="connsiteY192" fmla="*/ 1191371 h 1329860"/>
                <a:gd name="connsiteX193" fmla="*/ 342505 w 1799168"/>
                <a:gd name="connsiteY193" fmla="*/ 1241249 h 1329860"/>
                <a:gd name="connsiteX194" fmla="*/ 416137 w 1799168"/>
                <a:gd name="connsiteY194" fmla="*/ 1251276 h 1329860"/>
                <a:gd name="connsiteX195" fmla="*/ 360786 w 1799168"/>
                <a:gd name="connsiteY195" fmla="*/ 1300012 h 1329860"/>
                <a:gd name="connsiteX196" fmla="*/ 155379 w 1799168"/>
                <a:gd name="connsiteY196" fmla="*/ 1252672 h 1329860"/>
                <a:gd name="connsiteX197" fmla="*/ 48867 w 1799168"/>
                <a:gd name="connsiteY197" fmla="*/ 1258002 h 1329860"/>
                <a:gd name="connsiteX198" fmla="*/ 116913 w 1799168"/>
                <a:gd name="connsiteY198" fmla="*/ 1074226 h 1329860"/>
                <a:gd name="connsiteX199" fmla="*/ 43662 w 1799168"/>
                <a:gd name="connsiteY199" fmla="*/ 1256225 h 1329860"/>
                <a:gd name="connsiteX200" fmla="*/ 126942 w 1799168"/>
                <a:gd name="connsiteY200" fmla="*/ 1296839 h 1329860"/>
                <a:gd name="connsiteX201" fmla="*/ 33506 w 1799168"/>
                <a:gd name="connsiteY201" fmla="*/ 1317907 h 1329860"/>
                <a:gd name="connsiteX202" fmla="*/ 9513 w 1799168"/>
                <a:gd name="connsiteY202" fmla="*/ 1212058 h 1329860"/>
                <a:gd name="connsiteX203" fmla="*/ 99648 w 1799168"/>
                <a:gd name="connsiteY203" fmla="*/ 1004548 h 1329860"/>
                <a:gd name="connsiteX204" fmla="*/ 28936 w 1799168"/>
                <a:gd name="connsiteY204" fmla="*/ 776731 h 1329860"/>
                <a:gd name="connsiteX205" fmla="*/ 71465 w 1799168"/>
                <a:gd name="connsiteY205" fmla="*/ 692077 h 1329860"/>
                <a:gd name="connsiteX206" fmla="*/ 156268 w 1799168"/>
                <a:gd name="connsiteY206" fmla="*/ 714922 h 1329860"/>
                <a:gd name="connsiteX207" fmla="*/ 62959 w 1799168"/>
                <a:gd name="connsiteY207" fmla="*/ 765181 h 1329860"/>
                <a:gd name="connsiteX208" fmla="*/ 110185 w 1799168"/>
                <a:gd name="connsiteY208" fmla="*/ 924844 h 1329860"/>
                <a:gd name="connsiteX209" fmla="*/ 208572 w 1799168"/>
                <a:gd name="connsiteY209" fmla="*/ 926748 h 1329860"/>
                <a:gd name="connsiteX210" fmla="*/ 232439 w 1799168"/>
                <a:gd name="connsiteY210" fmla="*/ 915452 h 1329860"/>
                <a:gd name="connsiteX211" fmla="*/ 356089 w 1799168"/>
                <a:gd name="connsiteY211" fmla="*/ 893241 h 1329860"/>
                <a:gd name="connsiteX212" fmla="*/ 317115 w 1799168"/>
                <a:gd name="connsiteY212" fmla="*/ 766831 h 1329860"/>
                <a:gd name="connsiteX213" fmla="*/ 196892 w 1799168"/>
                <a:gd name="connsiteY213" fmla="*/ 781681 h 1329860"/>
                <a:gd name="connsiteX214" fmla="*/ 172264 w 1799168"/>
                <a:gd name="connsiteY214" fmla="*/ 759978 h 1329860"/>
                <a:gd name="connsiteX215" fmla="*/ 376909 w 1799168"/>
                <a:gd name="connsiteY215" fmla="*/ 722664 h 1329860"/>
                <a:gd name="connsiteX216" fmla="*/ 412201 w 1799168"/>
                <a:gd name="connsiteY216" fmla="*/ 600443 h 1329860"/>
                <a:gd name="connsiteX217" fmla="*/ 459681 w 1799168"/>
                <a:gd name="connsiteY217" fmla="*/ 570490 h 1329860"/>
                <a:gd name="connsiteX218" fmla="*/ 401664 w 1799168"/>
                <a:gd name="connsiteY218" fmla="*/ 368945 h 1329860"/>
                <a:gd name="connsiteX219" fmla="*/ 356724 w 1799168"/>
                <a:gd name="connsiteY219" fmla="*/ 280991 h 1329860"/>
                <a:gd name="connsiteX220" fmla="*/ 531408 w 1799168"/>
                <a:gd name="connsiteY220" fmla="*/ 247231 h 1329860"/>
                <a:gd name="connsiteX221" fmla="*/ 415883 w 1799168"/>
                <a:gd name="connsiteY221" fmla="*/ 250023 h 1329860"/>
                <a:gd name="connsiteX222" fmla="*/ 329302 w 1799168"/>
                <a:gd name="connsiteY222" fmla="*/ 292541 h 1329860"/>
                <a:gd name="connsiteX223" fmla="*/ 346568 w 1799168"/>
                <a:gd name="connsiteY223" fmla="*/ 369199 h 1329860"/>
                <a:gd name="connsiteX224" fmla="*/ 323970 w 1799168"/>
                <a:gd name="connsiteY224" fmla="*/ 246470 h 1329860"/>
                <a:gd name="connsiteX225" fmla="*/ 584220 w 1799168"/>
                <a:gd name="connsiteY225" fmla="*/ 199129 h 1329860"/>
                <a:gd name="connsiteX226" fmla="*/ 727294 w 1799168"/>
                <a:gd name="connsiteY226" fmla="*/ 40102 h 1329860"/>
                <a:gd name="connsiteX227" fmla="*/ 652774 w 1799168"/>
                <a:gd name="connsiteY227" fmla="*/ 193037 h 1329860"/>
                <a:gd name="connsiteX228" fmla="*/ 726151 w 1799168"/>
                <a:gd name="connsiteY228" fmla="*/ 85411 h 1329860"/>
                <a:gd name="connsiteX229" fmla="*/ 652774 w 1799168"/>
                <a:gd name="connsiteY229" fmla="*/ 193037 h 1329860"/>
                <a:gd name="connsiteX230" fmla="*/ 760174 w 1799168"/>
                <a:gd name="connsiteY230" fmla="*/ 160673 h 1329860"/>
                <a:gd name="connsiteX231" fmla="*/ 728691 w 1799168"/>
                <a:gd name="connsiteY231" fmla="*/ 203698 h 1329860"/>
                <a:gd name="connsiteX232" fmla="*/ 789881 w 1799168"/>
                <a:gd name="connsiteY232" fmla="*/ 274138 h 1329860"/>
                <a:gd name="connsiteX233" fmla="*/ 816668 w 1799168"/>
                <a:gd name="connsiteY233" fmla="*/ 252181 h 1329860"/>
                <a:gd name="connsiteX234" fmla="*/ 793563 w 1799168"/>
                <a:gd name="connsiteY234" fmla="*/ 217659 h 1329860"/>
                <a:gd name="connsiteX235" fmla="*/ 761952 w 1799168"/>
                <a:gd name="connsiteY235" fmla="*/ 241520 h 1329860"/>
                <a:gd name="connsiteX236" fmla="*/ 779725 w 1799168"/>
                <a:gd name="connsiteY236" fmla="*/ 179203 h 1329860"/>
                <a:gd name="connsiteX237" fmla="*/ 861989 w 1799168"/>
                <a:gd name="connsiteY237" fmla="*/ 223244 h 1329860"/>
                <a:gd name="connsiteX238" fmla="*/ 836980 w 1799168"/>
                <a:gd name="connsiteY238" fmla="*/ 226797 h 1329860"/>
                <a:gd name="connsiteX239" fmla="*/ 790516 w 1799168"/>
                <a:gd name="connsiteY239" fmla="*/ 319066 h 1329860"/>
                <a:gd name="connsiteX240" fmla="*/ 847771 w 1799168"/>
                <a:gd name="connsiteY240" fmla="*/ 284418 h 1329860"/>
                <a:gd name="connsiteX241" fmla="*/ 833552 w 1799168"/>
                <a:gd name="connsiteY241" fmla="*/ 332520 h 1329860"/>
                <a:gd name="connsiteX242" fmla="*/ 885983 w 1799168"/>
                <a:gd name="connsiteY242" fmla="*/ 258527 h 1329860"/>
                <a:gd name="connsiteX243" fmla="*/ 760174 w 1799168"/>
                <a:gd name="connsiteY243" fmla="*/ 160673 h 1329860"/>
                <a:gd name="connsiteX244" fmla="*/ 1257188 w 1799168"/>
                <a:gd name="connsiteY244" fmla="*/ 168923 h 1329860"/>
                <a:gd name="connsiteX245" fmla="*/ 1308222 w 1799168"/>
                <a:gd name="connsiteY245" fmla="*/ 180472 h 1329860"/>
                <a:gd name="connsiteX246" fmla="*/ 1328915 w 1799168"/>
                <a:gd name="connsiteY246" fmla="*/ 231747 h 1329860"/>
                <a:gd name="connsiteX247" fmla="*/ 1277373 w 1799168"/>
                <a:gd name="connsiteY247" fmla="*/ 244058 h 1329860"/>
                <a:gd name="connsiteX248" fmla="*/ 1312158 w 1799168"/>
                <a:gd name="connsiteY248" fmla="*/ 259415 h 1329860"/>
                <a:gd name="connsiteX249" fmla="*/ 1342118 w 1799168"/>
                <a:gd name="connsiteY249" fmla="*/ 172350 h 1329860"/>
                <a:gd name="connsiteX250" fmla="*/ 1257188 w 1799168"/>
                <a:gd name="connsiteY250" fmla="*/ 168923 h 1329860"/>
                <a:gd name="connsiteX251" fmla="*/ 444447 w 1799168"/>
                <a:gd name="connsiteY251" fmla="*/ 324651 h 1329860"/>
                <a:gd name="connsiteX252" fmla="*/ 453334 w 1799168"/>
                <a:gd name="connsiteY252" fmla="*/ 479744 h 1329860"/>
                <a:gd name="connsiteX253" fmla="*/ 595646 w 1799168"/>
                <a:gd name="connsiteY253" fmla="*/ 467560 h 1329860"/>
                <a:gd name="connsiteX254" fmla="*/ 578761 w 1799168"/>
                <a:gd name="connsiteY254" fmla="*/ 395217 h 1329860"/>
                <a:gd name="connsiteX255" fmla="*/ 586759 w 1799168"/>
                <a:gd name="connsiteY255" fmla="*/ 468956 h 1329860"/>
                <a:gd name="connsiteX256" fmla="*/ 462855 w 1799168"/>
                <a:gd name="connsiteY256" fmla="*/ 469464 h 1329860"/>
                <a:gd name="connsiteX257" fmla="*/ 436449 w 1799168"/>
                <a:gd name="connsiteY257" fmla="*/ 372245 h 1329860"/>
                <a:gd name="connsiteX258" fmla="*/ 519094 w 1799168"/>
                <a:gd name="connsiteY258" fmla="*/ 375418 h 1329860"/>
                <a:gd name="connsiteX259" fmla="*/ 483548 w 1799168"/>
                <a:gd name="connsiteY259" fmla="*/ 380621 h 1329860"/>
                <a:gd name="connsiteX260" fmla="*/ 498909 w 1799168"/>
                <a:gd name="connsiteY260" fmla="*/ 420600 h 1329860"/>
                <a:gd name="connsiteX261" fmla="*/ 531028 w 1799168"/>
                <a:gd name="connsiteY261" fmla="*/ 409685 h 1329860"/>
                <a:gd name="connsiteX262" fmla="*/ 504622 w 1799168"/>
                <a:gd name="connsiteY262" fmla="*/ 323382 h 1329860"/>
                <a:gd name="connsiteX263" fmla="*/ 444447 w 1799168"/>
                <a:gd name="connsiteY263" fmla="*/ 324651 h 1329860"/>
                <a:gd name="connsiteX264" fmla="*/ 1560347 w 1799168"/>
                <a:gd name="connsiteY264" fmla="*/ 410828 h 1329860"/>
                <a:gd name="connsiteX265" fmla="*/ 1609350 w 1799168"/>
                <a:gd name="connsiteY265" fmla="*/ 373133 h 1329860"/>
                <a:gd name="connsiteX266" fmla="*/ 1571773 w 1799168"/>
                <a:gd name="connsiteY266" fmla="*/ 376306 h 1329860"/>
                <a:gd name="connsiteX267" fmla="*/ 1642484 w 1799168"/>
                <a:gd name="connsiteY267" fmla="*/ 349780 h 1329860"/>
                <a:gd name="connsiteX268" fmla="*/ 1664574 w 1799168"/>
                <a:gd name="connsiteY268" fmla="*/ 399405 h 1329860"/>
                <a:gd name="connsiteX269" fmla="*/ 1616079 w 1799168"/>
                <a:gd name="connsiteY269" fmla="*/ 315005 h 1329860"/>
                <a:gd name="connsiteX270" fmla="*/ 1560347 w 1799168"/>
                <a:gd name="connsiteY270" fmla="*/ 410828 h 1329860"/>
                <a:gd name="connsiteX271" fmla="*/ 151063 w 1799168"/>
                <a:gd name="connsiteY271" fmla="*/ 1164464 h 1329860"/>
                <a:gd name="connsiteX272" fmla="*/ 160965 w 1799168"/>
                <a:gd name="connsiteY272" fmla="*/ 1228304 h 1329860"/>
                <a:gd name="connsiteX273" fmla="*/ 285504 w 1799168"/>
                <a:gd name="connsiteY273" fmla="*/ 1255210 h 1329860"/>
                <a:gd name="connsiteX274" fmla="*/ 161219 w 1799168"/>
                <a:gd name="connsiteY274" fmla="*/ 1222212 h 1329860"/>
                <a:gd name="connsiteX275" fmla="*/ 225837 w 1799168"/>
                <a:gd name="connsiteY275" fmla="*/ 1149742 h 1329860"/>
                <a:gd name="connsiteX276" fmla="*/ 207937 w 1799168"/>
                <a:gd name="connsiteY276" fmla="*/ 1184136 h 1329860"/>
                <a:gd name="connsiteX277" fmla="*/ 252116 w 1799168"/>
                <a:gd name="connsiteY277" fmla="*/ 1192259 h 1329860"/>
                <a:gd name="connsiteX278" fmla="*/ 257956 w 1799168"/>
                <a:gd name="connsiteY278" fmla="*/ 1155834 h 1329860"/>
                <a:gd name="connsiteX279" fmla="*/ 151063 w 1799168"/>
                <a:gd name="connsiteY279" fmla="*/ 1164464 h 1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799168" h="1329860">
                  <a:moveTo>
                    <a:pt x="727294" y="40102"/>
                  </a:moveTo>
                  <a:cubicBezTo>
                    <a:pt x="750780" y="21445"/>
                    <a:pt x="779217" y="-4446"/>
                    <a:pt x="811590" y="5580"/>
                  </a:cubicBezTo>
                  <a:cubicBezTo>
                    <a:pt x="830378" y="17764"/>
                    <a:pt x="845866" y="34263"/>
                    <a:pt x="862116" y="49494"/>
                  </a:cubicBezTo>
                  <a:cubicBezTo>
                    <a:pt x="860339" y="61931"/>
                    <a:pt x="856911" y="86934"/>
                    <a:pt x="855261" y="99372"/>
                  </a:cubicBezTo>
                  <a:cubicBezTo>
                    <a:pt x="837742" y="79954"/>
                    <a:pt x="823904" y="55078"/>
                    <a:pt x="799529" y="43275"/>
                  </a:cubicBezTo>
                  <a:cubicBezTo>
                    <a:pt x="774139" y="41752"/>
                    <a:pt x="754208" y="60408"/>
                    <a:pt x="733007" y="71577"/>
                  </a:cubicBezTo>
                  <a:cubicBezTo>
                    <a:pt x="748368" y="66754"/>
                    <a:pt x="763729" y="62185"/>
                    <a:pt x="779344" y="58124"/>
                  </a:cubicBezTo>
                  <a:cubicBezTo>
                    <a:pt x="811590" y="75131"/>
                    <a:pt x="833425" y="109525"/>
                    <a:pt x="824031" y="146332"/>
                  </a:cubicBezTo>
                  <a:cubicBezTo>
                    <a:pt x="879001" y="188087"/>
                    <a:pt x="921021" y="243931"/>
                    <a:pt x="958726" y="301171"/>
                  </a:cubicBezTo>
                  <a:cubicBezTo>
                    <a:pt x="982466" y="254465"/>
                    <a:pt x="1039213" y="266903"/>
                    <a:pt x="1082249" y="266396"/>
                  </a:cubicBezTo>
                  <a:cubicBezTo>
                    <a:pt x="1101800" y="265380"/>
                    <a:pt x="1115764" y="282006"/>
                    <a:pt x="1131252" y="291398"/>
                  </a:cubicBezTo>
                  <a:cubicBezTo>
                    <a:pt x="1174924" y="239362"/>
                    <a:pt x="1213771" y="182503"/>
                    <a:pt x="1267217" y="139732"/>
                  </a:cubicBezTo>
                  <a:cubicBezTo>
                    <a:pt x="1264170" y="133386"/>
                    <a:pt x="1258331" y="120948"/>
                    <a:pt x="1255411" y="114729"/>
                  </a:cubicBezTo>
                  <a:cubicBezTo>
                    <a:pt x="1275977" y="94549"/>
                    <a:pt x="1288545" y="49747"/>
                    <a:pt x="1324218" y="58124"/>
                  </a:cubicBezTo>
                  <a:cubicBezTo>
                    <a:pt x="1371317" y="95184"/>
                    <a:pt x="1424382" y="140747"/>
                    <a:pt x="1423748" y="206237"/>
                  </a:cubicBezTo>
                  <a:cubicBezTo>
                    <a:pt x="1428445" y="185295"/>
                    <a:pt x="1440759" y="160673"/>
                    <a:pt x="1422224" y="142651"/>
                  </a:cubicBezTo>
                  <a:cubicBezTo>
                    <a:pt x="1393533" y="105591"/>
                    <a:pt x="1359511" y="70562"/>
                    <a:pt x="1318251" y="47717"/>
                  </a:cubicBezTo>
                  <a:cubicBezTo>
                    <a:pt x="1279404" y="27029"/>
                    <a:pt x="1255411" y="72593"/>
                    <a:pt x="1230020" y="93407"/>
                  </a:cubicBezTo>
                  <a:cubicBezTo>
                    <a:pt x="1229259" y="76908"/>
                    <a:pt x="1228624" y="60408"/>
                    <a:pt x="1227989" y="44036"/>
                  </a:cubicBezTo>
                  <a:cubicBezTo>
                    <a:pt x="1254141" y="24491"/>
                    <a:pt x="1282578" y="-17519"/>
                    <a:pt x="1318505" y="7991"/>
                  </a:cubicBezTo>
                  <a:cubicBezTo>
                    <a:pt x="1391756" y="56728"/>
                    <a:pt x="1452566" y="124248"/>
                    <a:pt x="1502584" y="196337"/>
                  </a:cubicBezTo>
                  <a:cubicBezTo>
                    <a:pt x="1580278" y="196591"/>
                    <a:pt x="1657719" y="209156"/>
                    <a:pt x="1732874" y="228193"/>
                  </a:cubicBezTo>
                  <a:cubicBezTo>
                    <a:pt x="1768166" y="236570"/>
                    <a:pt x="1812091" y="263477"/>
                    <a:pt x="1795587" y="306375"/>
                  </a:cubicBezTo>
                  <a:cubicBezTo>
                    <a:pt x="1796857" y="338358"/>
                    <a:pt x="1770451" y="353207"/>
                    <a:pt x="1744172" y="362091"/>
                  </a:cubicBezTo>
                  <a:cubicBezTo>
                    <a:pt x="1750520" y="335312"/>
                    <a:pt x="1760041" y="308786"/>
                    <a:pt x="1759406" y="280991"/>
                  </a:cubicBezTo>
                  <a:cubicBezTo>
                    <a:pt x="1709515" y="247993"/>
                    <a:pt x="1648197" y="233778"/>
                    <a:pt x="1588911" y="232128"/>
                  </a:cubicBezTo>
                  <a:cubicBezTo>
                    <a:pt x="1568091" y="229843"/>
                    <a:pt x="1559077" y="251927"/>
                    <a:pt x="1546382" y="263730"/>
                  </a:cubicBezTo>
                  <a:cubicBezTo>
                    <a:pt x="1607573" y="228320"/>
                    <a:pt x="1679554" y="252942"/>
                    <a:pt x="1739983" y="276930"/>
                  </a:cubicBezTo>
                  <a:cubicBezTo>
                    <a:pt x="1730208" y="310182"/>
                    <a:pt x="1724241" y="350542"/>
                    <a:pt x="1686663" y="363488"/>
                  </a:cubicBezTo>
                  <a:cubicBezTo>
                    <a:pt x="1676634" y="434815"/>
                    <a:pt x="1652260" y="502843"/>
                    <a:pt x="1626742" y="569855"/>
                  </a:cubicBezTo>
                  <a:cubicBezTo>
                    <a:pt x="1660131" y="574932"/>
                    <a:pt x="1680443" y="599681"/>
                    <a:pt x="1692884" y="629126"/>
                  </a:cubicBezTo>
                  <a:cubicBezTo>
                    <a:pt x="1706849" y="650956"/>
                    <a:pt x="1729700" y="680274"/>
                    <a:pt x="1711927" y="706292"/>
                  </a:cubicBezTo>
                  <a:cubicBezTo>
                    <a:pt x="1696946" y="710099"/>
                    <a:pt x="1681966" y="713272"/>
                    <a:pt x="1666859" y="715938"/>
                  </a:cubicBezTo>
                  <a:cubicBezTo>
                    <a:pt x="1677650" y="700073"/>
                    <a:pt x="1700247" y="686366"/>
                    <a:pt x="1689329" y="664536"/>
                  </a:cubicBezTo>
                  <a:cubicBezTo>
                    <a:pt x="1648832" y="660855"/>
                    <a:pt x="1618745" y="693473"/>
                    <a:pt x="1587641" y="713653"/>
                  </a:cubicBezTo>
                  <a:cubicBezTo>
                    <a:pt x="1593227" y="717334"/>
                    <a:pt x="1604526" y="724441"/>
                    <a:pt x="1610112" y="727995"/>
                  </a:cubicBezTo>
                  <a:cubicBezTo>
                    <a:pt x="1594624" y="742083"/>
                    <a:pt x="1587769" y="761755"/>
                    <a:pt x="1578501" y="779777"/>
                  </a:cubicBezTo>
                  <a:cubicBezTo>
                    <a:pt x="1563902" y="782950"/>
                    <a:pt x="1549175" y="785234"/>
                    <a:pt x="1534449" y="786377"/>
                  </a:cubicBezTo>
                  <a:cubicBezTo>
                    <a:pt x="1546129" y="776477"/>
                    <a:pt x="1558062" y="766831"/>
                    <a:pt x="1570122" y="757313"/>
                  </a:cubicBezTo>
                  <a:cubicBezTo>
                    <a:pt x="1566949" y="752617"/>
                    <a:pt x="1560601" y="743225"/>
                    <a:pt x="1557427" y="738529"/>
                  </a:cubicBezTo>
                  <a:cubicBezTo>
                    <a:pt x="1518072" y="742590"/>
                    <a:pt x="1488747" y="772923"/>
                    <a:pt x="1464118" y="801099"/>
                  </a:cubicBezTo>
                  <a:cubicBezTo>
                    <a:pt x="1449265" y="783838"/>
                    <a:pt x="1436570" y="764928"/>
                    <a:pt x="1425271" y="745255"/>
                  </a:cubicBezTo>
                  <a:cubicBezTo>
                    <a:pt x="1461198" y="733960"/>
                    <a:pt x="1498776" y="723045"/>
                    <a:pt x="1528228" y="698296"/>
                  </a:cubicBezTo>
                  <a:cubicBezTo>
                    <a:pt x="1526197" y="690935"/>
                    <a:pt x="1522008" y="676212"/>
                    <a:pt x="1519977" y="668851"/>
                  </a:cubicBezTo>
                  <a:cubicBezTo>
                    <a:pt x="1509567" y="674943"/>
                    <a:pt x="1488493" y="687254"/>
                    <a:pt x="1478083" y="693346"/>
                  </a:cubicBezTo>
                  <a:cubicBezTo>
                    <a:pt x="1482653" y="683954"/>
                    <a:pt x="1491920" y="665171"/>
                    <a:pt x="1496491" y="655905"/>
                  </a:cubicBezTo>
                  <a:cubicBezTo>
                    <a:pt x="1508805" y="643975"/>
                    <a:pt x="1526705" y="658952"/>
                    <a:pt x="1541050" y="659332"/>
                  </a:cubicBezTo>
                  <a:cubicBezTo>
                    <a:pt x="1546890" y="656413"/>
                    <a:pt x="1558443" y="650448"/>
                    <a:pt x="1564156" y="647402"/>
                  </a:cubicBezTo>
                  <a:cubicBezTo>
                    <a:pt x="1564917" y="654890"/>
                    <a:pt x="1566441" y="669740"/>
                    <a:pt x="1567202" y="677101"/>
                  </a:cubicBezTo>
                  <a:cubicBezTo>
                    <a:pt x="1598305" y="657048"/>
                    <a:pt x="1656957" y="648544"/>
                    <a:pt x="1653529" y="601712"/>
                  </a:cubicBezTo>
                  <a:cubicBezTo>
                    <a:pt x="1639438" y="602981"/>
                    <a:pt x="1625600" y="604758"/>
                    <a:pt x="1611635" y="607042"/>
                  </a:cubicBezTo>
                  <a:cubicBezTo>
                    <a:pt x="1614682" y="599300"/>
                    <a:pt x="1620903" y="583690"/>
                    <a:pt x="1623949" y="575948"/>
                  </a:cubicBezTo>
                  <a:cubicBezTo>
                    <a:pt x="1604907" y="578486"/>
                    <a:pt x="1585864" y="580897"/>
                    <a:pt x="1566949" y="583309"/>
                  </a:cubicBezTo>
                  <a:cubicBezTo>
                    <a:pt x="1575454" y="560337"/>
                    <a:pt x="1583833" y="537492"/>
                    <a:pt x="1591831" y="514392"/>
                  </a:cubicBezTo>
                  <a:cubicBezTo>
                    <a:pt x="1573169" y="513504"/>
                    <a:pt x="1554380" y="512616"/>
                    <a:pt x="1535846" y="511854"/>
                  </a:cubicBezTo>
                  <a:cubicBezTo>
                    <a:pt x="1535211" y="527465"/>
                    <a:pt x="1534830" y="542949"/>
                    <a:pt x="1534322" y="558560"/>
                  </a:cubicBezTo>
                  <a:cubicBezTo>
                    <a:pt x="1522008" y="555768"/>
                    <a:pt x="1509567" y="553102"/>
                    <a:pt x="1497252" y="550437"/>
                  </a:cubicBezTo>
                  <a:cubicBezTo>
                    <a:pt x="1498395" y="540284"/>
                    <a:pt x="1500807" y="519850"/>
                    <a:pt x="1502077" y="509697"/>
                  </a:cubicBezTo>
                  <a:cubicBezTo>
                    <a:pt x="1495348" y="512235"/>
                    <a:pt x="1482018" y="517312"/>
                    <a:pt x="1475417" y="519850"/>
                  </a:cubicBezTo>
                  <a:cubicBezTo>
                    <a:pt x="1443298" y="516296"/>
                    <a:pt x="1410926" y="514139"/>
                    <a:pt x="1378807" y="512108"/>
                  </a:cubicBezTo>
                  <a:cubicBezTo>
                    <a:pt x="1395818" y="476571"/>
                    <a:pt x="1432253" y="467433"/>
                    <a:pt x="1468054" y="462610"/>
                  </a:cubicBezTo>
                  <a:cubicBezTo>
                    <a:pt x="1455486" y="451061"/>
                    <a:pt x="1440124" y="443319"/>
                    <a:pt x="1424509" y="436846"/>
                  </a:cubicBezTo>
                  <a:cubicBezTo>
                    <a:pt x="1431492" y="400674"/>
                    <a:pt x="1471862" y="397501"/>
                    <a:pt x="1489127" y="372245"/>
                  </a:cubicBezTo>
                  <a:cubicBezTo>
                    <a:pt x="1480241" y="367422"/>
                    <a:pt x="1462468" y="357903"/>
                    <a:pt x="1453581" y="353080"/>
                  </a:cubicBezTo>
                  <a:cubicBezTo>
                    <a:pt x="1459802" y="330743"/>
                    <a:pt x="1470720" y="310436"/>
                    <a:pt x="1486208" y="293175"/>
                  </a:cubicBezTo>
                  <a:cubicBezTo>
                    <a:pt x="1488493" y="304598"/>
                    <a:pt x="1493063" y="327697"/>
                    <a:pt x="1495348" y="339246"/>
                  </a:cubicBezTo>
                  <a:cubicBezTo>
                    <a:pt x="1505250" y="314878"/>
                    <a:pt x="1513375" y="289875"/>
                    <a:pt x="1521119" y="264746"/>
                  </a:cubicBezTo>
                  <a:cubicBezTo>
                    <a:pt x="1503981" y="263730"/>
                    <a:pt x="1486842" y="262715"/>
                    <a:pt x="1469704" y="261700"/>
                  </a:cubicBezTo>
                  <a:cubicBezTo>
                    <a:pt x="1459802" y="251166"/>
                    <a:pt x="1450280" y="240251"/>
                    <a:pt x="1438982" y="231366"/>
                  </a:cubicBezTo>
                  <a:cubicBezTo>
                    <a:pt x="1416131" y="236570"/>
                    <a:pt x="1407371" y="264365"/>
                    <a:pt x="1392137" y="280103"/>
                  </a:cubicBezTo>
                  <a:cubicBezTo>
                    <a:pt x="1402420" y="277564"/>
                    <a:pt x="1422986" y="272361"/>
                    <a:pt x="1433269" y="269695"/>
                  </a:cubicBezTo>
                  <a:cubicBezTo>
                    <a:pt x="1423875" y="290002"/>
                    <a:pt x="1414226" y="310055"/>
                    <a:pt x="1403943" y="329981"/>
                  </a:cubicBezTo>
                  <a:cubicBezTo>
                    <a:pt x="1388582" y="321351"/>
                    <a:pt x="1373094" y="312847"/>
                    <a:pt x="1357733" y="304471"/>
                  </a:cubicBezTo>
                  <a:cubicBezTo>
                    <a:pt x="1361161" y="322620"/>
                    <a:pt x="1364715" y="340642"/>
                    <a:pt x="1368270" y="358792"/>
                  </a:cubicBezTo>
                  <a:cubicBezTo>
                    <a:pt x="1361034" y="371356"/>
                    <a:pt x="1353798" y="383921"/>
                    <a:pt x="1346561" y="396613"/>
                  </a:cubicBezTo>
                  <a:cubicBezTo>
                    <a:pt x="1332724" y="386713"/>
                    <a:pt x="1318886" y="376941"/>
                    <a:pt x="1304922" y="367295"/>
                  </a:cubicBezTo>
                  <a:cubicBezTo>
                    <a:pt x="1312792" y="403594"/>
                    <a:pt x="1326249" y="440780"/>
                    <a:pt x="1309746" y="476952"/>
                  </a:cubicBezTo>
                  <a:cubicBezTo>
                    <a:pt x="1289560" y="452330"/>
                    <a:pt x="1269883" y="427454"/>
                    <a:pt x="1248936" y="403594"/>
                  </a:cubicBezTo>
                  <a:cubicBezTo>
                    <a:pt x="1247540" y="395724"/>
                    <a:pt x="1244620" y="380114"/>
                    <a:pt x="1243223" y="372245"/>
                  </a:cubicBezTo>
                  <a:cubicBezTo>
                    <a:pt x="1231290" y="383414"/>
                    <a:pt x="1219102" y="394455"/>
                    <a:pt x="1207169" y="405624"/>
                  </a:cubicBezTo>
                  <a:cubicBezTo>
                    <a:pt x="1202599" y="398517"/>
                    <a:pt x="1193331" y="384556"/>
                    <a:pt x="1188634" y="377575"/>
                  </a:cubicBezTo>
                  <a:cubicBezTo>
                    <a:pt x="1198663" y="367168"/>
                    <a:pt x="1209200" y="357015"/>
                    <a:pt x="1219991" y="347369"/>
                  </a:cubicBezTo>
                  <a:cubicBezTo>
                    <a:pt x="1209073" y="332520"/>
                    <a:pt x="1198156" y="317797"/>
                    <a:pt x="1187111" y="303202"/>
                  </a:cubicBezTo>
                  <a:cubicBezTo>
                    <a:pt x="1174670" y="322366"/>
                    <a:pt x="1162355" y="341531"/>
                    <a:pt x="1150041" y="360822"/>
                  </a:cubicBezTo>
                  <a:cubicBezTo>
                    <a:pt x="1139631" y="343815"/>
                    <a:pt x="1129475" y="326682"/>
                    <a:pt x="1119446" y="309548"/>
                  </a:cubicBezTo>
                  <a:cubicBezTo>
                    <a:pt x="1114368" y="314878"/>
                    <a:pt x="1104339" y="325539"/>
                    <a:pt x="1099261" y="330870"/>
                  </a:cubicBezTo>
                  <a:cubicBezTo>
                    <a:pt x="1099261" y="317036"/>
                    <a:pt x="1099261" y="303329"/>
                    <a:pt x="1099261" y="289495"/>
                  </a:cubicBezTo>
                  <a:cubicBezTo>
                    <a:pt x="1091517" y="291652"/>
                    <a:pt x="1075902" y="295840"/>
                    <a:pt x="1068158" y="297998"/>
                  </a:cubicBezTo>
                  <a:cubicBezTo>
                    <a:pt x="1063461" y="330743"/>
                    <a:pt x="1066127" y="363995"/>
                    <a:pt x="1067269" y="396994"/>
                  </a:cubicBezTo>
                  <a:cubicBezTo>
                    <a:pt x="1074632" y="393313"/>
                    <a:pt x="1089232" y="385952"/>
                    <a:pt x="1096595" y="382271"/>
                  </a:cubicBezTo>
                  <a:cubicBezTo>
                    <a:pt x="1095706" y="390140"/>
                    <a:pt x="1093675" y="405624"/>
                    <a:pt x="1092786" y="413366"/>
                  </a:cubicBezTo>
                  <a:cubicBezTo>
                    <a:pt x="1100657" y="418824"/>
                    <a:pt x="1116399" y="429612"/>
                    <a:pt x="1124270" y="435069"/>
                  </a:cubicBezTo>
                  <a:cubicBezTo>
                    <a:pt x="1121604" y="454107"/>
                    <a:pt x="1105354" y="467052"/>
                    <a:pt x="1095325" y="482155"/>
                  </a:cubicBezTo>
                  <a:cubicBezTo>
                    <a:pt x="1094437" y="468321"/>
                    <a:pt x="1092532" y="440780"/>
                    <a:pt x="1091644" y="427073"/>
                  </a:cubicBezTo>
                  <a:cubicBezTo>
                    <a:pt x="1047972" y="453599"/>
                    <a:pt x="1072347" y="511981"/>
                    <a:pt x="1081234" y="551326"/>
                  </a:cubicBezTo>
                  <a:cubicBezTo>
                    <a:pt x="1057748" y="552722"/>
                    <a:pt x="1034262" y="551452"/>
                    <a:pt x="1011030" y="547518"/>
                  </a:cubicBezTo>
                  <a:cubicBezTo>
                    <a:pt x="1022075" y="510966"/>
                    <a:pt x="1047719" y="445857"/>
                    <a:pt x="996303" y="430119"/>
                  </a:cubicBezTo>
                  <a:cubicBezTo>
                    <a:pt x="998208" y="448649"/>
                    <a:pt x="1000239" y="467306"/>
                    <a:pt x="1002143" y="485836"/>
                  </a:cubicBezTo>
                  <a:cubicBezTo>
                    <a:pt x="989067" y="470098"/>
                    <a:pt x="973833" y="455122"/>
                    <a:pt x="967612" y="434942"/>
                  </a:cubicBezTo>
                  <a:cubicBezTo>
                    <a:pt x="975610" y="429738"/>
                    <a:pt x="991733" y="419331"/>
                    <a:pt x="999731" y="414128"/>
                  </a:cubicBezTo>
                  <a:cubicBezTo>
                    <a:pt x="998588" y="407147"/>
                    <a:pt x="996050" y="393059"/>
                    <a:pt x="994907" y="385952"/>
                  </a:cubicBezTo>
                  <a:cubicBezTo>
                    <a:pt x="1002651" y="388490"/>
                    <a:pt x="1018012" y="393567"/>
                    <a:pt x="1025756" y="395978"/>
                  </a:cubicBezTo>
                  <a:cubicBezTo>
                    <a:pt x="1026899" y="363234"/>
                    <a:pt x="1030072" y="329981"/>
                    <a:pt x="1023471" y="297617"/>
                  </a:cubicBezTo>
                  <a:cubicBezTo>
                    <a:pt x="1015346" y="295714"/>
                    <a:pt x="999096" y="292160"/>
                    <a:pt x="990844" y="290256"/>
                  </a:cubicBezTo>
                  <a:cubicBezTo>
                    <a:pt x="993257" y="300283"/>
                    <a:pt x="997954" y="320209"/>
                    <a:pt x="1000239" y="330108"/>
                  </a:cubicBezTo>
                  <a:cubicBezTo>
                    <a:pt x="988686" y="322493"/>
                    <a:pt x="976880" y="314751"/>
                    <a:pt x="965327" y="307136"/>
                  </a:cubicBezTo>
                  <a:cubicBezTo>
                    <a:pt x="963296" y="317290"/>
                    <a:pt x="959234" y="337596"/>
                    <a:pt x="957203" y="347750"/>
                  </a:cubicBezTo>
                  <a:cubicBezTo>
                    <a:pt x="951744" y="349907"/>
                    <a:pt x="940572" y="354349"/>
                    <a:pt x="935113" y="356507"/>
                  </a:cubicBezTo>
                  <a:cubicBezTo>
                    <a:pt x="924322" y="338993"/>
                    <a:pt x="913531" y="321605"/>
                    <a:pt x="902740" y="304217"/>
                  </a:cubicBezTo>
                  <a:cubicBezTo>
                    <a:pt x="891569" y="317543"/>
                    <a:pt x="880778" y="331377"/>
                    <a:pt x="870495" y="345465"/>
                  </a:cubicBezTo>
                  <a:cubicBezTo>
                    <a:pt x="878747" y="351430"/>
                    <a:pt x="895377" y="363488"/>
                    <a:pt x="903629" y="369580"/>
                  </a:cubicBezTo>
                  <a:cubicBezTo>
                    <a:pt x="896139" y="381764"/>
                    <a:pt x="888522" y="394075"/>
                    <a:pt x="881032" y="406386"/>
                  </a:cubicBezTo>
                  <a:cubicBezTo>
                    <a:pt x="868971" y="394963"/>
                    <a:pt x="857038" y="383667"/>
                    <a:pt x="844978" y="372372"/>
                  </a:cubicBezTo>
                  <a:cubicBezTo>
                    <a:pt x="844724" y="380114"/>
                    <a:pt x="844089" y="395852"/>
                    <a:pt x="843708" y="403720"/>
                  </a:cubicBezTo>
                  <a:cubicBezTo>
                    <a:pt x="820603" y="427581"/>
                    <a:pt x="798641" y="452584"/>
                    <a:pt x="777059" y="477713"/>
                  </a:cubicBezTo>
                  <a:cubicBezTo>
                    <a:pt x="764999" y="446872"/>
                    <a:pt x="767538" y="414508"/>
                    <a:pt x="786707" y="387094"/>
                  </a:cubicBezTo>
                  <a:cubicBezTo>
                    <a:pt x="781121" y="381764"/>
                    <a:pt x="775662" y="376433"/>
                    <a:pt x="770203" y="371103"/>
                  </a:cubicBezTo>
                  <a:cubicBezTo>
                    <a:pt x="764618" y="380114"/>
                    <a:pt x="753446" y="398009"/>
                    <a:pt x="747860" y="406893"/>
                  </a:cubicBezTo>
                  <a:cubicBezTo>
                    <a:pt x="720566" y="379860"/>
                    <a:pt x="719931" y="344196"/>
                    <a:pt x="729452" y="309167"/>
                  </a:cubicBezTo>
                  <a:cubicBezTo>
                    <a:pt x="716249" y="316020"/>
                    <a:pt x="703300" y="323382"/>
                    <a:pt x="689590" y="329093"/>
                  </a:cubicBezTo>
                  <a:cubicBezTo>
                    <a:pt x="665469" y="319066"/>
                    <a:pt x="663438" y="291145"/>
                    <a:pt x="656075" y="269695"/>
                  </a:cubicBezTo>
                  <a:cubicBezTo>
                    <a:pt x="665596" y="274899"/>
                    <a:pt x="684639" y="285560"/>
                    <a:pt x="694160" y="290764"/>
                  </a:cubicBezTo>
                  <a:cubicBezTo>
                    <a:pt x="683496" y="271219"/>
                    <a:pt x="673340" y="251039"/>
                    <a:pt x="658487" y="234159"/>
                  </a:cubicBezTo>
                  <a:cubicBezTo>
                    <a:pt x="639444" y="232636"/>
                    <a:pt x="632462" y="254719"/>
                    <a:pt x="620274" y="265253"/>
                  </a:cubicBezTo>
                  <a:cubicBezTo>
                    <a:pt x="603898" y="267792"/>
                    <a:pt x="587648" y="270330"/>
                    <a:pt x="571398" y="272741"/>
                  </a:cubicBezTo>
                  <a:cubicBezTo>
                    <a:pt x="578380" y="295333"/>
                    <a:pt x="585617" y="318051"/>
                    <a:pt x="593234" y="340388"/>
                  </a:cubicBezTo>
                  <a:cubicBezTo>
                    <a:pt x="594757" y="328966"/>
                    <a:pt x="597677" y="306121"/>
                    <a:pt x="599200" y="294698"/>
                  </a:cubicBezTo>
                  <a:cubicBezTo>
                    <a:pt x="620909" y="310436"/>
                    <a:pt x="632081" y="334043"/>
                    <a:pt x="638301" y="359299"/>
                  </a:cubicBezTo>
                  <a:cubicBezTo>
                    <a:pt x="623321" y="367168"/>
                    <a:pt x="608341" y="375037"/>
                    <a:pt x="593488" y="383033"/>
                  </a:cubicBezTo>
                  <a:cubicBezTo>
                    <a:pt x="611769" y="388998"/>
                    <a:pt x="629923" y="394709"/>
                    <a:pt x="648203" y="400547"/>
                  </a:cubicBezTo>
                  <a:cubicBezTo>
                    <a:pt x="654551" y="416793"/>
                    <a:pt x="660899" y="433038"/>
                    <a:pt x="667246" y="449411"/>
                  </a:cubicBezTo>
                  <a:cubicBezTo>
                    <a:pt x="657217" y="449284"/>
                    <a:pt x="637286" y="449157"/>
                    <a:pt x="627383" y="449157"/>
                  </a:cubicBezTo>
                  <a:cubicBezTo>
                    <a:pt x="627257" y="453599"/>
                    <a:pt x="627003" y="462356"/>
                    <a:pt x="626876" y="466672"/>
                  </a:cubicBezTo>
                  <a:cubicBezTo>
                    <a:pt x="664707" y="468702"/>
                    <a:pt x="696572" y="485709"/>
                    <a:pt x="716630" y="518073"/>
                  </a:cubicBezTo>
                  <a:cubicBezTo>
                    <a:pt x="681211" y="516677"/>
                    <a:pt x="646045" y="519342"/>
                    <a:pt x="611515" y="526830"/>
                  </a:cubicBezTo>
                  <a:cubicBezTo>
                    <a:pt x="605675" y="522388"/>
                    <a:pt x="593868" y="513377"/>
                    <a:pt x="588029" y="508935"/>
                  </a:cubicBezTo>
                  <a:cubicBezTo>
                    <a:pt x="589806" y="526830"/>
                    <a:pt x="591583" y="544853"/>
                    <a:pt x="593361" y="562875"/>
                  </a:cubicBezTo>
                  <a:cubicBezTo>
                    <a:pt x="582697" y="562748"/>
                    <a:pt x="561369" y="562367"/>
                    <a:pt x="550705" y="562240"/>
                  </a:cubicBezTo>
                  <a:cubicBezTo>
                    <a:pt x="553752" y="548279"/>
                    <a:pt x="556672" y="534445"/>
                    <a:pt x="559719" y="520484"/>
                  </a:cubicBezTo>
                  <a:cubicBezTo>
                    <a:pt x="538899" y="519723"/>
                    <a:pt x="518206" y="519088"/>
                    <a:pt x="497513" y="518708"/>
                  </a:cubicBezTo>
                  <a:cubicBezTo>
                    <a:pt x="506526" y="542187"/>
                    <a:pt x="516048" y="565667"/>
                    <a:pt x="525315" y="589274"/>
                  </a:cubicBezTo>
                  <a:cubicBezTo>
                    <a:pt x="504876" y="585593"/>
                    <a:pt x="484310" y="581913"/>
                    <a:pt x="463871" y="578105"/>
                  </a:cubicBezTo>
                  <a:cubicBezTo>
                    <a:pt x="466917" y="589020"/>
                    <a:pt x="472884" y="610723"/>
                    <a:pt x="475804" y="621638"/>
                  </a:cubicBezTo>
                  <a:cubicBezTo>
                    <a:pt x="467552" y="615926"/>
                    <a:pt x="451048" y="604631"/>
                    <a:pt x="442797" y="598920"/>
                  </a:cubicBezTo>
                  <a:cubicBezTo>
                    <a:pt x="420326" y="649306"/>
                    <a:pt x="488499" y="658952"/>
                    <a:pt x="519983" y="677735"/>
                  </a:cubicBezTo>
                  <a:cubicBezTo>
                    <a:pt x="521125" y="670755"/>
                    <a:pt x="523664" y="656794"/>
                    <a:pt x="524934" y="649813"/>
                  </a:cubicBezTo>
                  <a:cubicBezTo>
                    <a:pt x="530393" y="652733"/>
                    <a:pt x="541184" y="658698"/>
                    <a:pt x="546516" y="661617"/>
                  </a:cubicBezTo>
                  <a:cubicBezTo>
                    <a:pt x="558830" y="658063"/>
                    <a:pt x="571271" y="655144"/>
                    <a:pt x="583966" y="652733"/>
                  </a:cubicBezTo>
                  <a:cubicBezTo>
                    <a:pt x="600343" y="662759"/>
                    <a:pt x="604278" y="683320"/>
                    <a:pt x="612784" y="699184"/>
                  </a:cubicBezTo>
                  <a:cubicBezTo>
                    <a:pt x="595519" y="690808"/>
                    <a:pt x="578380" y="681924"/>
                    <a:pt x="561242" y="673674"/>
                  </a:cubicBezTo>
                  <a:cubicBezTo>
                    <a:pt x="556799" y="725583"/>
                    <a:pt x="621036" y="731294"/>
                    <a:pt x="657217" y="744113"/>
                  </a:cubicBezTo>
                  <a:cubicBezTo>
                    <a:pt x="657090" y="752109"/>
                    <a:pt x="656963" y="768101"/>
                    <a:pt x="656963" y="776096"/>
                  </a:cubicBezTo>
                  <a:cubicBezTo>
                    <a:pt x="635508" y="765816"/>
                    <a:pt x="614181" y="755155"/>
                    <a:pt x="593361" y="744113"/>
                  </a:cubicBezTo>
                  <a:cubicBezTo>
                    <a:pt x="565685" y="728756"/>
                    <a:pt x="538645" y="712003"/>
                    <a:pt x="509446" y="699692"/>
                  </a:cubicBezTo>
                  <a:cubicBezTo>
                    <a:pt x="521760" y="706799"/>
                    <a:pt x="534329" y="713526"/>
                    <a:pt x="547024" y="720126"/>
                  </a:cubicBezTo>
                  <a:cubicBezTo>
                    <a:pt x="548293" y="726345"/>
                    <a:pt x="550959" y="738910"/>
                    <a:pt x="552228" y="745255"/>
                  </a:cubicBezTo>
                  <a:lnTo>
                    <a:pt x="517825" y="743352"/>
                  </a:lnTo>
                  <a:cubicBezTo>
                    <a:pt x="528108" y="759343"/>
                    <a:pt x="538899" y="774954"/>
                    <a:pt x="549816" y="790565"/>
                  </a:cubicBezTo>
                  <a:cubicBezTo>
                    <a:pt x="535344" y="789169"/>
                    <a:pt x="520999" y="787773"/>
                    <a:pt x="506653" y="786504"/>
                  </a:cubicBezTo>
                  <a:cubicBezTo>
                    <a:pt x="500432" y="763024"/>
                    <a:pt x="459300" y="732691"/>
                    <a:pt x="497132" y="715811"/>
                  </a:cubicBezTo>
                  <a:cubicBezTo>
                    <a:pt x="469710" y="697535"/>
                    <a:pt x="442670" y="677735"/>
                    <a:pt x="411186" y="667328"/>
                  </a:cubicBezTo>
                  <a:cubicBezTo>
                    <a:pt x="406108" y="674309"/>
                    <a:pt x="395952" y="688269"/>
                    <a:pt x="390747" y="695250"/>
                  </a:cubicBezTo>
                  <a:cubicBezTo>
                    <a:pt x="399252" y="697281"/>
                    <a:pt x="416010" y="701342"/>
                    <a:pt x="424389" y="703246"/>
                  </a:cubicBezTo>
                  <a:cubicBezTo>
                    <a:pt x="418422" y="707942"/>
                    <a:pt x="406489" y="717334"/>
                    <a:pt x="400522" y="722030"/>
                  </a:cubicBezTo>
                  <a:cubicBezTo>
                    <a:pt x="412836" y="737133"/>
                    <a:pt x="425024" y="752490"/>
                    <a:pt x="437211" y="767720"/>
                  </a:cubicBezTo>
                  <a:cubicBezTo>
                    <a:pt x="410424" y="773177"/>
                    <a:pt x="383637" y="778508"/>
                    <a:pt x="356978" y="784473"/>
                  </a:cubicBezTo>
                  <a:cubicBezTo>
                    <a:pt x="369292" y="800211"/>
                    <a:pt x="381733" y="815948"/>
                    <a:pt x="394301" y="831559"/>
                  </a:cubicBezTo>
                  <a:cubicBezTo>
                    <a:pt x="402807" y="821660"/>
                    <a:pt x="411186" y="811760"/>
                    <a:pt x="419691" y="801988"/>
                  </a:cubicBezTo>
                  <a:cubicBezTo>
                    <a:pt x="426928" y="815187"/>
                    <a:pt x="434291" y="828387"/>
                    <a:pt x="441527" y="841586"/>
                  </a:cubicBezTo>
                  <a:cubicBezTo>
                    <a:pt x="425785" y="849328"/>
                    <a:pt x="410170" y="856943"/>
                    <a:pt x="394428" y="864685"/>
                  </a:cubicBezTo>
                  <a:cubicBezTo>
                    <a:pt x="400522" y="867731"/>
                    <a:pt x="412709" y="873823"/>
                    <a:pt x="418803" y="876869"/>
                  </a:cubicBezTo>
                  <a:cubicBezTo>
                    <a:pt x="427182" y="910629"/>
                    <a:pt x="441908" y="942232"/>
                    <a:pt x="459046" y="972311"/>
                  </a:cubicBezTo>
                  <a:cubicBezTo>
                    <a:pt x="414740" y="974595"/>
                    <a:pt x="387573" y="941851"/>
                    <a:pt x="356089" y="916848"/>
                  </a:cubicBezTo>
                  <a:cubicBezTo>
                    <a:pt x="360659" y="932840"/>
                    <a:pt x="365356" y="948704"/>
                    <a:pt x="370181" y="964569"/>
                  </a:cubicBezTo>
                  <a:cubicBezTo>
                    <a:pt x="333365" y="974215"/>
                    <a:pt x="301246" y="961523"/>
                    <a:pt x="277253" y="932713"/>
                  </a:cubicBezTo>
                  <a:cubicBezTo>
                    <a:pt x="276491" y="949593"/>
                    <a:pt x="275729" y="966600"/>
                    <a:pt x="274967" y="983607"/>
                  </a:cubicBezTo>
                  <a:cubicBezTo>
                    <a:pt x="249069" y="986780"/>
                    <a:pt x="222283" y="987414"/>
                    <a:pt x="199939" y="972184"/>
                  </a:cubicBezTo>
                  <a:cubicBezTo>
                    <a:pt x="211492" y="963554"/>
                    <a:pt x="223171" y="954923"/>
                    <a:pt x="234724" y="946420"/>
                  </a:cubicBezTo>
                  <a:cubicBezTo>
                    <a:pt x="212507" y="949974"/>
                    <a:pt x="190164" y="953781"/>
                    <a:pt x="167948" y="957716"/>
                  </a:cubicBezTo>
                  <a:cubicBezTo>
                    <a:pt x="171375" y="973580"/>
                    <a:pt x="174803" y="989572"/>
                    <a:pt x="178358" y="1005563"/>
                  </a:cubicBezTo>
                  <a:cubicBezTo>
                    <a:pt x="172010" y="1022570"/>
                    <a:pt x="165789" y="1039577"/>
                    <a:pt x="159696" y="1056711"/>
                  </a:cubicBezTo>
                  <a:cubicBezTo>
                    <a:pt x="183689" y="1059757"/>
                    <a:pt x="207810" y="1062676"/>
                    <a:pt x="232058" y="1065722"/>
                  </a:cubicBezTo>
                  <a:cubicBezTo>
                    <a:pt x="219744" y="1056838"/>
                    <a:pt x="207429" y="1048081"/>
                    <a:pt x="195242" y="1039197"/>
                  </a:cubicBezTo>
                  <a:cubicBezTo>
                    <a:pt x="217205" y="1029931"/>
                    <a:pt x="242341" y="1018382"/>
                    <a:pt x="264811" y="1033231"/>
                  </a:cubicBezTo>
                  <a:cubicBezTo>
                    <a:pt x="267985" y="1049984"/>
                    <a:pt x="270651" y="1066865"/>
                    <a:pt x="272555" y="1083871"/>
                  </a:cubicBezTo>
                  <a:cubicBezTo>
                    <a:pt x="284996" y="1072449"/>
                    <a:pt x="297311" y="1061026"/>
                    <a:pt x="309752" y="1049731"/>
                  </a:cubicBezTo>
                  <a:cubicBezTo>
                    <a:pt x="328795" y="1050873"/>
                    <a:pt x="347837" y="1052142"/>
                    <a:pt x="367007" y="1053411"/>
                  </a:cubicBezTo>
                  <a:cubicBezTo>
                    <a:pt x="359517" y="1069276"/>
                    <a:pt x="352280" y="1085268"/>
                    <a:pt x="345425" y="1101386"/>
                  </a:cubicBezTo>
                  <a:cubicBezTo>
                    <a:pt x="382241" y="1085014"/>
                    <a:pt x="405346" y="1044019"/>
                    <a:pt x="451175" y="1049604"/>
                  </a:cubicBezTo>
                  <a:cubicBezTo>
                    <a:pt x="430736" y="1088314"/>
                    <a:pt x="413725" y="1129689"/>
                    <a:pt x="384907" y="1163322"/>
                  </a:cubicBezTo>
                  <a:cubicBezTo>
                    <a:pt x="395063" y="1165352"/>
                    <a:pt x="415502" y="1169414"/>
                    <a:pt x="425785" y="1171445"/>
                  </a:cubicBezTo>
                  <a:cubicBezTo>
                    <a:pt x="418549" y="1187817"/>
                    <a:pt x="412582" y="1205332"/>
                    <a:pt x="400268" y="1218785"/>
                  </a:cubicBezTo>
                  <a:cubicBezTo>
                    <a:pt x="394174" y="1211931"/>
                    <a:pt x="381860" y="1198224"/>
                    <a:pt x="375640" y="1191371"/>
                  </a:cubicBezTo>
                  <a:cubicBezTo>
                    <a:pt x="362817" y="1206728"/>
                    <a:pt x="351773" y="1223481"/>
                    <a:pt x="342505" y="1241249"/>
                  </a:cubicBezTo>
                  <a:cubicBezTo>
                    <a:pt x="367007" y="1244803"/>
                    <a:pt x="391509" y="1247976"/>
                    <a:pt x="416137" y="1251276"/>
                  </a:cubicBezTo>
                  <a:cubicBezTo>
                    <a:pt x="401030" y="1269679"/>
                    <a:pt x="390747" y="1305470"/>
                    <a:pt x="360786" y="1300012"/>
                  </a:cubicBezTo>
                  <a:cubicBezTo>
                    <a:pt x="290836" y="1292397"/>
                    <a:pt x="220505" y="1279959"/>
                    <a:pt x="155379" y="1252672"/>
                  </a:cubicBezTo>
                  <a:cubicBezTo>
                    <a:pt x="124022" y="1280213"/>
                    <a:pt x="84795" y="1267394"/>
                    <a:pt x="48867" y="1258002"/>
                  </a:cubicBezTo>
                  <a:cubicBezTo>
                    <a:pt x="51026" y="1190482"/>
                    <a:pt x="79717" y="1129181"/>
                    <a:pt x="116913" y="1074226"/>
                  </a:cubicBezTo>
                  <a:cubicBezTo>
                    <a:pt x="60166" y="1114205"/>
                    <a:pt x="49883" y="1191878"/>
                    <a:pt x="43662" y="1256225"/>
                  </a:cubicBezTo>
                  <a:cubicBezTo>
                    <a:pt x="41250" y="1300012"/>
                    <a:pt x="99521" y="1288589"/>
                    <a:pt x="126942" y="1296839"/>
                  </a:cubicBezTo>
                  <a:cubicBezTo>
                    <a:pt x="104853" y="1327172"/>
                    <a:pt x="66133" y="1341895"/>
                    <a:pt x="33506" y="1317907"/>
                  </a:cubicBezTo>
                  <a:cubicBezTo>
                    <a:pt x="-13085" y="1303185"/>
                    <a:pt x="-643" y="1247595"/>
                    <a:pt x="9513" y="1212058"/>
                  </a:cubicBezTo>
                  <a:cubicBezTo>
                    <a:pt x="32364" y="1140223"/>
                    <a:pt x="57246" y="1067499"/>
                    <a:pt x="99648" y="1004548"/>
                  </a:cubicBezTo>
                  <a:cubicBezTo>
                    <a:pt x="63594" y="933347"/>
                    <a:pt x="42647" y="855039"/>
                    <a:pt x="28936" y="776731"/>
                  </a:cubicBezTo>
                  <a:cubicBezTo>
                    <a:pt x="21065" y="742336"/>
                    <a:pt x="31602" y="698804"/>
                    <a:pt x="71465" y="692077"/>
                  </a:cubicBezTo>
                  <a:cubicBezTo>
                    <a:pt x="102949" y="672151"/>
                    <a:pt x="133671" y="692077"/>
                    <a:pt x="156268" y="714922"/>
                  </a:cubicBezTo>
                  <a:cubicBezTo>
                    <a:pt x="122372" y="719364"/>
                    <a:pt x="64863" y="717714"/>
                    <a:pt x="62959" y="765181"/>
                  </a:cubicBezTo>
                  <a:cubicBezTo>
                    <a:pt x="69053" y="819883"/>
                    <a:pt x="77431" y="879280"/>
                    <a:pt x="110185" y="924844"/>
                  </a:cubicBezTo>
                  <a:cubicBezTo>
                    <a:pt x="141415" y="935632"/>
                    <a:pt x="176072" y="924082"/>
                    <a:pt x="208572" y="926748"/>
                  </a:cubicBezTo>
                  <a:cubicBezTo>
                    <a:pt x="214539" y="923828"/>
                    <a:pt x="226472" y="918244"/>
                    <a:pt x="232439" y="915452"/>
                  </a:cubicBezTo>
                  <a:cubicBezTo>
                    <a:pt x="274967" y="915960"/>
                    <a:pt x="316100" y="906821"/>
                    <a:pt x="356089" y="893241"/>
                  </a:cubicBezTo>
                  <a:cubicBezTo>
                    <a:pt x="352154" y="848820"/>
                    <a:pt x="337935" y="806176"/>
                    <a:pt x="317115" y="766831"/>
                  </a:cubicBezTo>
                  <a:cubicBezTo>
                    <a:pt x="276618" y="766578"/>
                    <a:pt x="235739" y="769116"/>
                    <a:pt x="196892" y="781681"/>
                  </a:cubicBezTo>
                  <a:cubicBezTo>
                    <a:pt x="188514" y="774573"/>
                    <a:pt x="180262" y="767339"/>
                    <a:pt x="172264" y="759978"/>
                  </a:cubicBezTo>
                  <a:cubicBezTo>
                    <a:pt x="239040" y="740686"/>
                    <a:pt x="308102" y="731675"/>
                    <a:pt x="376909" y="722664"/>
                  </a:cubicBezTo>
                  <a:cubicBezTo>
                    <a:pt x="355708" y="676974"/>
                    <a:pt x="387573" y="636360"/>
                    <a:pt x="412201" y="600443"/>
                  </a:cubicBezTo>
                  <a:cubicBezTo>
                    <a:pt x="422865" y="583943"/>
                    <a:pt x="443178" y="579120"/>
                    <a:pt x="459681" y="570490"/>
                  </a:cubicBezTo>
                  <a:cubicBezTo>
                    <a:pt x="438226" y="503985"/>
                    <a:pt x="409536" y="439130"/>
                    <a:pt x="401664" y="368945"/>
                  </a:cubicBezTo>
                  <a:cubicBezTo>
                    <a:pt x="367134" y="357522"/>
                    <a:pt x="344790" y="314370"/>
                    <a:pt x="356724" y="280991"/>
                  </a:cubicBezTo>
                  <a:cubicBezTo>
                    <a:pt x="407250" y="247358"/>
                    <a:pt x="473138" y="252942"/>
                    <a:pt x="531408" y="247231"/>
                  </a:cubicBezTo>
                  <a:cubicBezTo>
                    <a:pt x="494593" y="228067"/>
                    <a:pt x="453461" y="240758"/>
                    <a:pt x="415883" y="250023"/>
                  </a:cubicBezTo>
                  <a:cubicBezTo>
                    <a:pt x="384907" y="258527"/>
                    <a:pt x="350884" y="266523"/>
                    <a:pt x="329302" y="292541"/>
                  </a:cubicBezTo>
                  <a:cubicBezTo>
                    <a:pt x="331841" y="318686"/>
                    <a:pt x="340093" y="343815"/>
                    <a:pt x="346568" y="369199"/>
                  </a:cubicBezTo>
                  <a:cubicBezTo>
                    <a:pt x="287155" y="362726"/>
                    <a:pt x="264938" y="268172"/>
                    <a:pt x="323970" y="246470"/>
                  </a:cubicBezTo>
                  <a:cubicBezTo>
                    <a:pt x="405219" y="210933"/>
                    <a:pt x="496370" y="203064"/>
                    <a:pt x="584220" y="199129"/>
                  </a:cubicBezTo>
                  <a:cubicBezTo>
                    <a:pt x="624844" y="140366"/>
                    <a:pt x="674228" y="87823"/>
                    <a:pt x="727294" y="40102"/>
                  </a:cubicBezTo>
                  <a:moveTo>
                    <a:pt x="652774" y="193037"/>
                  </a:moveTo>
                  <a:cubicBezTo>
                    <a:pt x="674609" y="155470"/>
                    <a:pt x="698603" y="119171"/>
                    <a:pt x="726151" y="85411"/>
                  </a:cubicBezTo>
                  <a:cubicBezTo>
                    <a:pt x="690097" y="111556"/>
                    <a:pt x="654424" y="145316"/>
                    <a:pt x="652774" y="193037"/>
                  </a:cubicBezTo>
                  <a:moveTo>
                    <a:pt x="760174" y="160673"/>
                  </a:moveTo>
                  <a:cubicBezTo>
                    <a:pt x="748368" y="174000"/>
                    <a:pt x="738847" y="189103"/>
                    <a:pt x="728691" y="203698"/>
                  </a:cubicBezTo>
                  <a:cubicBezTo>
                    <a:pt x="748749" y="227559"/>
                    <a:pt x="769188" y="251039"/>
                    <a:pt x="789881" y="274138"/>
                  </a:cubicBezTo>
                  <a:cubicBezTo>
                    <a:pt x="796609" y="268680"/>
                    <a:pt x="809939" y="257638"/>
                    <a:pt x="816668" y="252181"/>
                  </a:cubicBezTo>
                  <a:cubicBezTo>
                    <a:pt x="808924" y="240631"/>
                    <a:pt x="801180" y="229209"/>
                    <a:pt x="793563" y="217659"/>
                  </a:cubicBezTo>
                  <a:cubicBezTo>
                    <a:pt x="785565" y="223624"/>
                    <a:pt x="769823" y="235555"/>
                    <a:pt x="761952" y="241520"/>
                  </a:cubicBezTo>
                  <a:cubicBezTo>
                    <a:pt x="767664" y="221086"/>
                    <a:pt x="764364" y="195956"/>
                    <a:pt x="779725" y="179203"/>
                  </a:cubicBezTo>
                  <a:cubicBezTo>
                    <a:pt x="816033" y="156612"/>
                    <a:pt x="839138" y="203698"/>
                    <a:pt x="861989" y="223244"/>
                  </a:cubicBezTo>
                  <a:cubicBezTo>
                    <a:pt x="855769" y="224132"/>
                    <a:pt x="843200" y="225909"/>
                    <a:pt x="836980" y="226797"/>
                  </a:cubicBezTo>
                  <a:cubicBezTo>
                    <a:pt x="870241" y="263223"/>
                    <a:pt x="809431" y="291525"/>
                    <a:pt x="790516" y="319066"/>
                  </a:cubicBezTo>
                  <a:cubicBezTo>
                    <a:pt x="809558" y="307517"/>
                    <a:pt x="828601" y="295967"/>
                    <a:pt x="847771" y="284418"/>
                  </a:cubicBezTo>
                  <a:cubicBezTo>
                    <a:pt x="844216" y="296475"/>
                    <a:pt x="837107" y="320589"/>
                    <a:pt x="833552" y="332520"/>
                  </a:cubicBezTo>
                  <a:cubicBezTo>
                    <a:pt x="850691" y="308151"/>
                    <a:pt x="879001" y="288098"/>
                    <a:pt x="885983" y="258527"/>
                  </a:cubicBezTo>
                  <a:cubicBezTo>
                    <a:pt x="862624" y="211821"/>
                    <a:pt x="822000" y="145062"/>
                    <a:pt x="760174" y="160673"/>
                  </a:cubicBezTo>
                  <a:moveTo>
                    <a:pt x="1257188" y="168923"/>
                  </a:moveTo>
                  <a:cubicBezTo>
                    <a:pt x="1274326" y="171715"/>
                    <a:pt x="1291338" y="175650"/>
                    <a:pt x="1308222" y="180472"/>
                  </a:cubicBezTo>
                  <a:cubicBezTo>
                    <a:pt x="1321171" y="194306"/>
                    <a:pt x="1321933" y="214740"/>
                    <a:pt x="1328915" y="231747"/>
                  </a:cubicBezTo>
                  <a:cubicBezTo>
                    <a:pt x="1311269" y="226797"/>
                    <a:pt x="1274326" y="210806"/>
                    <a:pt x="1277373" y="244058"/>
                  </a:cubicBezTo>
                  <a:cubicBezTo>
                    <a:pt x="1269121" y="262588"/>
                    <a:pt x="1302509" y="274645"/>
                    <a:pt x="1312158" y="259415"/>
                  </a:cubicBezTo>
                  <a:cubicBezTo>
                    <a:pt x="1333358" y="237458"/>
                    <a:pt x="1372333" y="203064"/>
                    <a:pt x="1342118" y="172350"/>
                  </a:cubicBezTo>
                  <a:cubicBezTo>
                    <a:pt x="1323583" y="139859"/>
                    <a:pt x="1284736" y="164735"/>
                    <a:pt x="1257188" y="168923"/>
                  </a:cubicBezTo>
                  <a:moveTo>
                    <a:pt x="444447" y="324651"/>
                  </a:moveTo>
                  <a:cubicBezTo>
                    <a:pt x="410170" y="372372"/>
                    <a:pt x="439115" y="430373"/>
                    <a:pt x="453334" y="479744"/>
                  </a:cubicBezTo>
                  <a:cubicBezTo>
                    <a:pt x="497639" y="497512"/>
                    <a:pt x="551975" y="484186"/>
                    <a:pt x="595646" y="467560"/>
                  </a:cubicBezTo>
                  <a:cubicBezTo>
                    <a:pt x="592345" y="442938"/>
                    <a:pt x="585363" y="419077"/>
                    <a:pt x="578761" y="395217"/>
                  </a:cubicBezTo>
                  <a:cubicBezTo>
                    <a:pt x="581300" y="419839"/>
                    <a:pt x="584093" y="444334"/>
                    <a:pt x="586759" y="468956"/>
                  </a:cubicBezTo>
                  <a:cubicBezTo>
                    <a:pt x="546262" y="473271"/>
                    <a:pt x="500813" y="492436"/>
                    <a:pt x="462855" y="469464"/>
                  </a:cubicBezTo>
                  <a:cubicBezTo>
                    <a:pt x="444701" y="441034"/>
                    <a:pt x="432387" y="406132"/>
                    <a:pt x="436449" y="372245"/>
                  </a:cubicBezTo>
                  <a:cubicBezTo>
                    <a:pt x="458412" y="338993"/>
                    <a:pt x="496624" y="349273"/>
                    <a:pt x="519094" y="375418"/>
                  </a:cubicBezTo>
                  <a:cubicBezTo>
                    <a:pt x="510208" y="376687"/>
                    <a:pt x="492435" y="379352"/>
                    <a:pt x="483548" y="380621"/>
                  </a:cubicBezTo>
                  <a:cubicBezTo>
                    <a:pt x="488626" y="393948"/>
                    <a:pt x="493704" y="407274"/>
                    <a:pt x="498909" y="420600"/>
                  </a:cubicBezTo>
                  <a:cubicBezTo>
                    <a:pt x="506907" y="417935"/>
                    <a:pt x="523030" y="412351"/>
                    <a:pt x="531028" y="409685"/>
                  </a:cubicBezTo>
                  <a:cubicBezTo>
                    <a:pt x="522395" y="380875"/>
                    <a:pt x="513762" y="352065"/>
                    <a:pt x="504622" y="323382"/>
                  </a:cubicBezTo>
                  <a:cubicBezTo>
                    <a:pt x="484563" y="323635"/>
                    <a:pt x="464505" y="324143"/>
                    <a:pt x="444447" y="324651"/>
                  </a:cubicBezTo>
                  <a:moveTo>
                    <a:pt x="1560347" y="410828"/>
                  </a:moveTo>
                  <a:cubicBezTo>
                    <a:pt x="1593608" y="428977"/>
                    <a:pt x="1600718" y="397755"/>
                    <a:pt x="1609350" y="373133"/>
                  </a:cubicBezTo>
                  <a:cubicBezTo>
                    <a:pt x="1599956" y="373895"/>
                    <a:pt x="1581167" y="375545"/>
                    <a:pt x="1571773" y="376306"/>
                  </a:cubicBezTo>
                  <a:cubicBezTo>
                    <a:pt x="1586372" y="348765"/>
                    <a:pt x="1614555" y="346861"/>
                    <a:pt x="1642484" y="349780"/>
                  </a:cubicBezTo>
                  <a:cubicBezTo>
                    <a:pt x="1649594" y="366407"/>
                    <a:pt x="1656830" y="383033"/>
                    <a:pt x="1664574" y="399405"/>
                  </a:cubicBezTo>
                  <a:cubicBezTo>
                    <a:pt x="1660257" y="368564"/>
                    <a:pt x="1662289" y="308151"/>
                    <a:pt x="1616079" y="315005"/>
                  </a:cubicBezTo>
                  <a:cubicBezTo>
                    <a:pt x="1567837" y="311578"/>
                    <a:pt x="1562632" y="376052"/>
                    <a:pt x="1560347" y="410828"/>
                  </a:cubicBezTo>
                  <a:moveTo>
                    <a:pt x="151063" y="1164464"/>
                  </a:moveTo>
                  <a:cubicBezTo>
                    <a:pt x="135956" y="1185532"/>
                    <a:pt x="154999" y="1207616"/>
                    <a:pt x="160965" y="1228304"/>
                  </a:cubicBezTo>
                  <a:cubicBezTo>
                    <a:pt x="201209" y="1242138"/>
                    <a:pt x="242595" y="1253560"/>
                    <a:pt x="285504" y="1255210"/>
                  </a:cubicBezTo>
                  <a:cubicBezTo>
                    <a:pt x="243230" y="1247595"/>
                    <a:pt x="201336" y="1237569"/>
                    <a:pt x="161219" y="1222212"/>
                  </a:cubicBezTo>
                  <a:cubicBezTo>
                    <a:pt x="164901" y="1184771"/>
                    <a:pt x="186102" y="1153803"/>
                    <a:pt x="225837" y="1149742"/>
                  </a:cubicBezTo>
                  <a:cubicBezTo>
                    <a:pt x="221394" y="1158372"/>
                    <a:pt x="212380" y="1175506"/>
                    <a:pt x="207937" y="1184136"/>
                  </a:cubicBezTo>
                  <a:cubicBezTo>
                    <a:pt x="222663" y="1186802"/>
                    <a:pt x="237390" y="1189467"/>
                    <a:pt x="252116" y="1192259"/>
                  </a:cubicBezTo>
                  <a:cubicBezTo>
                    <a:pt x="253640" y="1183121"/>
                    <a:pt x="256559" y="1164845"/>
                    <a:pt x="257956" y="1155834"/>
                  </a:cubicBezTo>
                  <a:cubicBezTo>
                    <a:pt x="223171" y="1150757"/>
                    <a:pt x="169344" y="1118520"/>
                    <a:pt x="151063" y="116446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任意多边形: 形状 57"/>
            <p:cNvSpPr/>
            <p:nvPr/>
          </p:nvSpPr>
          <p:spPr>
            <a:xfrm>
              <a:off x="9353" y="3847"/>
              <a:ext cx="231" cy="298"/>
            </a:xfrm>
            <a:custGeom>
              <a:avLst/>
              <a:gdLst>
                <a:gd name="connsiteX0" fmla="*/ 10410 w 146930"/>
                <a:gd name="connsiteY0" fmla="*/ 12227 h 189150"/>
                <a:gd name="connsiteX1" fmla="*/ 142185 w 146930"/>
                <a:gd name="connsiteY1" fmla="*/ 56268 h 189150"/>
                <a:gd name="connsiteX2" fmla="*/ 146629 w 146930"/>
                <a:gd name="connsiteY2" fmla="*/ 189150 h 189150"/>
                <a:gd name="connsiteX3" fmla="*/ 10156 w 146930"/>
                <a:gd name="connsiteY3" fmla="*/ 126326 h 189150"/>
                <a:gd name="connsiteX4" fmla="*/ 0 w 146930"/>
                <a:gd name="connsiteY4" fmla="*/ 76067 h 189150"/>
                <a:gd name="connsiteX5" fmla="*/ 129109 w 146930"/>
                <a:gd name="connsiteY5" fmla="*/ 128230 h 189150"/>
                <a:gd name="connsiteX6" fmla="*/ 50907 w 146930"/>
                <a:gd name="connsiteY6" fmla="*/ 50810 h 189150"/>
                <a:gd name="connsiteX7" fmla="*/ 22470 w 146930"/>
                <a:gd name="connsiteY7" fmla="*/ 67690 h 189150"/>
                <a:gd name="connsiteX8" fmla="*/ 10410 w 146930"/>
                <a:gd name="connsiteY8" fmla="*/ 12227 h 1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930" h="189150">
                  <a:moveTo>
                    <a:pt x="10410" y="12227"/>
                  </a:moveTo>
                  <a:cubicBezTo>
                    <a:pt x="53954" y="-17472"/>
                    <a:pt x="121492" y="10704"/>
                    <a:pt x="142185" y="56268"/>
                  </a:cubicBezTo>
                  <a:cubicBezTo>
                    <a:pt x="149929" y="100054"/>
                    <a:pt x="145613" y="144856"/>
                    <a:pt x="146629" y="189150"/>
                  </a:cubicBezTo>
                  <a:cubicBezTo>
                    <a:pt x="106258" y="157548"/>
                    <a:pt x="55985" y="146506"/>
                    <a:pt x="10156" y="126326"/>
                  </a:cubicBezTo>
                  <a:cubicBezTo>
                    <a:pt x="5840" y="109827"/>
                    <a:pt x="2539" y="93074"/>
                    <a:pt x="0" y="76067"/>
                  </a:cubicBezTo>
                  <a:cubicBezTo>
                    <a:pt x="49638" y="73782"/>
                    <a:pt x="94832" y="92693"/>
                    <a:pt x="129109" y="128230"/>
                  </a:cubicBezTo>
                  <a:cubicBezTo>
                    <a:pt x="115145" y="92185"/>
                    <a:pt x="83026" y="69594"/>
                    <a:pt x="50907" y="50810"/>
                  </a:cubicBezTo>
                  <a:cubicBezTo>
                    <a:pt x="43798" y="54998"/>
                    <a:pt x="29580" y="63502"/>
                    <a:pt x="22470" y="67690"/>
                  </a:cubicBezTo>
                  <a:cubicBezTo>
                    <a:pt x="11299" y="51572"/>
                    <a:pt x="-1270" y="31899"/>
                    <a:pt x="10410" y="1222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任意多边形: 形状 58"/>
            <p:cNvSpPr/>
            <p:nvPr/>
          </p:nvSpPr>
          <p:spPr>
            <a:xfrm>
              <a:off x="9610" y="3843"/>
              <a:ext cx="233" cy="297"/>
            </a:xfrm>
            <a:custGeom>
              <a:avLst/>
              <a:gdLst>
                <a:gd name="connsiteX0" fmla="*/ 4459 w 148167"/>
                <a:gd name="connsiteY0" fmla="*/ 59454 h 188910"/>
                <a:gd name="connsiteX1" fmla="*/ 136616 w 148167"/>
                <a:gd name="connsiteY1" fmla="*/ 15287 h 188910"/>
                <a:gd name="connsiteX2" fmla="*/ 99038 w 148167"/>
                <a:gd name="connsiteY2" fmla="*/ 37751 h 188910"/>
                <a:gd name="connsiteX3" fmla="*/ 23375 w 148167"/>
                <a:gd name="connsiteY3" fmla="*/ 118344 h 188910"/>
                <a:gd name="connsiteX4" fmla="*/ 148168 w 148167"/>
                <a:gd name="connsiteY4" fmla="*/ 76715 h 188910"/>
                <a:gd name="connsiteX5" fmla="*/ 135981 w 148167"/>
                <a:gd name="connsiteY5" fmla="*/ 125197 h 188910"/>
                <a:gd name="connsiteX6" fmla="*/ 397 w 148167"/>
                <a:gd name="connsiteY6" fmla="*/ 188910 h 188910"/>
                <a:gd name="connsiteX7" fmla="*/ 4459 w 148167"/>
                <a:gd name="connsiteY7" fmla="*/ 59454 h 18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67" h="188910">
                  <a:moveTo>
                    <a:pt x="4459" y="59454"/>
                  </a:moveTo>
                  <a:cubicBezTo>
                    <a:pt x="21090" y="10718"/>
                    <a:pt x="97515" y="-20123"/>
                    <a:pt x="136616" y="15287"/>
                  </a:cubicBezTo>
                  <a:cubicBezTo>
                    <a:pt x="163275" y="47270"/>
                    <a:pt x="105766" y="88011"/>
                    <a:pt x="99038" y="37751"/>
                  </a:cubicBezTo>
                  <a:cubicBezTo>
                    <a:pt x="82027" y="72527"/>
                    <a:pt x="38228" y="81792"/>
                    <a:pt x="23375" y="118344"/>
                  </a:cubicBezTo>
                  <a:cubicBezTo>
                    <a:pt x="59810" y="91183"/>
                    <a:pt x="101831" y="73542"/>
                    <a:pt x="148168" y="76715"/>
                  </a:cubicBezTo>
                  <a:cubicBezTo>
                    <a:pt x="144994" y="93087"/>
                    <a:pt x="140932" y="109333"/>
                    <a:pt x="135981" y="125197"/>
                  </a:cubicBezTo>
                  <a:cubicBezTo>
                    <a:pt x="90405" y="145885"/>
                    <a:pt x="41148" y="158831"/>
                    <a:pt x="397" y="188910"/>
                  </a:cubicBezTo>
                  <a:cubicBezTo>
                    <a:pt x="1286" y="145758"/>
                    <a:pt x="-2904" y="102098"/>
                    <a:pt x="4459" y="5945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任意多边形: 形状 59"/>
            <p:cNvSpPr/>
            <p:nvPr/>
          </p:nvSpPr>
          <p:spPr>
            <a:xfrm>
              <a:off x="9294" y="4143"/>
              <a:ext cx="40" cy="66"/>
            </a:xfrm>
            <a:custGeom>
              <a:avLst/>
              <a:gdLst>
                <a:gd name="connsiteX0" fmla="*/ 6025 w 25344"/>
                <a:gd name="connsiteY0" fmla="*/ 1014 h 42134"/>
                <a:gd name="connsiteX1" fmla="*/ 12373 w 25344"/>
                <a:gd name="connsiteY1" fmla="*/ 42135 h 42134"/>
                <a:gd name="connsiteX2" fmla="*/ 6025 w 25344"/>
                <a:gd name="connsiteY2" fmla="*/ 1014 h 4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44" h="42134">
                  <a:moveTo>
                    <a:pt x="6025" y="1014"/>
                  </a:moveTo>
                  <a:cubicBezTo>
                    <a:pt x="27226" y="-7363"/>
                    <a:pt x="33320" y="38835"/>
                    <a:pt x="12373" y="42135"/>
                  </a:cubicBezTo>
                  <a:cubicBezTo>
                    <a:pt x="-3496" y="36677"/>
                    <a:pt x="-2353" y="12436"/>
                    <a:pt x="6025" y="101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任意多边形: 形状 64"/>
            <p:cNvSpPr/>
            <p:nvPr/>
          </p:nvSpPr>
          <p:spPr>
            <a:xfrm>
              <a:off x="8827" y="4389"/>
              <a:ext cx="767" cy="718"/>
            </a:xfrm>
            <a:custGeom>
              <a:avLst/>
              <a:gdLst>
                <a:gd name="connsiteX0" fmla="*/ 325883 w 487089"/>
                <a:gd name="connsiteY0" fmla="*/ 205987 h 455620"/>
                <a:gd name="connsiteX1" fmla="*/ 413226 w 487089"/>
                <a:gd name="connsiteY1" fmla="*/ 0 h 455620"/>
                <a:gd name="connsiteX2" fmla="*/ 356987 w 487089"/>
                <a:gd name="connsiteY2" fmla="*/ 92523 h 455620"/>
                <a:gd name="connsiteX3" fmla="*/ 475813 w 487089"/>
                <a:gd name="connsiteY3" fmla="*/ 221979 h 455620"/>
                <a:gd name="connsiteX4" fmla="*/ 388343 w 487089"/>
                <a:gd name="connsiteY4" fmla="*/ 377580 h 455620"/>
                <a:gd name="connsiteX5" fmla="*/ 353432 w 487089"/>
                <a:gd name="connsiteY5" fmla="*/ 310567 h 455620"/>
                <a:gd name="connsiteX6" fmla="*/ 396595 w 487089"/>
                <a:gd name="connsiteY6" fmla="*/ 338743 h 455620"/>
                <a:gd name="connsiteX7" fmla="*/ 426556 w 487089"/>
                <a:gd name="connsiteY7" fmla="*/ 306633 h 455620"/>
                <a:gd name="connsiteX8" fmla="*/ 345053 w 487089"/>
                <a:gd name="connsiteY8" fmla="*/ 280361 h 455620"/>
                <a:gd name="connsiteX9" fmla="*/ 266343 w 487089"/>
                <a:gd name="connsiteY9" fmla="*/ 325163 h 455620"/>
                <a:gd name="connsiteX10" fmla="*/ 262281 w 487089"/>
                <a:gd name="connsiteY10" fmla="*/ 405121 h 455620"/>
                <a:gd name="connsiteX11" fmla="*/ 300493 w 487089"/>
                <a:gd name="connsiteY11" fmla="*/ 399537 h 455620"/>
                <a:gd name="connsiteX12" fmla="*/ 283101 w 487089"/>
                <a:gd name="connsiteY12" fmla="*/ 344454 h 455620"/>
                <a:gd name="connsiteX13" fmla="*/ 341245 w 487089"/>
                <a:gd name="connsiteY13" fmla="*/ 396744 h 455620"/>
                <a:gd name="connsiteX14" fmla="*/ 165290 w 487089"/>
                <a:gd name="connsiteY14" fmla="*/ 416036 h 455620"/>
                <a:gd name="connsiteX15" fmla="*/ 109178 w 487089"/>
                <a:gd name="connsiteY15" fmla="*/ 243428 h 455620"/>
                <a:gd name="connsiteX16" fmla="*/ 0 w 487089"/>
                <a:gd name="connsiteY16" fmla="*/ 239366 h 455620"/>
                <a:gd name="connsiteX17" fmla="*/ 222926 w 487089"/>
                <a:gd name="connsiteY17" fmla="*/ 272111 h 455620"/>
                <a:gd name="connsiteX18" fmla="*/ 180905 w 487089"/>
                <a:gd name="connsiteY18" fmla="*/ 319578 h 455620"/>
                <a:gd name="connsiteX19" fmla="*/ 182302 w 487089"/>
                <a:gd name="connsiteY19" fmla="*/ 262592 h 455620"/>
                <a:gd name="connsiteX20" fmla="*/ 183317 w 487089"/>
                <a:gd name="connsiteY20" fmla="*/ 321863 h 455620"/>
                <a:gd name="connsiteX21" fmla="*/ 246666 w 487089"/>
                <a:gd name="connsiteY21" fmla="*/ 295591 h 455620"/>
                <a:gd name="connsiteX22" fmla="*/ 222291 w 487089"/>
                <a:gd name="connsiteY22" fmla="*/ 187711 h 455620"/>
                <a:gd name="connsiteX23" fmla="*/ 298208 w 487089"/>
                <a:gd name="connsiteY23" fmla="*/ 284295 h 455620"/>
                <a:gd name="connsiteX24" fmla="*/ 253267 w 487089"/>
                <a:gd name="connsiteY24" fmla="*/ 168546 h 455620"/>
                <a:gd name="connsiteX25" fmla="*/ 350004 w 487089"/>
                <a:gd name="connsiteY25" fmla="*/ 249393 h 455620"/>
                <a:gd name="connsiteX26" fmla="*/ 393294 w 487089"/>
                <a:gd name="connsiteY26" fmla="*/ 203195 h 455620"/>
                <a:gd name="connsiteX27" fmla="*/ 349750 w 487089"/>
                <a:gd name="connsiteY27" fmla="*/ 153443 h 455620"/>
                <a:gd name="connsiteX28" fmla="*/ 390502 w 487089"/>
                <a:gd name="connsiteY28" fmla="*/ 206495 h 455620"/>
                <a:gd name="connsiteX29" fmla="*/ 325883 w 487089"/>
                <a:gd name="connsiteY29" fmla="*/ 205987 h 45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089" h="455620">
                  <a:moveTo>
                    <a:pt x="325883" y="205987"/>
                  </a:moveTo>
                  <a:cubicBezTo>
                    <a:pt x="260631" y="134787"/>
                    <a:pt x="328930" y="17515"/>
                    <a:pt x="413226" y="0"/>
                  </a:cubicBezTo>
                  <a:cubicBezTo>
                    <a:pt x="391771" y="28049"/>
                    <a:pt x="352035" y="53052"/>
                    <a:pt x="356987" y="92523"/>
                  </a:cubicBezTo>
                  <a:cubicBezTo>
                    <a:pt x="387201" y="143671"/>
                    <a:pt x="441155" y="174258"/>
                    <a:pt x="475813" y="221979"/>
                  </a:cubicBezTo>
                  <a:cubicBezTo>
                    <a:pt x="508820" y="283026"/>
                    <a:pt x="466291" y="386972"/>
                    <a:pt x="388343" y="377580"/>
                  </a:cubicBezTo>
                  <a:cubicBezTo>
                    <a:pt x="355717" y="378976"/>
                    <a:pt x="327026" y="335062"/>
                    <a:pt x="353432" y="310567"/>
                  </a:cubicBezTo>
                  <a:cubicBezTo>
                    <a:pt x="377553" y="282138"/>
                    <a:pt x="384916" y="322117"/>
                    <a:pt x="396595" y="338743"/>
                  </a:cubicBezTo>
                  <a:cubicBezTo>
                    <a:pt x="406751" y="328463"/>
                    <a:pt x="425667" y="323513"/>
                    <a:pt x="426556" y="306633"/>
                  </a:cubicBezTo>
                  <a:cubicBezTo>
                    <a:pt x="427444" y="268304"/>
                    <a:pt x="368793" y="255993"/>
                    <a:pt x="345053" y="280361"/>
                  </a:cubicBezTo>
                  <a:cubicBezTo>
                    <a:pt x="321948" y="300795"/>
                    <a:pt x="294146" y="312852"/>
                    <a:pt x="266343" y="325163"/>
                  </a:cubicBezTo>
                  <a:cubicBezTo>
                    <a:pt x="237526" y="338616"/>
                    <a:pt x="225973" y="393698"/>
                    <a:pt x="262281" y="405121"/>
                  </a:cubicBezTo>
                  <a:cubicBezTo>
                    <a:pt x="275103" y="403852"/>
                    <a:pt x="287798" y="401948"/>
                    <a:pt x="300493" y="399537"/>
                  </a:cubicBezTo>
                  <a:cubicBezTo>
                    <a:pt x="294907" y="381387"/>
                    <a:pt x="278785" y="364507"/>
                    <a:pt x="283101" y="344454"/>
                  </a:cubicBezTo>
                  <a:cubicBezTo>
                    <a:pt x="316997" y="327828"/>
                    <a:pt x="353559" y="361842"/>
                    <a:pt x="341245" y="396744"/>
                  </a:cubicBezTo>
                  <a:cubicBezTo>
                    <a:pt x="321694" y="472895"/>
                    <a:pt x="206803" y="470610"/>
                    <a:pt x="165290" y="416036"/>
                  </a:cubicBezTo>
                  <a:cubicBezTo>
                    <a:pt x="133172" y="363492"/>
                    <a:pt x="136346" y="298003"/>
                    <a:pt x="109178" y="243428"/>
                  </a:cubicBezTo>
                  <a:cubicBezTo>
                    <a:pt x="82899" y="207383"/>
                    <a:pt x="35039" y="235432"/>
                    <a:pt x="0" y="239366"/>
                  </a:cubicBezTo>
                  <a:cubicBezTo>
                    <a:pt x="55478" y="169943"/>
                    <a:pt x="196647" y="178573"/>
                    <a:pt x="222926" y="272111"/>
                  </a:cubicBezTo>
                  <a:cubicBezTo>
                    <a:pt x="235748" y="299652"/>
                    <a:pt x="199440" y="311329"/>
                    <a:pt x="180905" y="319578"/>
                  </a:cubicBezTo>
                  <a:cubicBezTo>
                    <a:pt x="181286" y="305237"/>
                    <a:pt x="182048" y="276807"/>
                    <a:pt x="182302" y="262592"/>
                  </a:cubicBezTo>
                  <a:cubicBezTo>
                    <a:pt x="153484" y="272492"/>
                    <a:pt x="159070" y="310314"/>
                    <a:pt x="183317" y="321863"/>
                  </a:cubicBezTo>
                  <a:cubicBezTo>
                    <a:pt x="203883" y="338108"/>
                    <a:pt x="247682" y="324528"/>
                    <a:pt x="246666" y="295591"/>
                  </a:cubicBezTo>
                  <a:cubicBezTo>
                    <a:pt x="241207" y="259039"/>
                    <a:pt x="227877" y="224263"/>
                    <a:pt x="222291" y="187711"/>
                  </a:cubicBezTo>
                  <a:cubicBezTo>
                    <a:pt x="257711" y="210810"/>
                    <a:pt x="271168" y="253327"/>
                    <a:pt x="298208" y="284295"/>
                  </a:cubicBezTo>
                  <a:cubicBezTo>
                    <a:pt x="287290" y="244063"/>
                    <a:pt x="264820" y="208399"/>
                    <a:pt x="253267" y="168546"/>
                  </a:cubicBezTo>
                  <a:cubicBezTo>
                    <a:pt x="289829" y="190376"/>
                    <a:pt x="311919" y="230228"/>
                    <a:pt x="350004" y="249393"/>
                  </a:cubicBezTo>
                  <a:cubicBezTo>
                    <a:pt x="371713" y="243809"/>
                    <a:pt x="392406" y="227055"/>
                    <a:pt x="393294" y="203195"/>
                  </a:cubicBezTo>
                  <a:cubicBezTo>
                    <a:pt x="395707" y="177050"/>
                    <a:pt x="366635" y="166389"/>
                    <a:pt x="349750" y="153443"/>
                  </a:cubicBezTo>
                  <a:cubicBezTo>
                    <a:pt x="349369" y="179842"/>
                    <a:pt x="373744" y="191138"/>
                    <a:pt x="390502" y="206495"/>
                  </a:cubicBezTo>
                  <a:cubicBezTo>
                    <a:pt x="368920" y="215633"/>
                    <a:pt x="342768" y="230863"/>
                    <a:pt x="325883" y="20598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任意多边形: 形状 65"/>
            <p:cNvSpPr/>
            <p:nvPr/>
          </p:nvSpPr>
          <p:spPr>
            <a:xfrm>
              <a:off x="9604" y="4391"/>
              <a:ext cx="296" cy="592"/>
            </a:xfrm>
            <a:custGeom>
              <a:avLst/>
              <a:gdLst>
                <a:gd name="connsiteX0" fmla="*/ 73454 w 187723"/>
                <a:gd name="connsiteY0" fmla="*/ 0 h 376057"/>
                <a:gd name="connsiteX1" fmla="*/ 154576 w 187723"/>
                <a:gd name="connsiteY1" fmla="*/ 210175 h 376057"/>
                <a:gd name="connsiteX2" fmla="*/ 98971 w 187723"/>
                <a:gd name="connsiteY2" fmla="*/ 195961 h 376057"/>
                <a:gd name="connsiteX3" fmla="*/ 149752 w 187723"/>
                <a:gd name="connsiteY3" fmla="*/ 166008 h 376057"/>
                <a:gd name="connsiteX4" fmla="*/ 108746 w 187723"/>
                <a:gd name="connsiteY4" fmla="*/ 164485 h 376057"/>
                <a:gd name="connsiteX5" fmla="*/ 130836 w 187723"/>
                <a:gd name="connsiteY5" fmla="*/ 244443 h 376057"/>
                <a:gd name="connsiteX6" fmla="*/ 65329 w 187723"/>
                <a:gd name="connsiteY6" fmla="*/ 287595 h 376057"/>
                <a:gd name="connsiteX7" fmla="*/ 87419 w 187723"/>
                <a:gd name="connsiteY7" fmla="*/ 336585 h 376057"/>
                <a:gd name="connsiteX8" fmla="*/ 124488 w 187723"/>
                <a:gd name="connsiteY8" fmla="*/ 292545 h 376057"/>
                <a:gd name="connsiteX9" fmla="*/ 120299 w 187723"/>
                <a:gd name="connsiteY9" fmla="*/ 369711 h 376057"/>
                <a:gd name="connsiteX10" fmla="*/ 12391 w 187723"/>
                <a:gd name="connsiteY10" fmla="*/ 221217 h 376057"/>
                <a:gd name="connsiteX11" fmla="*/ 131852 w 187723"/>
                <a:gd name="connsiteY11" fmla="*/ 88969 h 376057"/>
                <a:gd name="connsiteX12" fmla="*/ 73454 w 187723"/>
                <a:gd name="connsiteY12" fmla="*/ 0 h 37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723" h="376057">
                  <a:moveTo>
                    <a:pt x="73454" y="0"/>
                  </a:moveTo>
                  <a:cubicBezTo>
                    <a:pt x="162320" y="13326"/>
                    <a:pt x="231381" y="144432"/>
                    <a:pt x="154576" y="210175"/>
                  </a:cubicBezTo>
                  <a:cubicBezTo>
                    <a:pt x="135152" y="232640"/>
                    <a:pt x="116490" y="205987"/>
                    <a:pt x="98971" y="195961"/>
                  </a:cubicBezTo>
                  <a:cubicBezTo>
                    <a:pt x="115983" y="186061"/>
                    <a:pt x="132867" y="176035"/>
                    <a:pt x="149752" y="166008"/>
                  </a:cubicBezTo>
                  <a:cubicBezTo>
                    <a:pt x="136168" y="164612"/>
                    <a:pt x="122203" y="161058"/>
                    <a:pt x="108746" y="164485"/>
                  </a:cubicBezTo>
                  <a:cubicBezTo>
                    <a:pt x="89704" y="191645"/>
                    <a:pt x="93132" y="235305"/>
                    <a:pt x="130836" y="244443"/>
                  </a:cubicBezTo>
                  <a:cubicBezTo>
                    <a:pt x="109254" y="259292"/>
                    <a:pt x="85768" y="271223"/>
                    <a:pt x="65329" y="287595"/>
                  </a:cubicBezTo>
                  <a:cubicBezTo>
                    <a:pt x="55935" y="307775"/>
                    <a:pt x="69773" y="327066"/>
                    <a:pt x="87419" y="336585"/>
                  </a:cubicBezTo>
                  <a:cubicBezTo>
                    <a:pt x="102399" y="324401"/>
                    <a:pt x="112428" y="307394"/>
                    <a:pt x="124488" y="292545"/>
                  </a:cubicBezTo>
                  <a:cubicBezTo>
                    <a:pt x="144039" y="315390"/>
                    <a:pt x="155591" y="354988"/>
                    <a:pt x="120299" y="369711"/>
                  </a:cubicBezTo>
                  <a:cubicBezTo>
                    <a:pt x="38543" y="404613"/>
                    <a:pt x="-28615" y="287214"/>
                    <a:pt x="12391" y="221217"/>
                  </a:cubicBezTo>
                  <a:cubicBezTo>
                    <a:pt x="45398" y="171339"/>
                    <a:pt x="102780" y="142021"/>
                    <a:pt x="131852" y="88969"/>
                  </a:cubicBezTo>
                  <a:cubicBezTo>
                    <a:pt x="135152" y="49244"/>
                    <a:pt x="95670" y="27160"/>
                    <a:pt x="73454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任意多边形: 形状 66"/>
            <p:cNvSpPr/>
            <p:nvPr/>
          </p:nvSpPr>
          <p:spPr>
            <a:xfrm>
              <a:off x="8344" y="4410"/>
              <a:ext cx="234" cy="326"/>
            </a:xfrm>
            <a:custGeom>
              <a:avLst/>
              <a:gdLst>
                <a:gd name="connsiteX0" fmla="*/ 16422 w 148384"/>
                <a:gd name="connsiteY0" fmla="*/ 21685 h 207238"/>
                <a:gd name="connsiteX1" fmla="*/ 86118 w 148384"/>
                <a:gd name="connsiteY1" fmla="*/ 29681 h 207238"/>
                <a:gd name="connsiteX2" fmla="*/ 49938 w 148384"/>
                <a:gd name="connsiteY2" fmla="*/ 52145 h 207238"/>
                <a:gd name="connsiteX3" fmla="*/ 71011 w 148384"/>
                <a:gd name="connsiteY3" fmla="*/ 74102 h 207238"/>
                <a:gd name="connsiteX4" fmla="*/ 57682 w 148384"/>
                <a:gd name="connsiteY4" fmla="*/ 119538 h 207238"/>
                <a:gd name="connsiteX5" fmla="*/ 89419 w 148384"/>
                <a:gd name="connsiteY5" fmla="*/ 156217 h 207238"/>
                <a:gd name="connsiteX6" fmla="*/ 102114 w 148384"/>
                <a:gd name="connsiteY6" fmla="*/ 24858 h 207238"/>
                <a:gd name="connsiteX7" fmla="*/ 146674 w 148384"/>
                <a:gd name="connsiteY7" fmla="*/ 76260 h 207238"/>
                <a:gd name="connsiteX8" fmla="*/ 133217 w 148384"/>
                <a:gd name="connsiteY8" fmla="*/ 207238 h 207238"/>
                <a:gd name="connsiteX9" fmla="*/ 22897 w 148384"/>
                <a:gd name="connsiteY9" fmla="*/ 142257 h 207238"/>
                <a:gd name="connsiteX10" fmla="*/ 16422 w 148384"/>
                <a:gd name="connsiteY10" fmla="*/ 21685 h 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84" h="207238">
                  <a:moveTo>
                    <a:pt x="16422" y="21685"/>
                  </a:moveTo>
                  <a:cubicBezTo>
                    <a:pt x="30006" y="-9156"/>
                    <a:pt x="83833" y="-7633"/>
                    <a:pt x="86118" y="29681"/>
                  </a:cubicBezTo>
                  <a:cubicBezTo>
                    <a:pt x="95767" y="52526"/>
                    <a:pt x="61617" y="44784"/>
                    <a:pt x="49938" y="52145"/>
                  </a:cubicBezTo>
                  <a:cubicBezTo>
                    <a:pt x="55269" y="57603"/>
                    <a:pt x="65806" y="68644"/>
                    <a:pt x="71011" y="74102"/>
                  </a:cubicBezTo>
                  <a:cubicBezTo>
                    <a:pt x="67711" y="85524"/>
                    <a:pt x="60982" y="108116"/>
                    <a:pt x="57682" y="119538"/>
                  </a:cubicBezTo>
                  <a:cubicBezTo>
                    <a:pt x="68218" y="131722"/>
                    <a:pt x="78882" y="143906"/>
                    <a:pt x="89419" y="156217"/>
                  </a:cubicBezTo>
                  <a:cubicBezTo>
                    <a:pt x="68726" y="112304"/>
                    <a:pt x="84722" y="66614"/>
                    <a:pt x="102114" y="24858"/>
                  </a:cubicBezTo>
                  <a:cubicBezTo>
                    <a:pt x="122934" y="34123"/>
                    <a:pt x="156322" y="46688"/>
                    <a:pt x="146674" y="76260"/>
                  </a:cubicBezTo>
                  <a:cubicBezTo>
                    <a:pt x="135248" y="119031"/>
                    <a:pt x="128647" y="162944"/>
                    <a:pt x="133217" y="207238"/>
                  </a:cubicBezTo>
                  <a:cubicBezTo>
                    <a:pt x="96021" y="186424"/>
                    <a:pt x="56285" y="169036"/>
                    <a:pt x="22897" y="142257"/>
                  </a:cubicBezTo>
                  <a:cubicBezTo>
                    <a:pt x="-12269" y="111923"/>
                    <a:pt x="-716" y="58364"/>
                    <a:pt x="16422" y="2168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任意多边形: 形状 67"/>
            <p:cNvSpPr/>
            <p:nvPr/>
          </p:nvSpPr>
          <p:spPr>
            <a:xfrm>
              <a:off x="10628" y="4401"/>
              <a:ext cx="230" cy="328"/>
            </a:xfrm>
            <a:custGeom>
              <a:avLst/>
              <a:gdLst>
                <a:gd name="connsiteX0" fmla="*/ 89120 w 146111"/>
                <a:gd name="connsiteY0" fmla="*/ 52100 h 208208"/>
                <a:gd name="connsiteX1" fmla="*/ 94706 w 146111"/>
                <a:gd name="connsiteY1" fmla="*/ 191 h 208208"/>
                <a:gd name="connsiteX2" fmla="*/ 111082 w 146111"/>
                <a:gd name="connsiteY2" fmla="*/ 150969 h 208208"/>
                <a:gd name="connsiteX3" fmla="*/ 15107 w 146111"/>
                <a:gd name="connsiteY3" fmla="*/ 208209 h 208208"/>
                <a:gd name="connsiteX4" fmla="*/ 0 w 146111"/>
                <a:gd name="connsiteY4" fmla="*/ 58192 h 208208"/>
                <a:gd name="connsiteX5" fmla="*/ 42275 w 146111"/>
                <a:gd name="connsiteY5" fmla="*/ 25067 h 208208"/>
                <a:gd name="connsiteX6" fmla="*/ 63857 w 146111"/>
                <a:gd name="connsiteY6" fmla="*/ 161376 h 208208"/>
                <a:gd name="connsiteX7" fmla="*/ 89120 w 146111"/>
                <a:gd name="connsiteY7" fmla="*/ 52100 h 20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111" h="208208">
                  <a:moveTo>
                    <a:pt x="89120" y="52100"/>
                  </a:moveTo>
                  <a:cubicBezTo>
                    <a:pt x="48622" y="54511"/>
                    <a:pt x="58144" y="-3744"/>
                    <a:pt x="94706" y="191"/>
                  </a:cubicBezTo>
                  <a:cubicBezTo>
                    <a:pt x="153103" y="19482"/>
                    <a:pt x="166052" y="119112"/>
                    <a:pt x="111082" y="150969"/>
                  </a:cubicBezTo>
                  <a:cubicBezTo>
                    <a:pt x="80106" y="171783"/>
                    <a:pt x="46972" y="188917"/>
                    <a:pt x="15107" y="208209"/>
                  </a:cubicBezTo>
                  <a:cubicBezTo>
                    <a:pt x="20312" y="157315"/>
                    <a:pt x="7617" y="107944"/>
                    <a:pt x="0" y="58192"/>
                  </a:cubicBezTo>
                  <a:cubicBezTo>
                    <a:pt x="10283" y="42962"/>
                    <a:pt x="27802" y="35474"/>
                    <a:pt x="42275" y="25067"/>
                  </a:cubicBezTo>
                  <a:cubicBezTo>
                    <a:pt x="63476" y="67584"/>
                    <a:pt x="70204" y="114417"/>
                    <a:pt x="63857" y="161376"/>
                  </a:cubicBezTo>
                  <a:cubicBezTo>
                    <a:pt x="83280" y="128124"/>
                    <a:pt x="83915" y="89160"/>
                    <a:pt x="89120" y="521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任意多边形: 形状 70"/>
            <p:cNvSpPr/>
            <p:nvPr/>
          </p:nvSpPr>
          <p:spPr>
            <a:xfrm>
              <a:off x="8180" y="4660"/>
              <a:ext cx="362" cy="239"/>
            </a:xfrm>
            <a:custGeom>
              <a:avLst/>
              <a:gdLst>
                <a:gd name="connsiteX0" fmla="*/ 67655 w 229771"/>
                <a:gd name="connsiteY0" fmla="*/ 3863 h 151947"/>
                <a:gd name="connsiteX1" fmla="*/ 229771 w 229771"/>
                <a:gd name="connsiteY1" fmla="*/ 65419 h 151947"/>
                <a:gd name="connsiteX2" fmla="*/ 118308 w 229771"/>
                <a:gd name="connsiteY2" fmla="*/ 141696 h 151947"/>
                <a:gd name="connsiteX3" fmla="*/ 54960 w 229771"/>
                <a:gd name="connsiteY3" fmla="*/ 125323 h 151947"/>
                <a:gd name="connsiteX4" fmla="*/ 163249 w 229771"/>
                <a:gd name="connsiteY4" fmla="*/ 47269 h 151947"/>
                <a:gd name="connsiteX5" fmla="*/ 71590 w 229771"/>
                <a:gd name="connsiteY5" fmla="*/ 75191 h 151947"/>
                <a:gd name="connsiteX6" fmla="*/ 40741 w 229771"/>
                <a:gd name="connsiteY6" fmla="*/ 66688 h 151947"/>
                <a:gd name="connsiteX7" fmla="*/ 63719 w 229771"/>
                <a:gd name="connsiteY7" fmla="*/ 98163 h 151947"/>
                <a:gd name="connsiteX8" fmla="*/ 5703 w 229771"/>
                <a:gd name="connsiteY8" fmla="*/ 102732 h 151947"/>
                <a:gd name="connsiteX9" fmla="*/ 67655 w 229771"/>
                <a:gd name="connsiteY9" fmla="*/ 3863 h 1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71" h="151947">
                  <a:moveTo>
                    <a:pt x="67655" y="3863"/>
                  </a:moveTo>
                  <a:cubicBezTo>
                    <a:pt x="129226" y="-14920"/>
                    <a:pt x="179118" y="39527"/>
                    <a:pt x="229771" y="65419"/>
                  </a:cubicBezTo>
                  <a:cubicBezTo>
                    <a:pt x="187623" y="82933"/>
                    <a:pt x="151189" y="110347"/>
                    <a:pt x="118308" y="141696"/>
                  </a:cubicBezTo>
                  <a:cubicBezTo>
                    <a:pt x="99520" y="161876"/>
                    <a:pt x="63211" y="150072"/>
                    <a:pt x="54960" y="125323"/>
                  </a:cubicBezTo>
                  <a:cubicBezTo>
                    <a:pt x="76922" y="83187"/>
                    <a:pt x="119451" y="60215"/>
                    <a:pt x="163249" y="47269"/>
                  </a:cubicBezTo>
                  <a:cubicBezTo>
                    <a:pt x="129988" y="46127"/>
                    <a:pt x="98123" y="54504"/>
                    <a:pt x="71590" y="75191"/>
                  </a:cubicBezTo>
                  <a:cubicBezTo>
                    <a:pt x="61307" y="72399"/>
                    <a:pt x="51024" y="69480"/>
                    <a:pt x="40741" y="66688"/>
                  </a:cubicBezTo>
                  <a:cubicBezTo>
                    <a:pt x="48612" y="76968"/>
                    <a:pt x="56483" y="87248"/>
                    <a:pt x="63719" y="98163"/>
                  </a:cubicBezTo>
                  <a:cubicBezTo>
                    <a:pt x="47977" y="113774"/>
                    <a:pt x="20937" y="126593"/>
                    <a:pt x="5703" y="102732"/>
                  </a:cubicBezTo>
                  <a:cubicBezTo>
                    <a:pt x="-16895" y="58184"/>
                    <a:pt x="32616" y="20997"/>
                    <a:pt x="67655" y="38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任意多边形: 形状 71"/>
            <p:cNvSpPr/>
            <p:nvPr/>
          </p:nvSpPr>
          <p:spPr>
            <a:xfrm>
              <a:off x="10675" y="4652"/>
              <a:ext cx="350" cy="234"/>
            </a:xfrm>
            <a:custGeom>
              <a:avLst/>
              <a:gdLst>
                <a:gd name="connsiteX0" fmla="*/ 0 w 222164"/>
                <a:gd name="connsiteY0" fmla="*/ 61125 h 148530"/>
                <a:gd name="connsiteX1" fmla="*/ 115906 w 222164"/>
                <a:gd name="connsiteY1" fmla="*/ 331 h 148530"/>
                <a:gd name="connsiteX2" fmla="*/ 222165 w 222164"/>
                <a:gd name="connsiteY2" fmla="*/ 78259 h 148530"/>
                <a:gd name="connsiteX3" fmla="*/ 153738 w 222164"/>
                <a:gd name="connsiteY3" fmla="*/ 96789 h 148530"/>
                <a:gd name="connsiteX4" fmla="*/ 179128 w 222164"/>
                <a:gd name="connsiteY4" fmla="*/ 66709 h 148530"/>
                <a:gd name="connsiteX5" fmla="*/ 144216 w 222164"/>
                <a:gd name="connsiteY5" fmla="*/ 71025 h 148530"/>
                <a:gd name="connsiteX6" fmla="*/ 61825 w 222164"/>
                <a:gd name="connsiteY6" fmla="*/ 44499 h 148530"/>
                <a:gd name="connsiteX7" fmla="*/ 170368 w 222164"/>
                <a:gd name="connsiteY7" fmla="*/ 130930 h 148530"/>
                <a:gd name="connsiteX8" fmla="*/ 106385 w 222164"/>
                <a:gd name="connsiteY8" fmla="*/ 140449 h 148530"/>
                <a:gd name="connsiteX9" fmla="*/ 0 w 222164"/>
                <a:gd name="connsiteY9" fmla="*/ 61125 h 14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164" h="148530">
                  <a:moveTo>
                    <a:pt x="0" y="61125"/>
                  </a:moveTo>
                  <a:cubicBezTo>
                    <a:pt x="36689" y="37645"/>
                    <a:pt x="73886" y="12896"/>
                    <a:pt x="115906" y="331"/>
                  </a:cubicBezTo>
                  <a:cubicBezTo>
                    <a:pt x="163259" y="-3984"/>
                    <a:pt x="208327" y="34472"/>
                    <a:pt x="222165" y="78259"/>
                  </a:cubicBezTo>
                  <a:cubicBezTo>
                    <a:pt x="218610" y="117096"/>
                    <a:pt x="178113" y="116461"/>
                    <a:pt x="153738" y="96789"/>
                  </a:cubicBezTo>
                  <a:cubicBezTo>
                    <a:pt x="160085" y="89301"/>
                    <a:pt x="172780" y="74198"/>
                    <a:pt x="179128" y="66709"/>
                  </a:cubicBezTo>
                  <a:cubicBezTo>
                    <a:pt x="170368" y="67852"/>
                    <a:pt x="152849" y="70009"/>
                    <a:pt x="144216" y="71025"/>
                  </a:cubicBezTo>
                  <a:cubicBezTo>
                    <a:pt x="119842" y="53764"/>
                    <a:pt x="92293" y="41580"/>
                    <a:pt x="61825" y="44499"/>
                  </a:cubicBezTo>
                  <a:cubicBezTo>
                    <a:pt x="104227" y="64679"/>
                    <a:pt x="144089" y="90824"/>
                    <a:pt x="170368" y="130930"/>
                  </a:cubicBezTo>
                  <a:cubicBezTo>
                    <a:pt x="150437" y="135880"/>
                    <a:pt x="125555" y="161263"/>
                    <a:pt x="106385" y="140449"/>
                  </a:cubicBezTo>
                  <a:cubicBezTo>
                    <a:pt x="73378" y="110750"/>
                    <a:pt x="34404" y="88920"/>
                    <a:pt x="0" y="6112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任意多边形: 形状 73"/>
            <p:cNvSpPr/>
            <p:nvPr/>
          </p:nvSpPr>
          <p:spPr>
            <a:xfrm>
              <a:off x="9809" y="4654"/>
              <a:ext cx="564" cy="448"/>
            </a:xfrm>
            <a:custGeom>
              <a:avLst/>
              <a:gdLst>
                <a:gd name="connsiteX0" fmla="*/ 0 w 357875"/>
                <a:gd name="connsiteY0" fmla="*/ 102042 h 284433"/>
                <a:gd name="connsiteX1" fmla="*/ 106004 w 357875"/>
                <a:gd name="connsiteY1" fmla="*/ 0 h 284433"/>
                <a:gd name="connsiteX2" fmla="*/ 59540 w 357875"/>
                <a:gd name="connsiteY2" fmla="*/ 114099 h 284433"/>
                <a:gd name="connsiteX3" fmla="*/ 135711 w 357875"/>
                <a:gd name="connsiteY3" fmla="*/ 17768 h 284433"/>
                <a:gd name="connsiteX4" fmla="*/ 113494 w 357875"/>
                <a:gd name="connsiteY4" fmla="*/ 116510 h 284433"/>
                <a:gd name="connsiteX5" fmla="*/ 182175 w 357875"/>
                <a:gd name="connsiteY5" fmla="*/ 148113 h 284433"/>
                <a:gd name="connsiteX6" fmla="*/ 177859 w 357875"/>
                <a:gd name="connsiteY6" fmla="*/ 93792 h 284433"/>
                <a:gd name="connsiteX7" fmla="*/ 175193 w 357875"/>
                <a:gd name="connsiteY7" fmla="*/ 150143 h 284433"/>
                <a:gd name="connsiteX8" fmla="*/ 184714 w 357875"/>
                <a:gd name="connsiteY8" fmla="*/ 38964 h 284433"/>
                <a:gd name="connsiteX9" fmla="*/ 357875 w 357875"/>
                <a:gd name="connsiteY9" fmla="*/ 63332 h 284433"/>
                <a:gd name="connsiteX10" fmla="*/ 252125 w 357875"/>
                <a:gd name="connsiteY10" fmla="*/ 67012 h 284433"/>
                <a:gd name="connsiteX11" fmla="*/ 191569 w 357875"/>
                <a:gd name="connsiteY11" fmla="*/ 246981 h 284433"/>
                <a:gd name="connsiteX12" fmla="*/ 16377 w 357875"/>
                <a:gd name="connsiteY12" fmla="*/ 214744 h 284433"/>
                <a:gd name="connsiteX13" fmla="*/ 84930 w 357875"/>
                <a:gd name="connsiteY13" fmla="*/ 175654 h 284433"/>
                <a:gd name="connsiteX14" fmla="*/ 56493 w 357875"/>
                <a:gd name="connsiteY14" fmla="*/ 222359 h 284433"/>
                <a:gd name="connsiteX15" fmla="*/ 117684 w 357875"/>
                <a:gd name="connsiteY15" fmla="*/ 214871 h 284433"/>
                <a:gd name="connsiteX16" fmla="*/ 45449 w 357875"/>
                <a:gd name="connsiteY16" fmla="*/ 137452 h 284433"/>
                <a:gd name="connsiteX17" fmla="*/ 0 w 357875"/>
                <a:gd name="connsiteY17" fmla="*/ 102042 h 28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7875" h="284433">
                  <a:moveTo>
                    <a:pt x="0" y="102042"/>
                  </a:moveTo>
                  <a:cubicBezTo>
                    <a:pt x="33134" y="65870"/>
                    <a:pt x="63222" y="25510"/>
                    <a:pt x="106004" y="0"/>
                  </a:cubicBezTo>
                  <a:cubicBezTo>
                    <a:pt x="93182" y="39091"/>
                    <a:pt x="69061" y="73739"/>
                    <a:pt x="59540" y="114099"/>
                  </a:cubicBezTo>
                  <a:cubicBezTo>
                    <a:pt x="86581" y="83131"/>
                    <a:pt x="103338" y="43913"/>
                    <a:pt x="135711" y="17768"/>
                  </a:cubicBezTo>
                  <a:cubicBezTo>
                    <a:pt x="130506" y="51148"/>
                    <a:pt x="119842" y="83258"/>
                    <a:pt x="113494" y="116510"/>
                  </a:cubicBezTo>
                  <a:cubicBezTo>
                    <a:pt x="103465" y="152301"/>
                    <a:pt x="159197" y="175527"/>
                    <a:pt x="182175" y="148113"/>
                  </a:cubicBezTo>
                  <a:cubicBezTo>
                    <a:pt x="200456" y="138975"/>
                    <a:pt x="202487" y="92015"/>
                    <a:pt x="177859" y="93792"/>
                  </a:cubicBezTo>
                  <a:cubicBezTo>
                    <a:pt x="176462" y="112449"/>
                    <a:pt x="175573" y="131360"/>
                    <a:pt x="175193" y="150143"/>
                  </a:cubicBezTo>
                  <a:cubicBezTo>
                    <a:pt x="111082" y="135040"/>
                    <a:pt x="142947" y="60413"/>
                    <a:pt x="184714" y="38964"/>
                  </a:cubicBezTo>
                  <a:cubicBezTo>
                    <a:pt x="240191" y="11549"/>
                    <a:pt x="312554" y="20053"/>
                    <a:pt x="357875" y="63332"/>
                  </a:cubicBezTo>
                  <a:cubicBezTo>
                    <a:pt x="323725" y="62190"/>
                    <a:pt x="281324" y="40360"/>
                    <a:pt x="252125" y="67012"/>
                  </a:cubicBezTo>
                  <a:cubicBezTo>
                    <a:pt x="218610" y="122221"/>
                    <a:pt x="229401" y="194057"/>
                    <a:pt x="191569" y="246981"/>
                  </a:cubicBezTo>
                  <a:cubicBezTo>
                    <a:pt x="147771" y="304348"/>
                    <a:pt x="24375" y="297495"/>
                    <a:pt x="16377" y="214744"/>
                  </a:cubicBezTo>
                  <a:cubicBezTo>
                    <a:pt x="11933" y="174765"/>
                    <a:pt x="55859" y="169816"/>
                    <a:pt x="84930" y="175654"/>
                  </a:cubicBezTo>
                  <a:cubicBezTo>
                    <a:pt x="75663" y="191265"/>
                    <a:pt x="66142" y="206876"/>
                    <a:pt x="56493" y="222359"/>
                  </a:cubicBezTo>
                  <a:cubicBezTo>
                    <a:pt x="75155" y="235432"/>
                    <a:pt x="110701" y="245966"/>
                    <a:pt x="117684" y="214871"/>
                  </a:cubicBezTo>
                  <a:cubicBezTo>
                    <a:pt x="129744" y="168927"/>
                    <a:pt x="86200" y="139229"/>
                    <a:pt x="45449" y="137452"/>
                  </a:cubicBezTo>
                  <a:cubicBezTo>
                    <a:pt x="30468" y="125521"/>
                    <a:pt x="15361" y="113591"/>
                    <a:pt x="0" y="10204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任意多边形: 形状 75"/>
            <p:cNvSpPr/>
            <p:nvPr/>
          </p:nvSpPr>
          <p:spPr>
            <a:xfrm>
              <a:off x="10213" y="4846"/>
              <a:ext cx="1035" cy="1198"/>
            </a:xfrm>
            <a:custGeom>
              <a:avLst/>
              <a:gdLst>
                <a:gd name="connsiteX0" fmla="*/ 503996 w 656924"/>
                <a:gd name="connsiteY0" fmla="*/ 23283 h 760673"/>
                <a:gd name="connsiteX1" fmla="*/ 617363 w 656924"/>
                <a:gd name="connsiteY1" fmla="*/ 14526 h 760673"/>
                <a:gd name="connsiteX2" fmla="*/ 555919 w 656924"/>
                <a:gd name="connsiteY2" fmla="*/ 317605 h 760673"/>
                <a:gd name="connsiteX3" fmla="*/ 655575 w 656924"/>
                <a:gd name="connsiteY3" fmla="*/ 577024 h 760673"/>
                <a:gd name="connsiteX4" fmla="*/ 596035 w 656924"/>
                <a:gd name="connsiteY4" fmla="*/ 635787 h 760673"/>
                <a:gd name="connsiteX5" fmla="*/ 534972 w 656924"/>
                <a:gd name="connsiteY5" fmla="*/ 614211 h 760673"/>
                <a:gd name="connsiteX6" fmla="*/ 606572 w 656924"/>
                <a:gd name="connsiteY6" fmla="*/ 594539 h 760673"/>
                <a:gd name="connsiteX7" fmla="*/ 611015 w 656924"/>
                <a:gd name="connsiteY7" fmla="*/ 512423 h 760673"/>
                <a:gd name="connsiteX8" fmla="*/ 562774 w 656924"/>
                <a:gd name="connsiteY8" fmla="*/ 397182 h 760673"/>
                <a:gd name="connsiteX9" fmla="*/ 513136 w 656924"/>
                <a:gd name="connsiteY9" fmla="*/ 386013 h 760673"/>
                <a:gd name="connsiteX10" fmla="*/ 610127 w 656924"/>
                <a:gd name="connsiteY10" fmla="*/ 567125 h 760673"/>
                <a:gd name="connsiteX11" fmla="*/ 524181 w 656924"/>
                <a:gd name="connsiteY11" fmla="*/ 580832 h 760673"/>
                <a:gd name="connsiteX12" fmla="*/ 508947 w 656924"/>
                <a:gd name="connsiteY12" fmla="*/ 557606 h 760673"/>
                <a:gd name="connsiteX13" fmla="*/ 291480 w 656924"/>
                <a:gd name="connsiteY13" fmla="*/ 612054 h 760673"/>
                <a:gd name="connsiteX14" fmla="*/ 274976 w 656924"/>
                <a:gd name="connsiteY14" fmla="*/ 697088 h 760673"/>
                <a:gd name="connsiteX15" fmla="*/ 229147 w 656924"/>
                <a:gd name="connsiteY15" fmla="*/ 676020 h 760673"/>
                <a:gd name="connsiteX16" fmla="*/ 269771 w 656924"/>
                <a:gd name="connsiteY16" fmla="*/ 715491 h 760673"/>
                <a:gd name="connsiteX17" fmla="*/ 218991 w 656924"/>
                <a:gd name="connsiteY17" fmla="*/ 760674 h 760673"/>
                <a:gd name="connsiteX18" fmla="*/ 181032 w 656924"/>
                <a:gd name="connsiteY18" fmla="*/ 717649 h 760673"/>
                <a:gd name="connsiteX19" fmla="*/ 223815 w 656924"/>
                <a:gd name="connsiteY19" fmla="*/ 733640 h 760673"/>
                <a:gd name="connsiteX20" fmla="*/ 230035 w 656924"/>
                <a:gd name="connsiteY20" fmla="*/ 704576 h 760673"/>
                <a:gd name="connsiteX21" fmla="*/ 140535 w 656924"/>
                <a:gd name="connsiteY21" fmla="*/ 650763 h 760673"/>
                <a:gd name="connsiteX22" fmla="*/ 137742 w 656924"/>
                <a:gd name="connsiteY22" fmla="*/ 688458 h 760673"/>
                <a:gd name="connsiteX23" fmla="*/ 115906 w 656924"/>
                <a:gd name="connsiteY23" fmla="*/ 665740 h 760673"/>
                <a:gd name="connsiteX24" fmla="*/ 68934 w 656924"/>
                <a:gd name="connsiteY24" fmla="*/ 676274 h 760673"/>
                <a:gd name="connsiteX25" fmla="*/ 47607 w 656924"/>
                <a:gd name="connsiteY25" fmla="*/ 627284 h 760673"/>
                <a:gd name="connsiteX26" fmla="*/ 98387 w 656924"/>
                <a:gd name="connsiteY26" fmla="*/ 659521 h 760673"/>
                <a:gd name="connsiteX27" fmla="*/ 381 w 656924"/>
                <a:gd name="connsiteY27" fmla="*/ 588320 h 760673"/>
                <a:gd name="connsiteX28" fmla="*/ 0 w 656924"/>
                <a:gd name="connsiteY28" fmla="*/ 552910 h 760673"/>
                <a:gd name="connsiteX29" fmla="*/ 44052 w 656924"/>
                <a:gd name="connsiteY29" fmla="*/ 573344 h 760673"/>
                <a:gd name="connsiteX30" fmla="*/ 6474 w 656924"/>
                <a:gd name="connsiteY30" fmla="*/ 536791 h 760673"/>
                <a:gd name="connsiteX31" fmla="*/ 53193 w 656924"/>
                <a:gd name="connsiteY31" fmla="*/ 550499 h 760673"/>
                <a:gd name="connsiteX32" fmla="*/ 138631 w 656924"/>
                <a:gd name="connsiteY32" fmla="*/ 573471 h 760673"/>
                <a:gd name="connsiteX33" fmla="*/ 107020 w 656924"/>
                <a:gd name="connsiteY33" fmla="*/ 537426 h 760673"/>
                <a:gd name="connsiteX34" fmla="*/ 149675 w 656924"/>
                <a:gd name="connsiteY34" fmla="*/ 541234 h 760673"/>
                <a:gd name="connsiteX35" fmla="*/ 181032 w 656924"/>
                <a:gd name="connsiteY35" fmla="*/ 595554 h 760673"/>
                <a:gd name="connsiteX36" fmla="*/ 162878 w 656924"/>
                <a:gd name="connsiteY36" fmla="*/ 615100 h 760673"/>
                <a:gd name="connsiteX37" fmla="*/ 265455 w 656924"/>
                <a:gd name="connsiteY37" fmla="*/ 660282 h 760673"/>
                <a:gd name="connsiteX38" fmla="*/ 243873 w 656924"/>
                <a:gd name="connsiteY38" fmla="*/ 614592 h 760673"/>
                <a:gd name="connsiteX39" fmla="*/ 278277 w 656924"/>
                <a:gd name="connsiteY39" fmla="*/ 613703 h 760673"/>
                <a:gd name="connsiteX40" fmla="*/ 245143 w 656924"/>
                <a:gd name="connsiteY40" fmla="*/ 566617 h 760673"/>
                <a:gd name="connsiteX41" fmla="*/ 322075 w 656924"/>
                <a:gd name="connsiteY41" fmla="*/ 555321 h 760673"/>
                <a:gd name="connsiteX42" fmla="*/ 288687 w 656924"/>
                <a:gd name="connsiteY42" fmla="*/ 506077 h 760673"/>
                <a:gd name="connsiteX43" fmla="*/ 230289 w 656924"/>
                <a:gd name="connsiteY43" fmla="*/ 497828 h 760673"/>
                <a:gd name="connsiteX44" fmla="*/ 274341 w 656924"/>
                <a:gd name="connsiteY44" fmla="*/ 471429 h 760673"/>
                <a:gd name="connsiteX45" fmla="*/ 209215 w 656924"/>
                <a:gd name="connsiteY45" fmla="*/ 364564 h 760673"/>
                <a:gd name="connsiteX46" fmla="*/ 244381 w 656924"/>
                <a:gd name="connsiteY46" fmla="*/ 371545 h 760673"/>
                <a:gd name="connsiteX47" fmla="*/ 310649 w 656924"/>
                <a:gd name="connsiteY47" fmla="*/ 414443 h 760673"/>
                <a:gd name="connsiteX48" fmla="*/ 299478 w 656924"/>
                <a:gd name="connsiteY48" fmla="*/ 366595 h 760673"/>
                <a:gd name="connsiteX49" fmla="*/ 348608 w 656924"/>
                <a:gd name="connsiteY49" fmla="*/ 365833 h 760673"/>
                <a:gd name="connsiteX50" fmla="*/ 392660 w 656924"/>
                <a:gd name="connsiteY50" fmla="*/ 400355 h 760673"/>
                <a:gd name="connsiteX51" fmla="*/ 387455 w 656924"/>
                <a:gd name="connsiteY51" fmla="*/ 345908 h 760673"/>
                <a:gd name="connsiteX52" fmla="*/ 460578 w 656924"/>
                <a:gd name="connsiteY52" fmla="*/ 346415 h 760673"/>
                <a:gd name="connsiteX53" fmla="*/ 420335 w 656924"/>
                <a:gd name="connsiteY53" fmla="*/ 381064 h 760673"/>
                <a:gd name="connsiteX54" fmla="*/ 494982 w 656924"/>
                <a:gd name="connsiteY54" fmla="*/ 367737 h 760673"/>
                <a:gd name="connsiteX55" fmla="*/ 493840 w 656924"/>
                <a:gd name="connsiteY55" fmla="*/ 267346 h 760673"/>
                <a:gd name="connsiteX56" fmla="*/ 421604 w 656924"/>
                <a:gd name="connsiteY56" fmla="*/ 259350 h 760673"/>
                <a:gd name="connsiteX57" fmla="*/ 437600 w 656924"/>
                <a:gd name="connsiteY57" fmla="*/ 296283 h 760673"/>
                <a:gd name="connsiteX58" fmla="*/ 387836 w 656924"/>
                <a:gd name="connsiteY58" fmla="*/ 292856 h 760673"/>
                <a:gd name="connsiteX59" fmla="*/ 384027 w 656924"/>
                <a:gd name="connsiteY59" fmla="*/ 240185 h 760673"/>
                <a:gd name="connsiteX60" fmla="*/ 342006 w 656924"/>
                <a:gd name="connsiteY60" fmla="*/ 275088 h 760673"/>
                <a:gd name="connsiteX61" fmla="*/ 297446 w 656924"/>
                <a:gd name="connsiteY61" fmla="*/ 276864 h 760673"/>
                <a:gd name="connsiteX62" fmla="*/ 298970 w 656924"/>
                <a:gd name="connsiteY62" fmla="*/ 222163 h 760673"/>
                <a:gd name="connsiteX63" fmla="*/ 252887 w 656924"/>
                <a:gd name="connsiteY63" fmla="*/ 274326 h 760673"/>
                <a:gd name="connsiteX64" fmla="*/ 198805 w 656924"/>
                <a:gd name="connsiteY64" fmla="*/ 283083 h 760673"/>
                <a:gd name="connsiteX65" fmla="*/ 256060 w 656924"/>
                <a:gd name="connsiteY65" fmla="*/ 176092 h 760673"/>
                <a:gd name="connsiteX66" fmla="*/ 218356 w 656924"/>
                <a:gd name="connsiteY66" fmla="*/ 154389 h 760673"/>
                <a:gd name="connsiteX67" fmla="*/ 236891 w 656924"/>
                <a:gd name="connsiteY67" fmla="*/ 121010 h 760673"/>
                <a:gd name="connsiteX68" fmla="*/ 270660 w 656924"/>
                <a:gd name="connsiteY68" fmla="*/ 148805 h 760673"/>
                <a:gd name="connsiteX69" fmla="*/ 295161 w 656924"/>
                <a:gd name="connsiteY69" fmla="*/ 87884 h 760673"/>
                <a:gd name="connsiteX70" fmla="*/ 220768 w 656924"/>
                <a:gd name="connsiteY70" fmla="*/ 85092 h 760673"/>
                <a:gd name="connsiteX71" fmla="*/ 282085 w 656924"/>
                <a:gd name="connsiteY71" fmla="*/ 38640 h 760673"/>
                <a:gd name="connsiteX72" fmla="*/ 472766 w 656924"/>
                <a:gd name="connsiteY72" fmla="*/ 75319 h 760673"/>
                <a:gd name="connsiteX73" fmla="*/ 469719 w 656924"/>
                <a:gd name="connsiteY73" fmla="*/ 91057 h 760673"/>
                <a:gd name="connsiteX74" fmla="*/ 351908 w 656924"/>
                <a:gd name="connsiteY74" fmla="*/ 75192 h 760673"/>
                <a:gd name="connsiteX75" fmla="*/ 296939 w 656924"/>
                <a:gd name="connsiteY75" fmla="*/ 203252 h 760673"/>
                <a:gd name="connsiteX76" fmla="*/ 311157 w 656924"/>
                <a:gd name="connsiteY76" fmla="*/ 206806 h 760673"/>
                <a:gd name="connsiteX77" fmla="*/ 350766 w 656924"/>
                <a:gd name="connsiteY77" fmla="*/ 86488 h 760673"/>
                <a:gd name="connsiteX78" fmla="*/ 468830 w 656924"/>
                <a:gd name="connsiteY78" fmla="*/ 102226 h 760673"/>
                <a:gd name="connsiteX79" fmla="*/ 430110 w 656924"/>
                <a:gd name="connsiteY79" fmla="*/ 173553 h 760673"/>
                <a:gd name="connsiteX80" fmla="*/ 428587 w 656924"/>
                <a:gd name="connsiteY80" fmla="*/ 138270 h 760673"/>
                <a:gd name="connsiteX81" fmla="*/ 386185 w 656924"/>
                <a:gd name="connsiteY81" fmla="*/ 137128 h 760673"/>
                <a:gd name="connsiteX82" fmla="*/ 378187 w 656924"/>
                <a:gd name="connsiteY82" fmla="*/ 172538 h 760673"/>
                <a:gd name="connsiteX83" fmla="*/ 473273 w 656924"/>
                <a:gd name="connsiteY83" fmla="*/ 187387 h 760673"/>
                <a:gd name="connsiteX84" fmla="*/ 505519 w 656924"/>
                <a:gd name="connsiteY84" fmla="*/ 133447 h 760673"/>
                <a:gd name="connsiteX85" fmla="*/ 475940 w 656924"/>
                <a:gd name="connsiteY85" fmla="*/ 106668 h 760673"/>
                <a:gd name="connsiteX86" fmla="*/ 508566 w 656924"/>
                <a:gd name="connsiteY86" fmla="*/ 54378 h 760673"/>
                <a:gd name="connsiteX87" fmla="*/ 583086 w 656924"/>
                <a:gd name="connsiteY87" fmla="*/ 65039 h 760673"/>
                <a:gd name="connsiteX88" fmla="*/ 524308 w 656924"/>
                <a:gd name="connsiteY88" fmla="*/ 247166 h 760673"/>
                <a:gd name="connsiteX89" fmla="*/ 553253 w 656924"/>
                <a:gd name="connsiteY89" fmla="*/ 237647 h 760673"/>
                <a:gd name="connsiteX90" fmla="*/ 590830 w 656924"/>
                <a:gd name="connsiteY90" fmla="*/ 61739 h 760673"/>
                <a:gd name="connsiteX91" fmla="*/ 503996 w 656924"/>
                <a:gd name="connsiteY91" fmla="*/ 23283 h 760673"/>
                <a:gd name="connsiteX92" fmla="*/ 353686 w 656924"/>
                <a:gd name="connsiteY92" fmla="*/ 111872 h 760673"/>
                <a:gd name="connsiteX93" fmla="*/ 345815 w 656924"/>
                <a:gd name="connsiteY93" fmla="*/ 165684 h 760673"/>
                <a:gd name="connsiteX94" fmla="*/ 370062 w 656924"/>
                <a:gd name="connsiteY94" fmla="*/ 117837 h 760673"/>
                <a:gd name="connsiteX95" fmla="*/ 422493 w 656924"/>
                <a:gd name="connsiteY95" fmla="*/ 111364 h 760673"/>
                <a:gd name="connsiteX96" fmla="*/ 353686 w 656924"/>
                <a:gd name="connsiteY96" fmla="*/ 111872 h 760673"/>
                <a:gd name="connsiteX97" fmla="*/ 351654 w 656924"/>
                <a:gd name="connsiteY97" fmla="*/ 463941 h 760673"/>
                <a:gd name="connsiteX98" fmla="*/ 375902 w 656924"/>
                <a:gd name="connsiteY98" fmla="*/ 530953 h 760673"/>
                <a:gd name="connsiteX99" fmla="*/ 444075 w 656924"/>
                <a:gd name="connsiteY99" fmla="*/ 540853 h 760673"/>
                <a:gd name="connsiteX100" fmla="*/ 445217 w 656924"/>
                <a:gd name="connsiteY100" fmla="*/ 555194 h 760673"/>
                <a:gd name="connsiteX101" fmla="*/ 339848 w 656924"/>
                <a:gd name="connsiteY101" fmla="*/ 544026 h 760673"/>
                <a:gd name="connsiteX102" fmla="*/ 524181 w 656924"/>
                <a:gd name="connsiteY102" fmla="*/ 506585 h 760673"/>
                <a:gd name="connsiteX103" fmla="*/ 493840 w 656924"/>
                <a:gd name="connsiteY103" fmla="*/ 454676 h 760673"/>
                <a:gd name="connsiteX104" fmla="*/ 439251 w 656924"/>
                <a:gd name="connsiteY104" fmla="*/ 451503 h 760673"/>
                <a:gd name="connsiteX105" fmla="*/ 484953 w 656924"/>
                <a:gd name="connsiteY105" fmla="*/ 492878 h 760673"/>
                <a:gd name="connsiteX106" fmla="*/ 476066 w 656924"/>
                <a:gd name="connsiteY106" fmla="*/ 541107 h 760673"/>
                <a:gd name="connsiteX107" fmla="*/ 386693 w 656924"/>
                <a:gd name="connsiteY107" fmla="*/ 522450 h 760673"/>
                <a:gd name="connsiteX108" fmla="*/ 360668 w 656924"/>
                <a:gd name="connsiteY108" fmla="*/ 450487 h 760673"/>
                <a:gd name="connsiteX109" fmla="*/ 351654 w 656924"/>
                <a:gd name="connsiteY109" fmla="*/ 463941 h 760673"/>
                <a:gd name="connsiteX110" fmla="*/ 396468 w 656924"/>
                <a:gd name="connsiteY110" fmla="*/ 465337 h 760673"/>
                <a:gd name="connsiteX111" fmla="*/ 404974 w 656924"/>
                <a:gd name="connsiteY111" fmla="*/ 506966 h 760673"/>
                <a:gd name="connsiteX112" fmla="*/ 446233 w 656924"/>
                <a:gd name="connsiteY112" fmla="*/ 501889 h 760673"/>
                <a:gd name="connsiteX113" fmla="*/ 438743 w 656924"/>
                <a:gd name="connsiteY113" fmla="*/ 455437 h 760673"/>
                <a:gd name="connsiteX114" fmla="*/ 396468 w 656924"/>
                <a:gd name="connsiteY114" fmla="*/ 465337 h 76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56924" h="760673">
                  <a:moveTo>
                    <a:pt x="503996" y="23283"/>
                  </a:moveTo>
                  <a:cubicBezTo>
                    <a:pt x="534337" y="-13396"/>
                    <a:pt x="579024" y="946"/>
                    <a:pt x="617363" y="14526"/>
                  </a:cubicBezTo>
                  <a:cubicBezTo>
                    <a:pt x="642119" y="118598"/>
                    <a:pt x="592354" y="222036"/>
                    <a:pt x="555919" y="317605"/>
                  </a:cubicBezTo>
                  <a:cubicBezTo>
                    <a:pt x="604795" y="396040"/>
                    <a:pt x="643388" y="484882"/>
                    <a:pt x="655575" y="577024"/>
                  </a:cubicBezTo>
                  <a:cubicBezTo>
                    <a:pt x="664843" y="613577"/>
                    <a:pt x="624346" y="629568"/>
                    <a:pt x="596035" y="635787"/>
                  </a:cubicBezTo>
                  <a:cubicBezTo>
                    <a:pt x="572676" y="643402"/>
                    <a:pt x="554142" y="623349"/>
                    <a:pt x="534972" y="614211"/>
                  </a:cubicBezTo>
                  <a:cubicBezTo>
                    <a:pt x="558839" y="607865"/>
                    <a:pt x="583467" y="603423"/>
                    <a:pt x="606572" y="594539"/>
                  </a:cubicBezTo>
                  <a:cubicBezTo>
                    <a:pt x="629677" y="572836"/>
                    <a:pt x="617109" y="538695"/>
                    <a:pt x="611015" y="512423"/>
                  </a:cubicBezTo>
                  <a:cubicBezTo>
                    <a:pt x="598828" y="472825"/>
                    <a:pt x="589053" y="430308"/>
                    <a:pt x="562774" y="397182"/>
                  </a:cubicBezTo>
                  <a:cubicBezTo>
                    <a:pt x="546524" y="392105"/>
                    <a:pt x="529640" y="389440"/>
                    <a:pt x="513136" y="386013"/>
                  </a:cubicBezTo>
                  <a:cubicBezTo>
                    <a:pt x="582959" y="416981"/>
                    <a:pt x="600225" y="499097"/>
                    <a:pt x="610127" y="567125"/>
                  </a:cubicBezTo>
                  <a:cubicBezTo>
                    <a:pt x="581563" y="572074"/>
                    <a:pt x="552872" y="576644"/>
                    <a:pt x="524181" y="580832"/>
                  </a:cubicBezTo>
                  <a:cubicBezTo>
                    <a:pt x="520373" y="574994"/>
                    <a:pt x="512755" y="563444"/>
                    <a:pt x="508947" y="557606"/>
                  </a:cubicBezTo>
                  <a:cubicBezTo>
                    <a:pt x="441282" y="591366"/>
                    <a:pt x="365365" y="601012"/>
                    <a:pt x="291480" y="612054"/>
                  </a:cubicBezTo>
                  <a:cubicBezTo>
                    <a:pt x="295542" y="641879"/>
                    <a:pt x="289575" y="670943"/>
                    <a:pt x="274976" y="697088"/>
                  </a:cubicBezTo>
                  <a:cubicBezTo>
                    <a:pt x="259742" y="689981"/>
                    <a:pt x="244508" y="682873"/>
                    <a:pt x="229147" y="676020"/>
                  </a:cubicBezTo>
                  <a:cubicBezTo>
                    <a:pt x="242604" y="689219"/>
                    <a:pt x="256187" y="702292"/>
                    <a:pt x="269771" y="715491"/>
                  </a:cubicBezTo>
                  <a:cubicBezTo>
                    <a:pt x="253648" y="731102"/>
                    <a:pt x="240191" y="751282"/>
                    <a:pt x="218991" y="760674"/>
                  </a:cubicBezTo>
                  <a:cubicBezTo>
                    <a:pt x="199821" y="753947"/>
                    <a:pt x="193092" y="732244"/>
                    <a:pt x="181032" y="717649"/>
                  </a:cubicBezTo>
                  <a:cubicBezTo>
                    <a:pt x="195251" y="722853"/>
                    <a:pt x="209469" y="728183"/>
                    <a:pt x="223815" y="733640"/>
                  </a:cubicBezTo>
                  <a:cubicBezTo>
                    <a:pt x="225338" y="726279"/>
                    <a:pt x="228385" y="711811"/>
                    <a:pt x="230035" y="704576"/>
                  </a:cubicBezTo>
                  <a:cubicBezTo>
                    <a:pt x="204772" y="679828"/>
                    <a:pt x="171511" y="666374"/>
                    <a:pt x="140535" y="650763"/>
                  </a:cubicBezTo>
                  <a:cubicBezTo>
                    <a:pt x="139900" y="660155"/>
                    <a:pt x="138503" y="679066"/>
                    <a:pt x="137742" y="688458"/>
                  </a:cubicBezTo>
                  <a:cubicBezTo>
                    <a:pt x="130379" y="680843"/>
                    <a:pt x="123143" y="673355"/>
                    <a:pt x="115906" y="665740"/>
                  </a:cubicBezTo>
                  <a:cubicBezTo>
                    <a:pt x="100418" y="669167"/>
                    <a:pt x="85057" y="683508"/>
                    <a:pt x="68934" y="676274"/>
                  </a:cubicBezTo>
                  <a:cubicBezTo>
                    <a:pt x="59413" y="661044"/>
                    <a:pt x="53954" y="643783"/>
                    <a:pt x="47607" y="627284"/>
                  </a:cubicBezTo>
                  <a:cubicBezTo>
                    <a:pt x="64491" y="638072"/>
                    <a:pt x="81249" y="648860"/>
                    <a:pt x="98387" y="659521"/>
                  </a:cubicBezTo>
                  <a:cubicBezTo>
                    <a:pt x="104227" y="607485"/>
                    <a:pt x="40370" y="592127"/>
                    <a:pt x="381" y="588320"/>
                  </a:cubicBezTo>
                  <a:cubicBezTo>
                    <a:pt x="254" y="579563"/>
                    <a:pt x="127" y="561794"/>
                    <a:pt x="0" y="552910"/>
                  </a:cubicBezTo>
                  <a:cubicBezTo>
                    <a:pt x="14599" y="559763"/>
                    <a:pt x="29326" y="566490"/>
                    <a:pt x="44052" y="573344"/>
                  </a:cubicBezTo>
                  <a:cubicBezTo>
                    <a:pt x="31484" y="561160"/>
                    <a:pt x="18789" y="548976"/>
                    <a:pt x="6474" y="536791"/>
                  </a:cubicBezTo>
                  <a:cubicBezTo>
                    <a:pt x="26914" y="527526"/>
                    <a:pt x="46464" y="524480"/>
                    <a:pt x="53193" y="550499"/>
                  </a:cubicBezTo>
                  <a:cubicBezTo>
                    <a:pt x="78075" y="560779"/>
                    <a:pt x="116922" y="607611"/>
                    <a:pt x="138631" y="573471"/>
                  </a:cubicBezTo>
                  <a:cubicBezTo>
                    <a:pt x="128982" y="560652"/>
                    <a:pt x="117557" y="549229"/>
                    <a:pt x="107020" y="537426"/>
                  </a:cubicBezTo>
                  <a:cubicBezTo>
                    <a:pt x="117684" y="538441"/>
                    <a:pt x="139011" y="540345"/>
                    <a:pt x="149675" y="541234"/>
                  </a:cubicBezTo>
                  <a:cubicBezTo>
                    <a:pt x="155388" y="562175"/>
                    <a:pt x="157038" y="587178"/>
                    <a:pt x="181032" y="595554"/>
                  </a:cubicBezTo>
                  <a:cubicBezTo>
                    <a:pt x="176462" y="600377"/>
                    <a:pt x="167449" y="610150"/>
                    <a:pt x="162878" y="615100"/>
                  </a:cubicBezTo>
                  <a:cubicBezTo>
                    <a:pt x="195251" y="631726"/>
                    <a:pt x="225846" y="671578"/>
                    <a:pt x="265455" y="660282"/>
                  </a:cubicBezTo>
                  <a:cubicBezTo>
                    <a:pt x="275357" y="639722"/>
                    <a:pt x="255172" y="627918"/>
                    <a:pt x="243873" y="614592"/>
                  </a:cubicBezTo>
                  <a:cubicBezTo>
                    <a:pt x="252506" y="614338"/>
                    <a:pt x="269644" y="613957"/>
                    <a:pt x="278277" y="613703"/>
                  </a:cubicBezTo>
                  <a:cubicBezTo>
                    <a:pt x="267232" y="597966"/>
                    <a:pt x="256187" y="582355"/>
                    <a:pt x="245143" y="566617"/>
                  </a:cubicBezTo>
                  <a:cubicBezTo>
                    <a:pt x="270787" y="562936"/>
                    <a:pt x="296431" y="559256"/>
                    <a:pt x="322075" y="555321"/>
                  </a:cubicBezTo>
                  <a:cubicBezTo>
                    <a:pt x="310903" y="538695"/>
                    <a:pt x="299858" y="522323"/>
                    <a:pt x="288687" y="506077"/>
                  </a:cubicBezTo>
                  <a:cubicBezTo>
                    <a:pt x="266216" y="521942"/>
                    <a:pt x="243873" y="527399"/>
                    <a:pt x="230289" y="497828"/>
                  </a:cubicBezTo>
                  <a:cubicBezTo>
                    <a:pt x="244762" y="488943"/>
                    <a:pt x="259488" y="480186"/>
                    <a:pt x="274341" y="471429"/>
                  </a:cubicBezTo>
                  <a:cubicBezTo>
                    <a:pt x="240953" y="444142"/>
                    <a:pt x="230416" y="400355"/>
                    <a:pt x="209215" y="364564"/>
                  </a:cubicBezTo>
                  <a:cubicBezTo>
                    <a:pt x="217975" y="366341"/>
                    <a:pt x="235621" y="369768"/>
                    <a:pt x="244381" y="371545"/>
                  </a:cubicBezTo>
                  <a:cubicBezTo>
                    <a:pt x="272310" y="375733"/>
                    <a:pt x="280562" y="416220"/>
                    <a:pt x="310649" y="414443"/>
                  </a:cubicBezTo>
                  <a:cubicBezTo>
                    <a:pt x="307348" y="398324"/>
                    <a:pt x="303413" y="382460"/>
                    <a:pt x="299478" y="366595"/>
                  </a:cubicBezTo>
                  <a:cubicBezTo>
                    <a:pt x="315727" y="366341"/>
                    <a:pt x="332104" y="365960"/>
                    <a:pt x="348608" y="365833"/>
                  </a:cubicBezTo>
                  <a:cubicBezTo>
                    <a:pt x="363080" y="377383"/>
                    <a:pt x="377806" y="388933"/>
                    <a:pt x="392660" y="400355"/>
                  </a:cubicBezTo>
                  <a:cubicBezTo>
                    <a:pt x="391390" y="386775"/>
                    <a:pt x="388724" y="359614"/>
                    <a:pt x="387455" y="345908"/>
                  </a:cubicBezTo>
                  <a:cubicBezTo>
                    <a:pt x="411702" y="345654"/>
                    <a:pt x="436077" y="345780"/>
                    <a:pt x="460578" y="346415"/>
                  </a:cubicBezTo>
                  <a:cubicBezTo>
                    <a:pt x="446995" y="357838"/>
                    <a:pt x="433538" y="369387"/>
                    <a:pt x="420335" y="381064"/>
                  </a:cubicBezTo>
                  <a:cubicBezTo>
                    <a:pt x="445471" y="378652"/>
                    <a:pt x="470861" y="375860"/>
                    <a:pt x="494982" y="367737"/>
                  </a:cubicBezTo>
                  <a:cubicBezTo>
                    <a:pt x="489142" y="333977"/>
                    <a:pt x="475940" y="301106"/>
                    <a:pt x="493840" y="267346"/>
                  </a:cubicBezTo>
                  <a:cubicBezTo>
                    <a:pt x="469719" y="264680"/>
                    <a:pt x="445598" y="262015"/>
                    <a:pt x="421604" y="259350"/>
                  </a:cubicBezTo>
                  <a:cubicBezTo>
                    <a:pt x="426810" y="271661"/>
                    <a:pt x="432141" y="283972"/>
                    <a:pt x="437600" y="296283"/>
                  </a:cubicBezTo>
                  <a:cubicBezTo>
                    <a:pt x="420970" y="295141"/>
                    <a:pt x="404466" y="293871"/>
                    <a:pt x="387836" y="292856"/>
                  </a:cubicBezTo>
                  <a:cubicBezTo>
                    <a:pt x="386566" y="275214"/>
                    <a:pt x="385296" y="257700"/>
                    <a:pt x="384027" y="240185"/>
                  </a:cubicBezTo>
                  <a:cubicBezTo>
                    <a:pt x="369808" y="251608"/>
                    <a:pt x="355844" y="263284"/>
                    <a:pt x="342006" y="275088"/>
                  </a:cubicBezTo>
                  <a:cubicBezTo>
                    <a:pt x="327153" y="275595"/>
                    <a:pt x="312300" y="276230"/>
                    <a:pt x="297446" y="276864"/>
                  </a:cubicBezTo>
                  <a:cubicBezTo>
                    <a:pt x="297827" y="263157"/>
                    <a:pt x="298589" y="235870"/>
                    <a:pt x="298970" y="222163"/>
                  </a:cubicBezTo>
                  <a:cubicBezTo>
                    <a:pt x="281451" y="237520"/>
                    <a:pt x="266343" y="255415"/>
                    <a:pt x="252887" y="274326"/>
                  </a:cubicBezTo>
                  <a:cubicBezTo>
                    <a:pt x="234860" y="277245"/>
                    <a:pt x="216705" y="280037"/>
                    <a:pt x="198805" y="283083"/>
                  </a:cubicBezTo>
                  <a:cubicBezTo>
                    <a:pt x="222672" y="249958"/>
                    <a:pt x="230670" y="208202"/>
                    <a:pt x="256060" y="176092"/>
                  </a:cubicBezTo>
                  <a:cubicBezTo>
                    <a:pt x="243492" y="168857"/>
                    <a:pt x="230797" y="161623"/>
                    <a:pt x="218356" y="154389"/>
                  </a:cubicBezTo>
                  <a:cubicBezTo>
                    <a:pt x="224449" y="143220"/>
                    <a:pt x="230670" y="132051"/>
                    <a:pt x="236891" y="121010"/>
                  </a:cubicBezTo>
                  <a:cubicBezTo>
                    <a:pt x="248062" y="130275"/>
                    <a:pt x="259361" y="139539"/>
                    <a:pt x="270660" y="148805"/>
                  </a:cubicBezTo>
                  <a:cubicBezTo>
                    <a:pt x="279546" y="128752"/>
                    <a:pt x="287925" y="108572"/>
                    <a:pt x="295161" y="87884"/>
                  </a:cubicBezTo>
                  <a:cubicBezTo>
                    <a:pt x="270406" y="86996"/>
                    <a:pt x="245523" y="86107"/>
                    <a:pt x="220768" y="85092"/>
                  </a:cubicBezTo>
                  <a:cubicBezTo>
                    <a:pt x="235875" y="64531"/>
                    <a:pt x="250094" y="30644"/>
                    <a:pt x="282085" y="38640"/>
                  </a:cubicBezTo>
                  <a:cubicBezTo>
                    <a:pt x="345307" y="48794"/>
                    <a:pt x="414876" y="46636"/>
                    <a:pt x="472766" y="75319"/>
                  </a:cubicBezTo>
                  <a:cubicBezTo>
                    <a:pt x="472004" y="79254"/>
                    <a:pt x="470480" y="87123"/>
                    <a:pt x="469719" y="91057"/>
                  </a:cubicBezTo>
                  <a:cubicBezTo>
                    <a:pt x="429983" y="90676"/>
                    <a:pt x="392152" y="70623"/>
                    <a:pt x="351908" y="75192"/>
                  </a:cubicBezTo>
                  <a:cubicBezTo>
                    <a:pt x="312934" y="105018"/>
                    <a:pt x="310395" y="159466"/>
                    <a:pt x="296939" y="203252"/>
                  </a:cubicBezTo>
                  <a:cubicBezTo>
                    <a:pt x="300493" y="204140"/>
                    <a:pt x="307602" y="205917"/>
                    <a:pt x="311157" y="206806"/>
                  </a:cubicBezTo>
                  <a:cubicBezTo>
                    <a:pt x="315473" y="165304"/>
                    <a:pt x="319536" y="116821"/>
                    <a:pt x="350766" y="86488"/>
                  </a:cubicBezTo>
                  <a:cubicBezTo>
                    <a:pt x="390755" y="78365"/>
                    <a:pt x="430110" y="94103"/>
                    <a:pt x="468830" y="102226"/>
                  </a:cubicBezTo>
                  <a:cubicBezTo>
                    <a:pt x="473020" y="133574"/>
                    <a:pt x="458293" y="159085"/>
                    <a:pt x="430110" y="173553"/>
                  </a:cubicBezTo>
                  <a:cubicBezTo>
                    <a:pt x="429729" y="164669"/>
                    <a:pt x="428968" y="147155"/>
                    <a:pt x="428587" y="138270"/>
                  </a:cubicBezTo>
                  <a:cubicBezTo>
                    <a:pt x="414495" y="137890"/>
                    <a:pt x="400277" y="137509"/>
                    <a:pt x="386185" y="137128"/>
                  </a:cubicBezTo>
                  <a:cubicBezTo>
                    <a:pt x="384281" y="145885"/>
                    <a:pt x="380218" y="163654"/>
                    <a:pt x="378187" y="172538"/>
                  </a:cubicBezTo>
                  <a:cubicBezTo>
                    <a:pt x="409671" y="178503"/>
                    <a:pt x="441028" y="186118"/>
                    <a:pt x="473273" y="187387"/>
                  </a:cubicBezTo>
                  <a:cubicBezTo>
                    <a:pt x="485969" y="170634"/>
                    <a:pt x="495363" y="151724"/>
                    <a:pt x="505519" y="133447"/>
                  </a:cubicBezTo>
                  <a:cubicBezTo>
                    <a:pt x="498156" y="126721"/>
                    <a:pt x="483430" y="113394"/>
                    <a:pt x="475940" y="106668"/>
                  </a:cubicBezTo>
                  <a:cubicBezTo>
                    <a:pt x="485842" y="89026"/>
                    <a:pt x="485334" y="60977"/>
                    <a:pt x="508566" y="54378"/>
                  </a:cubicBezTo>
                  <a:cubicBezTo>
                    <a:pt x="533575" y="56028"/>
                    <a:pt x="558204" y="60977"/>
                    <a:pt x="583086" y="65039"/>
                  </a:cubicBezTo>
                  <a:cubicBezTo>
                    <a:pt x="585625" y="130655"/>
                    <a:pt x="562139" y="194114"/>
                    <a:pt x="524308" y="247166"/>
                  </a:cubicBezTo>
                  <a:cubicBezTo>
                    <a:pt x="531544" y="244754"/>
                    <a:pt x="546017" y="239931"/>
                    <a:pt x="553253" y="237647"/>
                  </a:cubicBezTo>
                  <a:cubicBezTo>
                    <a:pt x="575088" y="181930"/>
                    <a:pt x="598955" y="122533"/>
                    <a:pt x="590830" y="61739"/>
                  </a:cubicBezTo>
                  <a:cubicBezTo>
                    <a:pt x="580928" y="24298"/>
                    <a:pt x="532306" y="34579"/>
                    <a:pt x="503996" y="23283"/>
                  </a:cubicBezTo>
                  <a:moveTo>
                    <a:pt x="353686" y="111872"/>
                  </a:moveTo>
                  <a:cubicBezTo>
                    <a:pt x="350893" y="129767"/>
                    <a:pt x="348227" y="147662"/>
                    <a:pt x="345815" y="165684"/>
                  </a:cubicBezTo>
                  <a:cubicBezTo>
                    <a:pt x="353939" y="149820"/>
                    <a:pt x="361937" y="133828"/>
                    <a:pt x="370062" y="117837"/>
                  </a:cubicBezTo>
                  <a:cubicBezTo>
                    <a:pt x="387455" y="115806"/>
                    <a:pt x="404974" y="113648"/>
                    <a:pt x="422493" y="111364"/>
                  </a:cubicBezTo>
                  <a:cubicBezTo>
                    <a:pt x="399515" y="111110"/>
                    <a:pt x="376537" y="111491"/>
                    <a:pt x="353686" y="111872"/>
                  </a:cubicBezTo>
                  <a:moveTo>
                    <a:pt x="351654" y="463941"/>
                  </a:moveTo>
                  <a:cubicBezTo>
                    <a:pt x="359652" y="486278"/>
                    <a:pt x="367650" y="508616"/>
                    <a:pt x="375902" y="530953"/>
                  </a:cubicBezTo>
                  <a:cubicBezTo>
                    <a:pt x="398626" y="533365"/>
                    <a:pt x="421985" y="533618"/>
                    <a:pt x="444075" y="540853"/>
                  </a:cubicBezTo>
                  <a:cubicBezTo>
                    <a:pt x="444329" y="544407"/>
                    <a:pt x="444964" y="551514"/>
                    <a:pt x="445217" y="555194"/>
                  </a:cubicBezTo>
                  <a:cubicBezTo>
                    <a:pt x="409544" y="565348"/>
                    <a:pt x="373236" y="557987"/>
                    <a:pt x="339848" y="544026"/>
                  </a:cubicBezTo>
                  <a:cubicBezTo>
                    <a:pt x="395960" y="594793"/>
                    <a:pt x="481526" y="557733"/>
                    <a:pt x="524181" y="506585"/>
                  </a:cubicBezTo>
                  <a:cubicBezTo>
                    <a:pt x="514787" y="488943"/>
                    <a:pt x="506916" y="470033"/>
                    <a:pt x="493840" y="454676"/>
                  </a:cubicBezTo>
                  <a:cubicBezTo>
                    <a:pt x="475686" y="452137"/>
                    <a:pt x="457532" y="451122"/>
                    <a:pt x="439251" y="451503"/>
                  </a:cubicBezTo>
                  <a:cubicBezTo>
                    <a:pt x="454231" y="465591"/>
                    <a:pt x="469465" y="479298"/>
                    <a:pt x="484953" y="492878"/>
                  </a:cubicBezTo>
                  <a:cubicBezTo>
                    <a:pt x="482160" y="508996"/>
                    <a:pt x="479240" y="525115"/>
                    <a:pt x="476066" y="541107"/>
                  </a:cubicBezTo>
                  <a:cubicBezTo>
                    <a:pt x="448137" y="527273"/>
                    <a:pt x="416146" y="530699"/>
                    <a:pt x="386693" y="522450"/>
                  </a:cubicBezTo>
                  <a:cubicBezTo>
                    <a:pt x="371205" y="501508"/>
                    <a:pt x="367904" y="474729"/>
                    <a:pt x="360668" y="450487"/>
                  </a:cubicBezTo>
                  <a:cubicBezTo>
                    <a:pt x="358383" y="453787"/>
                    <a:pt x="353939" y="460514"/>
                    <a:pt x="351654" y="463941"/>
                  </a:cubicBezTo>
                  <a:moveTo>
                    <a:pt x="396468" y="465337"/>
                  </a:moveTo>
                  <a:cubicBezTo>
                    <a:pt x="399261" y="479171"/>
                    <a:pt x="402054" y="493132"/>
                    <a:pt x="404974" y="506966"/>
                  </a:cubicBezTo>
                  <a:cubicBezTo>
                    <a:pt x="415257" y="505697"/>
                    <a:pt x="435950" y="503158"/>
                    <a:pt x="446233" y="501889"/>
                  </a:cubicBezTo>
                  <a:cubicBezTo>
                    <a:pt x="443694" y="486405"/>
                    <a:pt x="441155" y="470921"/>
                    <a:pt x="438743" y="455437"/>
                  </a:cubicBezTo>
                  <a:cubicBezTo>
                    <a:pt x="428206" y="457976"/>
                    <a:pt x="407005" y="462926"/>
                    <a:pt x="396468" y="46533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任意多边形: 形状 77"/>
            <p:cNvSpPr/>
            <p:nvPr/>
          </p:nvSpPr>
          <p:spPr>
            <a:xfrm>
              <a:off x="8066" y="4941"/>
              <a:ext cx="442" cy="285"/>
            </a:xfrm>
            <a:custGeom>
              <a:avLst/>
              <a:gdLst>
                <a:gd name="connsiteX0" fmla="*/ 0 w 280942"/>
                <a:gd name="connsiteY0" fmla="*/ 33506 h 180798"/>
                <a:gd name="connsiteX1" fmla="*/ 85692 w 280942"/>
                <a:gd name="connsiteY1" fmla="*/ 0 h 180798"/>
                <a:gd name="connsiteX2" fmla="*/ 105877 w 280942"/>
                <a:gd name="connsiteY2" fmla="*/ 62063 h 180798"/>
                <a:gd name="connsiteX3" fmla="*/ 82518 w 280942"/>
                <a:gd name="connsiteY3" fmla="*/ 76785 h 180798"/>
                <a:gd name="connsiteX4" fmla="*/ 114256 w 280942"/>
                <a:gd name="connsiteY4" fmla="*/ 130598 h 180798"/>
                <a:gd name="connsiteX5" fmla="*/ 205915 w 280942"/>
                <a:gd name="connsiteY5" fmla="*/ 110672 h 180798"/>
                <a:gd name="connsiteX6" fmla="*/ 162878 w 280942"/>
                <a:gd name="connsiteY6" fmla="*/ 80085 h 180798"/>
                <a:gd name="connsiteX7" fmla="*/ 165925 w 280942"/>
                <a:gd name="connsiteY7" fmla="*/ 123872 h 180798"/>
                <a:gd name="connsiteX8" fmla="*/ 113367 w 280942"/>
                <a:gd name="connsiteY8" fmla="*/ 42264 h 180798"/>
                <a:gd name="connsiteX9" fmla="*/ 237018 w 280942"/>
                <a:gd name="connsiteY9" fmla="*/ 31729 h 180798"/>
                <a:gd name="connsiteX10" fmla="*/ 280943 w 280942"/>
                <a:gd name="connsiteY10" fmla="*/ 149890 h 180798"/>
                <a:gd name="connsiteX11" fmla="*/ 219625 w 280942"/>
                <a:gd name="connsiteY11" fmla="*/ 157885 h 180798"/>
                <a:gd name="connsiteX12" fmla="*/ 198932 w 280942"/>
                <a:gd name="connsiteY12" fmla="*/ 139863 h 180798"/>
                <a:gd name="connsiteX13" fmla="*/ 193981 w 280942"/>
                <a:gd name="connsiteY13" fmla="*/ 157251 h 180798"/>
                <a:gd name="connsiteX14" fmla="*/ 161863 w 280942"/>
                <a:gd name="connsiteY14" fmla="*/ 159662 h 180798"/>
                <a:gd name="connsiteX15" fmla="*/ 151580 w 280942"/>
                <a:gd name="connsiteY15" fmla="*/ 156743 h 180798"/>
                <a:gd name="connsiteX16" fmla="*/ 85438 w 280942"/>
                <a:gd name="connsiteY16" fmla="*/ 150017 h 180798"/>
                <a:gd name="connsiteX17" fmla="*/ 38466 w 280942"/>
                <a:gd name="connsiteY17" fmla="*/ 59017 h 180798"/>
                <a:gd name="connsiteX18" fmla="*/ 74647 w 280942"/>
                <a:gd name="connsiteY18" fmla="*/ 26526 h 180798"/>
                <a:gd name="connsiteX19" fmla="*/ 66903 w 280942"/>
                <a:gd name="connsiteY19" fmla="*/ 61301 h 180798"/>
                <a:gd name="connsiteX20" fmla="*/ 82391 w 280942"/>
                <a:gd name="connsiteY20" fmla="*/ 26018 h 180798"/>
                <a:gd name="connsiteX21" fmla="*/ 34531 w 280942"/>
                <a:gd name="connsiteY21" fmla="*/ 25130 h 180798"/>
                <a:gd name="connsiteX22" fmla="*/ 66776 w 280942"/>
                <a:gd name="connsiteY22" fmla="*/ 152301 h 180798"/>
                <a:gd name="connsiteX23" fmla="*/ 131014 w 280942"/>
                <a:gd name="connsiteY23" fmla="*/ 169054 h 180798"/>
                <a:gd name="connsiteX24" fmla="*/ 47226 w 280942"/>
                <a:gd name="connsiteY24" fmla="*/ 175527 h 180798"/>
                <a:gd name="connsiteX25" fmla="*/ 0 w 280942"/>
                <a:gd name="connsiteY25" fmla="*/ 33506 h 18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0942" h="180798">
                  <a:moveTo>
                    <a:pt x="0" y="33506"/>
                  </a:moveTo>
                  <a:cubicBezTo>
                    <a:pt x="381" y="-7869"/>
                    <a:pt x="57382" y="2792"/>
                    <a:pt x="85692" y="0"/>
                  </a:cubicBezTo>
                  <a:cubicBezTo>
                    <a:pt x="95467" y="19418"/>
                    <a:pt x="99022" y="41375"/>
                    <a:pt x="105877" y="62063"/>
                  </a:cubicBezTo>
                  <a:cubicBezTo>
                    <a:pt x="100038" y="65743"/>
                    <a:pt x="88358" y="73105"/>
                    <a:pt x="82518" y="76785"/>
                  </a:cubicBezTo>
                  <a:cubicBezTo>
                    <a:pt x="91913" y="95188"/>
                    <a:pt x="98133" y="116510"/>
                    <a:pt x="114256" y="130598"/>
                  </a:cubicBezTo>
                  <a:cubicBezTo>
                    <a:pt x="145994" y="132121"/>
                    <a:pt x="177858" y="125268"/>
                    <a:pt x="205915" y="110672"/>
                  </a:cubicBezTo>
                  <a:cubicBezTo>
                    <a:pt x="204772" y="86304"/>
                    <a:pt x="180525" y="86050"/>
                    <a:pt x="162878" y="80085"/>
                  </a:cubicBezTo>
                  <a:cubicBezTo>
                    <a:pt x="163640" y="91000"/>
                    <a:pt x="165163" y="112830"/>
                    <a:pt x="165925" y="123872"/>
                  </a:cubicBezTo>
                  <a:cubicBezTo>
                    <a:pt x="126316" y="113337"/>
                    <a:pt x="110321" y="81100"/>
                    <a:pt x="113367" y="42264"/>
                  </a:cubicBezTo>
                  <a:cubicBezTo>
                    <a:pt x="154119" y="36045"/>
                    <a:pt x="195759" y="22591"/>
                    <a:pt x="237018" y="31729"/>
                  </a:cubicBezTo>
                  <a:cubicBezTo>
                    <a:pt x="267994" y="61682"/>
                    <a:pt x="270152" y="110037"/>
                    <a:pt x="280943" y="149890"/>
                  </a:cubicBezTo>
                  <a:cubicBezTo>
                    <a:pt x="260504" y="152555"/>
                    <a:pt x="240064" y="155220"/>
                    <a:pt x="219625" y="157885"/>
                  </a:cubicBezTo>
                  <a:cubicBezTo>
                    <a:pt x="212770" y="151793"/>
                    <a:pt x="205915" y="145828"/>
                    <a:pt x="198932" y="139863"/>
                  </a:cubicBezTo>
                  <a:cubicBezTo>
                    <a:pt x="197663" y="144178"/>
                    <a:pt x="195251" y="152936"/>
                    <a:pt x="193981" y="157251"/>
                  </a:cubicBezTo>
                  <a:cubicBezTo>
                    <a:pt x="185983" y="157885"/>
                    <a:pt x="169861" y="159028"/>
                    <a:pt x="161863" y="159662"/>
                  </a:cubicBezTo>
                  <a:lnTo>
                    <a:pt x="151580" y="156743"/>
                  </a:lnTo>
                  <a:cubicBezTo>
                    <a:pt x="130633" y="147605"/>
                    <a:pt x="107274" y="154332"/>
                    <a:pt x="85438" y="150017"/>
                  </a:cubicBezTo>
                  <a:cubicBezTo>
                    <a:pt x="58651" y="127552"/>
                    <a:pt x="45195" y="92523"/>
                    <a:pt x="38466" y="59017"/>
                  </a:cubicBezTo>
                  <a:cubicBezTo>
                    <a:pt x="34785" y="34775"/>
                    <a:pt x="46845" y="23987"/>
                    <a:pt x="74647" y="26526"/>
                  </a:cubicBezTo>
                  <a:cubicBezTo>
                    <a:pt x="72743" y="35283"/>
                    <a:pt x="68808" y="52671"/>
                    <a:pt x="66903" y="61301"/>
                  </a:cubicBezTo>
                  <a:cubicBezTo>
                    <a:pt x="72108" y="49498"/>
                    <a:pt x="77313" y="37822"/>
                    <a:pt x="82391" y="26018"/>
                  </a:cubicBezTo>
                  <a:cubicBezTo>
                    <a:pt x="66395" y="25637"/>
                    <a:pt x="50400" y="25384"/>
                    <a:pt x="34531" y="25130"/>
                  </a:cubicBezTo>
                  <a:cubicBezTo>
                    <a:pt x="25517" y="70312"/>
                    <a:pt x="51415" y="111561"/>
                    <a:pt x="66776" y="152301"/>
                  </a:cubicBezTo>
                  <a:cubicBezTo>
                    <a:pt x="86327" y="158393"/>
                    <a:pt x="120731" y="151667"/>
                    <a:pt x="131014" y="169054"/>
                  </a:cubicBezTo>
                  <a:cubicBezTo>
                    <a:pt x="104481" y="174131"/>
                    <a:pt x="72362" y="188473"/>
                    <a:pt x="47226" y="175527"/>
                  </a:cubicBezTo>
                  <a:cubicBezTo>
                    <a:pt x="17011" y="135167"/>
                    <a:pt x="3936" y="83131"/>
                    <a:pt x="0" y="33506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任意多边形: 形状 78"/>
            <p:cNvSpPr/>
            <p:nvPr/>
          </p:nvSpPr>
          <p:spPr>
            <a:xfrm>
              <a:off x="8848" y="4943"/>
              <a:ext cx="128" cy="87"/>
            </a:xfrm>
            <a:custGeom>
              <a:avLst/>
              <a:gdLst>
                <a:gd name="connsiteX0" fmla="*/ 0 w 80994"/>
                <a:gd name="connsiteY0" fmla="*/ 17768 h 55336"/>
                <a:gd name="connsiteX1" fmla="*/ 24755 w 80994"/>
                <a:gd name="connsiteY1" fmla="*/ 0 h 55336"/>
                <a:gd name="connsiteX2" fmla="*/ 80995 w 80994"/>
                <a:gd name="connsiteY2" fmla="*/ 44802 h 55336"/>
                <a:gd name="connsiteX3" fmla="*/ 53193 w 80994"/>
                <a:gd name="connsiteY3" fmla="*/ 55336 h 55336"/>
                <a:gd name="connsiteX4" fmla="*/ 0 w 80994"/>
                <a:gd name="connsiteY4" fmla="*/ 17768 h 5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4" h="55336">
                  <a:moveTo>
                    <a:pt x="0" y="17768"/>
                  </a:moveTo>
                  <a:cubicBezTo>
                    <a:pt x="8125" y="11676"/>
                    <a:pt x="16377" y="5838"/>
                    <a:pt x="24755" y="0"/>
                  </a:cubicBezTo>
                  <a:cubicBezTo>
                    <a:pt x="43036" y="15484"/>
                    <a:pt x="62079" y="30079"/>
                    <a:pt x="80995" y="44802"/>
                  </a:cubicBezTo>
                  <a:cubicBezTo>
                    <a:pt x="74013" y="47467"/>
                    <a:pt x="60175" y="52671"/>
                    <a:pt x="53193" y="55336"/>
                  </a:cubicBezTo>
                  <a:cubicBezTo>
                    <a:pt x="38212" y="39217"/>
                    <a:pt x="21074" y="25130"/>
                    <a:pt x="0" y="17768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任意多边形: 形状 83"/>
            <p:cNvSpPr/>
            <p:nvPr/>
          </p:nvSpPr>
          <p:spPr>
            <a:xfrm>
              <a:off x="8673" y="4984"/>
              <a:ext cx="545" cy="759"/>
            </a:xfrm>
            <a:custGeom>
              <a:avLst/>
              <a:gdLst>
                <a:gd name="connsiteX0" fmla="*/ 9427 w 346301"/>
                <a:gd name="connsiteY0" fmla="*/ 0 h 481905"/>
                <a:gd name="connsiteX1" fmla="*/ 67063 w 346301"/>
                <a:gd name="connsiteY1" fmla="*/ 91634 h 481905"/>
                <a:gd name="connsiteX2" fmla="*/ 244794 w 346301"/>
                <a:gd name="connsiteY2" fmla="*/ 54321 h 481905"/>
                <a:gd name="connsiteX3" fmla="*/ 317791 w 346301"/>
                <a:gd name="connsiteY3" fmla="*/ 221471 h 481905"/>
                <a:gd name="connsiteX4" fmla="*/ 250126 w 346301"/>
                <a:gd name="connsiteY4" fmla="*/ 183015 h 481905"/>
                <a:gd name="connsiteX5" fmla="*/ 308651 w 346301"/>
                <a:gd name="connsiteY5" fmla="*/ 180096 h 481905"/>
                <a:gd name="connsiteX6" fmla="*/ 260028 w 346301"/>
                <a:gd name="connsiteY6" fmla="*/ 136690 h 481905"/>
                <a:gd name="connsiteX7" fmla="*/ 230195 w 346301"/>
                <a:gd name="connsiteY7" fmla="*/ 237209 h 481905"/>
                <a:gd name="connsiteX8" fmla="*/ 255331 w 346301"/>
                <a:gd name="connsiteY8" fmla="*/ 340393 h 481905"/>
                <a:gd name="connsiteX9" fmla="*/ 302430 w 346301"/>
                <a:gd name="connsiteY9" fmla="*/ 291783 h 481905"/>
                <a:gd name="connsiteX10" fmla="*/ 251396 w 346301"/>
                <a:gd name="connsiteY10" fmla="*/ 297495 h 481905"/>
                <a:gd name="connsiteX11" fmla="*/ 314237 w 346301"/>
                <a:gd name="connsiteY11" fmla="*/ 252312 h 481905"/>
                <a:gd name="connsiteX12" fmla="*/ 243271 w 346301"/>
                <a:gd name="connsiteY12" fmla="*/ 424539 h 481905"/>
                <a:gd name="connsiteX13" fmla="*/ 55891 w 346301"/>
                <a:gd name="connsiteY13" fmla="*/ 389510 h 481905"/>
                <a:gd name="connsiteX14" fmla="*/ 5745 w 346301"/>
                <a:gd name="connsiteY14" fmla="*/ 481906 h 481905"/>
                <a:gd name="connsiteX15" fmla="*/ 155040 w 346301"/>
                <a:gd name="connsiteY15" fmla="*/ 302952 h 481905"/>
                <a:gd name="connsiteX16" fmla="*/ 178526 w 346301"/>
                <a:gd name="connsiteY16" fmla="*/ 356131 h 481905"/>
                <a:gd name="connsiteX17" fmla="*/ 116447 w 346301"/>
                <a:gd name="connsiteY17" fmla="*/ 339124 h 481905"/>
                <a:gd name="connsiteX18" fmla="*/ 200615 w 346301"/>
                <a:gd name="connsiteY18" fmla="*/ 312598 h 481905"/>
                <a:gd name="connsiteX19" fmla="*/ 81789 w 346301"/>
                <a:gd name="connsiteY19" fmla="*/ 248124 h 481905"/>
                <a:gd name="connsiteX20" fmla="*/ 199219 w 346301"/>
                <a:gd name="connsiteY20" fmla="*/ 241143 h 481905"/>
                <a:gd name="connsiteX21" fmla="*/ 82424 w 346301"/>
                <a:gd name="connsiteY21" fmla="*/ 213475 h 481905"/>
                <a:gd name="connsiteX22" fmla="*/ 192363 w 346301"/>
                <a:gd name="connsiteY22" fmla="*/ 184030 h 481905"/>
                <a:gd name="connsiteX23" fmla="*/ 147423 w 346301"/>
                <a:gd name="connsiteY23" fmla="*/ 111307 h 481905"/>
                <a:gd name="connsiteX24" fmla="*/ 115177 w 346301"/>
                <a:gd name="connsiteY24" fmla="*/ 143163 h 481905"/>
                <a:gd name="connsiteX25" fmla="*/ 174083 w 346301"/>
                <a:gd name="connsiteY25" fmla="*/ 120318 h 481905"/>
                <a:gd name="connsiteX26" fmla="*/ 154405 w 346301"/>
                <a:gd name="connsiteY26" fmla="*/ 176796 h 481905"/>
                <a:gd name="connsiteX27" fmla="*/ 9427 w 346301"/>
                <a:gd name="connsiteY27" fmla="*/ 0 h 4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6301" h="481905">
                  <a:moveTo>
                    <a:pt x="9427" y="0"/>
                  </a:moveTo>
                  <a:cubicBezTo>
                    <a:pt x="27835" y="30460"/>
                    <a:pt x="29739" y="78181"/>
                    <a:pt x="67063" y="91634"/>
                  </a:cubicBezTo>
                  <a:cubicBezTo>
                    <a:pt x="128507" y="91381"/>
                    <a:pt x="183985" y="58763"/>
                    <a:pt x="244794" y="54321"/>
                  </a:cubicBezTo>
                  <a:cubicBezTo>
                    <a:pt x="319949" y="56605"/>
                    <a:pt x="385964" y="167150"/>
                    <a:pt x="317791" y="221471"/>
                  </a:cubicBezTo>
                  <a:cubicBezTo>
                    <a:pt x="287577" y="250916"/>
                    <a:pt x="249491" y="218806"/>
                    <a:pt x="250126" y="183015"/>
                  </a:cubicBezTo>
                  <a:cubicBezTo>
                    <a:pt x="269550" y="182000"/>
                    <a:pt x="289100" y="181111"/>
                    <a:pt x="308651" y="180096"/>
                  </a:cubicBezTo>
                  <a:cubicBezTo>
                    <a:pt x="299003" y="160043"/>
                    <a:pt x="290370" y="123871"/>
                    <a:pt x="260028" y="136690"/>
                  </a:cubicBezTo>
                  <a:cubicBezTo>
                    <a:pt x="217373" y="151159"/>
                    <a:pt x="215723" y="201672"/>
                    <a:pt x="230195" y="237209"/>
                  </a:cubicBezTo>
                  <a:cubicBezTo>
                    <a:pt x="219912" y="273253"/>
                    <a:pt x="213184" y="322117"/>
                    <a:pt x="255331" y="340393"/>
                  </a:cubicBezTo>
                  <a:cubicBezTo>
                    <a:pt x="288212" y="357907"/>
                    <a:pt x="302049" y="316786"/>
                    <a:pt x="302430" y="291783"/>
                  </a:cubicBezTo>
                  <a:cubicBezTo>
                    <a:pt x="289735" y="293180"/>
                    <a:pt x="264218" y="295972"/>
                    <a:pt x="251396" y="297495"/>
                  </a:cubicBezTo>
                  <a:cubicBezTo>
                    <a:pt x="249111" y="264369"/>
                    <a:pt x="281991" y="224517"/>
                    <a:pt x="314237" y="252312"/>
                  </a:cubicBezTo>
                  <a:cubicBezTo>
                    <a:pt x="385202" y="305744"/>
                    <a:pt x="321219" y="422128"/>
                    <a:pt x="243271" y="424539"/>
                  </a:cubicBezTo>
                  <a:cubicBezTo>
                    <a:pt x="179034" y="423397"/>
                    <a:pt x="120763" y="382656"/>
                    <a:pt x="55891" y="389510"/>
                  </a:cubicBezTo>
                  <a:cubicBezTo>
                    <a:pt x="24661" y="409944"/>
                    <a:pt x="19710" y="450303"/>
                    <a:pt x="5745" y="481906"/>
                  </a:cubicBezTo>
                  <a:cubicBezTo>
                    <a:pt x="-22438" y="395602"/>
                    <a:pt x="57161" y="274015"/>
                    <a:pt x="155040" y="302952"/>
                  </a:cubicBezTo>
                  <a:cubicBezTo>
                    <a:pt x="179415" y="306760"/>
                    <a:pt x="172813" y="339124"/>
                    <a:pt x="178526" y="356131"/>
                  </a:cubicBezTo>
                  <a:cubicBezTo>
                    <a:pt x="158214" y="349150"/>
                    <a:pt x="138156" y="340774"/>
                    <a:pt x="116447" y="339124"/>
                  </a:cubicBezTo>
                  <a:cubicBezTo>
                    <a:pt x="133077" y="390145"/>
                    <a:pt x="215723" y="362730"/>
                    <a:pt x="200615" y="312598"/>
                  </a:cubicBezTo>
                  <a:cubicBezTo>
                    <a:pt x="179922" y="264496"/>
                    <a:pt x="105783" y="293306"/>
                    <a:pt x="81789" y="248124"/>
                  </a:cubicBezTo>
                  <a:cubicBezTo>
                    <a:pt x="120890" y="245712"/>
                    <a:pt x="160245" y="245839"/>
                    <a:pt x="199219" y="241143"/>
                  </a:cubicBezTo>
                  <a:cubicBezTo>
                    <a:pt x="161514" y="226548"/>
                    <a:pt x="110226" y="247870"/>
                    <a:pt x="82424" y="213475"/>
                  </a:cubicBezTo>
                  <a:cubicBezTo>
                    <a:pt x="118859" y="203449"/>
                    <a:pt x="157579" y="199641"/>
                    <a:pt x="192363" y="184030"/>
                  </a:cubicBezTo>
                  <a:cubicBezTo>
                    <a:pt x="222578" y="153190"/>
                    <a:pt x="185381" y="104072"/>
                    <a:pt x="147423" y="111307"/>
                  </a:cubicBezTo>
                  <a:cubicBezTo>
                    <a:pt x="135363" y="120572"/>
                    <a:pt x="125206" y="131867"/>
                    <a:pt x="115177" y="143163"/>
                  </a:cubicBezTo>
                  <a:cubicBezTo>
                    <a:pt x="135870" y="138340"/>
                    <a:pt x="155167" y="129710"/>
                    <a:pt x="174083" y="120318"/>
                  </a:cubicBezTo>
                  <a:cubicBezTo>
                    <a:pt x="180430" y="140879"/>
                    <a:pt x="182334" y="172100"/>
                    <a:pt x="154405" y="176796"/>
                  </a:cubicBezTo>
                  <a:cubicBezTo>
                    <a:pt x="58303" y="204210"/>
                    <a:pt x="-15963" y="84400"/>
                    <a:pt x="9427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9607" y="4983"/>
              <a:ext cx="925" cy="1376"/>
            </a:xfrm>
            <a:custGeom>
              <a:avLst/>
              <a:gdLst>
                <a:gd name="connsiteX0" fmla="*/ 525773 w 587364"/>
                <a:gd name="connsiteY0" fmla="*/ 89223 h 873700"/>
                <a:gd name="connsiteX1" fmla="*/ 577823 w 587364"/>
                <a:gd name="connsiteY1" fmla="*/ 0 h 873700"/>
                <a:gd name="connsiteX2" fmla="*/ 439192 w 587364"/>
                <a:gd name="connsiteY2" fmla="*/ 173496 h 873700"/>
                <a:gd name="connsiteX3" fmla="*/ 407328 w 587364"/>
                <a:gd name="connsiteY3" fmla="*/ 117018 h 873700"/>
                <a:gd name="connsiteX4" fmla="*/ 465217 w 587364"/>
                <a:gd name="connsiteY4" fmla="*/ 145067 h 873700"/>
                <a:gd name="connsiteX5" fmla="*/ 383461 w 587364"/>
                <a:gd name="connsiteY5" fmla="*/ 156870 h 873700"/>
                <a:gd name="connsiteX6" fmla="*/ 502795 w 587364"/>
                <a:gd name="connsiteY6" fmla="*/ 211572 h 873700"/>
                <a:gd name="connsiteX7" fmla="*/ 383334 w 587364"/>
                <a:gd name="connsiteY7" fmla="*/ 238351 h 873700"/>
                <a:gd name="connsiteX8" fmla="*/ 504064 w 587364"/>
                <a:gd name="connsiteY8" fmla="*/ 248631 h 873700"/>
                <a:gd name="connsiteX9" fmla="*/ 395394 w 587364"/>
                <a:gd name="connsiteY9" fmla="*/ 293053 h 873700"/>
                <a:gd name="connsiteX10" fmla="*/ 438558 w 587364"/>
                <a:gd name="connsiteY10" fmla="*/ 363619 h 873700"/>
                <a:gd name="connsiteX11" fmla="*/ 462043 w 587364"/>
                <a:gd name="connsiteY11" fmla="*/ 328209 h 873700"/>
                <a:gd name="connsiteX12" fmla="*/ 408851 w 587364"/>
                <a:gd name="connsiteY12" fmla="*/ 357654 h 873700"/>
                <a:gd name="connsiteX13" fmla="*/ 438558 w 587364"/>
                <a:gd name="connsiteY13" fmla="*/ 298891 h 873700"/>
                <a:gd name="connsiteX14" fmla="*/ 583663 w 587364"/>
                <a:gd name="connsiteY14" fmla="*/ 478733 h 873700"/>
                <a:gd name="connsiteX15" fmla="*/ 527296 w 587364"/>
                <a:gd name="connsiteY15" fmla="*/ 383799 h 873700"/>
                <a:gd name="connsiteX16" fmla="*/ 310083 w 587364"/>
                <a:gd name="connsiteY16" fmla="*/ 417813 h 873700"/>
                <a:gd name="connsiteX17" fmla="*/ 392220 w 587364"/>
                <a:gd name="connsiteY17" fmla="*/ 623927 h 873700"/>
                <a:gd name="connsiteX18" fmla="*/ 503049 w 587364"/>
                <a:gd name="connsiteY18" fmla="*/ 620500 h 873700"/>
                <a:gd name="connsiteX19" fmla="*/ 274537 w 587364"/>
                <a:gd name="connsiteY19" fmla="*/ 587882 h 873700"/>
                <a:gd name="connsiteX20" fmla="*/ 312876 w 587364"/>
                <a:gd name="connsiteY20" fmla="*/ 539146 h 873700"/>
                <a:gd name="connsiteX21" fmla="*/ 314653 w 587364"/>
                <a:gd name="connsiteY21" fmla="*/ 598162 h 873700"/>
                <a:gd name="connsiteX22" fmla="*/ 265396 w 587364"/>
                <a:gd name="connsiteY22" fmla="*/ 533942 h 873700"/>
                <a:gd name="connsiteX23" fmla="*/ 275045 w 587364"/>
                <a:gd name="connsiteY23" fmla="*/ 673805 h 873700"/>
                <a:gd name="connsiteX24" fmla="*/ 188718 w 587364"/>
                <a:gd name="connsiteY24" fmla="*/ 577348 h 873700"/>
                <a:gd name="connsiteX25" fmla="*/ 244830 w 587364"/>
                <a:gd name="connsiteY25" fmla="*/ 692208 h 873700"/>
                <a:gd name="connsiteX26" fmla="*/ 158630 w 587364"/>
                <a:gd name="connsiteY26" fmla="*/ 617708 h 873700"/>
                <a:gd name="connsiteX27" fmla="*/ 98456 w 587364"/>
                <a:gd name="connsiteY27" fmla="*/ 664667 h 873700"/>
                <a:gd name="connsiteX28" fmla="*/ 151521 w 587364"/>
                <a:gd name="connsiteY28" fmla="*/ 705915 h 873700"/>
                <a:gd name="connsiteX29" fmla="*/ 103026 w 587364"/>
                <a:gd name="connsiteY29" fmla="*/ 662510 h 873700"/>
                <a:gd name="connsiteX30" fmla="*/ 161423 w 587364"/>
                <a:gd name="connsiteY30" fmla="*/ 650706 h 873700"/>
                <a:gd name="connsiteX31" fmla="*/ 81190 w 587364"/>
                <a:gd name="connsiteY31" fmla="*/ 873700 h 873700"/>
                <a:gd name="connsiteX32" fmla="*/ 138826 w 587364"/>
                <a:gd name="connsiteY32" fmla="*/ 780035 h 873700"/>
                <a:gd name="connsiteX33" fmla="*/ 11748 w 587364"/>
                <a:gd name="connsiteY33" fmla="*/ 636238 h 873700"/>
                <a:gd name="connsiteX34" fmla="*/ 48564 w 587364"/>
                <a:gd name="connsiteY34" fmla="*/ 491805 h 873700"/>
                <a:gd name="connsiteX35" fmla="*/ 151521 w 587364"/>
                <a:gd name="connsiteY35" fmla="*/ 491552 h 873700"/>
                <a:gd name="connsiteX36" fmla="*/ 169040 w 587364"/>
                <a:gd name="connsiteY36" fmla="*/ 425301 h 873700"/>
                <a:gd name="connsiteX37" fmla="*/ 299419 w 587364"/>
                <a:gd name="connsiteY37" fmla="*/ 411847 h 873700"/>
                <a:gd name="connsiteX38" fmla="*/ 241529 w 587364"/>
                <a:gd name="connsiteY38" fmla="*/ 298764 h 873700"/>
                <a:gd name="connsiteX39" fmla="*/ 311733 w 587364"/>
                <a:gd name="connsiteY39" fmla="*/ 246728 h 873700"/>
                <a:gd name="connsiteX40" fmla="*/ 336743 w 587364"/>
                <a:gd name="connsiteY40" fmla="*/ 294322 h 873700"/>
                <a:gd name="connsiteX41" fmla="*/ 284058 w 587364"/>
                <a:gd name="connsiteY41" fmla="*/ 288864 h 873700"/>
                <a:gd name="connsiteX42" fmla="*/ 335092 w 587364"/>
                <a:gd name="connsiteY42" fmla="*/ 336078 h 873700"/>
                <a:gd name="connsiteX43" fmla="*/ 355024 w 587364"/>
                <a:gd name="connsiteY43" fmla="*/ 235813 h 873700"/>
                <a:gd name="connsiteX44" fmla="*/ 322778 w 587364"/>
                <a:gd name="connsiteY44" fmla="*/ 133898 h 873700"/>
                <a:gd name="connsiteX45" fmla="*/ 281011 w 587364"/>
                <a:gd name="connsiteY45" fmla="*/ 182000 h 873700"/>
                <a:gd name="connsiteX46" fmla="*/ 336616 w 587364"/>
                <a:gd name="connsiteY46" fmla="*/ 180223 h 873700"/>
                <a:gd name="connsiteX47" fmla="*/ 274664 w 587364"/>
                <a:gd name="connsiteY47" fmla="*/ 223502 h 873700"/>
                <a:gd name="connsiteX48" fmla="*/ 348930 w 587364"/>
                <a:gd name="connsiteY48" fmla="*/ 53559 h 873700"/>
                <a:gd name="connsiteX49" fmla="*/ 525773 w 587364"/>
                <a:gd name="connsiteY49" fmla="*/ 89223 h 873700"/>
                <a:gd name="connsiteX50" fmla="*/ 189226 w 587364"/>
                <a:gd name="connsiteY50" fmla="*/ 459061 h 873700"/>
                <a:gd name="connsiteX51" fmla="*/ 214362 w 587364"/>
                <a:gd name="connsiteY51" fmla="*/ 503482 h 873700"/>
                <a:gd name="connsiteX52" fmla="*/ 154441 w 587364"/>
                <a:gd name="connsiteY52" fmla="*/ 495359 h 873700"/>
                <a:gd name="connsiteX53" fmla="*/ 141238 w 587364"/>
                <a:gd name="connsiteY53" fmla="*/ 540288 h 873700"/>
                <a:gd name="connsiteX54" fmla="*/ 121053 w 587364"/>
                <a:gd name="connsiteY54" fmla="*/ 562118 h 873700"/>
                <a:gd name="connsiteX55" fmla="*/ 93378 w 587364"/>
                <a:gd name="connsiteY55" fmla="*/ 514143 h 873700"/>
                <a:gd name="connsiteX56" fmla="*/ 70907 w 587364"/>
                <a:gd name="connsiteY56" fmla="*/ 576586 h 873700"/>
                <a:gd name="connsiteX57" fmla="*/ 178181 w 587364"/>
                <a:gd name="connsiteY57" fmla="*/ 552853 h 873700"/>
                <a:gd name="connsiteX58" fmla="*/ 252701 w 587364"/>
                <a:gd name="connsiteY58" fmla="*/ 475941 h 873700"/>
                <a:gd name="connsiteX59" fmla="*/ 189226 w 587364"/>
                <a:gd name="connsiteY59" fmla="*/ 459061 h 87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7364" h="873700">
                  <a:moveTo>
                    <a:pt x="525773" y="89223"/>
                  </a:moveTo>
                  <a:cubicBezTo>
                    <a:pt x="554083" y="67266"/>
                    <a:pt x="562208" y="30460"/>
                    <a:pt x="577823" y="0"/>
                  </a:cubicBezTo>
                  <a:cubicBezTo>
                    <a:pt x="592549" y="80846"/>
                    <a:pt x="533898" y="193169"/>
                    <a:pt x="439192" y="173496"/>
                  </a:cubicBezTo>
                  <a:cubicBezTo>
                    <a:pt x="405677" y="176669"/>
                    <a:pt x="411644" y="138848"/>
                    <a:pt x="407328" y="117018"/>
                  </a:cubicBezTo>
                  <a:cubicBezTo>
                    <a:pt x="426497" y="126283"/>
                    <a:pt x="445794" y="135929"/>
                    <a:pt x="465217" y="145067"/>
                  </a:cubicBezTo>
                  <a:cubicBezTo>
                    <a:pt x="461663" y="88842"/>
                    <a:pt x="376098" y="105468"/>
                    <a:pt x="383461" y="156870"/>
                  </a:cubicBezTo>
                  <a:cubicBezTo>
                    <a:pt x="394886" y="207891"/>
                    <a:pt x="465471" y="192788"/>
                    <a:pt x="502795" y="211572"/>
                  </a:cubicBezTo>
                  <a:cubicBezTo>
                    <a:pt x="470295" y="240255"/>
                    <a:pt x="421292" y="219948"/>
                    <a:pt x="383334" y="238351"/>
                  </a:cubicBezTo>
                  <a:cubicBezTo>
                    <a:pt x="423323" y="243808"/>
                    <a:pt x="463821" y="244570"/>
                    <a:pt x="504064" y="248631"/>
                  </a:cubicBezTo>
                  <a:cubicBezTo>
                    <a:pt x="474104" y="277188"/>
                    <a:pt x="429036" y="272111"/>
                    <a:pt x="395394" y="293053"/>
                  </a:cubicBezTo>
                  <a:cubicBezTo>
                    <a:pt x="366576" y="320467"/>
                    <a:pt x="401488" y="374534"/>
                    <a:pt x="438558" y="363619"/>
                  </a:cubicBezTo>
                  <a:cubicBezTo>
                    <a:pt x="462424" y="366411"/>
                    <a:pt x="460647" y="344962"/>
                    <a:pt x="462043" y="328209"/>
                  </a:cubicBezTo>
                  <a:cubicBezTo>
                    <a:pt x="444270" y="337981"/>
                    <a:pt x="426624" y="347881"/>
                    <a:pt x="408851" y="357654"/>
                  </a:cubicBezTo>
                  <a:cubicBezTo>
                    <a:pt x="410247" y="333666"/>
                    <a:pt x="407455" y="302571"/>
                    <a:pt x="438558" y="298891"/>
                  </a:cubicBezTo>
                  <a:cubicBezTo>
                    <a:pt x="534025" y="277061"/>
                    <a:pt x="604610" y="394333"/>
                    <a:pt x="583663" y="478733"/>
                  </a:cubicBezTo>
                  <a:cubicBezTo>
                    <a:pt x="567794" y="445861"/>
                    <a:pt x="564747" y="400171"/>
                    <a:pt x="527296" y="383799"/>
                  </a:cubicBezTo>
                  <a:cubicBezTo>
                    <a:pt x="452776" y="382403"/>
                    <a:pt x="385619" y="433804"/>
                    <a:pt x="310083" y="417813"/>
                  </a:cubicBezTo>
                  <a:cubicBezTo>
                    <a:pt x="364037" y="474672"/>
                    <a:pt x="353246" y="559833"/>
                    <a:pt x="392220" y="623927"/>
                  </a:cubicBezTo>
                  <a:cubicBezTo>
                    <a:pt x="424085" y="652864"/>
                    <a:pt x="467502" y="628242"/>
                    <a:pt x="503049" y="620500"/>
                  </a:cubicBezTo>
                  <a:cubicBezTo>
                    <a:pt x="444778" y="693477"/>
                    <a:pt x="300435" y="686878"/>
                    <a:pt x="274537" y="587882"/>
                  </a:cubicBezTo>
                  <a:cubicBezTo>
                    <a:pt x="263492" y="560722"/>
                    <a:pt x="293579" y="548030"/>
                    <a:pt x="312876" y="539146"/>
                  </a:cubicBezTo>
                  <a:cubicBezTo>
                    <a:pt x="313257" y="553868"/>
                    <a:pt x="314145" y="583440"/>
                    <a:pt x="314653" y="598162"/>
                  </a:cubicBezTo>
                  <a:cubicBezTo>
                    <a:pt x="363275" y="571256"/>
                    <a:pt x="304751" y="505766"/>
                    <a:pt x="265396" y="533942"/>
                  </a:cubicBezTo>
                  <a:cubicBezTo>
                    <a:pt x="221090" y="570114"/>
                    <a:pt x="273394" y="628369"/>
                    <a:pt x="275045" y="673805"/>
                  </a:cubicBezTo>
                  <a:cubicBezTo>
                    <a:pt x="233278" y="654133"/>
                    <a:pt x="228834" y="599559"/>
                    <a:pt x="188718" y="577348"/>
                  </a:cubicBezTo>
                  <a:cubicBezTo>
                    <a:pt x="205856" y="616438"/>
                    <a:pt x="228580" y="652737"/>
                    <a:pt x="244830" y="692208"/>
                  </a:cubicBezTo>
                  <a:cubicBezTo>
                    <a:pt x="207760" y="677740"/>
                    <a:pt x="187956" y="642076"/>
                    <a:pt x="158630" y="617708"/>
                  </a:cubicBezTo>
                  <a:cubicBezTo>
                    <a:pt x="127273" y="605904"/>
                    <a:pt x="94520" y="631922"/>
                    <a:pt x="98456" y="664667"/>
                  </a:cubicBezTo>
                  <a:cubicBezTo>
                    <a:pt x="97186" y="693731"/>
                    <a:pt x="129686" y="700458"/>
                    <a:pt x="151521" y="705915"/>
                  </a:cubicBezTo>
                  <a:cubicBezTo>
                    <a:pt x="140730" y="685989"/>
                    <a:pt x="120418" y="675201"/>
                    <a:pt x="103026" y="662510"/>
                  </a:cubicBezTo>
                  <a:cubicBezTo>
                    <a:pt x="119529" y="651595"/>
                    <a:pt x="143142" y="629511"/>
                    <a:pt x="161423" y="650706"/>
                  </a:cubicBezTo>
                  <a:cubicBezTo>
                    <a:pt x="235182" y="723176"/>
                    <a:pt x="172595" y="852378"/>
                    <a:pt x="81190" y="873700"/>
                  </a:cubicBezTo>
                  <a:cubicBezTo>
                    <a:pt x="103534" y="844890"/>
                    <a:pt x="137937" y="819887"/>
                    <a:pt x="138826" y="780035"/>
                  </a:cubicBezTo>
                  <a:cubicBezTo>
                    <a:pt x="108992" y="722034"/>
                    <a:pt x="45136" y="691827"/>
                    <a:pt x="11748" y="636238"/>
                  </a:cubicBezTo>
                  <a:cubicBezTo>
                    <a:pt x="-16308" y="587755"/>
                    <a:pt x="9844" y="526200"/>
                    <a:pt x="48564" y="491805"/>
                  </a:cubicBezTo>
                  <a:cubicBezTo>
                    <a:pt x="78651" y="467310"/>
                    <a:pt x="118133" y="486221"/>
                    <a:pt x="151521" y="491552"/>
                  </a:cubicBezTo>
                  <a:cubicBezTo>
                    <a:pt x="152029" y="468960"/>
                    <a:pt x="148982" y="441292"/>
                    <a:pt x="169040" y="425301"/>
                  </a:cubicBezTo>
                  <a:cubicBezTo>
                    <a:pt x="203190" y="389129"/>
                    <a:pt x="257018" y="403217"/>
                    <a:pt x="299419" y="411847"/>
                  </a:cubicBezTo>
                  <a:cubicBezTo>
                    <a:pt x="269713" y="381387"/>
                    <a:pt x="234293" y="345343"/>
                    <a:pt x="241529" y="298764"/>
                  </a:cubicBezTo>
                  <a:cubicBezTo>
                    <a:pt x="248258" y="268684"/>
                    <a:pt x="276949" y="231371"/>
                    <a:pt x="311733" y="246728"/>
                  </a:cubicBezTo>
                  <a:cubicBezTo>
                    <a:pt x="332173" y="253581"/>
                    <a:pt x="330649" y="277569"/>
                    <a:pt x="336743" y="294322"/>
                  </a:cubicBezTo>
                  <a:cubicBezTo>
                    <a:pt x="319223" y="292545"/>
                    <a:pt x="301577" y="290641"/>
                    <a:pt x="284058" y="288864"/>
                  </a:cubicBezTo>
                  <a:cubicBezTo>
                    <a:pt x="284947" y="315263"/>
                    <a:pt x="301831" y="362476"/>
                    <a:pt x="335092" y="336078"/>
                  </a:cubicBezTo>
                  <a:cubicBezTo>
                    <a:pt x="373686" y="316278"/>
                    <a:pt x="369242" y="269827"/>
                    <a:pt x="355024" y="235813"/>
                  </a:cubicBezTo>
                  <a:cubicBezTo>
                    <a:pt x="372670" y="199895"/>
                    <a:pt x="368100" y="144686"/>
                    <a:pt x="322778" y="133898"/>
                  </a:cubicBezTo>
                  <a:cubicBezTo>
                    <a:pt x="290533" y="125268"/>
                    <a:pt x="285582" y="159282"/>
                    <a:pt x="281011" y="182000"/>
                  </a:cubicBezTo>
                  <a:cubicBezTo>
                    <a:pt x="294976" y="181619"/>
                    <a:pt x="322651" y="180731"/>
                    <a:pt x="336616" y="180223"/>
                  </a:cubicBezTo>
                  <a:cubicBezTo>
                    <a:pt x="333696" y="209922"/>
                    <a:pt x="306528" y="247489"/>
                    <a:pt x="274664" y="223502"/>
                  </a:cubicBezTo>
                  <a:cubicBezTo>
                    <a:pt x="196081" y="172354"/>
                    <a:pt x="266285" y="44802"/>
                    <a:pt x="348930" y="53559"/>
                  </a:cubicBezTo>
                  <a:cubicBezTo>
                    <a:pt x="408978" y="59651"/>
                    <a:pt x="464583" y="91381"/>
                    <a:pt x="525773" y="89223"/>
                  </a:cubicBezTo>
                  <a:moveTo>
                    <a:pt x="189226" y="459061"/>
                  </a:moveTo>
                  <a:cubicBezTo>
                    <a:pt x="197985" y="473656"/>
                    <a:pt x="206364" y="488379"/>
                    <a:pt x="214362" y="503482"/>
                  </a:cubicBezTo>
                  <a:cubicBezTo>
                    <a:pt x="193669" y="519854"/>
                    <a:pt x="171452" y="516174"/>
                    <a:pt x="154441" y="495359"/>
                  </a:cubicBezTo>
                  <a:cubicBezTo>
                    <a:pt x="149109" y="509955"/>
                    <a:pt x="144920" y="524931"/>
                    <a:pt x="141238" y="540288"/>
                  </a:cubicBezTo>
                  <a:cubicBezTo>
                    <a:pt x="136287" y="545745"/>
                    <a:pt x="126131" y="556660"/>
                    <a:pt x="121053" y="562118"/>
                  </a:cubicBezTo>
                  <a:cubicBezTo>
                    <a:pt x="111785" y="546126"/>
                    <a:pt x="102518" y="530135"/>
                    <a:pt x="93378" y="514143"/>
                  </a:cubicBezTo>
                  <a:cubicBezTo>
                    <a:pt x="76874" y="530769"/>
                    <a:pt x="49199" y="551964"/>
                    <a:pt x="70907" y="576586"/>
                  </a:cubicBezTo>
                  <a:cubicBezTo>
                    <a:pt x="105819" y="605904"/>
                    <a:pt x="154822" y="587374"/>
                    <a:pt x="178181" y="552853"/>
                  </a:cubicBezTo>
                  <a:cubicBezTo>
                    <a:pt x="216520" y="545492"/>
                    <a:pt x="260826" y="522900"/>
                    <a:pt x="252701" y="475941"/>
                  </a:cubicBezTo>
                  <a:cubicBezTo>
                    <a:pt x="248131" y="440023"/>
                    <a:pt x="212965" y="450811"/>
                    <a:pt x="189226" y="45906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9380" y="5001"/>
              <a:ext cx="579" cy="697"/>
            </a:xfrm>
            <a:custGeom>
              <a:avLst/>
              <a:gdLst>
                <a:gd name="connsiteX0" fmla="*/ 0 w 367904"/>
                <a:gd name="connsiteY0" fmla="*/ 54823 h 442852"/>
                <a:gd name="connsiteX1" fmla="*/ 262789 w 367904"/>
                <a:gd name="connsiteY1" fmla="*/ 90487 h 442852"/>
                <a:gd name="connsiteX2" fmla="*/ 212770 w 367904"/>
                <a:gd name="connsiteY2" fmla="*/ 197733 h 442852"/>
                <a:gd name="connsiteX3" fmla="*/ 206423 w 367904"/>
                <a:gd name="connsiteY3" fmla="*/ 131989 h 442852"/>
                <a:gd name="connsiteX4" fmla="*/ 214801 w 367904"/>
                <a:gd name="connsiteY4" fmla="*/ 213724 h 442852"/>
                <a:gd name="connsiteX5" fmla="*/ 266344 w 367904"/>
                <a:gd name="connsiteY5" fmla="*/ 185548 h 442852"/>
                <a:gd name="connsiteX6" fmla="*/ 267486 w 367904"/>
                <a:gd name="connsiteY6" fmla="*/ 50508 h 442852"/>
                <a:gd name="connsiteX7" fmla="*/ 367904 w 367904"/>
                <a:gd name="connsiteY7" fmla="*/ 198367 h 442852"/>
                <a:gd name="connsiteX8" fmla="*/ 260377 w 367904"/>
                <a:gd name="connsiteY8" fmla="*/ 345084 h 442852"/>
                <a:gd name="connsiteX9" fmla="*/ 205407 w 367904"/>
                <a:gd name="connsiteY9" fmla="*/ 333661 h 442852"/>
                <a:gd name="connsiteX10" fmla="*/ 224196 w 367904"/>
                <a:gd name="connsiteY10" fmla="*/ 269949 h 442852"/>
                <a:gd name="connsiteX11" fmla="*/ 180398 w 367904"/>
                <a:gd name="connsiteY11" fmla="*/ 315004 h 442852"/>
                <a:gd name="connsiteX12" fmla="*/ 226354 w 367904"/>
                <a:gd name="connsiteY12" fmla="*/ 362345 h 442852"/>
                <a:gd name="connsiteX13" fmla="*/ 363461 w 367904"/>
                <a:gd name="connsiteY13" fmla="*/ 287082 h 442852"/>
                <a:gd name="connsiteX14" fmla="*/ 283482 w 367904"/>
                <a:gd name="connsiteY14" fmla="*/ 419330 h 442852"/>
                <a:gd name="connsiteX15" fmla="*/ 61191 w 367904"/>
                <a:gd name="connsiteY15" fmla="*/ 326300 h 442852"/>
                <a:gd name="connsiteX16" fmla="*/ 105369 w 367904"/>
                <a:gd name="connsiteY16" fmla="*/ 294063 h 442852"/>
                <a:gd name="connsiteX17" fmla="*/ 136092 w 367904"/>
                <a:gd name="connsiteY17" fmla="*/ 356252 h 442852"/>
                <a:gd name="connsiteX18" fmla="*/ 119461 w 367904"/>
                <a:gd name="connsiteY18" fmla="*/ 297744 h 442852"/>
                <a:gd name="connsiteX19" fmla="*/ 187888 w 367904"/>
                <a:gd name="connsiteY19" fmla="*/ 247484 h 442852"/>
                <a:gd name="connsiteX20" fmla="*/ 128094 w 367904"/>
                <a:gd name="connsiteY20" fmla="*/ 172857 h 442852"/>
                <a:gd name="connsiteX21" fmla="*/ 152976 w 367904"/>
                <a:gd name="connsiteY21" fmla="*/ 96071 h 442852"/>
                <a:gd name="connsiteX22" fmla="*/ 0 w 367904"/>
                <a:gd name="connsiteY22" fmla="*/ 54823 h 44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7904" h="442852">
                  <a:moveTo>
                    <a:pt x="0" y="54823"/>
                  </a:moveTo>
                  <a:cubicBezTo>
                    <a:pt x="68554" y="-25896"/>
                    <a:pt x="228639" y="-20312"/>
                    <a:pt x="262789" y="90487"/>
                  </a:cubicBezTo>
                  <a:cubicBezTo>
                    <a:pt x="277261" y="127547"/>
                    <a:pt x="262916" y="206363"/>
                    <a:pt x="212770" y="197733"/>
                  </a:cubicBezTo>
                  <a:cubicBezTo>
                    <a:pt x="200583" y="177933"/>
                    <a:pt x="208327" y="153692"/>
                    <a:pt x="206423" y="131989"/>
                  </a:cubicBezTo>
                  <a:cubicBezTo>
                    <a:pt x="185476" y="155723"/>
                    <a:pt x="181413" y="198875"/>
                    <a:pt x="214801" y="213724"/>
                  </a:cubicBezTo>
                  <a:cubicBezTo>
                    <a:pt x="236764" y="227558"/>
                    <a:pt x="256314" y="202555"/>
                    <a:pt x="266344" y="185548"/>
                  </a:cubicBezTo>
                  <a:cubicBezTo>
                    <a:pt x="292876" y="144300"/>
                    <a:pt x="270914" y="94676"/>
                    <a:pt x="267486" y="50508"/>
                  </a:cubicBezTo>
                  <a:cubicBezTo>
                    <a:pt x="319155" y="82872"/>
                    <a:pt x="362572" y="135924"/>
                    <a:pt x="367904" y="198367"/>
                  </a:cubicBezTo>
                  <a:cubicBezTo>
                    <a:pt x="364350" y="263476"/>
                    <a:pt x="315093" y="315512"/>
                    <a:pt x="260377" y="345084"/>
                  </a:cubicBezTo>
                  <a:cubicBezTo>
                    <a:pt x="242604" y="354857"/>
                    <a:pt x="213024" y="357141"/>
                    <a:pt x="205407" y="333661"/>
                  </a:cubicBezTo>
                  <a:cubicBezTo>
                    <a:pt x="185476" y="310435"/>
                    <a:pt x="214293" y="290255"/>
                    <a:pt x="224196" y="269949"/>
                  </a:cubicBezTo>
                  <a:cubicBezTo>
                    <a:pt x="206169" y="280102"/>
                    <a:pt x="178620" y="289113"/>
                    <a:pt x="180398" y="315004"/>
                  </a:cubicBezTo>
                  <a:cubicBezTo>
                    <a:pt x="177351" y="340769"/>
                    <a:pt x="199948" y="364883"/>
                    <a:pt x="226354" y="362345"/>
                  </a:cubicBezTo>
                  <a:cubicBezTo>
                    <a:pt x="285132" y="371736"/>
                    <a:pt x="323725" y="320462"/>
                    <a:pt x="363461" y="287082"/>
                  </a:cubicBezTo>
                  <a:cubicBezTo>
                    <a:pt x="350766" y="337596"/>
                    <a:pt x="330327" y="390901"/>
                    <a:pt x="283482" y="419330"/>
                  </a:cubicBezTo>
                  <a:cubicBezTo>
                    <a:pt x="205407" y="476951"/>
                    <a:pt x="73886" y="422123"/>
                    <a:pt x="61191" y="326300"/>
                  </a:cubicBezTo>
                  <a:cubicBezTo>
                    <a:pt x="59286" y="299393"/>
                    <a:pt x="86454" y="299774"/>
                    <a:pt x="105369" y="294063"/>
                  </a:cubicBezTo>
                  <a:cubicBezTo>
                    <a:pt x="113113" y="315766"/>
                    <a:pt x="118445" y="339753"/>
                    <a:pt x="136092" y="356252"/>
                  </a:cubicBezTo>
                  <a:cubicBezTo>
                    <a:pt x="132537" y="336200"/>
                    <a:pt x="126951" y="316654"/>
                    <a:pt x="119461" y="297744"/>
                  </a:cubicBezTo>
                  <a:cubicBezTo>
                    <a:pt x="141931" y="281117"/>
                    <a:pt x="179636" y="277944"/>
                    <a:pt x="187888" y="247484"/>
                  </a:cubicBezTo>
                  <a:cubicBezTo>
                    <a:pt x="187380" y="212455"/>
                    <a:pt x="166179" y="176283"/>
                    <a:pt x="128094" y="172857"/>
                  </a:cubicBezTo>
                  <a:cubicBezTo>
                    <a:pt x="150183" y="154073"/>
                    <a:pt x="171511" y="124882"/>
                    <a:pt x="152976" y="96071"/>
                  </a:cubicBezTo>
                  <a:cubicBezTo>
                    <a:pt x="123904" y="38832"/>
                    <a:pt x="51415" y="54823"/>
                    <a:pt x="0" y="548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9243" y="5104"/>
              <a:ext cx="373" cy="617"/>
            </a:xfrm>
            <a:custGeom>
              <a:avLst/>
              <a:gdLst>
                <a:gd name="connsiteX0" fmla="*/ 9041 w 237171"/>
                <a:gd name="connsiteY0" fmla="*/ 94993 h 391725"/>
                <a:gd name="connsiteX1" fmla="*/ 137515 w 237171"/>
                <a:gd name="connsiteY1" fmla="*/ 947 h 391725"/>
                <a:gd name="connsiteX2" fmla="*/ 228539 w 237171"/>
                <a:gd name="connsiteY2" fmla="*/ 45749 h 391725"/>
                <a:gd name="connsiteX3" fmla="*/ 208735 w 237171"/>
                <a:gd name="connsiteY3" fmla="*/ 93850 h 391725"/>
                <a:gd name="connsiteX4" fmla="*/ 206450 w 237171"/>
                <a:gd name="connsiteY4" fmla="*/ 113396 h 391725"/>
                <a:gd name="connsiteX5" fmla="*/ 169253 w 237171"/>
                <a:gd name="connsiteY5" fmla="*/ 158578 h 391725"/>
                <a:gd name="connsiteX6" fmla="*/ 193374 w 237171"/>
                <a:gd name="connsiteY6" fmla="*/ 197542 h 391725"/>
                <a:gd name="connsiteX7" fmla="*/ 133326 w 237171"/>
                <a:gd name="connsiteY7" fmla="*/ 245771 h 391725"/>
                <a:gd name="connsiteX8" fmla="*/ 237172 w 237171"/>
                <a:gd name="connsiteY8" fmla="*/ 391726 h 391725"/>
                <a:gd name="connsiteX9" fmla="*/ 66930 w 237171"/>
                <a:gd name="connsiteY9" fmla="*/ 303391 h 391725"/>
                <a:gd name="connsiteX10" fmla="*/ 98414 w 237171"/>
                <a:gd name="connsiteY10" fmla="*/ 117584 h 391725"/>
                <a:gd name="connsiteX11" fmla="*/ 140181 w 237171"/>
                <a:gd name="connsiteY11" fmla="*/ 157563 h 391725"/>
                <a:gd name="connsiteX12" fmla="*/ 101461 w 237171"/>
                <a:gd name="connsiteY12" fmla="*/ 198303 h 391725"/>
                <a:gd name="connsiteX13" fmla="*/ 148433 w 237171"/>
                <a:gd name="connsiteY13" fmla="*/ 146267 h 391725"/>
                <a:gd name="connsiteX14" fmla="*/ 71120 w 237171"/>
                <a:gd name="connsiteY14" fmla="*/ 117203 h 391725"/>
                <a:gd name="connsiteX15" fmla="*/ 26433 w 237171"/>
                <a:gd name="connsiteY15" fmla="*/ 240186 h 391725"/>
                <a:gd name="connsiteX16" fmla="*/ 9041 w 237171"/>
                <a:gd name="connsiteY16" fmla="*/ 94993 h 3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171" h="391725">
                  <a:moveTo>
                    <a:pt x="9041" y="94993"/>
                  </a:moveTo>
                  <a:cubicBezTo>
                    <a:pt x="26179" y="40037"/>
                    <a:pt x="79879" y="439"/>
                    <a:pt x="137515" y="947"/>
                  </a:cubicBezTo>
                  <a:cubicBezTo>
                    <a:pt x="173569" y="-3749"/>
                    <a:pt x="214955" y="8689"/>
                    <a:pt x="228539" y="45749"/>
                  </a:cubicBezTo>
                  <a:cubicBezTo>
                    <a:pt x="242631" y="65929"/>
                    <a:pt x="220668" y="80651"/>
                    <a:pt x="208735" y="93850"/>
                  </a:cubicBezTo>
                  <a:cubicBezTo>
                    <a:pt x="208227" y="98800"/>
                    <a:pt x="207084" y="108573"/>
                    <a:pt x="206450" y="113396"/>
                  </a:cubicBezTo>
                  <a:cubicBezTo>
                    <a:pt x="192358" y="126595"/>
                    <a:pt x="172554" y="137510"/>
                    <a:pt x="169253" y="158578"/>
                  </a:cubicBezTo>
                  <a:cubicBezTo>
                    <a:pt x="175347" y="168351"/>
                    <a:pt x="187407" y="187896"/>
                    <a:pt x="193374" y="197542"/>
                  </a:cubicBezTo>
                  <a:cubicBezTo>
                    <a:pt x="173442" y="213661"/>
                    <a:pt x="146148" y="222418"/>
                    <a:pt x="133326" y="245771"/>
                  </a:cubicBezTo>
                  <a:cubicBezTo>
                    <a:pt x="130025" y="313799"/>
                    <a:pt x="191343" y="353270"/>
                    <a:pt x="237172" y="391726"/>
                  </a:cubicBezTo>
                  <a:cubicBezTo>
                    <a:pt x="171411" y="388553"/>
                    <a:pt x="102858" y="361266"/>
                    <a:pt x="66930" y="303391"/>
                  </a:cubicBezTo>
                  <a:cubicBezTo>
                    <a:pt x="28845" y="246659"/>
                    <a:pt x="34812" y="153629"/>
                    <a:pt x="98414" y="117584"/>
                  </a:cubicBezTo>
                  <a:cubicBezTo>
                    <a:pt x="124058" y="110350"/>
                    <a:pt x="137769" y="136114"/>
                    <a:pt x="140181" y="157563"/>
                  </a:cubicBezTo>
                  <a:cubicBezTo>
                    <a:pt x="127994" y="171778"/>
                    <a:pt x="114410" y="184850"/>
                    <a:pt x="101461" y="198303"/>
                  </a:cubicBezTo>
                  <a:cubicBezTo>
                    <a:pt x="121392" y="185358"/>
                    <a:pt x="153892" y="176855"/>
                    <a:pt x="148433" y="146267"/>
                  </a:cubicBezTo>
                  <a:cubicBezTo>
                    <a:pt x="153511" y="104511"/>
                    <a:pt x="97145" y="99942"/>
                    <a:pt x="71120" y="117203"/>
                  </a:cubicBezTo>
                  <a:cubicBezTo>
                    <a:pt x="31257" y="144871"/>
                    <a:pt x="35446" y="198050"/>
                    <a:pt x="26433" y="240186"/>
                  </a:cubicBezTo>
                  <a:cubicBezTo>
                    <a:pt x="4851" y="195638"/>
                    <a:pt x="-10637" y="143094"/>
                    <a:pt x="9041" y="9499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任意多边形: 形状 88"/>
            <p:cNvSpPr/>
            <p:nvPr/>
          </p:nvSpPr>
          <p:spPr>
            <a:xfrm>
              <a:off x="9544" y="5317"/>
              <a:ext cx="108" cy="103"/>
            </a:xfrm>
            <a:custGeom>
              <a:avLst/>
              <a:gdLst>
                <a:gd name="connsiteX0" fmla="*/ 2719 w 68733"/>
                <a:gd name="connsiteY0" fmla="*/ 6751 h 65640"/>
                <a:gd name="connsiteX1" fmla="*/ 68733 w 68733"/>
                <a:gd name="connsiteY1" fmla="*/ 6623 h 65640"/>
                <a:gd name="connsiteX2" fmla="*/ 62386 w 68733"/>
                <a:gd name="connsiteY2" fmla="*/ 65640 h 65640"/>
                <a:gd name="connsiteX3" fmla="*/ 2592 w 68733"/>
                <a:gd name="connsiteY3" fmla="*/ 65640 h 65640"/>
                <a:gd name="connsiteX4" fmla="*/ 2719 w 68733"/>
                <a:gd name="connsiteY4" fmla="*/ 6751 h 6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33" h="65640">
                  <a:moveTo>
                    <a:pt x="2719" y="6751"/>
                  </a:moveTo>
                  <a:cubicBezTo>
                    <a:pt x="23031" y="-7210"/>
                    <a:pt x="46898" y="4466"/>
                    <a:pt x="68733" y="6623"/>
                  </a:cubicBezTo>
                  <a:cubicBezTo>
                    <a:pt x="66575" y="26296"/>
                    <a:pt x="64544" y="45968"/>
                    <a:pt x="62386" y="65640"/>
                  </a:cubicBezTo>
                  <a:cubicBezTo>
                    <a:pt x="42327" y="65640"/>
                    <a:pt x="22396" y="65640"/>
                    <a:pt x="2592" y="65640"/>
                  </a:cubicBezTo>
                  <a:cubicBezTo>
                    <a:pt x="1322" y="46095"/>
                    <a:pt x="-2613" y="26042"/>
                    <a:pt x="2719" y="675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任意多边形: 形状 91"/>
            <p:cNvSpPr/>
            <p:nvPr/>
          </p:nvSpPr>
          <p:spPr>
            <a:xfrm>
              <a:off x="8811" y="5616"/>
              <a:ext cx="787" cy="744"/>
            </a:xfrm>
            <a:custGeom>
              <a:avLst/>
              <a:gdLst>
                <a:gd name="connsiteX0" fmla="*/ 180398 w 499960"/>
                <a:gd name="connsiteY0" fmla="*/ 31389 h 472681"/>
                <a:gd name="connsiteX1" fmla="*/ 352416 w 499960"/>
                <a:gd name="connsiteY1" fmla="*/ 75810 h 472681"/>
                <a:gd name="connsiteX2" fmla="*/ 280816 w 499960"/>
                <a:gd name="connsiteY2" fmla="*/ 105001 h 472681"/>
                <a:gd name="connsiteX3" fmla="*/ 312934 w 499960"/>
                <a:gd name="connsiteY3" fmla="*/ 59311 h 472681"/>
                <a:gd name="connsiteX4" fmla="*/ 248189 w 499960"/>
                <a:gd name="connsiteY4" fmla="*/ 76444 h 472681"/>
                <a:gd name="connsiteX5" fmla="*/ 320805 w 499960"/>
                <a:gd name="connsiteY5" fmla="*/ 152595 h 472681"/>
                <a:gd name="connsiteX6" fmla="*/ 430237 w 499960"/>
                <a:gd name="connsiteY6" fmla="*/ 172521 h 472681"/>
                <a:gd name="connsiteX7" fmla="*/ 400912 w 499960"/>
                <a:gd name="connsiteY7" fmla="*/ 117312 h 472681"/>
                <a:gd name="connsiteX8" fmla="*/ 384027 w 499960"/>
                <a:gd name="connsiteY8" fmla="*/ 162875 h 472681"/>
                <a:gd name="connsiteX9" fmla="*/ 381869 w 499960"/>
                <a:gd name="connsiteY9" fmla="*/ 83171 h 472681"/>
                <a:gd name="connsiteX10" fmla="*/ 492697 w 499960"/>
                <a:gd name="connsiteY10" fmla="*/ 226715 h 472681"/>
                <a:gd name="connsiteX11" fmla="*/ 364477 w 499960"/>
                <a:gd name="connsiteY11" fmla="*/ 381047 h 472681"/>
                <a:gd name="connsiteX12" fmla="*/ 418939 w 499960"/>
                <a:gd name="connsiteY12" fmla="*/ 472681 h 472681"/>
                <a:gd name="connsiteX13" fmla="*/ 336928 w 499960"/>
                <a:gd name="connsiteY13" fmla="*/ 253621 h 472681"/>
                <a:gd name="connsiteX14" fmla="*/ 386566 w 499960"/>
                <a:gd name="connsiteY14" fmla="*/ 265044 h 472681"/>
                <a:gd name="connsiteX15" fmla="*/ 349369 w 499960"/>
                <a:gd name="connsiteY15" fmla="*/ 299185 h 472681"/>
                <a:gd name="connsiteX16" fmla="*/ 399388 w 499960"/>
                <a:gd name="connsiteY16" fmla="*/ 292077 h 472681"/>
                <a:gd name="connsiteX17" fmla="*/ 347592 w 499960"/>
                <a:gd name="connsiteY17" fmla="*/ 215546 h 472681"/>
                <a:gd name="connsiteX18" fmla="*/ 256949 w 499960"/>
                <a:gd name="connsiteY18" fmla="*/ 295377 h 472681"/>
                <a:gd name="connsiteX19" fmla="*/ 309761 w 499960"/>
                <a:gd name="connsiteY19" fmla="*/ 175059 h 472681"/>
                <a:gd name="connsiteX20" fmla="*/ 229020 w 499960"/>
                <a:gd name="connsiteY20" fmla="*/ 277482 h 472681"/>
                <a:gd name="connsiteX21" fmla="*/ 253648 w 499960"/>
                <a:gd name="connsiteY21" fmla="*/ 164906 h 472681"/>
                <a:gd name="connsiteX22" fmla="*/ 190300 w 499960"/>
                <a:gd name="connsiteY22" fmla="*/ 134827 h 472681"/>
                <a:gd name="connsiteX23" fmla="*/ 166687 w 499960"/>
                <a:gd name="connsiteY23" fmla="*/ 191432 h 472681"/>
                <a:gd name="connsiteX24" fmla="*/ 191442 w 499960"/>
                <a:gd name="connsiteY24" fmla="*/ 188513 h 472681"/>
                <a:gd name="connsiteX25" fmla="*/ 184714 w 499960"/>
                <a:gd name="connsiteY25" fmla="*/ 141299 h 472681"/>
                <a:gd name="connsiteX26" fmla="*/ 227623 w 499960"/>
                <a:gd name="connsiteY26" fmla="*/ 188005 h 472681"/>
                <a:gd name="connsiteX27" fmla="*/ 0 w 499960"/>
                <a:gd name="connsiteY27" fmla="*/ 227349 h 472681"/>
                <a:gd name="connsiteX28" fmla="*/ 106258 w 499960"/>
                <a:gd name="connsiteY28" fmla="*/ 227857 h 472681"/>
                <a:gd name="connsiteX29" fmla="*/ 180398 w 499960"/>
                <a:gd name="connsiteY29" fmla="*/ 31389 h 47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9960" h="472681">
                  <a:moveTo>
                    <a:pt x="180398" y="31389"/>
                  </a:moveTo>
                  <a:cubicBezTo>
                    <a:pt x="229147" y="-20521"/>
                    <a:pt x="350639" y="-9606"/>
                    <a:pt x="352416" y="75810"/>
                  </a:cubicBezTo>
                  <a:cubicBezTo>
                    <a:pt x="354828" y="115408"/>
                    <a:pt x="307602" y="121500"/>
                    <a:pt x="280816" y="105001"/>
                  </a:cubicBezTo>
                  <a:cubicBezTo>
                    <a:pt x="291480" y="89771"/>
                    <a:pt x="302271" y="74541"/>
                    <a:pt x="312934" y="59311"/>
                  </a:cubicBezTo>
                  <a:cubicBezTo>
                    <a:pt x="290718" y="53726"/>
                    <a:pt x="249967" y="40908"/>
                    <a:pt x="248189" y="76444"/>
                  </a:cubicBezTo>
                  <a:cubicBezTo>
                    <a:pt x="240191" y="121881"/>
                    <a:pt x="282339" y="146376"/>
                    <a:pt x="320805" y="152595"/>
                  </a:cubicBezTo>
                  <a:cubicBezTo>
                    <a:pt x="345561" y="185467"/>
                    <a:pt x="398119" y="208439"/>
                    <a:pt x="430237" y="172521"/>
                  </a:cubicBezTo>
                  <a:cubicBezTo>
                    <a:pt x="450042" y="148153"/>
                    <a:pt x="424398" y="123277"/>
                    <a:pt x="400912" y="117312"/>
                  </a:cubicBezTo>
                  <a:cubicBezTo>
                    <a:pt x="396722" y="128734"/>
                    <a:pt x="388216" y="151453"/>
                    <a:pt x="384027" y="162875"/>
                  </a:cubicBezTo>
                  <a:cubicBezTo>
                    <a:pt x="347338" y="148914"/>
                    <a:pt x="340991" y="95990"/>
                    <a:pt x="381869" y="83171"/>
                  </a:cubicBezTo>
                  <a:cubicBezTo>
                    <a:pt x="461086" y="52838"/>
                    <a:pt x="521388" y="160210"/>
                    <a:pt x="492697" y="226715"/>
                  </a:cubicBezTo>
                  <a:cubicBezTo>
                    <a:pt x="462102" y="287508"/>
                    <a:pt x="391517" y="317715"/>
                    <a:pt x="364477" y="381047"/>
                  </a:cubicBezTo>
                  <a:cubicBezTo>
                    <a:pt x="363080" y="419249"/>
                    <a:pt x="400150" y="443363"/>
                    <a:pt x="418939" y="472681"/>
                  </a:cubicBezTo>
                  <a:cubicBezTo>
                    <a:pt x="331088" y="451740"/>
                    <a:pt x="265962" y="325076"/>
                    <a:pt x="336928" y="253621"/>
                  </a:cubicBezTo>
                  <a:cubicBezTo>
                    <a:pt x="350131" y="234838"/>
                    <a:pt x="393168" y="234584"/>
                    <a:pt x="386566" y="265044"/>
                  </a:cubicBezTo>
                  <a:cubicBezTo>
                    <a:pt x="377553" y="279513"/>
                    <a:pt x="365111" y="290808"/>
                    <a:pt x="349369" y="299185"/>
                  </a:cubicBezTo>
                  <a:cubicBezTo>
                    <a:pt x="366127" y="297281"/>
                    <a:pt x="382757" y="294870"/>
                    <a:pt x="399388" y="292077"/>
                  </a:cubicBezTo>
                  <a:cubicBezTo>
                    <a:pt x="401800" y="257810"/>
                    <a:pt x="396214" y="203362"/>
                    <a:pt x="347592" y="215546"/>
                  </a:cubicBezTo>
                  <a:cubicBezTo>
                    <a:pt x="315093" y="239660"/>
                    <a:pt x="293765" y="276594"/>
                    <a:pt x="256949" y="295377"/>
                  </a:cubicBezTo>
                  <a:cubicBezTo>
                    <a:pt x="270152" y="253368"/>
                    <a:pt x="295161" y="216435"/>
                    <a:pt x="309761" y="175059"/>
                  </a:cubicBezTo>
                  <a:cubicBezTo>
                    <a:pt x="277515" y="205139"/>
                    <a:pt x="263043" y="249052"/>
                    <a:pt x="229020" y="277482"/>
                  </a:cubicBezTo>
                  <a:cubicBezTo>
                    <a:pt x="233209" y="239026"/>
                    <a:pt x="247174" y="202727"/>
                    <a:pt x="253648" y="164906"/>
                  </a:cubicBezTo>
                  <a:cubicBezTo>
                    <a:pt x="251363" y="136857"/>
                    <a:pt x="214166" y="118962"/>
                    <a:pt x="190300" y="134827"/>
                  </a:cubicBezTo>
                  <a:cubicBezTo>
                    <a:pt x="167068" y="143203"/>
                    <a:pt x="173542" y="172648"/>
                    <a:pt x="166687" y="191432"/>
                  </a:cubicBezTo>
                  <a:cubicBezTo>
                    <a:pt x="172907" y="190797"/>
                    <a:pt x="185349" y="189274"/>
                    <a:pt x="191442" y="188513"/>
                  </a:cubicBezTo>
                  <a:cubicBezTo>
                    <a:pt x="189792" y="176709"/>
                    <a:pt x="186364" y="153103"/>
                    <a:pt x="184714" y="141299"/>
                  </a:cubicBezTo>
                  <a:cubicBezTo>
                    <a:pt x="210104" y="143584"/>
                    <a:pt x="237145" y="158560"/>
                    <a:pt x="227623" y="188005"/>
                  </a:cubicBezTo>
                  <a:cubicBezTo>
                    <a:pt x="202995" y="284970"/>
                    <a:pt x="60683" y="295885"/>
                    <a:pt x="0" y="227349"/>
                  </a:cubicBezTo>
                  <a:cubicBezTo>
                    <a:pt x="34404" y="228619"/>
                    <a:pt x="74901" y="248672"/>
                    <a:pt x="106258" y="227857"/>
                  </a:cubicBezTo>
                  <a:cubicBezTo>
                    <a:pt x="147390" y="169475"/>
                    <a:pt x="132029" y="86217"/>
                    <a:pt x="180398" y="3138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任意多边形: 形状 94"/>
            <p:cNvSpPr/>
            <p:nvPr/>
          </p:nvSpPr>
          <p:spPr>
            <a:xfrm>
              <a:off x="8744" y="5676"/>
              <a:ext cx="244" cy="256"/>
            </a:xfrm>
            <a:custGeom>
              <a:avLst/>
              <a:gdLst>
                <a:gd name="connsiteX0" fmla="*/ 120096 w 155007"/>
                <a:gd name="connsiteY0" fmla="*/ 0 h 162708"/>
                <a:gd name="connsiteX1" fmla="*/ 155007 w 155007"/>
                <a:gd name="connsiteY1" fmla="*/ 71709 h 162708"/>
                <a:gd name="connsiteX2" fmla="*/ 124920 w 155007"/>
                <a:gd name="connsiteY2" fmla="*/ 64728 h 162708"/>
                <a:gd name="connsiteX3" fmla="*/ 57509 w 155007"/>
                <a:gd name="connsiteY3" fmla="*/ 137706 h 162708"/>
                <a:gd name="connsiteX4" fmla="*/ 104989 w 155007"/>
                <a:gd name="connsiteY4" fmla="*/ 105469 h 162708"/>
                <a:gd name="connsiteX5" fmla="*/ 73885 w 155007"/>
                <a:gd name="connsiteY5" fmla="*/ 158520 h 162708"/>
                <a:gd name="connsiteX6" fmla="*/ 39228 w 155007"/>
                <a:gd name="connsiteY6" fmla="*/ 144305 h 162708"/>
                <a:gd name="connsiteX7" fmla="*/ 16631 w 155007"/>
                <a:gd name="connsiteY7" fmla="*/ 162708 h 162708"/>
                <a:gd name="connsiteX8" fmla="*/ 0 w 155007"/>
                <a:gd name="connsiteY8" fmla="*/ 117145 h 162708"/>
                <a:gd name="connsiteX9" fmla="*/ 81757 w 155007"/>
                <a:gd name="connsiteY9" fmla="*/ 70059 h 162708"/>
                <a:gd name="connsiteX10" fmla="*/ 52685 w 155007"/>
                <a:gd name="connsiteY10" fmla="*/ 49117 h 162708"/>
                <a:gd name="connsiteX11" fmla="*/ 120096 w 155007"/>
                <a:gd name="connsiteY11" fmla="*/ 0 h 16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7" h="162708">
                  <a:moveTo>
                    <a:pt x="120096" y="0"/>
                  </a:moveTo>
                  <a:cubicBezTo>
                    <a:pt x="142058" y="17895"/>
                    <a:pt x="151072" y="44294"/>
                    <a:pt x="155007" y="71709"/>
                  </a:cubicBezTo>
                  <a:cubicBezTo>
                    <a:pt x="147517" y="69932"/>
                    <a:pt x="132410" y="66505"/>
                    <a:pt x="124920" y="64728"/>
                  </a:cubicBezTo>
                  <a:cubicBezTo>
                    <a:pt x="98768" y="84654"/>
                    <a:pt x="39736" y="93919"/>
                    <a:pt x="57509" y="137706"/>
                  </a:cubicBezTo>
                  <a:cubicBezTo>
                    <a:pt x="73251" y="126918"/>
                    <a:pt x="88993" y="116003"/>
                    <a:pt x="104989" y="105469"/>
                  </a:cubicBezTo>
                  <a:cubicBezTo>
                    <a:pt x="97118" y="124125"/>
                    <a:pt x="95213" y="149382"/>
                    <a:pt x="73885" y="158520"/>
                  </a:cubicBezTo>
                  <a:cubicBezTo>
                    <a:pt x="62079" y="154205"/>
                    <a:pt x="50526" y="149509"/>
                    <a:pt x="39228" y="144305"/>
                  </a:cubicBezTo>
                  <a:cubicBezTo>
                    <a:pt x="33515" y="148874"/>
                    <a:pt x="22216" y="158012"/>
                    <a:pt x="16631" y="162708"/>
                  </a:cubicBezTo>
                  <a:cubicBezTo>
                    <a:pt x="8760" y="148113"/>
                    <a:pt x="3301" y="132883"/>
                    <a:pt x="0" y="117145"/>
                  </a:cubicBezTo>
                  <a:cubicBezTo>
                    <a:pt x="27802" y="102423"/>
                    <a:pt x="55351" y="87192"/>
                    <a:pt x="81757" y="70059"/>
                  </a:cubicBezTo>
                  <a:cubicBezTo>
                    <a:pt x="72362" y="62570"/>
                    <a:pt x="62206" y="56098"/>
                    <a:pt x="52685" y="49117"/>
                  </a:cubicBezTo>
                  <a:cubicBezTo>
                    <a:pt x="82645" y="44421"/>
                    <a:pt x="102449" y="22338"/>
                    <a:pt x="120096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任意多边形: 形状 96"/>
            <p:cNvSpPr/>
            <p:nvPr/>
          </p:nvSpPr>
          <p:spPr>
            <a:xfrm>
              <a:off x="8669" y="5705"/>
              <a:ext cx="170" cy="179"/>
            </a:xfrm>
            <a:custGeom>
              <a:avLst/>
              <a:gdLst>
                <a:gd name="connsiteX0" fmla="*/ 45829 w 107908"/>
                <a:gd name="connsiteY0" fmla="*/ 539 h 113495"/>
                <a:gd name="connsiteX1" fmla="*/ 107908 w 107908"/>
                <a:gd name="connsiteY1" fmla="*/ 10058 h 113495"/>
                <a:gd name="connsiteX2" fmla="*/ 62333 w 107908"/>
                <a:gd name="connsiteY2" fmla="*/ 20846 h 113495"/>
                <a:gd name="connsiteX3" fmla="*/ 77313 w 107908"/>
                <a:gd name="connsiteY3" fmla="*/ 65140 h 113495"/>
                <a:gd name="connsiteX4" fmla="*/ 55224 w 107908"/>
                <a:gd name="connsiteY4" fmla="*/ 77070 h 113495"/>
                <a:gd name="connsiteX5" fmla="*/ 0 w 107908"/>
                <a:gd name="connsiteY5" fmla="*/ 113496 h 113495"/>
                <a:gd name="connsiteX6" fmla="*/ 29960 w 107908"/>
                <a:gd name="connsiteY6" fmla="*/ 74659 h 113495"/>
                <a:gd name="connsiteX7" fmla="*/ 22470 w 107908"/>
                <a:gd name="connsiteY7" fmla="*/ 54860 h 113495"/>
                <a:gd name="connsiteX8" fmla="*/ 45829 w 107908"/>
                <a:gd name="connsiteY8" fmla="*/ 539 h 1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08" h="113495">
                  <a:moveTo>
                    <a:pt x="45829" y="539"/>
                  </a:moveTo>
                  <a:cubicBezTo>
                    <a:pt x="67030" y="-984"/>
                    <a:pt x="88485" y="285"/>
                    <a:pt x="107908" y="10058"/>
                  </a:cubicBezTo>
                  <a:cubicBezTo>
                    <a:pt x="96483" y="12723"/>
                    <a:pt x="73759" y="18180"/>
                    <a:pt x="62333" y="20846"/>
                  </a:cubicBezTo>
                  <a:cubicBezTo>
                    <a:pt x="67284" y="35568"/>
                    <a:pt x="73378" y="50037"/>
                    <a:pt x="77313" y="65140"/>
                  </a:cubicBezTo>
                  <a:cubicBezTo>
                    <a:pt x="71854" y="68186"/>
                    <a:pt x="60683" y="74151"/>
                    <a:pt x="55224" y="77070"/>
                  </a:cubicBezTo>
                  <a:cubicBezTo>
                    <a:pt x="40624" y="95220"/>
                    <a:pt x="22343" y="107277"/>
                    <a:pt x="0" y="113496"/>
                  </a:cubicBezTo>
                  <a:cubicBezTo>
                    <a:pt x="7490" y="103723"/>
                    <a:pt x="22470" y="84305"/>
                    <a:pt x="29960" y="74659"/>
                  </a:cubicBezTo>
                  <a:cubicBezTo>
                    <a:pt x="27548" y="67932"/>
                    <a:pt x="25009" y="61333"/>
                    <a:pt x="22470" y="54860"/>
                  </a:cubicBezTo>
                  <a:cubicBezTo>
                    <a:pt x="36816" y="40010"/>
                    <a:pt x="41767" y="20084"/>
                    <a:pt x="45829" y="53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任意多边形: 形状 99"/>
            <p:cNvSpPr/>
            <p:nvPr/>
          </p:nvSpPr>
          <p:spPr>
            <a:xfrm>
              <a:off x="8145" y="5835"/>
              <a:ext cx="370" cy="251"/>
            </a:xfrm>
            <a:custGeom>
              <a:avLst/>
              <a:gdLst>
                <a:gd name="connsiteX0" fmla="*/ 62302 w 235209"/>
                <a:gd name="connsiteY0" fmla="*/ 22909 h 159599"/>
                <a:gd name="connsiteX1" fmla="*/ 123238 w 235209"/>
                <a:gd name="connsiteY1" fmla="*/ 10979 h 159599"/>
                <a:gd name="connsiteX2" fmla="*/ 235209 w 235209"/>
                <a:gd name="connsiteY2" fmla="*/ 89922 h 159599"/>
                <a:gd name="connsiteX3" fmla="*/ 109020 w 235209"/>
                <a:gd name="connsiteY3" fmla="*/ 158838 h 159599"/>
                <a:gd name="connsiteX4" fmla="*/ 96 w 235209"/>
                <a:gd name="connsiteY4" fmla="*/ 76722 h 159599"/>
                <a:gd name="connsiteX5" fmla="*/ 64714 w 235209"/>
                <a:gd name="connsiteY5" fmla="*/ 60350 h 159599"/>
                <a:gd name="connsiteX6" fmla="*/ 49607 w 235209"/>
                <a:gd name="connsiteY6" fmla="*/ 83576 h 159599"/>
                <a:gd name="connsiteX7" fmla="*/ 169956 w 235209"/>
                <a:gd name="connsiteY7" fmla="*/ 100202 h 159599"/>
                <a:gd name="connsiteX8" fmla="*/ 62302 w 235209"/>
                <a:gd name="connsiteY8" fmla="*/ 22909 h 15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09" h="159599">
                  <a:moveTo>
                    <a:pt x="62302" y="22909"/>
                  </a:moveTo>
                  <a:cubicBezTo>
                    <a:pt x="75124" y="4125"/>
                    <a:pt x="106227" y="-11231"/>
                    <a:pt x="123238" y="10979"/>
                  </a:cubicBezTo>
                  <a:cubicBezTo>
                    <a:pt x="156626" y="42708"/>
                    <a:pt x="192427" y="71900"/>
                    <a:pt x="235209" y="89922"/>
                  </a:cubicBezTo>
                  <a:cubicBezTo>
                    <a:pt x="194331" y="114671"/>
                    <a:pt x="155230" y="144496"/>
                    <a:pt x="109020" y="158838"/>
                  </a:cubicBezTo>
                  <a:cubicBezTo>
                    <a:pt x="60397" y="165565"/>
                    <a:pt x="4285" y="126855"/>
                    <a:pt x="96" y="76722"/>
                  </a:cubicBezTo>
                  <a:cubicBezTo>
                    <a:pt x="-2570" y="40043"/>
                    <a:pt x="51257" y="21513"/>
                    <a:pt x="64714" y="60350"/>
                  </a:cubicBezTo>
                  <a:cubicBezTo>
                    <a:pt x="60905" y="66188"/>
                    <a:pt x="53415" y="77738"/>
                    <a:pt x="49607" y="83576"/>
                  </a:cubicBezTo>
                  <a:cubicBezTo>
                    <a:pt x="92770" y="80149"/>
                    <a:pt x="126412" y="124443"/>
                    <a:pt x="169956" y="100202"/>
                  </a:cubicBezTo>
                  <a:cubicBezTo>
                    <a:pt x="121461" y="104517"/>
                    <a:pt x="74489" y="68853"/>
                    <a:pt x="62302" y="2290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任意多边形: 形状 100"/>
            <p:cNvSpPr/>
            <p:nvPr/>
          </p:nvSpPr>
          <p:spPr>
            <a:xfrm>
              <a:off x="8513" y="5819"/>
              <a:ext cx="117" cy="141"/>
            </a:xfrm>
            <a:custGeom>
              <a:avLst/>
              <a:gdLst>
                <a:gd name="connsiteX0" fmla="*/ 0 w 74266"/>
                <a:gd name="connsiteY0" fmla="*/ 9900 h 89603"/>
                <a:gd name="connsiteX1" fmla="*/ 53192 w 74266"/>
                <a:gd name="connsiteY1" fmla="*/ 0 h 89603"/>
                <a:gd name="connsiteX2" fmla="*/ 30341 w 74266"/>
                <a:gd name="connsiteY2" fmla="*/ 37060 h 89603"/>
                <a:gd name="connsiteX3" fmla="*/ 74266 w 74266"/>
                <a:gd name="connsiteY3" fmla="*/ 57748 h 89603"/>
                <a:gd name="connsiteX4" fmla="*/ 22470 w 74266"/>
                <a:gd name="connsiteY4" fmla="*/ 89604 h 89603"/>
                <a:gd name="connsiteX5" fmla="*/ 0 w 74266"/>
                <a:gd name="connsiteY5" fmla="*/ 9900 h 8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66" h="89603">
                  <a:moveTo>
                    <a:pt x="0" y="9900"/>
                  </a:moveTo>
                  <a:cubicBezTo>
                    <a:pt x="13330" y="7361"/>
                    <a:pt x="39990" y="2411"/>
                    <a:pt x="53192" y="0"/>
                  </a:cubicBezTo>
                  <a:cubicBezTo>
                    <a:pt x="47480" y="9265"/>
                    <a:pt x="36054" y="27795"/>
                    <a:pt x="30341" y="37060"/>
                  </a:cubicBezTo>
                  <a:cubicBezTo>
                    <a:pt x="44687" y="44421"/>
                    <a:pt x="59286" y="51402"/>
                    <a:pt x="74266" y="57748"/>
                  </a:cubicBezTo>
                  <a:cubicBezTo>
                    <a:pt x="61317" y="65616"/>
                    <a:pt x="35419" y="81608"/>
                    <a:pt x="22470" y="89604"/>
                  </a:cubicBezTo>
                  <a:cubicBezTo>
                    <a:pt x="11806" y="63966"/>
                    <a:pt x="4062" y="37314"/>
                    <a:pt x="0" y="99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任意多边形: 形状 101"/>
            <p:cNvSpPr/>
            <p:nvPr/>
          </p:nvSpPr>
          <p:spPr>
            <a:xfrm>
              <a:off x="10697" y="5829"/>
              <a:ext cx="364" cy="247"/>
            </a:xfrm>
            <a:custGeom>
              <a:avLst/>
              <a:gdLst>
                <a:gd name="connsiteX0" fmla="*/ 109178 w 231389"/>
                <a:gd name="connsiteY0" fmla="*/ 10172 h 157142"/>
                <a:gd name="connsiteX1" fmla="*/ 170115 w 231389"/>
                <a:gd name="connsiteY1" fmla="*/ 15122 h 157142"/>
                <a:gd name="connsiteX2" fmla="*/ 64237 w 231389"/>
                <a:gd name="connsiteY2" fmla="*/ 102188 h 157142"/>
                <a:gd name="connsiteX3" fmla="*/ 117176 w 231389"/>
                <a:gd name="connsiteY3" fmla="*/ 111072 h 157142"/>
                <a:gd name="connsiteX4" fmla="*/ 153357 w 231389"/>
                <a:gd name="connsiteY4" fmla="*/ 77439 h 157142"/>
                <a:gd name="connsiteX5" fmla="*/ 188903 w 231389"/>
                <a:gd name="connsiteY5" fmla="*/ 86830 h 157142"/>
                <a:gd name="connsiteX6" fmla="*/ 165671 w 231389"/>
                <a:gd name="connsiteY6" fmla="*/ 50024 h 157142"/>
                <a:gd name="connsiteX7" fmla="*/ 229401 w 231389"/>
                <a:gd name="connsiteY7" fmla="*/ 54340 h 157142"/>
                <a:gd name="connsiteX8" fmla="*/ 140408 w 231389"/>
                <a:gd name="connsiteY8" fmla="*/ 157143 h 157142"/>
                <a:gd name="connsiteX9" fmla="*/ 0 w 231389"/>
                <a:gd name="connsiteY9" fmla="*/ 89877 h 157142"/>
                <a:gd name="connsiteX10" fmla="*/ 109178 w 231389"/>
                <a:gd name="connsiteY10" fmla="*/ 10172 h 15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389" h="157142">
                  <a:moveTo>
                    <a:pt x="109178" y="10172"/>
                  </a:moveTo>
                  <a:cubicBezTo>
                    <a:pt x="126063" y="-8992"/>
                    <a:pt x="153103" y="2557"/>
                    <a:pt x="170115" y="15122"/>
                  </a:cubicBezTo>
                  <a:cubicBezTo>
                    <a:pt x="160720" y="65382"/>
                    <a:pt x="111844" y="95334"/>
                    <a:pt x="64237" y="102188"/>
                  </a:cubicBezTo>
                  <a:cubicBezTo>
                    <a:pt x="81883" y="105107"/>
                    <a:pt x="99530" y="108026"/>
                    <a:pt x="117176" y="111072"/>
                  </a:cubicBezTo>
                  <a:cubicBezTo>
                    <a:pt x="129236" y="99776"/>
                    <a:pt x="141296" y="88607"/>
                    <a:pt x="153357" y="77439"/>
                  </a:cubicBezTo>
                  <a:cubicBezTo>
                    <a:pt x="165163" y="80485"/>
                    <a:pt x="176970" y="83658"/>
                    <a:pt x="188903" y="86830"/>
                  </a:cubicBezTo>
                  <a:cubicBezTo>
                    <a:pt x="181159" y="74519"/>
                    <a:pt x="173415" y="62209"/>
                    <a:pt x="165671" y="50024"/>
                  </a:cubicBezTo>
                  <a:cubicBezTo>
                    <a:pt x="186745" y="42029"/>
                    <a:pt x="213532" y="30860"/>
                    <a:pt x="229401" y="54340"/>
                  </a:cubicBezTo>
                  <a:cubicBezTo>
                    <a:pt x="242604" y="106503"/>
                    <a:pt x="187507" y="150797"/>
                    <a:pt x="140408" y="157143"/>
                  </a:cubicBezTo>
                  <a:cubicBezTo>
                    <a:pt x="87977" y="150289"/>
                    <a:pt x="46464" y="112214"/>
                    <a:pt x="0" y="89877"/>
                  </a:cubicBezTo>
                  <a:cubicBezTo>
                    <a:pt x="42275" y="71981"/>
                    <a:pt x="76551" y="41648"/>
                    <a:pt x="109178" y="1017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任意多边形: 形状 102"/>
            <p:cNvSpPr/>
            <p:nvPr/>
          </p:nvSpPr>
          <p:spPr>
            <a:xfrm>
              <a:off x="8370" y="5920"/>
              <a:ext cx="1233" cy="1109"/>
            </a:xfrm>
            <a:custGeom>
              <a:avLst/>
              <a:gdLst>
                <a:gd name="connsiteX0" fmla="*/ 129833 w 782674"/>
                <a:gd name="connsiteY0" fmla="*/ 24368 h 704011"/>
                <a:gd name="connsiteX1" fmla="*/ 166014 w 782674"/>
                <a:gd name="connsiteY1" fmla="*/ 0 h 704011"/>
                <a:gd name="connsiteX2" fmla="*/ 166903 w 782674"/>
                <a:gd name="connsiteY2" fmla="*/ 60667 h 704011"/>
                <a:gd name="connsiteX3" fmla="*/ 206766 w 782674"/>
                <a:gd name="connsiteY3" fmla="*/ 34902 h 704011"/>
                <a:gd name="connsiteX4" fmla="*/ 195340 w 782674"/>
                <a:gd name="connsiteY4" fmla="*/ 73993 h 704011"/>
                <a:gd name="connsiteX5" fmla="*/ 259450 w 782674"/>
                <a:gd name="connsiteY5" fmla="*/ 61174 h 704011"/>
                <a:gd name="connsiteX6" fmla="*/ 231775 w 782674"/>
                <a:gd name="connsiteY6" fmla="*/ 136563 h 704011"/>
                <a:gd name="connsiteX7" fmla="*/ 288649 w 782674"/>
                <a:gd name="connsiteY7" fmla="*/ 138086 h 704011"/>
                <a:gd name="connsiteX8" fmla="*/ 286618 w 782674"/>
                <a:gd name="connsiteY8" fmla="*/ 93538 h 704011"/>
                <a:gd name="connsiteX9" fmla="*/ 328639 w 782674"/>
                <a:gd name="connsiteY9" fmla="*/ 92650 h 704011"/>
                <a:gd name="connsiteX10" fmla="*/ 322291 w 782674"/>
                <a:gd name="connsiteY10" fmla="*/ 149001 h 704011"/>
                <a:gd name="connsiteX11" fmla="*/ 344888 w 782674"/>
                <a:gd name="connsiteY11" fmla="*/ 129456 h 704011"/>
                <a:gd name="connsiteX12" fmla="*/ 451654 w 782674"/>
                <a:gd name="connsiteY12" fmla="*/ 140498 h 704011"/>
                <a:gd name="connsiteX13" fmla="*/ 353140 w 782674"/>
                <a:gd name="connsiteY13" fmla="*/ 207002 h 704011"/>
                <a:gd name="connsiteX14" fmla="*/ 400874 w 782674"/>
                <a:gd name="connsiteY14" fmla="*/ 215887 h 704011"/>
                <a:gd name="connsiteX15" fmla="*/ 378022 w 782674"/>
                <a:gd name="connsiteY15" fmla="*/ 264369 h 704011"/>
                <a:gd name="connsiteX16" fmla="*/ 325592 w 782674"/>
                <a:gd name="connsiteY16" fmla="*/ 284042 h 704011"/>
                <a:gd name="connsiteX17" fmla="*/ 366597 w 782674"/>
                <a:gd name="connsiteY17" fmla="*/ 313740 h 704011"/>
                <a:gd name="connsiteX18" fmla="*/ 315309 w 782674"/>
                <a:gd name="connsiteY18" fmla="*/ 376057 h 704011"/>
                <a:gd name="connsiteX19" fmla="*/ 331178 w 782674"/>
                <a:gd name="connsiteY19" fmla="*/ 336839 h 704011"/>
                <a:gd name="connsiteX20" fmla="*/ 315436 w 782674"/>
                <a:gd name="connsiteY20" fmla="*/ 328843 h 704011"/>
                <a:gd name="connsiteX21" fmla="*/ 296266 w 782674"/>
                <a:gd name="connsiteY21" fmla="*/ 404359 h 704011"/>
                <a:gd name="connsiteX22" fmla="*/ 344507 w 782674"/>
                <a:gd name="connsiteY22" fmla="*/ 407024 h 704011"/>
                <a:gd name="connsiteX23" fmla="*/ 374341 w 782674"/>
                <a:gd name="connsiteY23" fmla="*/ 454111 h 704011"/>
                <a:gd name="connsiteX24" fmla="*/ 424741 w 782674"/>
                <a:gd name="connsiteY24" fmla="*/ 385576 h 704011"/>
                <a:gd name="connsiteX25" fmla="*/ 387290 w 782674"/>
                <a:gd name="connsiteY25" fmla="*/ 416670 h 704011"/>
                <a:gd name="connsiteX26" fmla="*/ 419789 w 782674"/>
                <a:gd name="connsiteY26" fmla="*/ 338362 h 704011"/>
                <a:gd name="connsiteX27" fmla="*/ 458890 w 782674"/>
                <a:gd name="connsiteY27" fmla="*/ 366665 h 704011"/>
                <a:gd name="connsiteX28" fmla="*/ 475267 w 782674"/>
                <a:gd name="connsiteY28" fmla="*/ 264115 h 704011"/>
                <a:gd name="connsiteX29" fmla="*/ 518684 w 782674"/>
                <a:gd name="connsiteY29" fmla="*/ 299652 h 704011"/>
                <a:gd name="connsiteX30" fmla="*/ 520589 w 782674"/>
                <a:gd name="connsiteY30" fmla="*/ 182380 h 704011"/>
                <a:gd name="connsiteX31" fmla="*/ 580129 w 782674"/>
                <a:gd name="connsiteY31" fmla="*/ 264877 h 704011"/>
                <a:gd name="connsiteX32" fmla="*/ 579494 w 782674"/>
                <a:gd name="connsiteY32" fmla="*/ 297875 h 704011"/>
                <a:gd name="connsiteX33" fmla="*/ 617579 w 782674"/>
                <a:gd name="connsiteY33" fmla="*/ 263989 h 704011"/>
                <a:gd name="connsiteX34" fmla="*/ 645381 w 782674"/>
                <a:gd name="connsiteY34" fmla="*/ 301175 h 704011"/>
                <a:gd name="connsiteX35" fmla="*/ 601330 w 782674"/>
                <a:gd name="connsiteY35" fmla="*/ 324655 h 704011"/>
                <a:gd name="connsiteX36" fmla="*/ 645762 w 782674"/>
                <a:gd name="connsiteY36" fmla="*/ 359304 h 704011"/>
                <a:gd name="connsiteX37" fmla="*/ 685371 w 782674"/>
                <a:gd name="connsiteY37" fmla="*/ 313106 h 704011"/>
                <a:gd name="connsiteX38" fmla="*/ 706191 w 782674"/>
                <a:gd name="connsiteY38" fmla="*/ 376564 h 704011"/>
                <a:gd name="connsiteX39" fmla="*/ 726503 w 782674"/>
                <a:gd name="connsiteY39" fmla="*/ 359430 h 704011"/>
                <a:gd name="connsiteX40" fmla="*/ 762303 w 782674"/>
                <a:gd name="connsiteY40" fmla="*/ 387352 h 704011"/>
                <a:gd name="connsiteX41" fmla="*/ 763954 w 782674"/>
                <a:gd name="connsiteY41" fmla="*/ 287722 h 704011"/>
                <a:gd name="connsiteX42" fmla="*/ 728154 w 782674"/>
                <a:gd name="connsiteY42" fmla="*/ 295591 h 704011"/>
                <a:gd name="connsiteX43" fmla="*/ 738564 w 782674"/>
                <a:gd name="connsiteY43" fmla="*/ 263354 h 704011"/>
                <a:gd name="connsiteX44" fmla="*/ 699463 w 782674"/>
                <a:gd name="connsiteY44" fmla="*/ 245458 h 704011"/>
                <a:gd name="connsiteX45" fmla="*/ 737294 w 782674"/>
                <a:gd name="connsiteY45" fmla="*/ 193422 h 704011"/>
                <a:gd name="connsiteX46" fmla="*/ 728662 w 782674"/>
                <a:gd name="connsiteY46" fmla="*/ 243808 h 704011"/>
                <a:gd name="connsiteX47" fmla="*/ 757860 w 782674"/>
                <a:gd name="connsiteY47" fmla="*/ 236067 h 704011"/>
                <a:gd name="connsiteX48" fmla="*/ 746308 w 782674"/>
                <a:gd name="connsiteY48" fmla="*/ 124125 h 704011"/>
                <a:gd name="connsiteX49" fmla="*/ 782235 w 782674"/>
                <a:gd name="connsiteY49" fmla="*/ 110799 h 704011"/>
                <a:gd name="connsiteX50" fmla="*/ 778426 w 782674"/>
                <a:gd name="connsiteY50" fmla="*/ 429235 h 704011"/>
                <a:gd name="connsiteX51" fmla="*/ 696289 w 782674"/>
                <a:gd name="connsiteY51" fmla="*/ 381387 h 704011"/>
                <a:gd name="connsiteX52" fmla="*/ 554611 w 782674"/>
                <a:gd name="connsiteY52" fmla="*/ 548538 h 704011"/>
                <a:gd name="connsiteX53" fmla="*/ 559563 w 782674"/>
                <a:gd name="connsiteY53" fmla="*/ 581536 h 704011"/>
                <a:gd name="connsiteX54" fmla="*/ 501038 w 782674"/>
                <a:gd name="connsiteY54" fmla="*/ 651976 h 704011"/>
                <a:gd name="connsiteX55" fmla="*/ 389194 w 782674"/>
                <a:gd name="connsiteY55" fmla="*/ 477591 h 704011"/>
                <a:gd name="connsiteX56" fmla="*/ 385132 w 782674"/>
                <a:gd name="connsiteY56" fmla="*/ 540796 h 704011"/>
                <a:gd name="connsiteX57" fmla="*/ 511575 w 782674"/>
                <a:gd name="connsiteY57" fmla="*/ 660479 h 704011"/>
                <a:gd name="connsiteX58" fmla="*/ 585207 w 782674"/>
                <a:gd name="connsiteY58" fmla="*/ 602731 h 704011"/>
                <a:gd name="connsiteX59" fmla="*/ 524143 w 782674"/>
                <a:gd name="connsiteY59" fmla="*/ 704011 h 704011"/>
                <a:gd name="connsiteX60" fmla="*/ 431850 w 782674"/>
                <a:gd name="connsiteY60" fmla="*/ 647787 h 704011"/>
                <a:gd name="connsiteX61" fmla="*/ 303248 w 782674"/>
                <a:gd name="connsiteY61" fmla="*/ 483556 h 704011"/>
                <a:gd name="connsiteX62" fmla="*/ 67246 w 782674"/>
                <a:gd name="connsiteY62" fmla="*/ 441800 h 704011"/>
                <a:gd name="connsiteX63" fmla="*/ 2755 w 782674"/>
                <a:gd name="connsiteY63" fmla="*/ 363238 h 704011"/>
                <a:gd name="connsiteX64" fmla="*/ 68897 w 782674"/>
                <a:gd name="connsiteY64" fmla="*/ 292799 h 704011"/>
                <a:gd name="connsiteX65" fmla="*/ 43506 w 782674"/>
                <a:gd name="connsiteY65" fmla="*/ 377072 h 704011"/>
                <a:gd name="connsiteX66" fmla="*/ 132118 w 782674"/>
                <a:gd name="connsiteY66" fmla="*/ 424539 h 704011"/>
                <a:gd name="connsiteX67" fmla="*/ 253103 w 782674"/>
                <a:gd name="connsiteY67" fmla="*/ 425047 h 704011"/>
                <a:gd name="connsiteX68" fmla="*/ 66231 w 782674"/>
                <a:gd name="connsiteY68" fmla="*/ 387733 h 704011"/>
                <a:gd name="connsiteX69" fmla="*/ 123486 w 782674"/>
                <a:gd name="connsiteY69" fmla="*/ 293687 h 704011"/>
                <a:gd name="connsiteX70" fmla="*/ 188231 w 782674"/>
                <a:gd name="connsiteY70" fmla="*/ 91634 h 704011"/>
                <a:gd name="connsiteX71" fmla="*/ 129833 w 782674"/>
                <a:gd name="connsiteY71" fmla="*/ 24368 h 704011"/>
                <a:gd name="connsiteX72" fmla="*/ 189754 w 782674"/>
                <a:gd name="connsiteY72" fmla="*/ 180477 h 704011"/>
                <a:gd name="connsiteX73" fmla="*/ 163729 w 782674"/>
                <a:gd name="connsiteY73" fmla="*/ 345850 h 704011"/>
                <a:gd name="connsiteX74" fmla="*/ 234060 w 782674"/>
                <a:gd name="connsiteY74" fmla="*/ 327067 h 704011"/>
                <a:gd name="connsiteX75" fmla="*/ 228601 w 782674"/>
                <a:gd name="connsiteY75" fmla="*/ 236828 h 704011"/>
                <a:gd name="connsiteX76" fmla="*/ 205877 w 782674"/>
                <a:gd name="connsiteY76" fmla="*/ 283661 h 704011"/>
                <a:gd name="connsiteX77" fmla="*/ 250564 w 782674"/>
                <a:gd name="connsiteY77" fmla="*/ 282899 h 704011"/>
                <a:gd name="connsiteX78" fmla="*/ 160175 w 782674"/>
                <a:gd name="connsiteY78" fmla="*/ 294956 h 704011"/>
                <a:gd name="connsiteX79" fmla="*/ 207654 w 782674"/>
                <a:gd name="connsiteY79" fmla="*/ 176035 h 704011"/>
                <a:gd name="connsiteX80" fmla="*/ 320768 w 782674"/>
                <a:gd name="connsiteY80" fmla="*/ 193549 h 704011"/>
                <a:gd name="connsiteX81" fmla="*/ 313785 w 782674"/>
                <a:gd name="connsiteY81" fmla="*/ 237463 h 704011"/>
                <a:gd name="connsiteX82" fmla="*/ 331051 w 782674"/>
                <a:gd name="connsiteY82" fmla="*/ 192026 h 704011"/>
                <a:gd name="connsiteX83" fmla="*/ 189754 w 782674"/>
                <a:gd name="connsiteY83" fmla="*/ 180477 h 70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2674" h="704011">
                  <a:moveTo>
                    <a:pt x="129833" y="24368"/>
                  </a:moveTo>
                  <a:cubicBezTo>
                    <a:pt x="138847" y="18276"/>
                    <a:pt x="157001" y="6092"/>
                    <a:pt x="166014" y="0"/>
                  </a:cubicBezTo>
                  <a:cubicBezTo>
                    <a:pt x="166141" y="20180"/>
                    <a:pt x="166522" y="40360"/>
                    <a:pt x="166903" y="60667"/>
                  </a:cubicBezTo>
                  <a:cubicBezTo>
                    <a:pt x="180233" y="52036"/>
                    <a:pt x="193563" y="43406"/>
                    <a:pt x="206766" y="34902"/>
                  </a:cubicBezTo>
                  <a:cubicBezTo>
                    <a:pt x="202957" y="47848"/>
                    <a:pt x="199148" y="60920"/>
                    <a:pt x="195340" y="73993"/>
                  </a:cubicBezTo>
                  <a:cubicBezTo>
                    <a:pt x="216668" y="69424"/>
                    <a:pt x="237995" y="65236"/>
                    <a:pt x="259450" y="61174"/>
                  </a:cubicBezTo>
                  <a:cubicBezTo>
                    <a:pt x="250183" y="86304"/>
                    <a:pt x="240662" y="111307"/>
                    <a:pt x="231775" y="136563"/>
                  </a:cubicBezTo>
                  <a:cubicBezTo>
                    <a:pt x="250818" y="137071"/>
                    <a:pt x="269733" y="137579"/>
                    <a:pt x="288649" y="138086"/>
                  </a:cubicBezTo>
                  <a:cubicBezTo>
                    <a:pt x="288141" y="126918"/>
                    <a:pt x="287126" y="104707"/>
                    <a:pt x="286618" y="93538"/>
                  </a:cubicBezTo>
                  <a:cubicBezTo>
                    <a:pt x="297155" y="93284"/>
                    <a:pt x="318102" y="92904"/>
                    <a:pt x="328639" y="92650"/>
                  </a:cubicBezTo>
                  <a:cubicBezTo>
                    <a:pt x="326480" y="111434"/>
                    <a:pt x="324449" y="130217"/>
                    <a:pt x="322291" y="149001"/>
                  </a:cubicBezTo>
                  <a:cubicBezTo>
                    <a:pt x="328004" y="144051"/>
                    <a:pt x="339303" y="134279"/>
                    <a:pt x="344888" y="129456"/>
                  </a:cubicBezTo>
                  <a:cubicBezTo>
                    <a:pt x="380054" y="136817"/>
                    <a:pt x="415854" y="139990"/>
                    <a:pt x="451654" y="140498"/>
                  </a:cubicBezTo>
                  <a:cubicBezTo>
                    <a:pt x="432611" y="182507"/>
                    <a:pt x="386147" y="183142"/>
                    <a:pt x="353140" y="207002"/>
                  </a:cubicBezTo>
                  <a:cubicBezTo>
                    <a:pt x="365074" y="209287"/>
                    <a:pt x="388940" y="213729"/>
                    <a:pt x="400874" y="215887"/>
                  </a:cubicBezTo>
                  <a:cubicBezTo>
                    <a:pt x="393130" y="232005"/>
                    <a:pt x="385513" y="248124"/>
                    <a:pt x="378022" y="264369"/>
                  </a:cubicBezTo>
                  <a:cubicBezTo>
                    <a:pt x="360503" y="270842"/>
                    <a:pt x="342984" y="277442"/>
                    <a:pt x="325592" y="284042"/>
                  </a:cubicBezTo>
                  <a:cubicBezTo>
                    <a:pt x="339556" y="293433"/>
                    <a:pt x="353140" y="303333"/>
                    <a:pt x="366597" y="313740"/>
                  </a:cubicBezTo>
                  <a:cubicBezTo>
                    <a:pt x="362662" y="343566"/>
                    <a:pt x="343492" y="365903"/>
                    <a:pt x="315309" y="376057"/>
                  </a:cubicBezTo>
                  <a:cubicBezTo>
                    <a:pt x="319244" y="366284"/>
                    <a:pt x="327242" y="346612"/>
                    <a:pt x="331178" y="336839"/>
                  </a:cubicBezTo>
                  <a:cubicBezTo>
                    <a:pt x="327242" y="334809"/>
                    <a:pt x="319371" y="330874"/>
                    <a:pt x="315436" y="328843"/>
                  </a:cubicBezTo>
                  <a:cubicBezTo>
                    <a:pt x="308834" y="353973"/>
                    <a:pt x="302360" y="379103"/>
                    <a:pt x="296266" y="404359"/>
                  </a:cubicBezTo>
                  <a:cubicBezTo>
                    <a:pt x="312389" y="405248"/>
                    <a:pt x="328512" y="406136"/>
                    <a:pt x="344507" y="407024"/>
                  </a:cubicBezTo>
                  <a:cubicBezTo>
                    <a:pt x="354410" y="422762"/>
                    <a:pt x="364312" y="438373"/>
                    <a:pt x="374341" y="454111"/>
                  </a:cubicBezTo>
                  <a:cubicBezTo>
                    <a:pt x="393130" y="432789"/>
                    <a:pt x="410268" y="410071"/>
                    <a:pt x="424741" y="385576"/>
                  </a:cubicBezTo>
                  <a:cubicBezTo>
                    <a:pt x="412172" y="395729"/>
                    <a:pt x="399731" y="406136"/>
                    <a:pt x="387290" y="416670"/>
                  </a:cubicBezTo>
                  <a:cubicBezTo>
                    <a:pt x="380435" y="384687"/>
                    <a:pt x="396684" y="358923"/>
                    <a:pt x="419789" y="338362"/>
                  </a:cubicBezTo>
                  <a:cubicBezTo>
                    <a:pt x="432738" y="347881"/>
                    <a:pt x="445815" y="357273"/>
                    <a:pt x="458890" y="366665"/>
                  </a:cubicBezTo>
                  <a:cubicBezTo>
                    <a:pt x="451527" y="331001"/>
                    <a:pt x="451273" y="293941"/>
                    <a:pt x="475267" y="264115"/>
                  </a:cubicBezTo>
                  <a:cubicBezTo>
                    <a:pt x="489739" y="276046"/>
                    <a:pt x="504085" y="287849"/>
                    <a:pt x="518684" y="299652"/>
                  </a:cubicBezTo>
                  <a:cubicBezTo>
                    <a:pt x="508401" y="260562"/>
                    <a:pt x="493675" y="218425"/>
                    <a:pt x="520589" y="182380"/>
                  </a:cubicBezTo>
                  <a:cubicBezTo>
                    <a:pt x="536838" y="212333"/>
                    <a:pt x="555881" y="240763"/>
                    <a:pt x="580129" y="264877"/>
                  </a:cubicBezTo>
                  <a:cubicBezTo>
                    <a:pt x="580002" y="273127"/>
                    <a:pt x="579621" y="289626"/>
                    <a:pt x="579494" y="297875"/>
                  </a:cubicBezTo>
                  <a:cubicBezTo>
                    <a:pt x="592189" y="286580"/>
                    <a:pt x="604757" y="275157"/>
                    <a:pt x="617579" y="263989"/>
                  </a:cubicBezTo>
                  <a:cubicBezTo>
                    <a:pt x="626847" y="276300"/>
                    <a:pt x="636114" y="288737"/>
                    <a:pt x="645381" y="301175"/>
                  </a:cubicBezTo>
                  <a:cubicBezTo>
                    <a:pt x="630655" y="308917"/>
                    <a:pt x="615929" y="316786"/>
                    <a:pt x="601330" y="324655"/>
                  </a:cubicBezTo>
                  <a:cubicBezTo>
                    <a:pt x="615548" y="335443"/>
                    <a:pt x="622403" y="370472"/>
                    <a:pt x="645762" y="359304"/>
                  </a:cubicBezTo>
                  <a:cubicBezTo>
                    <a:pt x="659219" y="344200"/>
                    <a:pt x="669502" y="326178"/>
                    <a:pt x="685371" y="313106"/>
                  </a:cubicBezTo>
                  <a:cubicBezTo>
                    <a:pt x="694131" y="333666"/>
                    <a:pt x="700224" y="355115"/>
                    <a:pt x="706191" y="376564"/>
                  </a:cubicBezTo>
                  <a:cubicBezTo>
                    <a:pt x="711269" y="372249"/>
                    <a:pt x="721425" y="363746"/>
                    <a:pt x="726503" y="359430"/>
                  </a:cubicBezTo>
                  <a:cubicBezTo>
                    <a:pt x="723203" y="383672"/>
                    <a:pt x="738691" y="408548"/>
                    <a:pt x="762303" y="387352"/>
                  </a:cubicBezTo>
                  <a:cubicBezTo>
                    <a:pt x="767001" y="354227"/>
                    <a:pt x="764716" y="320848"/>
                    <a:pt x="763954" y="287722"/>
                  </a:cubicBezTo>
                  <a:cubicBezTo>
                    <a:pt x="752020" y="290260"/>
                    <a:pt x="740087" y="292926"/>
                    <a:pt x="728154" y="295591"/>
                  </a:cubicBezTo>
                  <a:cubicBezTo>
                    <a:pt x="731581" y="284803"/>
                    <a:pt x="735009" y="274142"/>
                    <a:pt x="738564" y="263354"/>
                  </a:cubicBezTo>
                  <a:cubicBezTo>
                    <a:pt x="725488" y="257389"/>
                    <a:pt x="712412" y="251424"/>
                    <a:pt x="699463" y="245458"/>
                  </a:cubicBezTo>
                  <a:cubicBezTo>
                    <a:pt x="708095" y="225405"/>
                    <a:pt x="719140" y="206368"/>
                    <a:pt x="737294" y="193422"/>
                  </a:cubicBezTo>
                  <a:cubicBezTo>
                    <a:pt x="734501" y="210175"/>
                    <a:pt x="731581" y="227055"/>
                    <a:pt x="728662" y="243808"/>
                  </a:cubicBezTo>
                  <a:cubicBezTo>
                    <a:pt x="735898" y="241905"/>
                    <a:pt x="750497" y="237970"/>
                    <a:pt x="757860" y="236067"/>
                  </a:cubicBezTo>
                  <a:cubicBezTo>
                    <a:pt x="766239" y="198372"/>
                    <a:pt x="760907" y="159408"/>
                    <a:pt x="746308" y="124125"/>
                  </a:cubicBezTo>
                  <a:cubicBezTo>
                    <a:pt x="758241" y="119683"/>
                    <a:pt x="770174" y="115241"/>
                    <a:pt x="782235" y="110799"/>
                  </a:cubicBezTo>
                  <a:cubicBezTo>
                    <a:pt x="781092" y="216902"/>
                    <a:pt x="785789" y="323259"/>
                    <a:pt x="778426" y="429235"/>
                  </a:cubicBezTo>
                  <a:cubicBezTo>
                    <a:pt x="744657" y="426570"/>
                    <a:pt x="703906" y="422382"/>
                    <a:pt x="696289" y="381387"/>
                  </a:cubicBezTo>
                  <a:cubicBezTo>
                    <a:pt x="653253" y="440404"/>
                    <a:pt x="610470" y="500690"/>
                    <a:pt x="554611" y="548538"/>
                  </a:cubicBezTo>
                  <a:cubicBezTo>
                    <a:pt x="555754" y="556787"/>
                    <a:pt x="558293" y="573287"/>
                    <a:pt x="559563" y="581536"/>
                  </a:cubicBezTo>
                  <a:cubicBezTo>
                    <a:pt x="541409" y="606031"/>
                    <a:pt x="521858" y="629511"/>
                    <a:pt x="501038" y="651976"/>
                  </a:cubicBezTo>
                  <a:cubicBezTo>
                    <a:pt x="450512" y="605650"/>
                    <a:pt x="380815" y="554756"/>
                    <a:pt x="389194" y="477591"/>
                  </a:cubicBezTo>
                  <a:cubicBezTo>
                    <a:pt x="383101" y="497897"/>
                    <a:pt x="368501" y="521377"/>
                    <a:pt x="385132" y="540796"/>
                  </a:cubicBezTo>
                  <a:cubicBezTo>
                    <a:pt x="418647" y="587628"/>
                    <a:pt x="457748" y="636492"/>
                    <a:pt x="511575" y="660479"/>
                  </a:cubicBezTo>
                  <a:cubicBezTo>
                    <a:pt x="544836" y="656798"/>
                    <a:pt x="558166" y="618723"/>
                    <a:pt x="585207" y="602731"/>
                  </a:cubicBezTo>
                  <a:cubicBezTo>
                    <a:pt x="605011" y="647279"/>
                    <a:pt x="565910" y="693350"/>
                    <a:pt x="524143" y="704011"/>
                  </a:cubicBezTo>
                  <a:cubicBezTo>
                    <a:pt x="485931" y="704011"/>
                    <a:pt x="457621" y="672155"/>
                    <a:pt x="431850" y="647787"/>
                  </a:cubicBezTo>
                  <a:cubicBezTo>
                    <a:pt x="386020" y="595624"/>
                    <a:pt x="337017" y="544857"/>
                    <a:pt x="303248" y="483556"/>
                  </a:cubicBezTo>
                  <a:cubicBezTo>
                    <a:pt x="223142" y="480510"/>
                    <a:pt x="143925" y="464645"/>
                    <a:pt x="67246" y="441800"/>
                  </a:cubicBezTo>
                  <a:cubicBezTo>
                    <a:pt x="33096" y="431774"/>
                    <a:pt x="-11590" y="405882"/>
                    <a:pt x="2755" y="363238"/>
                  </a:cubicBezTo>
                  <a:cubicBezTo>
                    <a:pt x="3136" y="324528"/>
                    <a:pt x="34493" y="301556"/>
                    <a:pt x="68897" y="292799"/>
                  </a:cubicBezTo>
                  <a:cubicBezTo>
                    <a:pt x="59121" y="320340"/>
                    <a:pt x="45030" y="347246"/>
                    <a:pt x="43506" y="377072"/>
                  </a:cubicBezTo>
                  <a:cubicBezTo>
                    <a:pt x="63184" y="406517"/>
                    <a:pt x="100127" y="415020"/>
                    <a:pt x="132118" y="424539"/>
                  </a:cubicBezTo>
                  <a:cubicBezTo>
                    <a:pt x="171346" y="433931"/>
                    <a:pt x="215271" y="444973"/>
                    <a:pt x="253103" y="425047"/>
                  </a:cubicBezTo>
                  <a:cubicBezTo>
                    <a:pt x="189754" y="425681"/>
                    <a:pt x="119550" y="426697"/>
                    <a:pt x="66231" y="387733"/>
                  </a:cubicBezTo>
                  <a:cubicBezTo>
                    <a:pt x="66485" y="349277"/>
                    <a:pt x="85527" y="308029"/>
                    <a:pt x="123486" y="293687"/>
                  </a:cubicBezTo>
                  <a:cubicBezTo>
                    <a:pt x="132118" y="222867"/>
                    <a:pt x="162714" y="157632"/>
                    <a:pt x="188231" y="91634"/>
                  </a:cubicBezTo>
                  <a:cubicBezTo>
                    <a:pt x="161825" y="80466"/>
                    <a:pt x="112187" y="61682"/>
                    <a:pt x="129833" y="24368"/>
                  </a:cubicBezTo>
                  <a:moveTo>
                    <a:pt x="189754" y="180477"/>
                  </a:moveTo>
                  <a:cubicBezTo>
                    <a:pt x="154208" y="226421"/>
                    <a:pt x="141005" y="290895"/>
                    <a:pt x="163729" y="345850"/>
                  </a:cubicBezTo>
                  <a:cubicBezTo>
                    <a:pt x="186961" y="340647"/>
                    <a:pt x="222507" y="354354"/>
                    <a:pt x="234060" y="327067"/>
                  </a:cubicBezTo>
                  <a:cubicBezTo>
                    <a:pt x="247644" y="297748"/>
                    <a:pt x="272145" y="250916"/>
                    <a:pt x="228601" y="236828"/>
                  </a:cubicBezTo>
                  <a:cubicBezTo>
                    <a:pt x="220984" y="252312"/>
                    <a:pt x="213367" y="267923"/>
                    <a:pt x="205877" y="283661"/>
                  </a:cubicBezTo>
                  <a:cubicBezTo>
                    <a:pt x="217049" y="283407"/>
                    <a:pt x="239392" y="283026"/>
                    <a:pt x="250564" y="282899"/>
                  </a:cubicBezTo>
                  <a:cubicBezTo>
                    <a:pt x="231013" y="311075"/>
                    <a:pt x="178963" y="339378"/>
                    <a:pt x="160175" y="294956"/>
                  </a:cubicBezTo>
                  <a:cubicBezTo>
                    <a:pt x="157889" y="253074"/>
                    <a:pt x="167792" y="197611"/>
                    <a:pt x="207654" y="176035"/>
                  </a:cubicBezTo>
                  <a:cubicBezTo>
                    <a:pt x="246120" y="174766"/>
                    <a:pt x="283317" y="186061"/>
                    <a:pt x="320768" y="193549"/>
                  </a:cubicBezTo>
                  <a:cubicBezTo>
                    <a:pt x="318990" y="204591"/>
                    <a:pt x="315563" y="226548"/>
                    <a:pt x="313785" y="237463"/>
                  </a:cubicBezTo>
                  <a:cubicBezTo>
                    <a:pt x="319625" y="222360"/>
                    <a:pt x="325338" y="207129"/>
                    <a:pt x="331051" y="192026"/>
                  </a:cubicBezTo>
                  <a:cubicBezTo>
                    <a:pt x="285856" y="181238"/>
                    <a:pt x="234822" y="157505"/>
                    <a:pt x="189754" y="18047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任意多边形: 形状 105"/>
            <p:cNvSpPr/>
            <p:nvPr/>
          </p:nvSpPr>
          <p:spPr>
            <a:xfrm>
              <a:off x="8306" y="5997"/>
              <a:ext cx="241" cy="349"/>
            </a:xfrm>
            <a:custGeom>
              <a:avLst/>
              <a:gdLst>
                <a:gd name="connsiteX0" fmla="*/ 15259 w 153309"/>
                <a:gd name="connsiteY0" fmla="*/ 82623 h 221424"/>
                <a:gd name="connsiteX1" fmla="*/ 145638 w 153309"/>
                <a:gd name="connsiteY1" fmla="*/ 0 h 221424"/>
                <a:gd name="connsiteX2" fmla="*/ 151224 w 153309"/>
                <a:gd name="connsiteY2" fmla="*/ 137832 h 221424"/>
                <a:gd name="connsiteX3" fmla="*/ 108695 w 153309"/>
                <a:gd name="connsiteY3" fmla="*/ 197611 h 221424"/>
                <a:gd name="connsiteX4" fmla="*/ 90541 w 153309"/>
                <a:gd name="connsiteY4" fmla="*/ 58382 h 221424"/>
                <a:gd name="connsiteX5" fmla="*/ 69340 w 153309"/>
                <a:gd name="connsiteY5" fmla="*/ 148493 h 221424"/>
                <a:gd name="connsiteX6" fmla="*/ 46997 w 153309"/>
                <a:gd name="connsiteY6" fmla="*/ 171085 h 221424"/>
                <a:gd name="connsiteX7" fmla="*/ 85590 w 153309"/>
                <a:gd name="connsiteY7" fmla="*/ 166008 h 221424"/>
                <a:gd name="connsiteX8" fmla="*/ 81655 w 153309"/>
                <a:gd name="connsiteY8" fmla="*/ 217791 h 221424"/>
                <a:gd name="connsiteX9" fmla="*/ 15259 w 153309"/>
                <a:gd name="connsiteY9" fmla="*/ 82623 h 2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09" h="221424">
                  <a:moveTo>
                    <a:pt x="15259" y="82623"/>
                  </a:moveTo>
                  <a:cubicBezTo>
                    <a:pt x="51186" y="44929"/>
                    <a:pt x="101459" y="26018"/>
                    <a:pt x="145638" y="0"/>
                  </a:cubicBezTo>
                  <a:cubicBezTo>
                    <a:pt x="133451" y="45944"/>
                    <a:pt x="140052" y="92523"/>
                    <a:pt x="151224" y="137832"/>
                  </a:cubicBezTo>
                  <a:cubicBezTo>
                    <a:pt x="162269" y="168293"/>
                    <a:pt x="126722" y="181619"/>
                    <a:pt x="108695" y="197611"/>
                  </a:cubicBezTo>
                  <a:cubicBezTo>
                    <a:pt x="84321" y="154839"/>
                    <a:pt x="76577" y="105849"/>
                    <a:pt x="90541" y="58382"/>
                  </a:cubicBezTo>
                  <a:cubicBezTo>
                    <a:pt x="66167" y="82623"/>
                    <a:pt x="67055" y="116383"/>
                    <a:pt x="69340" y="148493"/>
                  </a:cubicBezTo>
                  <a:cubicBezTo>
                    <a:pt x="61850" y="155982"/>
                    <a:pt x="54487" y="163597"/>
                    <a:pt x="46997" y="171085"/>
                  </a:cubicBezTo>
                  <a:cubicBezTo>
                    <a:pt x="56645" y="169816"/>
                    <a:pt x="75942" y="167277"/>
                    <a:pt x="85590" y="166008"/>
                  </a:cubicBezTo>
                  <a:cubicBezTo>
                    <a:pt x="84575" y="178954"/>
                    <a:pt x="82670" y="204845"/>
                    <a:pt x="81655" y="217791"/>
                  </a:cubicBezTo>
                  <a:cubicBezTo>
                    <a:pt x="3834" y="242793"/>
                    <a:pt x="-18510" y="132375"/>
                    <a:pt x="15259" y="826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任意多边形: 形状 106"/>
            <p:cNvSpPr/>
            <p:nvPr/>
          </p:nvSpPr>
          <p:spPr>
            <a:xfrm>
              <a:off x="9613" y="6016"/>
              <a:ext cx="1219" cy="1010"/>
            </a:xfrm>
            <a:custGeom>
              <a:avLst/>
              <a:gdLst>
                <a:gd name="connsiteX0" fmla="*/ 516691 w 773993"/>
                <a:gd name="connsiteY0" fmla="*/ 0 h 641273"/>
                <a:gd name="connsiteX1" fmla="*/ 584737 w 773993"/>
                <a:gd name="connsiteY1" fmla="*/ 26526 h 641273"/>
                <a:gd name="connsiteX2" fmla="*/ 652275 w 773993"/>
                <a:gd name="connsiteY2" fmla="*/ 220710 h 641273"/>
                <a:gd name="connsiteX3" fmla="*/ 637802 w 773993"/>
                <a:gd name="connsiteY3" fmla="*/ 227183 h 641273"/>
                <a:gd name="connsiteX4" fmla="*/ 589688 w 773993"/>
                <a:gd name="connsiteY4" fmla="*/ 105342 h 641273"/>
                <a:gd name="connsiteX5" fmla="*/ 456516 w 773993"/>
                <a:gd name="connsiteY5" fmla="*/ 122222 h 641273"/>
                <a:gd name="connsiteX6" fmla="*/ 582832 w 773993"/>
                <a:gd name="connsiteY6" fmla="*/ 116510 h 641273"/>
                <a:gd name="connsiteX7" fmla="*/ 623838 w 773993"/>
                <a:gd name="connsiteY7" fmla="*/ 231117 h 641273"/>
                <a:gd name="connsiteX8" fmla="*/ 528751 w 773993"/>
                <a:gd name="connsiteY8" fmla="*/ 231498 h 641273"/>
                <a:gd name="connsiteX9" fmla="*/ 549444 w 773993"/>
                <a:gd name="connsiteY9" fmla="*/ 281122 h 641273"/>
                <a:gd name="connsiteX10" fmla="*/ 611904 w 773993"/>
                <a:gd name="connsiteY10" fmla="*/ 279853 h 641273"/>
                <a:gd name="connsiteX11" fmla="*/ 627265 w 773993"/>
                <a:gd name="connsiteY11" fmla="*/ 238986 h 641273"/>
                <a:gd name="connsiteX12" fmla="*/ 676395 w 773993"/>
                <a:gd name="connsiteY12" fmla="*/ 236194 h 641273"/>
                <a:gd name="connsiteX13" fmla="*/ 709656 w 773993"/>
                <a:gd name="connsiteY13" fmla="*/ 328589 h 641273"/>
                <a:gd name="connsiteX14" fmla="*/ 518595 w 773993"/>
                <a:gd name="connsiteY14" fmla="*/ 347500 h 641273"/>
                <a:gd name="connsiteX15" fmla="*/ 625615 w 773993"/>
                <a:gd name="connsiteY15" fmla="*/ 364888 h 641273"/>
                <a:gd name="connsiteX16" fmla="*/ 730730 w 773993"/>
                <a:gd name="connsiteY16" fmla="*/ 318309 h 641273"/>
                <a:gd name="connsiteX17" fmla="*/ 711434 w 773993"/>
                <a:gd name="connsiteY17" fmla="*/ 227944 h 641273"/>
                <a:gd name="connsiteX18" fmla="*/ 738220 w 773993"/>
                <a:gd name="connsiteY18" fmla="*/ 362096 h 641273"/>
                <a:gd name="connsiteX19" fmla="*/ 474162 w 773993"/>
                <a:gd name="connsiteY19" fmla="*/ 414767 h 641273"/>
                <a:gd name="connsiteX20" fmla="*/ 334008 w 773993"/>
                <a:gd name="connsiteY20" fmla="*/ 594989 h 641273"/>
                <a:gd name="connsiteX21" fmla="*/ 245523 w 773993"/>
                <a:gd name="connsiteY21" fmla="*/ 640426 h 641273"/>
                <a:gd name="connsiteX22" fmla="*/ 192331 w 773993"/>
                <a:gd name="connsiteY22" fmla="*/ 540542 h 641273"/>
                <a:gd name="connsiteX23" fmla="*/ 257584 w 773993"/>
                <a:gd name="connsiteY23" fmla="*/ 604127 h 641273"/>
                <a:gd name="connsiteX24" fmla="*/ 394183 w 773993"/>
                <a:gd name="connsiteY24" fmla="*/ 477971 h 641273"/>
                <a:gd name="connsiteX25" fmla="*/ 393929 w 773993"/>
                <a:gd name="connsiteY25" fmla="*/ 416290 h 641273"/>
                <a:gd name="connsiteX26" fmla="*/ 281831 w 773993"/>
                <a:gd name="connsiteY26" fmla="*/ 577856 h 641273"/>
                <a:gd name="connsiteX27" fmla="*/ 222672 w 773993"/>
                <a:gd name="connsiteY27" fmla="*/ 484571 h 641273"/>
                <a:gd name="connsiteX28" fmla="*/ 79852 w 773993"/>
                <a:gd name="connsiteY28" fmla="*/ 318690 h 641273"/>
                <a:gd name="connsiteX29" fmla="*/ 1143 w 773993"/>
                <a:gd name="connsiteY29" fmla="*/ 368822 h 641273"/>
                <a:gd name="connsiteX30" fmla="*/ 0 w 773993"/>
                <a:gd name="connsiteY30" fmla="*/ 51528 h 641273"/>
                <a:gd name="connsiteX31" fmla="*/ 29453 w 773993"/>
                <a:gd name="connsiteY31" fmla="*/ 61301 h 641273"/>
                <a:gd name="connsiteX32" fmla="*/ 18027 w 773993"/>
                <a:gd name="connsiteY32" fmla="*/ 173877 h 641273"/>
                <a:gd name="connsiteX33" fmla="*/ 47480 w 773993"/>
                <a:gd name="connsiteY33" fmla="*/ 182634 h 641273"/>
                <a:gd name="connsiteX34" fmla="*/ 44306 w 773993"/>
                <a:gd name="connsiteY34" fmla="*/ 129964 h 641273"/>
                <a:gd name="connsiteX35" fmla="*/ 71346 w 773993"/>
                <a:gd name="connsiteY35" fmla="*/ 175527 h 641273"/>
                <a:gd name="connsiteX36" fmla="*/ 43036 w 773993"/>
                <a:gd name="connsiteY36" fmla="*/ 232767 h 641273"/>
                <a:gd name="connsiteX37" fmla="*/ 14092 w 773993"/>
                <a:gd name="connsiteY37" fmla="*/ 226167 h 641273"/>
                <a:gd name="connsiteX38" fmla="*/ 14346 w 773993"/>
                <a:gd name="connsiteY38" fmla="*/ 331509 h 641273"/>
                <a:gd name="connsiteX39" fmla="*/ 52812 w 773993"/>
                <a:gd name="connsiteY39" fmla="*/ 330239 h 641273"/>
                <a:gd name="connsiteX40" fmla="*/ 44433 w 773993"/>
                <a:gd name="connsiteY40" fmla="*/ 293306 h 641273"/>
                <a:gd name="connsiteX41" fmla="*/ 68554 w 773993"/>
                <a:gd name="connsiteY41" fmla="*/ 311075 h 641273"/>
                <a:gd name="connsiteX42" fmla="*/ 96864 w 773993"/>
                <a:gd name="connsiteY42" fmla="*/ 247235 h 641273"/>
                <a:gd name="connsiteX43" fmla="*/ 133426 w 773993"/>
                <a:gd name="connsiteY43" fmla="*/ 302191 h 641273"/>
                <a:gd name="connsiteX44" fmla="*/ 172400 w 773993"/>
                <a:gd name="connsiteY44" fmla="*/ 251170 h 641273"/>
                <a:gd name="connsiteX45" fmla="*/ 130633 w 773993"/>
                <a:gd name="connsiteY45" fmla="*/ 243047 h 641273"/>
                <a:gd name="connsiteX46" fmla="*/ 159451 w 773993"/>
                <a:gd name="connsiteY46" fmla="*/ 202560 h 641273"/>
                <a:gd name="connsiteX47" fmla="*/ 191569 w 773993"/>
                <a:gd name="connsiteY47" fmla="*/ 231244 h 641273"/>
                <a:gd name="connsiteX48" fmla="*/ 255299 w 773993"/>
                <a:gd name="connsiteY48" fmla="*/ 122856 h 641273"/>
                <a:gd name="connsiteX49" fmla="*/ 278531 w 773993"/>
                <a:gd name="connsiteY49" fmla="*/ 171593 h 641273"/>
                <a:gd name="connsiteX50" fmla="*/ 267613 w 773993"/>
                <a:gd name="connsiteY50" fmla="*/ 240509 h 641273"/>
                <a:gd name="connsiteX51" fmla="*/ 294907 w 773993"/>
                <a:gd name="connsiteY51" fmla="*/ 200657 h 641273"/>
                <a:gd name="connsiteX52" fmla="*/ 327788 w 773993"/>
                <a:gd name="connsiteY52" fmla="*/ 247870 h 641273"/>
                <a:gd name="connsiteX53" fmla="*/ 320805 w 773993"/>
                <a:gd name="connsiteY53" fmla="*/ 302318 h 641273"/>
                <a:gd name="connsiteX54" fmla="*/ 357875 w 773993"/>
                <a:gd name="connsiteY54" fmla="*/ 276680 h 641273"/>
                <a:gd name="connsiteX55" fmla="*/ 396849 w 773993"/>
                <a:gd name="connsiteY55" fmla="*/ 341281 h 641273"/>
                <a:gd name="connsiteX56" fmla="*/ 353813 w 773993"/>
                <a:gd name="connsiteY56" fmla="*/ 319705 h 641273"/>
                <a:gd name="connsiteX57" fmla="*/ 399388 w 773993"/>
                <a:gd name="connsiteY57" fmla="*/ 389637 h 641273"/>
                <a:gd name="connsiteX58" fmla="*/ 434300 w 773993"/>
                <a:gd name="connsiteY58" fmla="*/ 345343 h 641273"/>
                <a:gd name="connsiteX59" fmla="*/ 483176 w 773993"/>
                <a:gd name="connsiteY59" fmla="*/ 341535 h 641273"/>
                <a:gd name="connsiteX60" fmla="*/ 450930 w 773993"/>
                <a:gd name="connsiteY60" fmla="*/ 259039 h 641273"/>
                <a:gd name="connsiteX61" fmla="*/ 455247 w 773993"/>
                <a:gd name="connsiteY61" fmla="*/ 310186 h 641273"/>
                <a:gd name="connsiteX62" fmla="*/ 410052 w 773993"/>
                <a:gd name="connsiteY62" fmla="*/ 248505 h 641273"/>
                <a:gd name="connsiteX63" fmla="*/ 454993 w 773993"/>
                <a:gd name="connsiteY63" fmla="*/ 217917 h 641273"/>
                <a:gd name="connsiteX64" fmla="*/ 379203 w 773993"/>
                <a:gd name="connsiteY64" fmla="*/ 150270 h 641273"/>
                <a:gd name="connsiteX65" fmla="*/ 428079 w 773993"/>
                <a:gd name="connsiteY65" fmla="*/ 141894 h 641273"/>
                <a:gd name="connsiteX66" fmla="*/ 328549 w 773993"/>
                <a:gd name="connsiteY66" fmla="*/ 78562 h 641273"/>
                <a:gd name="connsiteX67" fmla="*/ 423890 w 773993"/>
                <a:gd name="connsiteY67" fmla="*/ 66124 h 641273"/>
                <a:gd name="connsiteX68" fmla="*/ 455754 w 773993"/>
                <a:gd name="connsiteY68" fmla="*/ 75389 h 641273"/>
                <a:gd name="connsiteX69" fmla="*/ 449280 w 773993"/>
                <a:gd name="connsiteY69" fmla="*/ 29191 h 641273"/>
                <a:gd name="connsiteX70" fmla="*/ 492316 w 773993"/>
                <a:gd name="connsiteY70" fmla="*/ 28049 h 641273"/>
                <a:gd name="connsiteX71" fmla="*/ 486604 w 773993"/>
                <a:gd name="connsiteY71" fmla="*/ 73231 h 641273"/>
                <a:gd name="connsiteX72" fmla="*/ 545382 w 773993"/>
                <a:gd name="connsiteY72" fmla="*/ 62570 h 641273"/>
                <a:gd name="connsiteX73" fmla="*/ 516691 w 773993"/>
                <a:gd name="connsiteY73" fmla="*/ 0 h 641273"/>
                <a:gd name="connsiteX74" fmla="*/ 516437 w 773993"/>
                <a:gd name="connsiteY74" fmla="*/ 183396 h 641273"/>
                <a:gd name="connsiteX75" fmla="*/ 522912 w 773993"/>
                <a:gd name="connsiteY75" fmla="*/ 221471 h 641273"/>
                <a:gd name="connsiteX76" fmla="*/ 570137 w 773993"/>
                <a:gd name="connsiteY76" fmla="*/ 219060 h 641273"/>
                <a:gd name="connsiteX77" fmla="*/ 558077 w 773993"/>
                <a:gd name="connsiteY77" fmla="*/ 177177 h 641273"/>
                <a:gd name="connsiteX78" fmla="*/ 516437 w 773993"/>
                <a:gd name="connsiteY78" fmla="*/ 183396 h 641273"/>
                <a:gd name="connsiteX79" fmla="*/ 236764 w 773993"/>
                <a:gd name="connsiteY79" fmla="*/ 340774 h 641273"/>
                <a:gd name="connsiteX80" fmla="*/ 253775 w 773993"/>
                <a:gd name="connsiteY80" fmla="*/ 405629 h 641273"/>
                <a:gd name="connsiteX81" fmla="*/ 286656 w 773993"/>
                <a:gd name="connsiteY81" fmla="*/ 374153 h 641273"/>
                <a:gd name="connsiteX82" fmla="*/ 267740 w 773993"/>
                <a:gd name="connsiteY82" fmla="*/ 442181 h 641273"/>
                <a:gd name="connsiteX83" fmla="*/ 216706 w 773993"/>
                <a:gd name="connsiteY83" fmla="*/ 451827 h 641273"/>
                <a:gd name="connsiteX84" fmla="*/ 289702 w 773993"/>
                <a:gd name="connsiteY84" fmla="*/ 476956 h 641273"/>
                <a:gd name="connsiteX85" fmla="*/ 317632 w 773993"/>
                <a:gd name="connsiteY85" fmla="*/ 416797 h 641273"/>
                <a:gd name="connsiteX86" fmla="*/ 236764 w 773993"/>
                <a:gd name="connsiteY86" fmla="*/ 340774 h 641273"/>
                <a:gd name="connsiteX87" fmla="*/ 351147 w 773993"/>
                <a:gd name="connsiteY87" fmla="*/ 422762 h 641273"/>
                <a:gd name="connsiteX88" fmla="*/ 337944 w 773993"/>
                <a:gd name="connsiteY88" fmla="*/ 475560 h 641273"/>
                <a:gd name="connsiteX89" fmla="*/ 351147 w 773993"/>
                <a:gd name="connsiteY89" fmla="*/ 422762 h 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73993" h="641273">
                  <a:moveTo>
                    <a:pt x="516691" y="0"/>
                  </a:moveTo>
                  <a:cubicBezTo>
                    <a:pt x="540558" y="3300"/>
                    <a:pt x="575596" y="-3300"/>
                    <a:pt x="584737" y="26526"/>
                  </a:cubicBezTo>
                  <a:cubicBezTo>
                    <a:pt x="613047" y="88842"/>
                    <a:pt x="638183" y="153443"/>
                    <a:pt x="652275" y="220710"/>
                  </a:cubicBezTo>
                  <a:cubicBezTo>
                    <a:pt x="648720" y="222233"/>
                    <a:pt x="641357" y="225533"/>
                    <a:pt x="637802" y="227183"/>
                  </a:cubicBezTo>
                  <a:cubicBezTo>
                    <a:pt x="611396" y="194818"/>
                    <a:pt x="611777" y="143036"/>
                    <a:pt x="589688" y="105342"/>
                  </a:cubicBezTo>
                  <a:cubicBezTo>
                    <a:pt x="544747" y="103565"/>
                    <a:pt x="498791" y="104707"/>
                    <a:pt x="456516" y="122222"/>
                  </a:cubicBezTo>
                  <a:cubicBezTo>
                    <a:pt x="498537" y="122729"/>
                    <a:pt x="541573" y="107118"/>
                    <a:pt x="582832" y="116510"/>
                  </a:cubicBezTo>
                  <a:cubicBezTo>
                    <a:pt x="606065" y="150524"/>
                    <a:pt x="612412" y="192280"/>
                    <a:pt x="623838" y="231117"/>
                  </a:cubicBezTo>
                  <a:cubicBezTo>
                    <a:pt x="594385" y="255485"/>
                    <a:pt x="560108" y="246093"/>
                    <a:pt x="528751" y="231498"/>
                  </a:cubicBezTo>
                  <a:cubicBezTo>
                    <a:pt x="535607" y="247997"/>
                    <a:pt x="542589" y="264496"/>
                    <a:pt x="549444" y="281122"/>
                  </a:cubicBezTo>
                  <a:cubicBezTo>
                    <a:pt x="570137" y="280742"/>
                    <a:pt x="591084" y="280361"/>
                    <a:pt x="611904" y="279853"/>
                  </a:cubicBezTo>
                  <a:cubicBezTo>
                    <a:pt x="614570" y="265004"/>
                    <a:pt x="619648" y="251424"/>
                    <a:pt x="627265" y="238986"/>
                  </a:cubicBezTo>
                  <a:cubicBezTo>
                    <a:pt x="643388" y="234924"/>
                    <a:pt x="659765" y="234036"/>
                    <a:pt x="676395" y="236194"/>
                  </a:cubicBezTo>
                  <a:cubicBezTo>
                    <a:pt x="700135" y="261069"/>
                    <a:pt x="705975" y="295718"/>
                    <a:pt x="709656" y="328589"/>
                  </a:cubicBezTo>
                  <a:cubicBezTo>
                    <a:pt x="648466" y="349404"/>
                    <a:pt x="582452" y="372122"/>
                    <a:pt x="518595" y="347500"/>
                  </a:cubicBezTo>
                  <a:cubicBezTo>
                    <a:pt x="541065" y="386845"/>
                    <a:pt x="589561" y="372757"/>
                    <a:pt x="625615" y="364888"/>
                  </a:cubicBezTo>
                  <a:cubicBezTo>
                    <a:pt x="662177" y="354227"/>
                    <a:pt x="702801" y="346104"/>
                    <a:pt x="730730" y="318309"/>
                  </a:cubicBezTo>
                  <a:cubicBezTo>
                    <a:pt x="742029" y="287214"/>
                    <a:pt x="719051" y="257008"/>
                    <a:pt x="711434" y="227944"/>
                  </a:cubicBezTo>
                  <a:cubicBezTo>
                    <a:pt x="772370" y="235178"/>
                    <a:pt x="802204" y="338743"/>
                    <a:pt x="738220" y="362096"/>
                  </a:cubicBezTo>
                  <a:cubicBezTo>
                    <a:pt x="654560" y="395094"/>
                    <a:pt x="564044" y="412228"/>
                    <a:pt x="474162" y="414767"/>
                  </a:cubicBezTo>
                  <a:cubicBezTo>
                    <a:pt x="437981" y="482287"/>
                    <a:pt x="386439" y="539907"/>
                    <a:pt x="334008" y="594989"/>
                  </a:cubicBezTo>
                  <a:cubicBezTo>
                    <a:pt x="309761" y="617327"/>
                    <a:pt x="281704" y="646645"/>
                    <a:pt x="245523" y="640426"/>
                  </a:cubicBezTo>
                  <a:cubicBezTo>
                    <a:pt x="210358" y="620373"/>
                    <a:pt x="175700" y="584328"/>
                    <a:pt x="192331" y="540542"/>
                  </a:cubicBezTo>
                  <a:cubicBezTo>
                    <a:pt x="217086" y="558437"/>
                    <a:pt x="237145" y="581663"/>
                    <a:pt x="257584" y="604127"/>
                  </a:cubicBezTo>
                  <a:cubicBezTo>
                    <a:pt x="312046" y="573287"/>
                    <a:pt x="356352" y="527089"/>
                    <a:pt x="394183" y="477971"/>
                  </a:cubicBezTo>
                  <a:cubicBezTo>
                    <a:pt x="412083" y="460076"/>
                    <a:pt x="398626" y="436469"/>
                    <a:pt x="393929" y="416290"/>
                  </a:cubicBezTo>
                  <a:cubicBezTo>
                    <a:pt x="388090" y="485333"/>
                    <a:pt x="335659" y="540034"/>
                    <a:pt x="281831" y="577856"/>
                  </a:cubicBezTo>
                  <a:cubicBezTo>
                    <a:pt x="241080" y="572525"/>
                    <a:pt x="222545" y="521377"/>
                    <a:pt x="222672" y="484571"/>
                  </a:cubicBezTo>
                  <a:cubicBezTo>
                    <a:pt x="168972" y="434693"/>
                    <a:pt x="124920" y="376184"/>
                    <a:pt x="79852" y="318690"/>
                  </a:cubicBezTo>
                  <a:cubicBezTo>
                    <a:pt x="75917" y="360700"/>
                    <a:pt x="33515" y="362984"/>
                    <a:pt x="1143" y="368822"/>
                  </a:cubicBezTo>
                  <a:cubicBezTo>
                    <a:pt x="1143" y="262973"/>
                    <a:pt x="1016" y="157251"/>
                    <a:pt x="0" y="51528"/>
                  </a:cubicBezTo>
                  <a:cubicBezTo>
                    <a:pt x="7363" y="53940"/>
                    <a:pt x="22090" y="58890"/>
                    <a:pt x="29453" y="61301"/>
                  </a:cubicBezTo>
                  <a:cubicBezTo>
                    <a:pt x="17392" y="97473"/>
                    <a:pt x="11299" y="135929"/>
                    <a:pt x="18027" y="173877"/>
                  </a:cubicBezTo>
                  <a:cubicBezTo>
                    <a:pt x="25390" y="176035"/>
                    <a:pt x="40117" y="180477"/>
                    <a:pt x="47480" y="182634"/>
                  </a:cubicBezTo>
                  <a:cubicBezTo>
                    <a:pt x="46718" y="169435"/>
                    <a:pt x="45068" y="143163"/>
                    <a:pt x="44306" y="129964"/>
                  </a:cubicBezTo>
                  <a:cubicBezTo>
                    <a:pt x="54208" y="144305"/>
                    <a:pt x="69061" y="157124"/>
                    <a:pt x="71346" y="175527"/>
                  </a:cubicBezTo>
                  <a:cubicBezTo>
                    <a:pt x="58778" y="193169"/>
                    <a:pt x="41894" y="209033"/>
                    <a:pt x="43036" y="232767"/>
                  </a:cubicBezTo>
                  <a:cubicBezTo>
                    <a:pt x="35800" y="231117"/>
                    <a:pt x="21328" y="227817"/>
                    <a:pt x="14092" y="226167"/>
                  </a:cubicBezTo>
                  <a:cubicBezTo>
                    <a:pt x="13203" y="261323"/>
                    <a:pt x="13330" y="296353"/>
                    <a:pt x="14346" y="331509"/>
                  </a:cubicBezTo>
                  <a:cubicBezTo>
                    <a:pt x="23867" y="331255"/>
                    <a:pt x="43163" y="330620"/>
                    <a:pt x="52812" y="330239"/>
                  </a:cubicBezTo>
                  <a:cubicBezTo>
                    <a:pt x="50019" y="317928"/>
                    <a:pt x="47226" y="305617"/>
                    <a:pt x="44433" y="293306"/>
                  </a:cubicBezTo>
                  <a:cubicBezTo>
                    <a:pt x="50526" y="297749"/>
                    <a:pt x="62587" y="306633"/>
                    <a:pt x="68554" y="311075"/>
                  </a:cubicBezTo>
                  <a:cubicBezTo>
                    <a:pt x="77059" y="289372"/>
                    <a:pt x="86454" y="268050"/>
                    <a:pt x="96864" y="247235"/>
                  </a:cubicBezTo>
                  <a:cubicBezTo>
                    <a:pt x="108670" y="265639"/>
                    <a:pt x="119842" y="284676"/>
                    <a:pt x="133426" y="302191"/>
                  </a:cubicBezTo>
                  <a:cubicBezTo>
                    <a:pt x="161736" y="304348"/>
                    <a:pt x="161863" y="269319"/>
                    <a:pt x="172400" y="251170"/>
                  </a:cubicBezTo>
                  <a:cubicBezTo>
                    <a:pt x="161990" y="249139"/>
                    <a:pt x="141043" y="245078"/>
                    <a:pt x="130633" y="243047"/>
                  </a:cubicBezTo>
                  <a:cubicBezTo>
                    <a:pt x="140154" y="229467"/>
                    <a:pt x="149802" y="216014"/>
                    <a:pt x="159451" y="202560"/>
                  </a:cubicBezTo>
                  <a:cubicBezTo>
                    <a:pt x="170114" y="212079"/>
                    <a:pt x="180778" y="221725"/>
                    <a:pt x="191569" y="231244"/>
                  </a:cubicBezTo>
                  <a:cubicBezTo>
                    <a:pt x="204391" y="190630"/>
                    <a:pt x="233717" y="158774"/>
                    <a:pt x="255299" y="122856"/>
                  </a:cubicBezTo>
                  <a:cubicBezTo>
                    <a:pt x="263170" y="138975"/>
                    <a:pt x="270914" y="155220"/>
                    <a:pt x="278531" y="171593"/>
                  </a:cubicBezTo>
                  <a:cubicBezTo>
                    <a:pt x="266090" y="193169"/>
                    <a:pt x="248316" y="216394"/>
                    <a:pt x="267613" y="240509"/>
                  </a:cubicBezTo>
                  <a:cubicBezTo>
                    <a:pt x="274341" y="230609"/>
                    <a:pt x="288052" y="210683"/>
                    <a:pt x="294907" y="200657"/>
                  </a:cubicBezTo>
                  <a:cubicBezTo>
                    <a:pt x="305952" y="216394"/>
                    <a:pt x="316870" y="232005"/>
                    <a:pt x="327788" y="247870"/>
                  </a:cubicBezTo>
                  <a:cubicBezTo>
                    <a:pt x="324106" y="265511"/>
                    <a:pt x="304429" y="285564"/>
                    <a:pt x="320805" y="302318"/>
                  </a:cubicBezTo>
                  <a:cubicBezTo>
                    <a:pt x="333373" y="294195"/>
                    <a:pt x="345815" y="285564"/>
                    <a:pt x="357875" y="276680"/>
                  </a:cubicBezTo>
                  <a:cubicBezTo>
                    <a:pt x="377299" y="293941"/>
                    <a:pt x="391136" y="315517"/>
                    <a:pt x="396849" y="341281"/>
                  </a:cubicBezTo>
                  <a:cubicBezTo>
                    <a:pt x="386058" y="335824"/>
                    <a:pt x="364604" y="325163"/>
                    <a:pt x="353813" y="319705"/>
                  </a:cubicBezTo>
                  <a:cubicBezTo>
                    <a:pt x="366889" y="344327"/>
                    <a:pt x="382377" y="367553"/>
                    <a:pt x="399388" y="389637"/>
                  </a:cubicBezTo>
                  <a:cubicBezTo>
                    <a:pt x="411195" y="374915"/>
                    <a:pt x="422747" y="360192"/>
                    <a:pt x="434300" y="345343"/>
                  </a:cubicBezTo>
                  <a:cubicBezTo>
                    <a:pt x="450549" y="344073"/>
                    <a:pt x="466799" y="342804"/>
                    <a:pt x="483176" y="341535"/>
                  </a:cubicBezTo>
                  <a:cubicBezTo>
                    <a:pt x="478098" y="311963"/>
                    <a:pt x="469211" y="283153"/>
                    <a:pt x="450930" y="259039"/>
                  </a:cubicBezTo>
                  <a:cubicBezTo>
                    <a:pt x="452200" y="276046"/>
                    <a:pt x="453723" y="293053"/>
                    <a:pt x="455247" y="310186"/>
                  </a:cubicBezTo>
                  <a:cubicBezTo>
                    <a:pt x="433665" y="294829"/>
                    <a:pt x="418685" y="273253"/>
                    <a:pt x="410052" y="248505"/>
                  </a:cubicBezTo>
                  <a:cubicBezTo>
                    <a:pt x="425032" y="238224"/>
                    <a:pt x="440013" y="228071"/>
                    <a:pt x="454993" y="217917"/>
                  </a:cubicBezTo>
                  <a:cubicBezTo>
                    <a:pt x="418939" y="208272"/>
                    <a:pt x="386693" y="189869"/>
                    <a:pt x="379203" y="150270"/>
                  </a:cubicBezTo>
                  <a:cubicBezTo>
                    <a:pt x="391390" y="148240"/>
                    <a:pt x="415892" y="144051"/>
                    <a:pt x="428079" y="141894"/>
                  </a:cubicBezTo>
                  <a:cubicBezTo>
                    <a:pt x="394310" y="119683"/>
                    <a:pt x="347592" y="119937"/>
                    <a:pt x="328549" y="78562"/>
                  </a:cubicBezTo>
                  <a:cubicBezTo>
                    <a:pt x="360668" y="77420"/>
                    <a:pt x="392660" y="73739"/>
                    <a:pt x="423890" y="66124"/>
                  </a:cubicBezTo>
                  <a:cubicBezTo>
                    <a:pt x="434554" y="69170"/>
                    <a:pt x="445090" y="72216"/>
                    <a:pt x="455754" y="75389"/>
                  </a:cubicBezTo>
                  <a:cubicBezTo>
                    <a:pt x="453596" y="60032"/>
                    <a:pt x="451438" y="44548"/>
                    <a:pt x="449280" y="29191"/>
                  </a:cubicBezTo>
                  <a:cubicBezTo>
                    <a:pt x="463625" y="28810"/>
                    <a:pt x="477971" y="28430"/>
                    <a:pt x="492316" y="28049"/>
                  </a:cubicBezTo>
                  <a:cubicBezTo>
                    <a:pt x="490412" y="43025"/>
                    <a:pt x="488381" y="58128"/>
                    <a:pt x="486604" y="73231"/>
                  </a:cubicBezTo>
                  <a:cubicBezTo>
                    <a:pt x="505265" y="69043"/>
                    <a:pt x="537003" y="86939"/>
                    <a:pt x="545382" y="62570"/>
                  </a:cubicBezTo>
                  <a:cubicBezTo>
                    <a:pt x="537638" y="40867"/>
                    <a:pt x="526720" y="20561"/>
                    <a:pt x="516691" y="0"/>
                  </a:cubicBezTo>
                  <a:moveTo>
                    <a:pt x="516437" y="183396"/>
                  </a:moveTo>
                  <a:cubicBezTo>
                    <a:pt x="518087" y="192915"/>
                    <a:pt x="521261" y="211952"/>
                    <a:pt x="522912" y="221471"/>
                  </a:cubicBezTo>
                  <a:cubicBezTo>
                    <a:pt x="538526" y="220583"/>
                    <a:pt x="554268" y="219821"/>
                    <a:pt x="570137" y="219060"/>
                  </a:cubicBezTo>
                  <a:cubicBezTo>
                    <a:pt x="567090" y="208526"/>
                    <a:pt x="560997" y="187584"/>
                    <a:pt x="558077" y="177177"/>
                  </a:cubicBezTo>
                  <a:cubicBezTo>
                    <a:pt x="544112" y="179208"/>
                    <a:pt x="530275" y="181238"/>
                    <a:pt x="516437" y="183396"/>
                  </a:cubicBezTo>
                  <a:moveTo>
                    <a:pt x="236764" y="340774"/>
                  </a:moveTo>
                  <a:cubicBezTo>
                    <a:pt x="234479" y="364126"/>
                    <a:pt x="241842" y="385956"/>
                    <a:pt x="253775" y="405629"/>
                  </a:cubicBezTo>
                  <a:cubicBezTo>
                    <a:pt x="264693" y="395094"/>
                    <a:pt x="275611" y="384560"/>
                    <a:pt x="286656" y="374153"/>
                  </a:cubicBezTo>
                  <a:cubicBezTo>
                    <a:pt x="283990" y="396744"/>
                    <a:pt x="290845" y="427966"/>
                    <a:pt x="267740" y="442181"/>
                  </a:cubicBezTo>
                  <a:cubicBezTo>
                    <a:pt x="250855" y="446242"/>
                    <a:pt x="233844" y="449542"/>
                    <a:pt x="216706" y="451827"/>
                  </a:cubicBezTo>
                  <a:cubicBezTo>
                    <a:pt x="241080" y="459822"/>
                    <a:pt x="265455" y="468326"/>
                    <a:pt x="289702" y="476956"/>
                  </a:cubicBezTo>
                  <a:cubicBezTo>
                    <a:pt x="299732" y="457284"/>
                    <a:pt x="311157" y="438119"/>
                    <a:pt x="317632" y="416797"/>
                  </a:cubicBezTo>
                  <a:cubicBezTo>
                    <a:pt x="302271" y="382276"/>
                    <a:pt x="275230" y="349531"/>
                    <a:pt x="236764" y="340774"/>
                  </a:cubicBezTo>
                  <a:moveTo>
                    <a:pt x="351147" y="422762"/>
                  </a:moveTo>
                  <a:cubicBezTo>
                    <a:pt x="337309" y="434819"/>
                    <a:pt x="331596" y="458553"/>
                    <a:pt x="337944" y="475560"/>
                  </a:cubicBezTo>
                  <a:cubicBezTo>
                    <a:pt x="358256" y="476956"/>
                    <a:pt x="373617" y="428093"/>
                    <a:pt x="351147" y="42276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任意多边形: 形状 107"/>
            <p:cNvSpPr/>
            <p:nvPr/>
          </p:nvSpPr>
          <p:spPr>
            <a:xfrm>
              <a:off x="10665" y="5995"/>
              <a:ext cx="236" cy="342"/>
            </a:xfrm>
            <a:custGeom>
              <a:avLst/>
              <a:gdLst>
                <a:gd name="connsiteX0" fmla="*/ 9452 w 149892"/>
                <a:gd name="connsiteY0" fmla="*/ 0 h 217322"/>
                <a:gd name="connsiteX1" fmla="*/ 138434 w 149892"/>
                <a:gd name="connsiteY1" fmla="*/ 84781 h 217322"/>
                <a:gd name="connsiteX2" fmla="*/ 97048 w 149892"/>
                <a:gd name="connsiteY2" fmla="*/ 217283 h 217322"/>
                <a:gd name="connsiteX3" fmla="*/ 66707 w 149892"/>
                <a:gd name="connsiteY3" fmla="*/ 163216 h 217322"/>
                <a:gd name="connsiteX4" fmla="*/ 107839 w 149892"/>
                <a:gd name="connsiteY4" fmla="*/ 170704 h 217322"/>
                <a:gd name="connsiteX5" fmla="*/ 84353 w 149892"/>
                <a:gd name="connsiteY5" fmla="*/ 140498 h 217322"/>
                <a:gd name="connsiteX6" fmla="*/ 65691 w 149892"/>
                <a:gd name="connsiteY6" fmla="*/ 54955 h 217322"/>
                <a:gd name="connsiteX7" fmla="*/ 36619 w 149892"/>
                <a:gd name="connsiteY7" fmla="*/ 192915 h 217322"/>
                <a:gd name="connsiteX8" fmla="*/ 946 w 149892"/>
                <a:gd name="connsiteY8" fmla="*/ 138721 h 217322"/>
                <a:gd name="connsiteX9" fmla="*/ 9452 w 149892"/>
                <a:gd name="connsiteY9" fmla="*/ 0 h 21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892" h="217322">
                  <a:moveTo>
                    <a:pt x="9452" y="0"/>
                  </a:moveTo>
                  <a:cubicBezTo>
                    <a:pt x="53250" y="26272"/>
                    <a:pt x="105554" y="44167"/>
                    <a:pt x="138434" y="84781"/>
                  </a:cubicBezTo>
                  <a:cubicBezTo>
                    <a:pt x="159508" y="127171"/>
                    <a:pt x="154684" y="208399"/>
                    <a:pt x="97048" y="217283"/>
                  </a:cubicBezTo>
                  <a:cubicBezTo>
                    <a:pt x="68103" y="218679"/>
                    <a:pt x="68484" y="183142"/>
                    <a:pt x="66707" y="163216"/>
                  </a:cubicBezTo>
                  <a:cubicBezTo>
                    <a:pt x="80290" y="165627"/>
                    <a:pt x="94001" y="168166"/>
                    <a:pt x="107839" y="170704"/>
                  </a:cubicBezTo>
                  <a:cubicBezTo>
                    <a:pt x="99968" y="160677"/>
                    <a:pt x="92097" y="150524"/>
                    <a:pt x="84353" y="140498"/>
                  </a:cubicBezTo>
                  <a:cubicBezTo>
                    <a:pt x="86384" y="110291"/>
                    <a:pt x="85495" y="79323"/>
                    <a:pt x="65691" y="54955"/>
                  </a:cubicBezTo>
                  <a:cubicBezTo>
                    <a:pt x="70261" y="102930"/>
                    <a:pt x="68484" y="153570"/>
                    <a:pt x="36619" y="192915"/>
                  </a:cubicBezTo>
                  <a:cubicBezTo>
                    <a:pt x="25194" y="175908"/>
                    <a:pt x="-5782" y="163470"/>
                    <a:pt x="946" y="138721"/>
                  </a:cubicBezTo>
                  <a:cubicBezTo>
                    <a:pt x="10213" y="93030"/>
                    <a:pt x="15926" y="46579"/>
                    <a:pt x="9452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任意多边形: 形状 110"/>
            <p:cNvSpPr/>
            <p:nvPr/>
          </p:nvSpPr>
          <p:spPr>
            <a:xfrm>
              <a:off x="9348" y="6629"/>
              <a:ext cx="246" cy="330"/>
            </a:xfrm>
            <a:custGeom>
              <a:avLst/>
              <a:gdLst>
                <a:gd name="connsiteX0" fmla="*/ 16377 w 156223"/>
                <a:gd name="connsiteY0" fmla="*/ 65363 h 209441"/>
                <a:gd name="connsiteX1" fmla="*/ 155261 w 156223"/>
                <a:gd name="connsiteY1" fmla="*/ 0 h 209441"/>
                <a:gd name="connsiteX2" fmla="*/ 115779 w 156223"/>
                <a:gd name="connsiteY2" fmla="*/ 188219 h 209441"/>
                <a:gd name="connsiteX3" fmla="*/ 6728 w 156223"/>
                <a:gd name="connsiteY3" fmla="*/ 179969 h 209441"/>
                <a:gd name="connsiteX4" fmla="*/ 52939 w 156223"/>
                <a:gd name="connsiteY4" fmla="*/ 165627 h 209441"/>
                <a:gd name="connsiteX5" fmla="*/ 68935 w 156223"/>
                <a:gd name="connsiteY5" fmla="*/ 134533 h 209441"/>
                <a:gd name="connsiteX6" fmla="*/ 134949 w 156223"/>
                <a:gd name="connsiteY6" fmla="*/ 69424 h 209441"/>
                <a:gd name="connsiteX7" fmla="*/ 0 w 156223"/>
                <a:gd name="connsiteY7" fmla="*/ 123618 h 209441"/>
                <a:gd name="connsiteX8" fmla="*/ 16377 w 156223"/>
                <a:gd name="connsiteY8" fmla="*/ 65363 h 20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223" h="209441">
                  <a:moveTo>
                    <a:pt x="16377" y="65363"/>
                  </a:moveTo>
                  <a:cubicBezTo>
                    <a:pt x="63856" y="46325"/>
                    <a:pt x="113875" y="31729"/>
                    <a:pt x="155261" y="0"/>
                  </a:cubicBezTo>
                  <a:cubicBezTo>
                    <a:pt x="147517" y="61936"/>
                    <a:pt x="178366" y="147351"/>
                    <a:pt x="115779" y="188219"/>
                  </a:cubicBezTo>
                  <a:cubicBezTo>
                    <a:pt x="84676" y="207130"/>
                    <a:pt x="20439" y="228071"/>
                    <a:pt x="6728" y="179969"/>
                  </a:cubicBezTo>
                  <a:cubicBezTo>
                    <a:pt x="-10918" y="144051"/>
                    <a:pt x="53193" y="117399"/>
                    <a:pt x="52939" y="165627"/>
                  </a:cubicBezTo>
                  <a:cubicBezTo>
                    <a:pt x="58144" y="155220"/>
                    <a:pt x="63476" y="144813"/>
                    <a:pt x="68935" y="134533"/>
                  </a:cubicBezTo>
                  <a:cubicBezTo>
                    <a:pt x="99657" y="122348"/>
                    <a:pt x="126443" y="103057"/>
                    <a:pt x="134949" y="69424"/>
                  </a:cubicBezTo>
                  <a:cubicBezTo>
                    <a:pt x="98895" y="105468"/>
                    <a:pt x="51923" y="127679"/>
                    <a:pt x="0" y="123618"/>
                  </a:cubicBezTo>
                  <a:cubicBezTo>
                    <a:pt x="5840" y="104580"/>
                    <a:pt x="3682" y="81608"/>
                    <a:pt x="16377" y="653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任意多边形: 形状 111"/>
            <p:cNvSpPr/>
            <p:nvPr/>
          </p:nvSpPr>
          <p:spPr>
            <a:xfrm>
              <a:off x="9619" y="6630"/>
              <a:ext cx="246" cy="331"/>
            </a:xfrm>
            <a:custGeom>
              <a:avLst/>
              <a:gdLst>
                <a:gd name="connsiteX0" fmla="*/ 508 w 156149"/>
                <a:gd name="connsiteY0" fmla="*/ 0 h 210335"/>
                <a:gd name="connsiteX1" fmla="*/ 138631 w 156149"/>
                <a:gd name="connsiteY1" fmla="*/ 65616 h 210335"/>
                <a:gd name="connsiteX2" fmla="*/ 156150 w 156149"/>
                <a:gd name="connsiteY2" fmla="*/ 123364 h 210335"/>
                <a:gd name="connsiteX3" fmla="*/ 24121 w 156149"/>
                <a:gd name="connsiteY3" fmla="*/ 68282 h 210335"/>
                <a:gd name="connsiteX4" fmla="*/ 84422 w 156149"/>
                <a:gd name="connsiteY4" fmla="*/ 135421 h 210335"/>
                <a:gd name="connsiteX5" fmla="*/ 102576 w 156149"/>
                <a:gd name="connsiteY5" fmla="*/ 163597 h 210335"/>
                <a:gd name="connsiteX6" fmla="*/ 117684 w 156149"/>
                <a:gd name="connsiteY6" fmla="*/ 134406 h 210335"/>
                <a:gd name="connsiteX7" fmla="*/ 150437 w 156149"/>
                <a:gd name="connsiteY7" fmla="*/ 167277 h 210335"/>
                <a:gd name="connsiteX8" fmla="*/ 101434 w 156149"/>
                <a:gd name="connsiteY8" fmla="*/ 209541 h 210335"/>
                <a:gd name="connsiteX9" fmla="*/ 4062 w 156149"/>
                <a:gd name="connsiteY9" fmla="*/ 137198 h 210335"/>
                <a:gd name="connsiteX10" fmla="*/ 508 w 156149"/>
                <a:gd name="connsiteY10" fmla="*/ 0 h 21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149" h="210335">
                  <a:moveTo>
                    <a:pt x="508" y="0"/>
                  </a:moveTo>
                  <a:cubicBezTo>
                    <a:pt x="41005" y="32745"/>
                    <a:pt x="90643" y="47975"/>
                    <a:pt x="138631" y="65616"/>
                  </a:cubicBezTo>
                  <a:cubicBezTo>
                    <a:pt x="150564" y="82369"/>
                    <a:pt x="150183" y="104326"/>
                    <a:pt x="156150" y="123364"/>
                  </a:cubicBezTo>
                  <a:cubicBezTo>
                    <a:pt x="105623" y="127298"/>
                    <a:pt x="54716" y="110037"/>
                    <a:pt x="24121" y="68282"/>
                  </a:cubicBezTo>
                  <a:cubicBezTo>
                    <a:pt x="29326" y="101915"/>
                    <a:pt x="54081" y="123110"/>
                    <a:pt x="84422" y="135421"/>
                  </a:cubicBezTo>
                  <a:cubicBezTo>
                    <a:pt x="90262" y="144813"/>
                    <a:pt x="96356" y="154205"/>
                    <a:pt x="102576" y="163597"/>
                  </a:cubicBezTo>
                  <a:cubicBezTo>
                    <a:pt x="106385" y="156235"/>
                    <a:pt x="113875" y="141767"/>
                    <a:pt x="117684" y="134406"/>
                  </a:cubicBezTo>
                  <a:cubicBezTo>
                    <a:pt x="129490" y="143544"/>
                    <a:pt x="152087" y="147986"/>
                    <a:pt x="150437" y="167277"/>
                  </a:cubicBezTo>
                  <a:cubicBezTo>
                    <a:pt x="152976" y="193676"/>
                    <a:pt x="126697" y="214744"/>
                    <a:pt x="101434" y="209541"/>
                  </a:cubicBezTo>
                  <a:cubicBezTo>
                    <a:pt x="60429" y="204845"/>
                    <a:pt x="11553" y="182380"/>
                    <a:pt x="4062" y="137198"/>
                  </a:cubicBezTo>
                  <a:cubicBezTo>
                    <a:pt x="-2539" y="91761"/>
                    <a:pt x="1016" y="45690"/>
                    <a:pt x="508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711008" y="160020"/>
            <a:ext cx="139636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>
                <a:solidFill>
                  <a:schemeClr val="tx1">
                    <a:lumMod val="75000"/>
                    <a:lumOff val="25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夏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747963" y="2352040"/>
            <a:ext cx="13963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tx1">
                    <a:lumMod val="75000"/>
                    <a:lumOff val="25000"/>
                  </a:schemeClr>
                </a:solidFill>
                <a:latin typeface="演示佛系体" panose="00000500000000000000" charset="-122"/>
                <a:ea typeface="演示佛系体" panose="00000500000000000000" charset="-122"/>
              </a:rPr>
              <a:t>朝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74650" y="3967480"/>
            <a:ext cx="4069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（公元前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2070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公元前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1600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年）</a:t>
            </a:r>
          </a:p>
        </p:txBody>
      </p:sp>
      <p:pic>
        <p:nvPicPr>
          <p:cNvPr id="2" name="图片 1" descr="image-removebg-preview (5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933450" y="4328160"/>
            <a:ext cx="2459355" cy="26390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80" h="8190">
                <a:moveTo>
                  <a:pt x="546" y="0"/>
                </a:moveTo>
                <a:lnTo>
                  <a:pt x="5980" y="0"/>
                </a:lnTo>
                <a:lnTo>
                  <a:pt x="5980" y="8190"/>
                </a:lnTo>
                <a:lnTo>
                  <a:pt x="0" y="8190"/>
                </a:lnTo>
                <a:lnTo>
                  <a:pt x="0" y="2538"/>
                </a:lnTo>
                <a:lnTo>
                  <a:pt x="1308" y="2519"/>
                </a:lnTo>
                <a:lnTo>
                  <a:pt x="1358" y="719"/>
                </a:lnTo>
                <a:lnTo>
                  <a:pt x="658" y="45"/>
                </a:lnTo>
                <a:lnTo>
                  <a:pt x="546" y="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250" y="4182110"/>
            <a:ext cx="6413500" cy="24314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63210" y="2334895"/>
            <a:ext cx="6431280" cy="1732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665" dirty="0"/>
              <a:t>谥号是对死去的人的一生，进行概括和评价的称号。</a:t>
            </a:r>
            <a:endParaRPr lang="en-US" altLang="zh-CN" sz="2665" dirty="0"/>
          </a:p>
          <a:p>
            <a:pPr algn="ctr"/>
            <a:r>
              <a:rPr lang="zh-CN" altLang="en-US" sz="2665" dirty="0"/>
              <a:t>克定祸乱曰武（如汉武帝）</a:t>
            </a:r>
            <a:endParaRPr lang="en-US" altLang="zh-CN" sz="2665" dirty="0"/>
          </a:p>
          <a:p>
            <a:pPr algn="ctr"/>
            <a:r>
              <a:rPr lang="zh-CN" altLang="en-US" sz="2665" dirty="0"/>
              <a:t>逆天虐民曰炀（如隋炀帝）</a:t>
            </a:r>
          </a:p>
        </p:txBody>
      </p:sp>
      <p:sp>
        <p:nvSpPr>
          <p:cNvPr id="8" name="矩形 7"/>
          <p:cNvSpPr/>
          <p:nvPr/>
        </p:nvSpPr>
        <p:spPr>
          <a:xfrm>
            <a:off x="7517696" y="258597"/>
            <a:ext cx="2495117" cy="912495"/>
          </a:xfrm>
          <a:prstGeom prst="rect">
            <a:avLst/>
          </a:prstGeom>
          <a:ln w="38100" cmpd="sng">
            <a:solidFill>
              <a:schemeClr val="tx1"/>
            </a:solidFill>
            <a:prstDash val="lgDashDot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335" dirty="0">
                <a:latin typeface="华文行楷" pitchFamily="2" charset="-122"/>
                <a:ea typeface="华文行楷" pitchFamily="2" charset="-122"/>
              </a:rPr>
              <a:t>谥号</a:t>
            </a:r>
          </a:p>
        </p:txBody>
      </p:sp>
      <p:sp>
        <p:nvSpPr>
          <p:cNvPr id="10" name="矩形 9"/>
          <p:cNvSpPr/>
          <p:nvPr/>
        </p:nvSpPr>
        <p:spPr>
          <a:xfrm>
            <a:off x="5363845" y="1308735"/>
            <a:ext cx="6441440" cy="911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665" dirty="0"/>
              <a:t>夏桀（</a:t>
            </a:r>
            <a:r>
              <a:rPr lang="en-US" altLang="zh-CN" sz="2665" dirty="0" err="1"/>
              <a:t>jié</a:t>
            </a:r>
            <a:r>
              <a:rPr lang="zh-CN" altLang="en-US" sz="2665" dirty="0"/>
              <a:t>），姒姓，夏后氏，名癸，谥号桀，意为凶悍残暴。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28975" y="6459855"/>
            <a:ext cx="1984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i="1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夏桀把人当坐骑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88595" y="220345"/>
          <a:ext cx="11780520" cy="6417310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6819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2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8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0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42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323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334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朝代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建立时间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建立者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都城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亡国之君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灭亡原因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启示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7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约前2070年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禹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阳城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夏桀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r>
                        <a:rPr kumimoji="1" lang="zh-CN" altLang="en-US" sz="2000" noProof="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华文楷体"/>
                          <a:sym typeface="宋体" panose="02010600030101010101" pitchFamily="2" charset="-122"/>
                        </a:rPr>
                        <a:t>不修德行，统治残暴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buNone/>
                        <a:defRPr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7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商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47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西周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endParaRPr kumimoji="1" lang="zh-CN" altLang="en-US" sz="2000" noProof="0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华文楷体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34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ysClr val="windowText" lastClr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东周</a:t>
                      </a:r>
                      <a:endParaRPr lang="en-US" altLang="en-US" sz="2000" b="1">
                        <a:solidFill>
                          <a:sysClr val="windowText" lastClr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前770年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周平王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洛邑</a:t>
                      </a: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周赧王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0" defTabSz="914400">
                        <a:spcBef>
                          <a:spcPct val="50000"/>
                        </a:spcBef>
                        <a:buClrTx/>
                        <a:buSzTx/>
                        <a:buFontTx/>
                        <a:defRPr/>
                      </a:pPr>
                      <a:endParaRPr lang="en-US" altLang="en-US" sz="20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" name="直接连接符 1"/>
          <p:cNvCxnSpPr/>
          <p:nvPr/>
        </p:nvCxnSpPr>
        <p:spPr>
          <a:xfrm flipV="1">
            <a:off x="5781675" y="5324475"/>
            <a:ext cx="3638550" cy="1313180"/>
          </a:xfrm>
          <a:prstGeom prst="line">
            <a:avLst/>
          </a:prstGeom>
          <a:ln w="28575" cmpd="sng">
            <a:solidFill>
              <a:srgbClr val="07072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118870" y="1180465"/>
            <a:ext cx="2528570" cy="544195"/>
            <a:chOff x="13450" y="3987"/>
            <a:chExt cx="3982" cy="857"/>
          </a:xfrm>
        </p:grpSpPr>
        <p:sp>
          <p:nvSpPr>
            <p:cNvPr id="3" name="圆角矩形标注 2"/>
            <p:cNvSpPr/>
            <p:nvPr/>
          </p:nvSpPr>
          <p:spPr>
            <a:xfrm>
              <a:off x="13450" y="3987"/>
              <a:ext cx="3982" cy="857"/>
            </a:xfrm>
            <a:prstGeom prst="wedgeRoundRectCallout">
              <a:avLst>
                <a:gd name="adj1" fmla="val -70266"/>
                <a:gd name="adj2" fmla="val 84889"/>
                <a:gd name="adj3" fmla="val 16667"/>
              </a:avLst>
            </a:prstGeom>
            <a:solidFill>
              <a:srgbClr val="4A5440"/>
            </a:solidFill>
            <a:ln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577" y="4105"/>
              <a:ext cx="372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世袭制代替禅让制</a:t>
              </a:r>
              <a:endPara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A54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9109393" y="1147445"/>
            <a:ext cx="139636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>
                <a:solidFill>
                  <a:schemeClr val="bg1"/>
                </a:solidFill>
                <a:latin typeface="演示佛系体" panose="00000500000000000000" charset="-122"/>
                <a:ea typeface="演示佛系体" panose="00000500000000000000" charset="-122"/>
              </a:rPr>
              <a:t>商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333038" y="3619500"/>
            <a:ext cx="13963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演示佛系体" panose="00000500000000000000" charset="-122"/>
                <a:ea typeface="演示佛系体" panose="00000500000000000000" charset="-122"/>
              </a:rPr>
              <a:t>朝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405370" y="481330"/>
            <a:ext cx="4804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商</a:t>
            </a:r>
            <a:r>
              <a:rPr lang="en-US" altLang="zh-CN" sz="16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汤</a:t>
            </a:r>
            <a:r>
              <a:rPr lang="en-US" altLang="zh-CN" sz="16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灭</a:t>
            </a:r>
            <a:r>
              <a:rPr lang="en-US" altLang="zh-CN" sz="16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/</a:t>
            </a:r>
            <a:r>
              <a:rPr lang="zh-CN" altLang="en-US" sz="24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夏</a:t>
            </a:r>
          </a:p>
        </p:txBody>
      </p:sp>
      <p:pic>
        <p:nvPicPr>
          <p:cNvPr id="44" name="图片 43" descr="image-removebg-preview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23020" y="4591050"/>
            <a:ext cx="1769110" cy="2280920"/>
          </a:xfrm>
          <a:prstGeom prst="rect">
            <a:avLst/>
          </a:prstGeom>
          <a:effectLst>
            <a:outerShdw blurRad="1651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文本框 44"/>
          <p:cNvSpPr txBox="1"/>
          <p:nvPr/>
        </p:nvSpPr>
        <p:spPr>
          <a:xfrm>
            <a:off x="7773035" y="1280795"/>
            <a:ext cx="40690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（公元前</a:t>
            </a:r>
            <a:r>
              <a: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1600</a:t>
            </a:r>
            <a:r>
              <a:rPr lang="zh-CN" altLang="en-US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—</a:t>
            </a:r>
            <a:r>
              <a:rPr lang="zh-CN" altLang="en-US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公元前</a:t>
            </a:r>
            <a:r>
              <a:rPr lang="en-US" altLang="zh-CN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1046</a:t>
            </a:r>
            <a:r>
              <a:rPr lang="zh-CN" altLang="en-US" sz="200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思源黑体 Medium" panose="020B0600000000000000" pitchFamily="34" charset="-122"/>
                <a:sym typeface="+mn-ea"/>
              </a:rPr>
              <a:t>年）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605395" y="562293"/>
            <a:ext cx="4404360" cy="4354195"/>
            <a:chOff x="7953" y="3772"/>
            <a:chExt cx="3294" cy="3256"/>
          </a:xfrm>
          <a:solidFill>
            <a:schemeClr val="bg1">
              <a:alpha val="13000"/>
            </a:schemeClr>
          </a:solidFill>
        </p:grpSpPr>
        <p:sp>
          <p:nvSpPr>
            <p:cNvPr id="47" name="任意多边形: 形状 54"/>
            <p:cNvSpPr/>
            <p:nvPr/>
          </p:nvSpPr>
          <p:spPr>
            <a:xfrm>
              <a:off x="7953" y="3772"/>
              <a:ext cx="2833" cy="2094"/>
            </a:xfrm>
            <a:custGeom>
              <a:avLst/>
              <a:gdLst>
                <a:gd name="connsiteX0" fmla="*/ 727294 w 1799168"/>
                <a:gd name="connsiteY0" fmla="*/ 40102 h 1329860"/>
                <a:gd name="connsiteX1" fmla="*/ 811590 w 1799168"/>
                <a:gd name="connsiteY1" fmla="*/ 5580 h 1329860"/>
                <a:gd name="connsiteX2" fmla="*/ 862116 w 1799168"/>
                <a:gd name="connsiteY2" fmla="*/ 49494 h 1329860"/>
                <a:gd name="connsiteX3" fmla="*/ 855261 w 1799168"/>
                <a:gd name="connsiteY3" fmla="*/ 99372 h 1329860"/>
                <a:gd name="connsiteX4" fmla="*/ 799529 w 1799168"/>
                <a:gd name="connsiteY4" fmla="*/ 43275 h 1329860"/>
                <a:gd name="connsiteX5" fmla="*/ 733007 w 1799168"/>
                <a:gd name="connsiteY5" fmla="*/ 71577 h 1329860"/>
                <a:gd name="connsiteX6" fmla="*/ 779344 w 1799168"/>
                <a:gd name="connsiteY6" fmla="*/ 58124 h 1329860"/>
                <a:gd name="connsiteX7" fmla="*/ 824031 w 1799168"/>
                <a:gd name="connsiteY7" fmla="*/ 146332 h 1329860"/>
                <a:gd name="connsiteX8" fmla="*/ 958726 w 1799168"/>
                <a:gd name="connsiteY8" fmla="*/ 301171 h 1329860"/>
                <a:gd name="connsiteX9" fmla="*/ 1082249 w 1799168"/>
                <a:gd name="connsiteY9" fmla="*/ 266396 h 1329860"/>
                <a:gd name="connsiteX10" fmla="*/ 1131252 w 1799168"/>
                <a:gd name="connsiteY10" fmla="*/ 291398 h 1329860"/>
                <a:gd name="connsiteX11" fmla="*/ 1267217 w 1799168"/>
                <a:gd name="connsiteY11" fmla="*/ 139732 h 1329860"/>
                <a:gd name="connsiteX12" fmla="*/ 1255411 w 1799168"/>
                <a:gd name="connsiteY12" fmla="*/ 114729 h 1329860"/>
                <a:gd name="connsiteX13" fmla="*/ 1324218 w 1799168"/>
                <a:gd name="connsiteY13" fmla="*/ 58124 h 1329860"/>
                <a:gd name="connsiteX14" fmla="*/ 1423748 w 1799168"/>
                <a:gd name="connsiteY14" fmla="*/ 206237 h 1329860"/>
                <a:gd name="connsiteX15" fmla="*/ 1422224 w 1799168"/>
                <a:gd name="connsiteY15" fmla="*/ 142651 h 1329860"/>
                <a:gd name="connsiteX16" fmla="*/ 1318251 w 1799168"/>
                <a:gd name="connsiteY16" fmla="*/ 47717 h 1329860"/>
                <a:gd name="connsiteX17" fmla="*/ 1230020 w 1799168"/>
                <a:gd name="connsiteY17" fmla="*/ 93407 h 1329860"/>
                <a:gd name="connsiteX18" fmla="*/ 1227989 w 1799168"/>
                <a:gd name="connsiteY18" fmla="*/ 44036 h 1329860"/>
                <a:gd name="connsiteX19" fmla="*/ 1318505 w 1799168"/>
                <a:gd name="connsiteY19" fmla="*/ 7991 h 1329860"/>
                <a:gd name="connsiteX20" fmla="*/ 1502584 w 1799168"/>
                <a:gd name="connsiteY20" fmla="*/ 196337 h 1329860"/>
                <a:gd name="connsiteX21" fmla="*/ 1732874 w 1799168"/>
                <a:gd name="connsiteY21" fmla="*/ 228193 h 1329860"/>
                <a:gd name="connsiteX22" fmla="*/ 1795587 w 1799168"/>
                <a:gd name="connsiteY22" fmla="*/ 306375 h 1329860"/>
                <a:gd name="connsiteX23" fmla="*/ 1744172 w 1799168"/>
                <a:gd name="connsiteY23" fmla="*/ 362091 h 1329860"/>
                <a:gd name="connsiteX24" fmla="*/ 1759406 w 1799168"/>
                <a:gd name="connsiteY24" fmla="*/ 280991 h 1329860"/>
                <a:gd name="connsiteX25" fmla="*/ 1588911 w 1799168"/>
                <a:gd name="connsiteY25" fmla="*/ 232128 h 1329860"/>
                <a:gd name="connsiteX26" fmla="*/ 1546382 w 1799168"/>
                <a:gd name="connsiteY26" fmla="*/ 263730 h 1329860"/>
                <a:gd name="connsiteX27" fmla="*/ 1739983 w 1799168"/>
                <a:gd name="connsiteY27" fmla="*/ 276930 h 1329860"/>
                <a:gd name="connsiteX28" fmla="*/ 1686663 w 1799168"/>
                <a:gd name="connsiteY28" fmla="*/ 363488 h 1329860"/>
                <a:gd name="connsiteX29" fmla="*/ 1626742 w 1799168"/>
                <a:gd name="connsiteY29" fmla="*/ 569855 h 1329860"/>
                <a:gd name="connsiteX30" fmla="*/ 1692884 w 1799168"/>
                <a:gd name="connsiteY30" fmla="*/ 629126 h 1329860"/>
                <a:gd name="connsiteX31" fmla="*/ 1711927 w 1799168"/>
                <a:gd name="connsiteY31" fmla="*/ 706292 h 1329860"/>
                <a:gd name="connsiteX32" fmla="*/ 1666859 w 1799168"/>
                <a:gd name="connsiteY32" fmla="*/ 715938 h 1329860"/>
                <a:gd name="connsiteX33" fmla="*/ 1689329 w 1799168"/>
                <a:gd name="connsiteY33" fmla="*/ 664536 h 1329860"/>
                <a:gd name="connsiteX34" fmla="*/ 1587641 w 1799168"/>
                <a:gd name="connsiteY34" fmla="*/ 713653 h 1329860"/>
                <a:gd name="connsiteX35" fmla="*/ 1610112 w 1799168"/>
                <a:gd name="connsiteY35" fmla="*/ 727995 h 1329860"/>
                <a:gd name="connsiteX36" fmla="*/ 1578501 w 1799168"/>
                <a:gd name="connsiteY36" fmla="*/ 779777 h 1329860"/>
                <a:gd name="connsiteX37" fmla="*/ 1534449 w 1799168"/>
                <a:gd name="connsiteY37" fmla="*/ 786377 h 1329860"/>
                <a:gd name="connsiteX38" fmla="*/ 1570122 w 1799168"/>
                <a:gd name="connsiteY38" fmla="*/ 757313 h 1329860"/>
                <a:gd name="connsiteX39" fmla="*/ 1557427 w 1799168"/>
                <a:gd name="connsiteY39" fmla="*/ 738529 h 1329860"/>
                <a:gd name="connsiteX40" fmla="*/ 1464118 w 1799168"/>
                <a:gd name="connsiteY40" fmla="*/ 801099 h 1329860"/>
                <a:gd name="connsiteX41" fmla="*/ 1425271 w 1799168"/>
                <a:gd name="connsiteY41" fmla="*/ 745255 h 1329860"/>
                <a:gd name="connsiteX42" fmla="*/ 1528228 w 1799168"/>
                <a:gd name="connsiteY42" fmla="*/ 698296 h 1329860"/>
                <a:gd name="connsiteX43" fmla="*/ 1519977 w 1799168"/>
                <a:gd name="connsiteY43" fmla="*/ 668851 h 1329860"/>
                <a:gd name="connsiteX44" fmla="*/ 1478083 w 1799168"/>
                <a:gd name="connsiteY44" fmla="*/ 693346 h 1329860"/>
                <a:gd name="connsiteX45" fmla="*/ 1496491 w 1799168"/>
                <a:gd name="connsiteY45" fmla="*/ 655905 h 1329860"/>
                <a:gd name="connsiteX46" fmla="*/ 1541050 w 1799168"/>
                <a:gd name="connsiteY46" fmla="*/ 659332 h 1329860"/>
                <a:gd name="connsiteX47" fmla="*/ 1564156 w 1799168"/>
                <a:gd name="connsiteY47" fmla="*/ 647402 h 1329860"/>
                <a:gd name="connsiteX48" fmla="*/ 1567202 w 1799168"/>
                <a:gd name="connsiteY48" fmla="*/ 677101 h 1329860"/>
                <a:gd name="connsiteX49" fmla="*/ 1653529 w 1799168"/>
                <a:gd name="connsiteY49" fmla="*/ 601712 h 1329860"/>
                <a:gd name="connsiteX50" fmla="*/ 1611635 w 1799168"/>
                <a:gd name="connsiteY50" fmla="*/ 607042 h 1329860"/>
                <a:gd name="connsiteX51" fmla="*/ 1623949 w 1799168"/>
                <a:gd name="connsiteY51" fmla="*/ 575948 h 1329860"/>
                <a:gd name="connsiteX52" fmla="*/ 1566949 w 1799168"/>
                <a:gd name="connsiteY52" fmla="*/ 583309 h 1329860"/>
                <a:gd name="connsiteX53" fmla="*/ 1591831 w 1799168"/>
                <a:gd name="connsiteY53" fmla="*/ 514392 h 1329860"/>
                <a:gd name="connsiteX54" fmla="*/ 1535846 w 1799168"/>
                <a:gd name="connsiteY54" fmla="*/ 511854 h 1329860"/>
                <a:gd name="connsiteX55" fmla="*/ 1534322 w 1799168"/>
                <a:gd name="connsiteY55" fmla="*/ 558560 h 1329860"/>
                <a:gd name="connsiteX56" fmla="*/ 1497252 w 1799168"/>
                <a:gd name="connsiteY56" fmla="*/ 550437 h 1329860"/>
                <a:gd name="connsiteX57" fmla="*/ 1502077 w 1799168"/>
                <a:gd name="connsiteY57" fmla="*/ 509697 h 1329860"/>
                <a:gd name="connsiteX58" fmla="*/ 1475417 w 1799168"/>
                <a:gd name="connsiteY58" fmla="*/ 519850 h 1329860"/>
                <a:gd name="connsiteX59" fmla="*/ 1378807 w 1799168"/>
                <a:gd name="connsiteY59" fmla="*/ 512108 h 1329860"/>
                <a:gd name="connsiteX60" fmla="*/ 1468054 w 1799168"/>
                <a:gd name="connsiteY60" fmla="*/ 462610 h 1329860"/>
                <a:gd name="connsiteX61" fmla="*/ 1424509 w 1799168"/>
                <a:gd name="connsiteY61" fmla="*/ 436846 h 1329860"/>
                <a:gd name="connsiteX62" fmla="*/ 1489127 w 1799168"/>
                <a:gd name="connsiteY62" fmla="*/ 372245 h 1329860"/>
                <a:gd name="connsiteX63" fmla="*/ 1453581 w 1799168"/>
                <a:gd name="connsiteY63" fmla="*/ 353080 h 1329860"/>
                <a:gd name="connsiteX64" fmla="*/ 1486208 w 1799168"/>
                <a:gd name="connsiteY64" fmla="*/ 293175 h 1329860"/>
                <a:gd name="connsiteX65" fmla="*/ 1495348 w 1799168"/>
                <a:gd name="connsiteY65" fmla="*/ 339246 h 1329860"/>
                <a:gd name="connsiteX66" fmla="*/ 1521119 w 1799168"/>
                <a:gd name="connsiteY66" fmla="*/ 264746 h 1329860"/>
                <a:gd name="connsiteX67" fmla="*/ 1469704 w 1799168"/>
                <a:gd name="connsiteY67" fmla="*/ 261700 h 1329860"/>
                <a:gd name="connsiteX68" fmla="*/ 1438982 w 1799168"/>
                <a:gd name="connsiteY68" fmla="*/ 231366 h 1329860"/>
                <a:gd name="connsiteX69" fmla="*/ 1392137 w 1799168"/>
                <a:gd name="connsiteY69" fmla="*/ 280103 h 1329860"/>
                <a:gd name="connsiteX70" fmla="*/ 1433269 w 1799168"/>
                <a:gd name="connsiteY70" fmla="*/ 269695 h 1329860"/>
                <a:gd name="connsiteX71" fmla="*/ 1403943 w 1799168"/>
                <a:gd name="connsiteY71" fmla="*/ 329981 h 1329860"/>
                <a:gd name="connsiteX72" fmla="*/ 1357733 w 1799168"/>
                <a:gd name="connsiteY72" fmla="*/ 304471 h 1329860"/>
                <a:gd name="connsiteX73" fmla="*/ 1368270 w 1799168"/>
                <a:gd name="connsiteY73" fmla="*/ 358792 h 1329860"/>
                <a:gd name="connsiteX74" fmla="*/ 1346561 w 1799168"/>
                <a:gd name="connsiteY74" fmla="*/ 396613 h 1329860"/>
                <a:gd name="connsiteX75" fmla="*/ 1304922 w 1799168"/>
                <a:gd name="connsiteY75" fmla="*/ 367295 h 1329860"/>
                <a:gd name="connsiteX76" fmla="*/ 1309746 w 1799168"/>
                <a:gd name="connsiteY76" fmla="*/ 476952 h 1329860"/>
                <a:gd name="connsiteX77" fmla="*/ 1248936 w 1799168"/>
                <a:gd name="connsiteY77" fmla="*/ 403594 h 1329860"/>
                <a:gd name="connsiteX78" fmla="*/ 1243223 w 1799168"/>
                <a:gd name="connsiteY78" fmla="*/ 372245 h 1329860"/>
                <a:gd name="connsiteX79" fmla="*/ 1207169 w 1799168"/>
                <a:gd name="connsiteY79" fmla="*/ 405624 h 1329860"/>
                <a:gd name="connsiteX80" fmla="*/ 1188634 w 1799168"/>
                <a:gd name="connsiteY80" fmla="*/ 377575 h 1329860"/>
                <a:gd name="connsiteX81" fmla="*/ 1219991 w 1799168"/>
                <a:gd name="connsiteY81" fmla="*/ 347369 h 1329860"/>
                <a:gd name="connsiteX82" fmla="*/ 1187111 w 1799168"/>
                <a:gd name="connsiteY82" fmla="*/ 303202 h 1329860"/>
                <a:gd name="connsiteX83" fmla="*/ 1150041 w 1799168"/>
                <a:gd name="connsiteY83" fmla="*/ 360822 h 1329860"/>
                <a:gd name="connsiteX84" fmla="*/ 1119446 w 1799168"/>
                <a:gd name="connsiteY84" fmla="*/ 309548 h 1329860"/>
                <a:gd name="connsiteX85" fmla="*/ 1099261 w 1799168"/>
                <a:gd name="connsiteY85" fmla="*/ 330870 h 1329860"/>
                <a:gd name="connsiteX86" fmla="*/ 1099261 w 1799168"/>
                <a:gd name="connsiteY86" fmla="*/ 289495 h 1329860"/>
                <a:gd name="connsiteX87" fmla="*/ 1068158 w 1799168"/>
                <a:gd name="connsiteY87" fmla="*/ 297998 h 1329860"/>
                <a:gd name="connsiteX88" fmla="*/ 1067269 w 1799168"/>
                <a:gd name="connsiteY88" fmla="*/ 396994 h 1329860"/>
                <a:gd name="connsiteX89" fmla="*/ 1096595 w 1799168"/>
                <a:gd name="connsiteY89" fmla="*/ 382271 h 1329860"/>
                <a:gd name="connsiteX90" fmla="*/ 1092786 w 1799168"/>
                <a:gd name="connsiteY90" fmla="*/ 413366 h 1329860"/>
                <a:gd name="connsiteX91" fmla="*/ 1124270 w 1799168"/>
                <a:gd name="connsiteY91" fmla="*/ 435069 h 1329860"/>
                <a:gd name="connsiteX92" fmla="*/ 1095325 w 1799168"/>
                <a:gd name="connsiteY92" fmla="*/ 482155 h 1329860"/>
                <a:gd name="connsiteX93" fmla="*/ 1091644 w 1799168"/>
                <a:gd name="connsiteY93" fmla="*/ 427073 h 1329860"/>
                <a:gd name="connsiteX94" fmla="*/ 1081234 w 1799168"/>
                <a:gd name="connsiteY94" fmla="*/ 551326 h 1329860"/>
                <a:gd name="connsiteX95" fmla="*/ 1011030 w 1799168"/>
                <a:gd name="connsiteY95" fmla="*/ 547518 h 1329860"/>
                <a:gd name="connsiteX96" fmla="*/ 996303 w 1799168"/>
                <a:gd name="connsiteY96" fmla="*/ 430119 h 1329860"/>
                <a:gd name="connsiteX97" fmla="*/ 1002143 w 1799168"/>
                <a:gd name="connsiteY97" fmla="*/ 485836 h 1329860"/>
                <a:gd name="connsiteX98" fmla="*/ 967612 w 1799168"/>
                <a:gd name="connsiteY98" fmla="*/ 434942 h 1329860"/>
                <a:gd name="connsiteX99" fmla="*/ 999731 w 1799168"/>
                <a:gd name="connsiteY99" fmla="*/ 414128 h 1329860"/>
                <a:gd name="connsiteX100" fmla="*/ 994907 w 1799168"/>
                <a:gd name="connsiteY100" fmla="*/ 385952 h 1329860"/>
                <a:gd name="connsiteX101" fmla="*/ 1025756 w 1799168"/>
                <a:gd name="connsiteY101" fmla="*/ 395978 h 1329860"/>
                <a:gd name="connsiteX102" fmla="*/ 1023471 w 1799168"/>
                <a:gd name="connsiteY102" fmla="*/ 297617 h 1329860"/>
                <a:gd name="connsiteX103" fmla="*/ 990844 w 1799168"/>
                <a:gd name="connsiteY103" fmla="*/ 290256 h 1329860"/>
                <a:gd name="connsiteX104" fmla="*/ 1000239 w 1799168"/>
                <a:gd name="connsiteY104" fmla="*/ 330108 h 1329860"/>
                <a:gd name="connsiteX105" fmla="*/ 965327 w 1799168"/>
                <a:gd name="connsiteY105" fmla="*/ 307136 h 1329860"/>
                <a:gd name="connsiteX106" fmla="*/ 957203 w 1799168"/>
                <a:gd name="connsiteY106" fmla="*/ 347750 h 1329860"/>
                <a:gd name="connsiteX107" fmla="*/ 935113 w 1799168"/>
                <a:gd name="connsiteY107" fmla="*/ 356507 h 1329860"/>
                <a:gd name="connsiteX108" fmla="*/ 902740 w 1799168"/>
                <a:gd name="connsiteY108" fmla="*/ 304217 h 1329860"/>
                <a:gd name="connsiteX109" fmla="*/ 870495 w 1799168"/>
                <a:gd name="connsiteY109" fmla="*/ 345465 h 1329860"/>
                <a:gd name="connsiteX110" fmla="*/ 903629 w 1799168"/>
                <a:gd name="connsiteY110" fmla="*/ 369580 h 1329860"/>
                <a:gd name="connsiteX111" fmla="*/ 881032 w 1799168"/>
                <a:gd name="connsiteY111" fmla="*/ 406386 h 1329860"/>
                <a:gd name="connsiteX112" fmla="*/ 844978 w 1799168"/>
                <a:gd name="connsiteY112" fmla="*/ 372372 h 1329860"/>
                <a:gd name="connsiteX113" fmla="*/ 843708 w 1799168"/>
                <a:gd name="connsiteY113" fmla="*/ 403720 h 1329860"/>
                <a:gd name="connsiteX114" fmla="*/ 777059 w 1799168"/>
                <a:gd name="connsiteY114" fmla="*/ 477713 h 1329860"/>
                <a:gd name="connsiteX115" fmla="*/ 786707 w 1799168"/>
                <a:gd name="connsiteY115" fmla="*/ 387094 h 1329860"/>
                <a:gd name="connsiteX116" fmla="*/ 770203 w 1799168"/>
                <a:gd name="connsiteY116" fmla="*/ 371103 h 1329860"/>
                <a:gd name="connsiteX117" fmla="*/ 747860 w 1799168"/>
                <a:gd name="connsiteY117" fmla="*/ 406893 h 1329860"/>
                <a:gd name="connsiteX118" fmla="*/ 729452 w 1799168"/>
                <a:gd name="connsiteY118" fmla="*/ 309167 h 1329860"/>
                <a:gd name="connsiteX119" fmla="*/ 689590 w 1799168"/>
                <a:gd name="connsiteY119" fmla="*/ 329093 h 1329860"/>
                <a:gd name="connsiteX120" fmla="*/ 656075 w 1799168"/>
                <a:gd name="connsiteY120" fmla="*/ 269695 h 1329860"/>
                <a:gd name="connsiteX121" fmla="*/ 694160 w 1799168"/>
                <a:gd name="connsiteY121" fmla="*/ 290764 h 1329860"/>
                <a:gd name="connsiteX122" fmla="*/ 658487 w 1799168"/>
                <a:gd name="connsiteY122" fmla="*/ 234159 h 1329860"/>
                <a:gd name="connsiteX123" fmla="*/ 620274 w 1799168"/>
                <a:gd name="connsiteY123" fmla="*/ 265253 h 1329860"/>
                <a:gd name="connsiteX124" fmla="*/ 571398 w 1799168"/>
                <a:gd name="connsiteY124" fmla="*/ 272741 h 1329860"/>
                <a:gd name="connsiteX125" fmla="*/ 593234 w 1799168"/>
                <a:gd name="connsiteY125" fmla="*/ 340388 h 1329860"/>
                <a:gd name="connsiteX126" fmla="*/ 599200 w 1799168"/>
                <a:gd name="connsiteY126" fmla="*/ 294698 h 1329860"/>
                <a:gd name="connsiteX127" fmla="*/ 638301 w 1799168"/>
                <a:gd name="connsiteY127" fmla="*/ 359299 h 1329860"/>
                <a:gd name="connsiteX128" fmla="*/ 593488 w 1799168"/>
                <a:gd name="connsiteY128" fmla="*/ 383033 h 1329860"/>
                <a:gd name="connsiteX129" fmla="*/ 648203 w 1799168"/>
                <a:gd name="connsiteY129" fmla="*/ 400547 h 1329860"/>
                <a:gd name="connsiteX130" fmla="*/ 667246 w 1799168"/>
                <a:gd name="connsiteY130" fmla="*/ 449411 h 1329860"/>
                <a:gd name="connsiteX131" fmla="*/ 627383 w 1799168"/>
                <a:gd name="connsiteY131" fmla="*/ 449157 h 1329860"/>
                <a:gd name="connsiteX132" fmla="*/ 626876 w 1799168"/>
                <a:gd name="connsiteY132" fmla="*/ 466672 h 1329860"/>
                <a:gd name="connsiteX133" fmla="*/ 716630 w 1799168"/>
                <a:gd name="connsiteY133" fmla="*/ 518073 h 1329860"/>
                <a:gd name="connsiteX134" fmla="*/ 611515 w 1799168"/>
                <a:gd name="connsiteY134" fmla="*/ 526830 h 1329860"/>
                <a:gd name="connsiteX135" fmla="*/ 588029 w 1799168"/>
                <a:gd name="connsiteY135" fmla="*/ 508935 h 1329860"/>
                <a:gd name="connsiteX136" fmla="*/ 593361 w 1799168"/>
                <a:gd name="connsiteY136" fmla="*/ 562875 h 1329860"/>
                <a:gd name="connsiteX137" fmla="*/ 550705 w 1799168"/>
                <a:gd name="connsiteY137" fmla="*/ 562240 h 1329860"/>
                <a:gd name="connsiteX138" fmla="*/ 559719 w 1799168"/>
                <a:gd name="connsiteY138" fmla="*/ 520484 h 1329860"/>
                <a:gd name="connsiteX139" fmla="*/ 497513 w 1799168"/>
                <a:gd name="connsiteY139" fmla="*/ 518708 h 1329860"/>
                <a:gd name="connsiteX140" fmla="*/ 525315 w 1799168"/>
                <a:gd name="connsiteY140" fmla="*/ 589274 h 1329860"/>
                <a:gd name="connsiteX141" fmla="*/ 463871 w 1799168"/>
                <a:gd name="connsiteY141" fmla="*/ 578105 h 1329860"/>
                <a:gd name="connsiteX142" fmla="*/ 475804 w 1799168"/>
                <a:gd name="connsiteY142" fmla="*/ 621638 h 1329860"/>
                <a:gd name="connsiteX143" fmla="*/ 442797 w 1799168"/>
                <a:gd name="connsiteY143" fmla="*/ 598920 h 1329860"/>
                <a:gd name="connsiteX144" fmla="*/ 519983 w 1799168"/>
                <a:gd name="connsiteY144" fmla="*/ 677735 h 1329860"/>
                <a:gd name="connsiteX145" fmla="*/ 524934 w 1799168"/>
                <a:gd name="connsiteY145" fmla="*/ 649813 h 1329860"/>
                <a:gd name="connsiteX146" fmla="*/ 546516 w 1799168"/>
                <a:gd name="connsiteY146" fmla="*/ 661617 h 1329860"/>
                <a:gd name="connsiteX147" fmla="*/ 583966 w 1799168"/>
                <a:gd name="connsiteY147" fmla="*/ 652733 h 1329860"/>
                <a:gd name="connsiteX148" fmla="*/ 612784 w 1799168"/>
                <a:gd name="connsiteY148" fmla="*/ 699184 h 1329860"/>
                <a:gd name="connsiteX149" fmla="*/ 561242 w 1799168"/>
                <a:gd name="connsiteY149" fmla="*/ 673674 h 1329860"/>
                <a:gd name="connsiteX150" fmla="*/ 657217 w 1799168"/>
                <a:gd name="connsiteY150" fmla="*/ 744113 h 1329860"/>
                <a:gd name="connsiteX151" fmla="*/ 656963 w 1799168"/>
                <a:gd name="connsiteY151" fmla="*/ 776096 h 1329860"/>
                <a:gd name="connsiteX152" fmla="*/ 593361 w 1799168"/>
                <a:gd name="connsiteY152" fmla="*/ 744113 h 1329860"/>
                <a:gd name="connsiteX153" fmla="*/ 509446 w 1799168"/>
                <a:gd name="connsiteY153" fmla="*/ 699692 h 1329860"/>
                <a:gd name="connsiteX154" fmla="*/ 547024 w 1799168"/>
                <a:gd name="connsiteY154" fmla="*/ 720126 h 1329860"/>
                <a:gd name="connsiteX155" fmla="*/ 552228 w 1799168"/>
                <a:gd name="connsiteY155" fmla="*/ 745255 h 1329860"/>
                <a:gd name="connsiteX156" fmla="*/ 517825 w 1799168"/>
                <a:gd name="connsiteY156" fmla="*/ 743352 h 1329860"/>
                <a:gd name="connsiteX157" fmla="*/ 549816 w 1799168"/>
                <a:gd name="connsiteY157" fmla="*/ 790565 h 1329860"/>
                <a:gd name="connsiteX158" fmla="*/ 506653 w 1799168"/>
                <a:gd name="connsiteY158" fmla="*/ 786504 h 1329860"/>
                <a:gd name="connsiteX159" fmla="*/ 497132 w 1799168"/>
                <a:gd name="connsiteY159" fmla="*/ 715811 h 1329860"/>
                <a:gd name="connsiteX160" fmla="*/ 411186 w 1799168"/>
                <a:gd name="connsiteY160" fmla="*/ 667328 h 1329860"/>
                <a:gd name="connsiteX161" fmla="*/ 390747 w 1799168"/>
                <a:gd name="connsiteY161" fmla="*/ 695250 h 1329860"/>
                <a:gd name="connsiteX162" fmla="*/ 424389 w 1799168"/>
                <a:gd name="connsiteY162" fmla="*/ 703246 h 1329860"/>
                <a:gd name="connsiteX163" fmla="*/ 400522 w 1799168"/>
                <a:gd name="connsiteY163" fmla="*/ 722030 h 1329860"/>
                <a:gd name="connsiteX164" fmla="*/ 437211 w 1799168"/>
                <a:gd name="connsiteY164" fmla="*/ 767720 h 1329860"/>
                <a:gd name="connsiteX165" fmla="*/ 356978 w 1799168"/>
                <a:gd name="connsiteY165" fmla="*/ 784473 h 1329860"/>
                <a:gd name="connsiteX166" fmla="*/ 394301 w 1799168"/>
                <a:gd name="connsiteY166" fmla="*/ 831559 h 1329860"/>
                <a:gd name="connsiteX167" fmla="*/ 419691 w 1799168"/>
                <a:gd name="connsiteY167" fmla="*/ 801988 h 1329860"/>
                <a:gd name="connsiteX168" fmla="*/ 441527 w 1799168"/>
                <a:gd name="connsiteY168" fmla="*/ 841586 h 1329860"/>
                <a:gd name="connsiteX169" fmla="*/ 394428 w 1799168"/>
                <a:gd name="connsiteY169" fmla="*/ 864685 h 1329860"/>
                <a:gd name="connsiteX170" fmla="*/ 418803 w 1799168"/>
                <a:gd name="connsiteY170" fmla="*/ 876869 h 1329860"/>
                <a:gd name="connsiteX171" fmla="*/ 459046 w 1799168"/>
                <a:gd name="connsiteY171" fmla="*/ 972311 h 1329860"/>
                <a:gd name="connsiteX172" fmla="*/ 356089 w 1799168"/>
                <a:gd name="connsiteY172" fmla="*/ 916848 h 1329860"/>
                <a:gd name="connsiteX173" fmla="*/ 370181 w 1799168"/>
                <a:gd name="connsiteY173" fmla="*/ 964569 h 1329860"/>
                <a:gd name="connsiteX174" fmla="*/ 277253 w 1799168"/>
                <a:gd name="connsiteY174" fmla="*/ 932713 h 1329860"/>
                <a:gd name="connsiteX175" fmla="*/ 274967 w 1799168"/>
                <a:gd name="connsiteY175" fmla="*/ 983607 h 1329860"/>
                <a:gd name="connsiteX176" fmla="*/ 199939 w 1799168"/>
                <a:gd name="connsiteY176" fmla="*/ 972184 h 1329860"/>
                <a:gd name="connsiteX177" fmla="*/ 234724 w 1799168"/>
                <a:gd name="connsiteY177" fmla="*/ 946420 h 1329860"/>
                <a:gd name="connsiteX178" fmla="*/ 167948 w 1799168"/>
                <a:gd name="connsiteY178" fmla="*/ 957716 h 1329860"/>
                <a:gd name="connsiteX179" fmla="*/ 178358 w 1799168"/>
                <a:gd name="connsiteY179" fmla="*/ 1005563 h 1329860"/>
                <a:gd name="connsiteX180" fmla="*/ 159696 w 1799168"/>
                <a:gd name="connsiteY180" fmla="*/ 1056711 h 1329860"/>
                <a:gd name="connsiteX181" fmla="*/ 232058 w 1799168"/>
                <a:gd name="connsiteY181" fmla="*/ 1065722 h 1329860"/>
                <a:gd name="connsiteX182" fmla="*/ 195242 w 1799168"/>
                <a:gd name="connsiteY182" fmla="*/ 1039197 h 1329860"/>
                <a:gd name="connsiteX183" fmla="*/ 264811 w 1799168"/>
                <a:gd name="connsiteY183" fmla="*/ 1033231 h 1329860"/>
                <a:gd name="connsiteX184" fmla="*/ 272555 w 1799168"/>
                <a:gd name="connsiteY184" fmla="*/ 1083871 h 1329860"/>
                <a:gd name="connsiteX185" fmla="*/ 309752 w 1799168"/>
                <a:gd name="connsiteY185" fmla="*/ 1049731 h 1329860"/>
                <a:gd name="connsiteX186" fmla="*/ 367007 w 1799168"/>
                <a:gd name="connsiteY186" fmla="*/ 1053411 h 1329860"/>
                <a:gd name="connsiteX187" fmla="*/ 345425 w 1799168"/>
                <a:gd name="connsiteY187" fmla="*/ 1101386 h 1329860"/>
                <a:gd name="connsiteX188" fmla="*/ 451175 w 1799168"/>
                <a:gd name="connsiteY188" fmla="*/ 1049604 h 1329860"/>
                <a:gd name="connsiteX189" fmla="*/ 384907 w 1799168"/>
                <a:gd name="connsiteY189" fmla="*/ 1163322 h 1329860"/>
                <a:gd name="connsiteX190" fmla="*/ 425785 w 1799168"/>
                <a:gd name="connsiteY190" fmla="*/ 1171445 h 1329860"/>
                <a:gd name="connsiteX191" fmla="*/ 400268 w 1799168"/>
                <a:gd name="connsiteY191" fmla="*/ 1218785 h 1329860"/>
                <a:gd name="connsiteX192" fmla="*/ 375640 w 1799168"/>
                <a:gd name="connsiteY192" fmla="*/ 1191371 h 1329860"/>
                <a:gd name="connsiteX193" fmla="*/ 342505 w 1799168"/>
                <a:gd name="connsiteY193" fmla="*/ 1241249 h 1329860"/>
                <a:gd name="connsiteX194" fmla="*/ 416137 w 1799168"/>
                <a:gd name="connsiteY194" fmla="*/ 1251276 h 1329860"/>
                <a:gd name="connsiteX195" fmla="*/ 360786 w 1799168"/>
                <a:gd name="connsiteY195" fmla="*/ 1300012 h 1329860"/>
                <a:gd name="connsiteX196" fmla="*/ 155379 w 1799168"/>
                <a:gd name="connsiteY196" fmla="*/ 1252672 h 1329860"/>
                <a:gd name="connsiteX197" fmla="*/ 48867 w 1799168"/>
                <a:gd name="connsiteY197" fmla="*/ 1258002 h 1329860"/>
                <a:gd name="connsiteX198" fmla="*/ 116913 w 1799168"/>
                <a:gd name="connsiteY198" fmla="*/ 1074226 h 1329860"/>
                <a:gd name="connsiteX199" fmla="*/ 43662 w 1799168"/>
                <a:gd name="connsiteY199" fmla="*/ 1256225 h 1329860"/>
                <a:gd name="connsiteX200" fmla="*/ 126942 w 1799168"/>
                <a:gd name="connsiteY200" fmla="*/ 1296839 h 1329860"/>
                <a:gd name="connsiteX201" fmla="*/ 33506 w 1799168"/>
                <a:gd name="connsiteY201" fmla="*/ 1317907 h 1329860"/>
                <a:gd name="connsiteX202" fmla="*/ 9513 w 1799168"/>
                <a:gd name="connsiteY202" fmla="*/ 1212058 h 1329860"/>
                <a:gd name="connsiteX203" fmla="*/ 99648 w 1799168"/>
                <a:gd name="connsiteY203" fmla="*/ 1004548 h 1329860"/>
                <a:gd name="connsiteX204" fmla="*/ 28936 w 1799168"/>
                <a:gd name="connsiteY204" fmla="*/ 776731 h 1329860"/>
                <a:gd name="connsiteX205" fmla="*/ 71465 w 1799168"/>
                <a:gd name="connsiteY205" fmla="*/ 692077 h 1329860"/>
                <a:gd name="connsiteX206" fmla="*/ 156268 w 1799168"/>
                <a:gd name="connsiteY206" fmla="*/ 714922 h 1329860"/>
                <a:gd name="connsiteX207" fmla="*/ 62959 w 1799168"/>
                <a:gd name="connsiteY207" fmla="*/ 765181 h 1329860"/>
                <a:gd name="connsiteX208" fmla="*/ 110185 w 1799168"/>
                <a:gd name="connsiteY208" fmla="*/ 924844 h 1329860"/>
                <a:gd name="connsiteX209" fmla="*/ 208572 w 1799168"/>
                <a:gd name="connsiteY209" fmla="*/ 926748 h 1329860"/>
                <a:gd name="connsiteX210" fmla="*/ 232439 w 1799168"/>
                <a:gd name="connsiteY210" fmla="*/ 915452 h 1329860"/>
                <a:gd name="connsiteX211" fmla="*/ 356089 w 1799168"/>
                <a:gd name="connsiteY211" fmla="*/ 893241 h 1329860"/>
                <a:gd name="connsiteX212" fmla="*/ 317115 w 1799168"/>
                <a:gd name="connsiteY212" fmla="*/ 766831 h 1329860"/>
                <a:gd name="connsiteX213" fmla="*/ 196892 w 1799168"/>
                <a:gd name="connsiteY213" fmla="*/ 781681 h 1329860"/>
                <a:gd name="connsiteX214" fmla="*/ 172264 w 1799168"/>
                <a:gd name="connsiteY214" fmla="*/ 759978 h 1329860"/>
                <a:gd name="connsiteX215" fmla="*/ 376909 w 1799168"/>
                <a:gd name="connsiteY215" fmla="*/ 722664 h 1329860"/>
                <a:gd name="connsiteX216" fmla="*/ 412201 w 1799168"/>
                <a:gd name="connsiteY216" fmla="*/ 600443 h 1329860"/>
                <a:gd name="connsiteX217" fmla="*/ 459681 w 1799168"/>
                <a:gd name="connsiteY217" fmla="*/ 570490 h 1329860"/>
                <a:gd name="connsiteX218" fmla="*/ 401664 w 1799168"/>
                <a:gd name="connsiteY218" fmla="*/ 368945 h 1329860"/>
                <a:gd name="connsiteX219" fmla="*/ 356724 w 1799168"/>
                <a:gd name="connsiteY219" fmla="*/ 280991 h 1329860"/>
                <a:gd name="connsiteX220" fmla="*/ 531408 w 1799168"/>
                <a:gd name="connsiteY220" fmla="*/ 247231 h 1329860"/>
                <a:gd name="connsiteX221" fmla="*/ 415883 w 1799168"/>
                <a:gd name="connsiteY221" fmla="*/ 250023 h 1329860"/>
                <a:gd name="connsiteX222" fmla="*/ 329302 w 1799168"/>
                <a:gd name="connsiteY222" fmla="*/ 292541 h 1329860"/>
                <a:gd name="connsiteX223" fmla="*/ 346568 w 1799168"/>
                <a:gd name="connsiteY223" fmla="*/ 369199 h 1329860"/>
                <a:gd name="connsiteX224" fmla="*/ 323970 w 1799168"/>
                <a:gd name="connsiteY224" fmla="*/ 246470 h 1329860"/>
                <a:gd name="connsiteX225" fmla="*/ 584220 w 1799168"/>
                <a:gd name="connsiteY225" fmla="*/ 199129 h 1329860"/>
                <a:gd name="connsiteX226" fmla="*/ 727294 w 1799168"/>
                <a:gd name="connsiteY226" fmla="*/ 40102 h 1329860"/>
                <a:gd name="connsiteX227" fmla="*/ 652774 w 1799168"/>
                <a:gd name="connsiteY227" fmla="*/ 193037 h 1329860"/>
                <a:gd name="connsiteX228" fmla="*/ 726151 w 1799168"/>
                <a:gd name="connsiteY228" fmla="*/ 85411 h 1329860"/>
                <a:gd name="connsiteX229" fmla="*/ 652774 w 1799168"/>
                <a:gd name="connsiteY229" fmla="*/ 193037 h 1329860"/>
                <a:gd name="connsiteX230" fmla="*/ 760174 w 1799168"/>
                <a:gd name="connsiteY230" fmla="*/ 160673 h 1329860"/>
                <a:gd name="connsiteX231" fmla="*/ 728691 w 1799168"/>
                <a:gd name="connsiteY231" fmla="*/ 203698 h 1329860"/>
                <a:gd name="connsiteX232" fmla="*/ 789881 w 1799168"/>
                <a:gd name="connsiteY232" fmla="*/ 274138 h 1329860"/>
                <a:gd name="connsiteX233" fmla="*/ 816668 w 1799168"/>
                <a:gd name="connsiteY233" fmla="*/ 252181 h 1329860"/>
                <a:gd name="connsiteX234" fmla="*/ 793563 w 1799168"/>
                <a:gd name="connsiteY234" fmla="*/ 217659 h 1329860"/>
                <a:gd name="connsiteX235" fmla="*/ 761952 w 1799168"/>
                <a:gd name="connsiteY235" fmla="*/ 241520 h 1329860"/>
                <a:gd name="connsiteX236" fmla="*/ 779725 w 1799168"/>
                <a:gd name="connsiteY236" fmla="*/ 179203 h 1329860"/>
                <a:gd name="connsiteX237" fmla="*/ 861989 w 1799168"/>
                <a:gd name="connsiteY237" fmla="*/ 223244 h 1329860"/>
                <a:gd name="connsiteX238" fmla="*/ 836980 w 1799168"/>
                <a:gd name="connsiteY238" fmla="*/ 226797 h 1329860"/>
                <a:gd name="connsiteX239" fmla="*/ 790516 w 1799168"/>
                <a:gd name="connsiteY239" fmla="*/ 319066 h 1329860"/>
                <a:gd name="connsiteX240" fmla="*/ 847771 w 1799168"/>
                <a:gd name="connsiteY240" fmla="*/ 284418 h 1329860"/>
                <a:gd name="connsiteX241" fmla="*/ 833552 w 1799168"/>
                <a:gd name="connsiteY241" fmla="*/ 332520 h 1329860"/>
                <a:gd name="connsiteX242" fmla="*/ 885983 w 1799168"/>
                <a:gd name="connsiteY242" fmla="*/ 258527 h 1329860"/>
                <a:gd name="connsiteX243" fmla="*/ 760174 w 1799168"/>
                <a:gd name="connsiteY243" fmla="*/ 160673 h 1329860"/>
                <a:gd name="connsiteX244" fmla="*/ 1257188 w 1799168"/>
                <a:gd name="connsiteY244" fmla="*/ 168923 h 1329860"/>
                <a:gd name="connsiteX245" fmla="*/ 1308222 w 1799168"/>
                <a:gd name="connsiteY245" fmla="*/ 180472 h 1329860"/>
                <a:gd name="connsiteX246" fmla="*/ 1328915 w 1799168"/>
                <a:gd name="connsiteY246" fmla="*/ 231747 h 1329860"/>
                <a:gd name="connsiteX247" fmla="*/ 1277373 w 1799168"/>
                <a:gd name="connsiteY247" fmla="*/ 244058 h 1329860"/>
                <a:gd name="connsiteX248" fmla="*/ 1312158 w 1799168"/>
                <a:gd name="connsiteY248" fmla="*/ 259415 h 1329860"/>
                <a:gd name="connsiteX249" fmla="*/ 1342118 w 1799168"/>
                <a:gd name="connsiteY249" fmla="*/ 172350 h 1329860"/>
                <a:gd name="connsiteX250" fmla="*/ 1257188 w 1799168"/>
                <a:gd name="connsiteY250" fmla="*/ 168923 h 1329860"/>
                <a:gd name="connsiteX251" fmla="*/ 444447 w 1799168"/>
                <a:gd name="connsiteY251" fmla="*/ 324651 h 1329860"/>
                <a:gd name="connsiteX252" fmla="*/ 453334 w 1799168"/>
                <a:gd name="connsiteY252" fmla="*/ 479744 h 1329860"/>
                <a:gd name="connsiteX253" fmla="*/ 595646 w 1799168"/>
                <a:gd name="connsiteY253" fmla="*/ 467560 h 1329860"/>
                <a:gd name="connsiteX254" fmla="*/ 578761 w 1799168"/>
                <a:gd name="connsiteY254" fmla="*/ 395217 h 1329860"/>
                <a:gd name="connsiteX255" fmla="*/ 586759 w 1799168"/>
                <a:gd name="connsiteY255" fmla="*/ 468956 h 1329860"/>
                <a:gd name="connsiteX256" fmla="*/ 462855 w 1799168"/>
                <a:gd name="connsiteY256" fmla="*/ 469464 h 1329860"/>
                <a:gd name="connsiteX257" fmla="*/ 436449 w 1799168"/>
                <a:gd name="connsiteY257" fmla="*/ 372245 h 1329860"/>
                <a:gd name="connsiteX258" fmla="*/ 519094 w 1799168"/>
                <a:gd name="connsiteY258" fmla="*/ 375418 h 1329860"/>
                <a:gd name="connsiteX259" fmla="*/ 483548 w 1799168"/>
                <a:gd name="connsiteY259" fmla="*/ 380621 h 1329860"/>
                <a:gd name="connsiteX260" fmla="*/ 498909 w 1799168"/>
                <a:gd name="connsiteY260" fmla="*/ 420600 h 1329860"/>
                <a:gd name="connsiteX261" fmla="*/ 531028 w 1799168"/>
                <a:gd name="connsiteY261" fmla="*/ 409685 h 1329860"/>
                <a:gd name="connsiteX262" fmla="*/ 504622 w 1799168"/>
                <a:gd name="connsiteY262" fmla="*/ 323382 h 1329860"/>
                <a:gd name="connsiteX263" fmla="*/ 444447 w 1799168"/>
                <a:gd name="connsiteY263" fmla="*/ 324651 h 1329860"/>
                <a:gd name="connsiteX264" fmla="*/ 1560347 w 1799168"/>
                <a:gd name="connsiteY264" fmla="*/ 410828 h 1329860"/>
                <a:gd name="connsiteX265" fmla="*/ 1609350 w 1799168"/>
                <a:gd name="connsiteY265" fmla="*/ 373133 h 1329860"/>
                <a:gd name="connsiteX266" fmla="*/ 1571773 w 1799168"/>
                <a:gd name="connsiteY266" fmla="*/ 376306 h 1329860"/>
                <a:gd name="connsiteX267" fmla="*/ 1642484 w 1799168"/>
                <a:gd name="connsiteY267" fmla="*/ 349780 h 1329860"/>
                <a:gd name="connsiteX268" fmla="*/ 1664574 w 1799168"/>
                <a:gd name="connsiteY268" fmla="*/ 399405 h 1329860"/>
                <a:gd name="connsiteX269" fmla="*/ 1616079 w 1799168"/>
                <a:gd name="connsiteY269" fmla="*/ 315005 h 1329860"/>
                <a:gd name="connsiteX270" fmla="*/ 1560347 w 1799168"/>
                <a:gd name="connsiteY270" fmla="*/ 410828 h 1329860"/>
                <a:gd name="connsiteX271" fmla="*/ 151063 w 1799168"/>
                <a:gd name="connsiteY271" fmla="*/ 1164464 h 1329860"/>
                <a:gd name="connsiteX272" fmla="*/ 160965 w 1799168"/>
                <a:gd name="connsiteY272" fmla="*/ 1228304 h 1329860"/>
                <a:gd name="connsiteX273" fmla="*/ 285504 w 1799168"/>
                <a:gd name="connsiteY273" fmla="*/ 1255210 h 1329860"/>
                <a:gd name="connsiteX274" fmla="*/ 161219 w 1799168"/>
                <a:gd name="connsiteY274" fmla="*/ 1222212 h 1329860"/>
                <a:gd name="connsiteX275" fmla="*/ 225837 w 1799168"/>
                <a:gd name="connsiteY275" fmla="*/ 1149742 h 1329860"/>
                <a:gd name="connsiteX276" fmla="*/ 207937 w 1799168"/>
                <a:gd name="connsiteY276" fmla="*/ 1184136 h 1329860"/>
                <a:gd name="connsiteX277" fmla="*/ 252116 w 1799168"/>
                <a:gd name="connsiteY277" fmla="*/ 1192259 h 1329860"/>
                <a:gd name="connsiteX278" fmla="*/ 257956 w 1799168"/>
                <a:gd name="connsiteY278" fmla="*/ 1155834 h 1329860"/>
                <a:gd name="connsiteX279" fmla="*/ 151063 w 1799168"/>
                <a:gd name="connsiteY279" fmla="*/ 1164464 h 1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1799168" h="1329860">
                  <a:moveTo>
                    <a:pt x="727294" y="40102"/>
                  </a:moveTo>
                  <a:cubicBezTo>
                    <a:pt x="750780" y="21445"/>
                    <a:pt x="779217" y="-4446"/>
                    <a:pt x="811590" y="5580"/>
                  </a:cubicBezTo>
                  <a:cubicBezTo>
                    <a:pt x="830378" y="17764"/>
                    <a:pt x="845866" y="34263"/>
                    <a:pt x="862116" y="49494"/>
                  </a:cubicBezTo>
                  <a:cubicBezTo>
                    <a:pt x="860339" y="61931"/>
                    <a:pt x="856911" y="86934"/>
                    <a:pt x="855261" y="99372"/>
                  </a:cubicBezTo>
                  <a:cubicBezTo>
                    <a:pt x="837742" y="79954"/>
                    <a:pt x="823904" y="55078"/>
                    <a:pt x="799529" y="43275"/>
                  </a:cubicBezTo>
                  <a:cubicBezTo>
                    <a:pt x="774139" y="41752"/>
                    <a:pt x="754208" y="60408"/>
                    <a:pt x="733007" y="71577"/>
                  </a:cubicBezTo>
                  <a:cubicBezTo>
                    <a:pt x="748368" y="66754"/>
                    <a:pt x="763729" y="62185"/>
                    <a:pt x="779344" y="58124"/>
                  </a:cubicBezTo>
                  <a:cubicBezTo>
                    <a:pt x="811590" y="75131"/>
                    <a:pt x="833425" y="109525"/>
                    <a:pt x="824031" y="146332"/>
                  </a:cubicBezTo>
                  <a:cubicBezTo>
                    <a:pt x="879001" y="188087"/>
                    <a:pt x="921021" y="243931"/>
                    <a:pt x="958726" y="301171"/>
                  </a:cubicBezTo>
                  <a:cubicBezTo>
                    <a:pt x="982466" y="254465"/>
                    <a:pt x="1039213" y="266903"/>
                    <a:pt x="1082249" y="266396"/>
                  </a:cubicBezTo>
                  <a:cubicBezTo>
                    <a:pt x="1101800" y="265380"/>
                    <a:pt x="1115764" y="282006"/>
                    <a:pt x="1131252" y="291398"/>
                  </a:cubicBezTo>
                  <a:cubicBezTo>
                    <a:pt x="1174924" y="239362"/>
                    <a:pt x="1213771" y="182503"/>
                    <a:pt x="1267217" y="139732"/>
                  </a:cubicBezTo>
                  <a:cubicBezTo>
                    <a:pt x="1264170" y="133386"/>
                    <a:pt x="1258331" y="120948"/>
                    <a:pt x="1255411" y="114729"/>
                  </a:cubicBezTo>
                  <a:cubicBezTo>
                    <a:pt x="1275977" y="94549"/>
                    <a:pt x="1288545" y="49747"/>
                    <a:pt x="1324218" y="58124"/>
                  </a:cubicBezTo>
                  <a:cubicBezTo>
                    <a:pt x="1371317" y="95184"/>
                    <a:pt x="1424382" y="140747"/>
                    <a:pt x="1423748" y="206237"/>
                  </a:cubicBezTo>
                  <a:cubicBezTo>
                    <a:pt x="1428445" y="185295"/>
                    <a:pt x="1440759" y="160673"/>
                    <a:pt x="1422224" y="142651"/>
                  </a:cubicBezTo>
                  <a:cubicBezTo>
                    <a:pt x="1393533" y="105591"/>
                    <a:pt x="1359511" y="70562"/>
                    <a:pt x="1318251" y="47717"/>
                  </a:cubicBezTo>
                  <a:cubicBezTo>
                    <a:pt x="1279404" y="27029"/>
                    <a:pt x="1255411" y="72593"/>
                    <a:pt x="1230020" y="93407"/>
                  </a:cubicBezTo>
                  <a:cubicBezTo>
                    <a:pt x="1229259" y="76908"/>
                    <a:pt x="1228624" y="60408"/>
                    <a:pt x="1227989" y="44036"/>
                  </a:cubicBezTo>
                  <a:cubicBezTo>
                    <a:pt x="1254141" y="24491"/>
                    <a:pt x="1282578" y="-17519"/>
                    <a:pt x="1318505" y="7991"/>
                  </a:cubicBezTo>
                  <a:cubicBezTo>
                    <a:pt x="1391756" y="56728"/>
                    <a:pt x="1452566" y="124248"/>
                    <a:pt x="1502584" y="196337"/>
                  </a:cubicBezTo>
                  <a:cubicBezTo>
                    <a:pt x="1580278" y="196591"/>
                    <a:pt x="1657719" y="209156"/>
                    <a:pt x="1732874" y="228193"/>
                  </a:cubicBezTo>
                  <a:cubicBezTo>
                    <a:pt x="1768166" y="236570"/>
                    <a:pt x="1812091" y="263477"/>
                    <a:pt x="1795587" y="306375"/>
                  </a:cubicBezTo>
                  <a:cubicBezTo>
                    <a:pt x="1796857" y="338358"/>
                    <a:pt x="1770451" y="353207"/>
                    <a:pt x="1744172" y="362091"/>
                  </a:cubicBezTo>
                  <a:cubicBezTo>
                    <a:pt x="1750520" y="335312"/>
                    <a:pt x="1760041" y="308786"/>
                    <a:pt x="1759406" y="280991"/>
                  </a:cubicBezTo>
                  <a:cubicBezTo>
                    <a:pt x="1709515" y="247993"/>
                    <a:pt x="1648197" y="233778"/>
                    <a:pt x="1588911" y="232128"/>
                  </a:cubicBezTo>
                  <a:cubicBezTo>
                    <a:pt x="1568091" y="229843"/>
                    <a:pt x="1559077" y="251927"/>
                    <a:pt x="1546382" y="263730"/>
                  </a:cubicBezTo>
                  <a:cubicBezTo>
                    <a:pt x="1607573" y="228320"/>
                    <a:pt x="1679554" y="252942"/>
                    <a:pt x="1739983" y="276930"/>
                  </a:cubicBezTo>
                  <a:cubicBezTo>
                    <a:pt x="1730208" y="310182"/>
                    <a:pt x="1724241" y="350542"/>
                    <a:pt x="1686663" y="363488"/>
                  </a:cubicBezTo>
                  <a:cubicBezTo>
                    <a:pt x="1676634" y="434815"/>
                    <a:pt x="1652260" y="502843"/>
                    <a:pt x="1626742" y="569855"/>
                  </a:cubicBezTo>
                  <a:cubicBezTo>
                    <a:pt x="1660131" y="574932"/>
                    <a:pt x="1680443" y="599681"/>
                    <a:pt x="1692884" y="629126"/>
                  </a:cubicBezTo>
                  <a:cubicBezTo>
                    <a:pt x="1706849" y="650956"/>
                    <a:pt x="1729700" y="680274"/>
                    <a:pt x="1711927" y="706292"/>
                  </a:cubicBezTo>
                  <a:cubicBezTo>
                    <a:pt x="1696946" y="710099"/>
                    <a:pt x="1681966" y="713272"/>
                    <a:pt x="1666859" y="715938"/>
                  </a:cubicBezTo>
                  <a:cubicBezTo>
                    <a:pt x="1677650" y="700073"/>
                    <a:pt x="1700247" y="686366"/>
                    <a:pt x="1689329" y="664536"/>
                  </a:cubicBezTo>
                  <a:cubicBezTo>
                    <a:pt x="1648832" y="660855"/>
                    <a:pt x="1618745" y="693473"/>
                    <a:pt x="1587641" y="713653"/>
                  </a:cubicBezTo>
                  <a:cubicBezTo>
                    <a:pt x="1593227" y="717334"/>
                    <a:pt x="1604526" y="724441"/>
                    <a:pt x="1610112" y="727995"/>
                  </a:cubicBezTo>
                  <a:cubicBezTo>
                    <a:pt x="1594624" y="742083"/>
                    <a:pt x="1587769" y="761755"/>
                    <a:pt x="1578501" y="779777"/>
                  </a:cubicBezTo>
                  <a:cubicBezTo>
                    <a:pt x="1563902" y="782950"/>
                    <a:pt x="1549175" y="785234"/>
                    <a:pt x="1534449" y="786377"/>
                  </a:cubicBezTo>
                  <a:cubicBezTo>
                    <a:pt x="1546129" y="776477"/>
                    <a:pt x="1558062" y="766831"/>
                    <a:pt x="1570122" y="757313"/>
                  </a:cubicBezTo>
                  <a:cubicBezTo>
                    <a:pt x="1566949" y="752617"/>
                    <a:pt x="1560601" y="743225"/>
                    <a:pt x="1557427" y="738529"/>
                  </a:cubicBezTo>
                  <a:cubicBezTo>
                    <a:pt x="1518072" y="742590"/>
                    <a:pt x="1488747" y="772923"/>
                    <a:pt x="1464118" y="801099"/>
                  </a:cubicBezTo>
                  <a:cubicBezTo>
                    <a:pt x="1449265" y="783838"/>
                    <a:pt x="1436570" y="764928"/>
                    <a:pt x="1425271" y="745255"/>
                  </a:cubicBezTo>
                  <a:cubicBezTo>
                    <a:pt x="1461198" y="733960"/>
                    <a:pt x="1498776" y="723045"/>
                    <a:pt x="1528228" y="698296"/>
                  </a:cubicBezTo>
                  <a:cubicBezTo>
                    <a:pt x="1526197" y="690935"/>
                    <a:pt x="1522008" y="676212"/>
                    <a:pt x="1519977" y="668851"/>
                  </a:cubicBezTo>
                  <a:cubicBezTo>
                    <a:pt x="1509567" y="674943"/>
                    <a:pt x="1488493" y="687254"/>
                    <a:pt x="1478083" y="693346"/>
                  </a:cubicBezTo>
                  <a:cubicBezTo>
                    <a:pt x="1482653" y="683954"/>
                    <a:pt x="1491920" y="665171"/>
                    <a:pt x="1496491" y="655905"/>
                  </a:cubicBezTo>
                  <a:cubicBezTo>
                    <a:pt x="1508805" y="643975"/>
                    <a:pt x="1526705" y="658952"/>
                    <a:pt x="1541050" y="659332"/>
                  </a:cubicBezTo>
                  <a:cubicBezTo>
                    <a:pt x="1546890" y="656413"/>
                    <a:pt x="1558443" y="650448"/>
                    <a:pt x="1564156" y="647402"/>
                  </a:cubicBezTo>
                  <a:cubicBezTo>
                    <a:pt x="1564917" y="654890"/>
                    <a:pt x="1566441" y="669740"/>
                    <a:pt x="1567202" y="677101"/>
                  </a:cubicBezTo>
                  <a:cubicBezTo>
                    <a:pt x="1598305" y="657048"/>
                    <a:pt x="1656957" y="648544"/>
                    <a:pt x="1653529" y="601712"/>
                  </a:cubicBezTo>
                  <a:cubicBezTo>
                    <a:pt x="1639438" y="602981"/>
                    <a:pt x="1625600" y="604758"/>
                    <a:pt x="1611635" y="607042"/>
                  </a:cubicBezTo>
                  <a:cubicBezTo>
                    <a:pt x="1614682" y="599300"/>
                    <a:pt x="1620903" y="583690"/>
                    <a:pt x="1623949" y="575948"/>
                  </a:cubicBezTo>
                  <a:cubicBezTo>
                    <a:pt x="1604907" y="578486"/>
                    <a:pt x="1585864" y="580897"/>
                    <a:pt x="1566949" y="583309"/>
                  </a:cubicBezTo>
                  <a:cubicBezTo>
                    <a:pt x="1575454" y="560337"/>
                    <a:pt x="1583833" y="537492"/>
                    <a:pt x="1591831" y="514392"/>
                  </a:cubicBezTo>
                  <a:cubicBezTo>
                    <a:pt x="1573169" y="513504"/>
                    <a:pt x="1554380" y="512616"/>
                    <a:pt x="1535846" y="511854"/>
                  </a:cubicBezTo>
                  <a:cubicBezTo>
                    <a:pt x="1535211" y="527465"/>
                    <a:pt x="1534830" y="542949"/>
                    <a:pt x="1534322" y="558560"/>
                  </a:cubicBezTo>
                  <a:cubicBezTo>
                    <a:pt x="1522008" y="555768"/>
                    <a:pt x="1509567" y="553102"/>
                    <a:pt x="1497252" y="550437"/>
                  </a:cubicBezTo>
                  <a:cubicBezTo>
                    <a:pt x="1498395" y="540284"/>
                    <a:pt x="1500807" y="519850"/>
                    <a:pt x="1502077" y="509697"/>
                  </a:cubicBezTo>
                  <a:cubicBezTo>
                    <a:pt x="1495348" y="512235"/>
                    <a:pt x="1482018" y="517312"/>
                    <a:pt x="1475417" y="519850"/>
                  </a:cubicBezTo>
                  <a:cubicBezTo>
                    <a:pt x="1443298" y="516296"/>
                    <a:pt x="1410926" y="514139"/>
                    <a:pt x="1378807" y="512108"/>
                  </a:cubicBezTo>
                  <a:cubicBezTo>
                    <a:pt x="1395818" y="476571"/>
                    <a:pt x="1432253" y="467433"/>
                    <a:pt x="1468054" y="462610"/>
                  </a:cubicBezTo>
                  <a:cubicBezTo>
                    <a:pt x="1455486" y="451061"/>
                    <a:pt x="1440124" y="443319"/>
                    <a:pt x="1424509" y="436846"/>
                  </a:cubicBezTo>
                  <a:cubicBezTo>
                    <a:pt x="1431492" y="400674"/>
                    <a:pt x="1471862" y="397501"/>
                    <a:pt x="1489127" y="372245"/>
                  </a:cubicBezTo>
                  <a:cubicBezTo>
                    <a:pt x="1480241" y="367422"/>
                    <a:pt x="1462468" y="357903"/>
                    <a:pt x="1453581" y="353080"/>
                  </a:cubicBezTo>
                  <a:cubicBezTo>
                    <a:pt x="1459802" y="330743"/>
                    <a:pt x="1470720" y="310436"/>
                    <a:pt x="1486208" y="293175"/>
                  </a:cubicBezTo>
                  <a:cubicBezTo>
                    <a:pt x="1488493" y="304598"/>
                    <a:pt x="1493063" y="327697"/>
                    <a:pt x="1495348" y="339246"/>
                  </a:cubicBezTo>
                  <a:cubicBezTo>
                    <a:pt x="1505250" y="314878"/>
                    <a:pt x="1513375" y="289875"/>
                    <a:pt x="1521119" y="264746"/>
                  </a:cubicBezTo>
                  <a:cubicBezTo>
                    <a:pt x="1503981" y="263730"/>
                    <a:pt x="1486842" y="262715"/>
                    <a:pt x="1469704" y="261700"/>
                  </a:cubicBezTo>
                  <a:cubicBezTo>
                    <a:pt x="1459802" y="251166"/>
                    <a:pt x="1450280" y="240251"/>
                    <a:pt x="1438982" y="231366"/>
                  </a:cubicBezTo>
                  <a:cubicBezTo>
                    <a:pt x="1416131" y="236570"/>
                    <a:pt x="1407371" y="264365"/>
                    <a:pt x="1392137" y="280103"/>
                  </a:cubicBezTo>
                  <a:cubicBezTo>
                    <a:pt x="1402420" y="277564"/>
                    <a:pt x="1422986" y="272361"/>
                    <a:pt x="1433269" y="269695"/>
                  </a:cubicBezTo>
                  <a:cubicBezTo>
                    <a:pt x="1423875" y="290002"/>
                    <a:pt x="1414226" y="310055"/>
                    <a:pt x="1403943" y="329981"/>
                  </a:cubicBezTo>
                  <a:cubicBezTo>
                    <a:pt x="1388582" y="321351"/>
                    <a:pt x="1373094" y="312847"/>
                    <a:pt x="1357733" y="304471"/>
                  </a:cubicBezTo>
                  <a:cubicBezTo>
                    <a:pt x="1361161" y="322620"/>
                    <a:pt x="1364715" y="340642"/>
                    <a:pt x="1368270" y="358792"/>
                  </a:cubicBezTo>
                  <a:cubicBezTo>
                    <a:pt x="1361034" y="371356"/>
                    <a:pt x="1353798" y="383921"/>
                    <a:pt x="1346561" y="396613"/>
                  </a:cubicBezTo>
                  <a:cubicBezTo>
                    <a:pt x="1332724" y="386713"/>
                    <a:pt x="1318886" y="376941"/>
                    <a:pt x="1304922" y="367295"/>
                  </a:cubicBezTo>
                  <a:cubicBezTo>
                    <a:pt x="1312792" y="403594"/>
                    <a:pt x="1326249" y="440780"/>
                    <a:pt x="1309746" y="476952"/>
                  </a:cubicBezTo>
                  <a:cubicBezTo>
                    <a:pt x="1289560" y="452330"/>
                    <a:pt x="1269883" y="427454"/>
                    <a:pt x="1248936" y="403594"/>
                  </a:cubicBezTo>
                  <a:cubicBezTo>
                    <a:pt x="1247540" y="395724"/>
                    <a:pt x="1244620" y="380114"/>
                    <a:pt x="1243223" y="372245"/>
                  </a:cubicBezTo>
                  <a:cubicBezTo>
                    <a:pt x="1231290" y="383414"/>
                    <a:pt x="1219102" y="394455"/>
                    <a:pt x="1207169" y="405624"/>
                  </a:cubicBezTo>
                  <a:cubicBezTo>
                    <a:pt x="1202599" y="398517"/>
                    <a:pt x="1193331" y="384556"/>
                    <a:pt x="1188634" y="377575"/>
                  </a:cubicBezTo>
                  <a:cubicBezTo>
                    <a:pt x="1198663" y="367168"/>
                    <a:pt x="1209200" y="357015"/>
                    <a:pt x="1219991" y="347369"/>
                  </a:cubicBezTo>
                  <a:cubicBezTo>
                    <a:pt x="1209073" y="332520"/>
                    <a:pt x="1198156" y="317797"/>
                    <a:pt x="1187111" y="303202"/>
                  </a:cubicBezTo>
                  <a:cubicBezTo>
                    <a:pt x="1174670" y="322366"/>
                    <a:pt x="1162355" y="341531"/>
                    <a:pt x="1150041" y="360822"/>
                  </a:cubicBezTo>
                  <a:cubicBezTo>
                    <a:pt x="1139631" y="343815"/>
                    <a:pt x="1129475" y="326682"/>
                    <a:pt x="1119446" y="309548"/>
                  </a:cubicBezTo>
                  <a:cubicBezTo>
                    <a:pt x="1114368" y="314878"/>
                    <a:pt x="1104339" y="325539"/>
                    <a:pt x="1099261" y="330870"/>
                  </a:cubicBezTo>
                  <a:cubicBezTo>
                    <a:pt x="1099261" y="317036"/>
                    <a:pt x="1099261" y="303329"/>
                    <a:pt x="1099261" y="289495"/>
                  </a:cubicBezTo>
                  <a:cubicBezTo>
                    <a:pt x="1091517" y="291652"/>
                    <a:pt x="1075902" y="295840"/>
                    <a:pt x="1068158" y="297998"/>
                  </a:cubicBezTo>
                  <a:cubicBezTo>
                    <a:pt x="1063461" y="330743"/>
                    <a:pt x="1066127" y="363995"/>
                    <a:pt x="1067269" y="396994"/>
                  </a:cubicBezTo>
                  <a:cubicBezTo>
                    <a:pt x="1074632" y="393313"/>
                    <a:pt x="1089232" y="385952"/>
                    <a:pt x="1096595" y="382271"/>
                  </a:cubicBezTo>
                  <a:cubicBezTo>
                    <a:pt x="1095706" y="390140"/>
                    <a:pt x="1093675" y="405624"/>
                    <a:pt x="1092786" y="413366"/>
                  </a:cubicBezTo>
                  <a:cubicBezTo>
                    <a:pt x="1100657" y="418824"/>
                    <a:pt x="1116399" y="429612"/>
                    <a:pt x="1124270" y="435069"/>
                  </a:cubicBezTo>
                  <a:cubicBezTo>
                    <a:pt x="1121604" y="454107"/>
                    <a:pt x="1105354" y="467052"/>
                    <a:pt x="1095325" y="482155"/>
                  </a:cubicBezTo>
                  <a:cubicBezTo>
                    <a:pt x="1094437" y="468321"/>
                    <a:pt x="1092532" y="440780"/>
                    <a:pt x="1091644" y="427073"/>
                  </a:cubicBezTo>
                  <a:cubicBezTo>
                    <a:pt x="1047972" y="453599"/>
                    <a:pt x="1072347" y="511981"/>
                    <a:pt x="1081234" y="551326"/>
                  </a:cubicBezTo>
                  <a:cubicBezTo>
                    <a:pt x="1057748" y="552722"/>
                    <a:pt x="1034262" y="551452"/>
                    <a:pt x="1011030" y="547518"/>
                  </a:cubicBezTo>
                  <a:cubicBezTo>
                    <a:pt x="1022075" y="510966"/>
                    <a:pt x="1047719" y="445857"/>
                    <a:pt x="996303" y="430119"/>
                  </a:cubicBezTo>
                  <a:cubicBezTo>
                    <a:pt x="998208" y="448649"/>
                    <a:pt x="1000239" y="467306"/>
                    <a:pt x="1002143" y="485836"/>
                  </a:cubicBezTo>
                  <a:cubicBezTo>
                    <a:pt x="989067" y="470098"/>
                    <a:pt x="973833" y="455122"/>
                    <a:pt x="967612" y="434942"/>
                  </a:cubicBezTo>
                  <a:cubicBezTo>
                    <a:pt x="975610" y="429738"/>
                    <a:pt x="991733" y="419331"/>
                    <a:pt x="999731" y="414128"/>
                  </a:cubicBezTo>
                  <a:cubicBezTo>
                    <a:pt x="998588" y="407147"/>
                    <a:pt x="996050" y="393059"/>
                    <a:pt x="994907" y="385952"/>
                  </a:cubicBezTo>
                  <a:cubicBezTo>
                    <a:pt x="1002651" y="388490"/>
                    <a:pt x="1018012" y="393567"/>
                    <a:pt x="1025756" y="395978"/>
                  </a:cubicBezTo>
                  <a:cubicBezTo>
                    <a:pt x="1026899" y="363234"/>
                    <a:pt x="1030072" y="329981"/>
                    <a:pt x="1023471" y="297617"/>
                  </a:cubicBezTo>
                  <a:cubicBezTo>
                    <a:pt x="1015346" y="295714"/>
                    <a:pt x="999096" y="292160"/>
                    <a:pt x="990844" y="290256"/>
                  </a:cubicBezTo>
                  <a:cubicBezTo>
                    <a:pt x="993257" y="300283"/>
                    <a:pt x="997954" y="320209"/>
                    <a:pt x="1000239" y="330108"/>
                  </a:cubicBezTo>
                  <a:cubicBezTo>
                    <a:pt x="988686" y="322493"/>
                    <a:pt x="976880" y="314751"/>
                    <a:pt x="965327" y="307136"/>
                  </a:cubicBezTo>
                  <a:cubicBezTo>
                    <a:pt x="963296" y="317290"/>
                    <a:pt x="959234" y="337596"/>
                    <a:pt x="957203" y="347750"/>
                  </a:cubicBezTo>
                  <a:cubicBezTo>
                    <a:pt x="951744" y="349907"/>
                    <a:pt x="940572" y="354349"/>
                    <a:pt x="935113" y="356507"/>
                  </a:cubicBezTo>
                  <a:cubicBezTo>
                    <a:pt x="924322" y="338993"/>
                    <a:pt x="913531" y="321605"/>
                    <a:pt x="902740" y="304217"/>
                  </a:cubicBezTo>
                  <a:cubicBezTo>
                    <a:pt x="891569" y="317543"/>
                    <a:pt x="880778" y="331377"/>
                    <a:pt x="870495" y="345465"/>
                  </a:cubicBezTo>
                  <a:cubicBezTo>
                    <a:pt x="878747" y="351430"/>
                    <a:pt x="895377" y="363488"/>
                    <a:pt x="903629" y="369580"/>
                  </a:cubicBezTo>
                  <a:cubicBezTo>
                    <a:pt x="896139" y="381764"/>
                    <a:pt x="888522" y="394075"/>
                    <a:pt x="881032" y="406386"/>
                  </a:cubicBezTo>
                  <a:cubicBezTo>
                    <a:pt x="868971" y="394963"/>
                    <a:pt x="857038" y="383667"/>
                    <a:pt x="844978" y="372372"/>
                  </a:cubicBezTo>
                  <a:cubicBezTo>
                    <a:pt x="844724" y="380114"/>
                    <a:pt x="844089" y="395852"/>
                    <a:pt x="843708" y="403720"/>
                  </a:cubicBezTo>
                  <a:cubicBezTo>
                    <a:pt x="820603" y="427581"/>
                    <a:pt x="798641" y="452584"/>
                    <a:pt x="777059" y="477713"/>
                  </a:cubicBezTo>
                  <a:cubicBezTo>
                    <a:pt x="764999" y="446872"/>
                    <a:pt x="767538" y="414508"/>
                    <a:pt x="786707" y="387094"/>
                  </a:cubicBezTo>
                  <a:cubicBezTo>
                    <a:pt x="781121" y="381764"/>
                    <a:pt x="775662" y="376433"/>
                    <a:pt x="770203" y="371103"/>
                  </a:cubicBezTo>
                  <a:cubicBezTo>
                    <a:pt x="764618" y="380114"/>
                    <a:pt x="753446" y="398009"/>
                    <a:pt x="747860" y="406893"/>
                  </a:cubicBezTo>
                  <a:cubicBezTo>
                    <a:pt x="720566" y="379860"/>
                    <a:pt x="719931" y="344196"/>
                    <a:pt x="729452" y="309167"/>
                  </a:cubicBezTo>
                  <a:cubicBezTo>
                    <a:pt x="716249" y="316020"/>
                    <a:pt x="703300" y="323382"/>
                    <a:pt x="689590" y="329093"/>
                  </a:cubicBezTo>
                  <a:cubicBezTo>
                    <a:pt x="665469" y="319066"/>
                    <a:pt x="663438" y="291145"/>
                    <a:pt x="656075" y="269695"/>
                  </a:cubicBezTo>
                  <a:cubicBezTo>
                    <a:pt x="665596" y="274899"/>
                    <a:pt x="684639" y="285560"/>
                    <a:pt x="694160" y="290764"/>
                  </a:cubicBezTo>
                  <a:cubicBezTo>
                    <a:pt x="683496" y="271219"/>
                    <a:pt x="673340" y="251039"/>
                    <a:pt x="658487" y="234159"/>
                  </a:cubicBezTo>
                  <a:cubicBezTo>
                    <a:pt x="639444" y="232636"/>
                    <a:pt x="632462" y="254719"/>
                    <a:pt x="620274" y="265253"/>
                  </a:cubicBezTo>
                  <a:cubicBezTo>
                    <a:pt x="603898" y="267792"/>
                    <a:pt x="587648" y="270330"/>
                    <a:pt x="571398" y="272741"/>
                  </a:cubicBezTo>
                  <a:cubicBezTo>
                    <a:pt x="578380" y="295333"/>
                    <a:pt x="585617" y="318051"/>
                    <a:pt x="593234" y="340388"/>
                  </a:cubicBezTo>
                  <a:cubicBezTo>
                    <a:pt x="594757" y="328966"/>
                    <a:pt x="597677" y="306121"/>
                    <a:pt x="599200" y="294698"/>
                  </a:cubicBezTo>
                  <a:cubicBezTo>
                    <a:pt x="620909" y="310436"/>
                    <a:pt x="632081" y="334043"/>
                    <a:pt x="638301" y="359299"/>
                  </a:cubicBezTo>
                  <a:cubicBezTo>
                    <a:pt x="623321" y="367168"/>
                    <a:pt x="608341" y="375037"/>
                    <a:pt x="593488" y="383033"/>
                  </a:cubicBezTo>
                  <a:cubicBezTo>
                    <a:pt x="611769" y="388998"/>
                    <a:pt x="629923" y="394709"/>
                    <a:pt x="648203" y="400547"/>
                  </a:cubicBezTo>
                  <a:cubicBezTo>
                    <a:pt x="654551" y="416793"/>
                    <a:pt x="660899" y="433038"/>
                    <a:pt x="667246" y="449411"/>
                  </a:cubicBezTo>
                  <a:cubicBezTo>
                    <a:pt x="657217" y="449284"/>
                    <a:pt x="637286" y="449157"/>
                    <a:pt x="627383" y="449157"/>
                  </a:cubicBezTo>
                  <a:cubicBezTo>
                    <a:pt x="627257" y="453599"/>
                    <a:pt x="627003" y="462356"/>
                    <a:pt x="626876" y="466672"/>
                  </a:cubicBezTo>
                  <a:cubicBezTo>
                    <a:pt x="664707" y="468702"/>
                    <a:pt x="696572" y="485709"/>
                    <a:pt x="716630" y="518073"/>
                  </a:cubicBezTo>
                  <a:cubicBezTo>
                    <a:pt x="681211" y="516677"/>
                    <a:pt x="646045" y="519342"/>
                    <a:pt x="611515" y="526830"/>
                  </a:cubicBezTo>
                  <a:cubicBezTo>
                    <a:pt x="605675" y="522388"/>
                    <a:pt x="593868" y="513377"/>
                    <a:pt x="588029" y="508935"/>
                  </a:cubicBezTo>
                  <a:cubicBezTo>
                    <a:pt x="589806" y="526830"/>
                    <a:pt x="591583" y="544853"/>
                    <a:pt x="593361" y="562875"/>
                  </a:cubicBezTo>
                  <a:cubicBezTo>
                    <a:pt x="582697" y="562748"/>
                    <a:pt x="561369" y="562367"/>
                    <a:pt x="550705" y="562240"/>
                  </a:cubicBezTo>
                  <a:cubicBezTo>
                    <a:pt x="553752" y="548279"/>
                    <a:pt x="556672" y="534445"/>
                    <a:pt x="559719" y="520484"/>
                  </a:cubicBezTo>
                  <a:cubicBezTo>
                    <a:pt x="538899" y="519723"/>
                    <a:pt x="518206" y="519088"/>
                    <a:pt x="497513" y="518708"/>
                  </a:cubicBezTo>
                  <a:cubicBezTo>
                    <a:pt x="506526" y="542187"/>
                    <a:pt x="516048" y="565667"/>
                    <a:pt x="525315" y="589274"/>
                  </a:cubicBezTo>
                  <a:cubicBezTo>
                    <a:pt x="504876" y="585593"/>
                    <a:pt x="484310" y="581913"/>
                    <a:pt x="463871" y="578105"/>
                  </a:cubicBezTo>
                  <a:cubicBezTo>
                    <a:pt x="466917" y="589020"/>
                    <a:pt x="472884" y="610723"/>
                    <a:pt x="475804" y="621638"/>
                  </a:cubicBezTo>
                  <a:cubicBezTo>
                    <a:pt x="467552" y="615926"/>
                    <a:pt x="451048" y="604631"/>
                    <a:pt x="442797" y="598920"/>
                  </a:cubicBezTo>
                  <a:cubicBezTo>
                    <a:pt x="420326" y="649306"/>
                    <a:pt x="488499" y="658952"/>
                    <a:pt x="519983" y="677735"/>
                  </a:cubicBezTo>
                  <a:cubicBezTo>
                    <a:pt x="521125" y="670755"/>
                    <a:pt x="523664" y="656794"/>
                    <a:pt x="524934" y="649813"/>
                  </a:cubicBezTo>
                  <a:cubicBezTo>
                    <a:pt x="530393" y="652733"/>
                    <a:pt x="541184" y="658698"/>
                    <a:pt x="546516" y="661617"/>
                  </a:cubicBezTo>
                  <a:cubicBezTo>
                    <a:pt x="558830" y="658063"/>
                    <a:pt x="571271" y="655144"/>
                    <a:pt x="583966" y="652733"/>
                  </a:cubicBezTo>
                  <a:cubicBezTo>
                    <a:pt x="600343" y="662759"/>
                    <a:pt x="604278" y="683320"/>
                    <a:pt x="612784" y="699184"/>
                  </a:cubicBezTo>
                  <a:cubicBezTo>
                    <a:pt x="595519" y="690808"/>
                    <a:pt x="578380" y="681924"/>
                    <a:pt x="561242" y="673674"/>
                  </a:cubicBezTo>
                  <a:cubicBezTo>
                    <a:pt x="556799" y="725583"/>
                    <a:pt x="621036" y="731294"/>
                    <a:pt x="657217" y="744113"/>
                  </a:cubicBezTo>
                  <a:cubicBezTo>
                    <a:pt x="657090" y="752109"/>
                    <a:pt x="656963" y="768101"/>
                    <a:pt x="656963" y="776096"/>
                  </a:cubicBezTo>
                  <a:cubicBezTo>
                    <a:pt x="635508" y="765816"/>
                    <a:pt x="614181" y="755155"/>
                    <a:pt x="593361" y="744113"/>
                  </a:cubicBezTo>
                  <a:cubicBezTo>
                    <a:pt x="565685" y="728756"/>
                    <a:pt x="538645" y="712003"/>
                    <a:pt x="509446" y="699692"/>
                  </a:cubicBezTo>
                  <a:cubicBezTo>
                    <a:pt x="521760" y="706799"/>
                    <a:pt x="534329" y="713526"/>
                    <a:pt x="547024" y="720126"/>
                  </a:cubicBezTo>
                  <a:cubicBezTo>
                    <a:pt x="548293" y="726345"/>
                    <a:pt x="550959" y="738910"/>
                    <a:pt x="552228" y="745255"/>
                  </a:cubicBezTo>
                  <a:lnTo>
                    <a:pt x="517825" y="743352"/>
                  </a:lnTo>
                  <a:cubicBezTo>
                    <a:pt x="528108" y="759343"/>
                    <a:pt x="538899" y="774954"/>
                    <a:pt x="549816" y="790565"/>
                  </a:cubicBezTo>
                  <a:cubicBezTo>
                    <a:pt x="535344" y="789169"/>
                    <a:pt x="520999" y="787773"/>
                    <a:pt x="506653" y="786504"/>
                  </a:cubicBezTo>
                  <a:cubicBezTo>
                    <a:pt x="500432" y="763024"/>
                    <a:pt x="459300" y="732691"/>
                    <a:pt x="497132" y="715811"/>
                  </a:cubicBezTo>
                  <a:cubicBezTo>
                    <a:pt x="469710" y="697535"/>
                    <a:pt x="442670" y="677735"/>
                    <a:pt x="411186" y="667328"/>
                  </a:cubicBezTo>
                  <a:cubicBezTo>
                    <a:pt x="406108" y="674309"/>
                    <a:pt x="395952" y="688269"/>
                    <a:pt x="390747" y="695250"/>
                  </a:cubicBezTo>
                  <a:cubicBezTo>
                    <a:pt x="399252" y="697281"/>
                    <a:pt x="416010" y="701342"/>
                    <a:pt x="424389" y="703246"/>
                  </a:cubicBezTo>
                  <a:cubicBezTo>
                    <a:pt x="418422" y="707942"/>
                    <a:pt x="406489" y="717334"/>
                    <a:pt x="400522" y="722030"/>
                  </a:cubicBezTo>
                  <a:cubicBezTo>
                    <a:pt x="412836" y="737133"/>
                    <a:pt x="425024" y="752490"/>
                    <a:pt x="437211" y="767720"/>
                  </a:cubicBezTo>
                  <a:cubicBezTo>
                    <a:pt x="410424" y="773177"/>
                    <a:pt x="383637" y="778508"/>
                    <a:pt x="356978" y="784473"/>
                  </a:cubicBezTo>
                  <a:cubicBezTo>
                    <a:pt x="369292" y="800211"/>
                    <a:pt x="381733" y="815948"/>
                    <a:pt x="394301" y="831559"/>
                  </a:cubicBezTo>
                  <a:cubicBezTo>
                    <a:pt x="402807" y="821660"/>
                    <a:pt x="411186" y="811760"/>
                    <a:pt x="419691" y="801988"/>
                  </a:cubicBezTo>
                  <a:cubicBezTo>
                    <a:pt x="426928" y="815187"/>
                    <a:pt x="434291" y="828387"/>
                    <a:pt x="441527" y="841586"/>
                  </a:cubicBezTo>
                  <a:cubicBezTo>
                    <a:pt x="425785" y="849328"/>
                    <a:pt x="410170" y="856943"/>
                    <a:pt x="394428" y="864685"/>
                  </a:cubicBezTo>
                  <a:cubicBezTo>
                    <a:pt x="400522" y="867731"/>
                    <a:pt x="412709" y="873823"/>
                    <a:pt x="418803" y="876869"/>
                  </a:cubicBezTo>
                  <a:cubicBezTo>
                    <a:pt x="427182" y="910629"/>
                    <a:pt x="441908" y="942232"/>
                    <a:pt x="459046" y="972311"/>
                  </a:cubicBezTo>
                  <a:cubicBezTo>
                    <a:pt x="414740" y="974595"/>
                    <a:pt x="387573" y="941851"/>
                    <a:pt x="356089" y="916848"/>
                  </a:cubicBezTo>
                  <a:cubicBezTo>
                    <a:pt x="360659" y="932840"/>
                    <a:pt x="365356" y="948704"/>
                    <a:pt x="370181" y="964569"/>
                  </a:cubicBezTo>
                  <a:cubicBezTo>
                    <a:pt x="333365" y="974215"/>
                    <a:pt x="301246" y="961523"/>
                    <a:pt x="277253" y="932713"/>
                  </a:cubicBezTo>
                  <a:cubicBezTo>
                    <a:pt x="276491" y="949593"/>
                    <a:pt x="275729" y="966600"/>
                    <a:pt x="274967" y="983607"/>
                  </a:cubicBezTo>
                  <a:cubicBezTo>
                    <a:pt x="249069" y="986780"/>
                    <a:pt x="222283" y="987414"/>
                    <a:pt x="199939" y="972184"/>
                  </a:cubicBezTo>
                  <a:cubicBezTo>
                    <a:pt x="211492" y="963554"/>
                    <a:pt x="223171" y="954923"/>
                    <a:pt x="234724" y="946420"/>
                  </a:cubicBezTo>
                  <a:cubicBezTo>
                    <a:pt x="212507" y="949974"/>
                    <a:pt x="190164" y="953781"/>
                    <a:pt x="167948" y="957716"/>
                  </a:cubicBezTo>
                  <a:cubicBezTo>
                    <a:pt x="171375" y="973580"/>
                    <a:pt x="174803" y="989572"/>
                    <a:pt x="178358" y="1005563"/>
                  </a:cubicBezTo>
                  <a:cubicBezTo>
                    <a:pt x="172010" y="1022570"/>
                    <a:pt x="165789" y="1039577"/>
                    <a:pt x="159696" y="1056711"/>
                  </a:cubicBezTo>
                  <a:cubicBezTo>
                    <a:pt x="183689" y="1059757"/>
                    <a:pt x="207810" y="1062676"/>
                    <a:pt x="232058" y="1065722"/>
                  </a:cubicBezTo>
                  <a:cubicBezTo>
                    <a:pt x="219744" y="1056838"/>
                    <a:pt x="207429" y="1048081"/>
                    <a:pt x="195242" y="1039197"/>
                  </a:cubicBezTo>
                  <a:cubicBezTo>
                    <a:pt x="217205" y="1029931"/>
                    <a:pt x="242341" y="1018382"/>
                    <a:pt x="264811" y="1033231"/>
                  </a:cubicBezTo>
                  <a:cubicBezTo>
                    <a:pt x="267985" y="1049984"/>
                    <a:pt x="270651" y="1066865"/>
                    <a:pt x="272555" y="1083871"/>
                  </a:cubicBezTo>
                  <a:cubicBezTo>
                    <a:pt x="284996" y="1072449"/>
                    <a:pt x="297311" y="1061026"/>
                    <a:pt x="309752" y="1049731"/>
                  </a:cubicBezTo>
                  <a:cubicBezTo>
                    <a:pt x="328795" y="1050873"/>
                    <a:pt x="347837" y="1052142"/>
                    <a:pt x="367007" y="1053411"/>
                  </a:cubicBezTo>
                  <a:cubicBezTo>
                    <a:pt x="359517" y="1069276"/>
                    <a:pt x="352280" y="1085268"/>
                    <a:pt x="345425" y="1101386"/>
                  </a:cubicBezTo>
                  <a:cubicBezTo>
                    <a:pt x="382241" y="1085014"/>
                    <a:pt x="405346" y="1044019"/>
                    <a:pt x="451175" y="1049604"/>
                  </a:cubicBezTo>
                  <a:cubicBezTo>
                    <a:pt x="430736" y="1088314"/>
                    <a:pt x="413725" y="1129689"/>
                    <a:pt x="384907" y="1163322"/>
                  </a:cubicBezTo>
                  <a:cubicBezTo>
                    <a:pt x="395063" y="1165352"/>
                    <a:pt x="415502" y="1169414"/>
                    <a:pt x="425785" y="1171445"/>
                  </a:cubicBezTo>
                  <a:cubicBezTo>
                    <a:pt x="418549" y="1187817"/>
                    <a:pt x="412582" y="1205332"/>
                    <a:pt x="400268" y="1218785"/>
                  </a:cubicBezTo>
                  <a:cubicBezTo>
                    <a:pt x="394174" y="1211931"/>
                    <a:pt x="381860" y="1198224"/>
                    <a:pt x="375640" y="1191371"/>
                  </a:cubicBezTo>
                  <a:cubicBezTo>
                    <a:pt x="362817" y="1206728"/>
                    <a:pt x="351773" y="1223481"/>
                    <a:pt x="342505" y="1241249"/>
                  </a:cubicBezTo>
                  <a:cubicBezTo>
                    <a:pt x="367007" y="1244803"/>
                    <a:pt x="391509" y="1247976"/>
                    <a:pt x="416137" y="1251276"/>
                  </a:cubicBezTo>
                  <a:cubicBezTo>
                    <a:pt x="401030" y="1269679"/>
                    <a:pt x="390747" y="1305470"/>
                    <a:pt x="360786" y="1300012"/>
                  </a:cubicBezTo>
                  <a:cubicBezTo>
                    <a:pt x="290836" y="1292397"/>
                    <a:pt x="220505" y="1279959"/>
                    <a:pt x="155379" y="1252672"/>
                  </a:cubicBezTo>
                  <a:cubicBezTo>
                    <a:pt x="124022" y="1280213"/>
                    <a:pt x="84795" y="1267394"/>
                    <a:pt x="48867" y="1258002"/>
                  </a:cubicBezTo>
                  <a:cubicBezTo>
                    <a:pt x="51026" y="1190482"/>
                    <a:pt x="79717" y="1129181"/>
                    <a:pt x="116913" y="1074226"/>
                  </a:cubicBezTo>
                  <a:cubicBezTo>
                    <a:pt x="60166" y="1114205"/>
                    <a:pt x="49883" y="1191878"/>
                    <a:pt x="43662" y="1256225"/>
                  </a:cubicBezTo>
                  <a:cubicBezTo>
                    <a:pt x="41250" y="1300012"/>
                    <a:pt x="99521" y="1288589"/>
                    <a:pt x="126942" y="1296839"/>
                  </a:cubicBezTo>
                  <a:cubicBezTo>
                    <a:pt x="104853" y="1327172"/>
                    <a:pt x="66133" y="1341895"/>
                    <a:pt x="33506" y="1317907"/>
                  </a:cubicBezTo>
                  <a:cubicBezTo>
                    <a:pt x="-13085" y="1303185"/>
                    <a:pt x="-643" y="1247595"/>
                    <a:pt x="9513" y="1212058"/>
                  </a:cubicBezTo>
                  <a:cubicBezTo>
                    <a:pt x="32364" y="1140223"/>
                    <a:pt x="57246" y="1067499"/>
                    <a:pt x="99648" y="1004548"/>
                  </a:cubicBezTo>
                  <a:cubicBezTo>
                    <a:pt x="63594" y="933347"/>
                    <a:pt x="42647" y="855039"/>
                    <a:pt x="28936" y="776731"/>
                  </a:cubicBezTo>
                  <a:cubicBezTo>
                    <a:pt x="21065" y="742336"/>
                    <a:pt x="31602" y="698804"/>
                    <a:pt x="71465" y="692077"/>
                  </a:cubicBezTo>
                  <a:cubicBezTo>
                    <a:pt x="102949" y="672151"/>
                    <a:pt x="133671" y="692077"/>
                    <a:pt x="156268" y="714922"/>
                  </a:cubicBezTo>
                  <a:cubicBezTo>
                    <a:pt x="122372" y="719364"/>
                    <a:pt x="64863" y="717714"/>
                    <a:pt x="62959" y="765181"/>
                  </a:cubicBezTo>
                  <a:cubicBezTo>
                    <a:pt x="69053" y="819883"/>
                    <a:pt x="77431" y="879280"/>
                    <a:pt x="110185" y="924844"/>
                  </a:cubicBezTo>
                  <a:cubicBezTo>
                    <a:pt x="141415" y="935632"/>
                    <a:pt x="176072" y="924082"/>
                    <a:pt x="208572" y="926748"/>
                  </a:cubicBezTo>
                  <a:cubicBezTo>
                    <a:pt x="214539" y="923828"/>
                    <a:pt x="226472" y="918244"/>
                    <a:pt x="232439" y="915452"/>
                  </a:cubicBezTo>
                  <a:cubicBezTo>
                    <a:pt x="274967" y="915960"/>
                    <a:pt x="316100" y="906821"/>
                    <a:pt x="356089" y="893241"/>
                  </a:cubicBezTo>
                  <a:cubicBezTo>
                    <a:pt x="352154" y="848820"/>
                    <a:pt x="337935" y="806176"/>
                    <a:pt x="317115" y="766831"/>
                  </a:cubicBezTo>
                  <a:cubicBezTo>
                    <a:pt x="276618" y="766578"/>
                    <a:pt x="235739" y="769116"/>
                    <a:pt x="196892" y="781681"/>
                  </a:cubicBezTo>
                  <a:cubicBezTo>
                    <a:pt x="188514" y="774573"/>
                    <a:pt x="180262" y="767339"/>
                    <a:pt x="172264" y="759978"/>
                  </a:cubicBezTo>
                  <a:cubicBezTo>
                    <a:pt x="239040" y="740686"/>
                    <a:pt x="308102" y="731675"/>
                    <a:pt x="376909" y="722664"/>
                  </a:cubicBezTo>
                  <a:cubicBezTo>
                    <a:pt x="355708" y="676974"/>
                    <a:pt x="387573" y="636360"/>
                    <a:pt x="412201" y="600443"/>
                  </a:cubicBezTo>
                  <a:cubicBezTo>
                    <a:pt x="422865" y="583943"/>
                    <a:pt x="443178" y="579120"/>
                    <a:pt x="459681" y="570490"/>
                  </a:cubicBezTo>
                  <a:cubicBezTo>
                    <a:pt x="438226" y="503985"/>
                    <a:pt x="409536" y="439130"/>
                    <a:pt x="401664" y="368945"/>
                  </a:cubicBezTo>
                  <a:cubicBezTo>
                    <a:pt x="367134" y="357522"/>
                    <a:pt x="344790" y="314370"/>
                    <a:pt x="356724" y="280991"/>
                  </a:cubicBezTo>
                  <a:cubicBezTo>
                    <a:pt x="407250" y="247358"/>
                    <a:pt x="473138" y="252942"/>
                    <a:pt x="531408" y="247231"/>
                  </a:cubicBezTo>
                  <a:cubicBezTo>
                    <a:pt x="494593" y="228067"/>
                    <a:pt x="453461" y="240758"/>
                    <a:pt x="415883" y="250023"/>
                  </a:cubicBezTo>
                  <a:cubicBezTo>
                    <a:pt x="384907" y="258527"/>
                    <a:pt x="350884" y="266523"/>
                    <a:pt x="329302" y="292541"/>
                  </a:cubicBezTo>
                  <a:cubicBezTo>
                    <a:pt x="331841" y="318686"/>
                    <a:pt x="340093" y="343815"/>
                    <a:pt x="346568" y="369199"/>
                  </a:cubicBezTo>
                  <a:cubicBezTo>
                    <a:pt x="287155" y="362726"/>
                    <a:pt x="264938" y="268172"/>
                    <a:pt x="323970" y="246470"/>
                  </a:cubicBezTo>
                  <a:cubicBezTo>
                    <a:pt x="405219" y="210933"/>
                    <a:pt x="496370" y="203064"/>
                    <a:pt x="584220" y="199129"/>
                  </a:cubicBezTo>
                  <a:cubicBezTo>
                    <a:pt x="624844" y="140366"/>
                    <a:pt x="674228" y="87823"/>
                    <a:pt x="727294" y="40102"/>
                  </a:cubicBezTo>
                  <a:moveTo>
                    <a:pt x="652774" y="193037"/>
                  </a:moveTo>
                  <a:cubicBezTo>
                    <a:pt x="674609" y="155470"/>
                    <a:pt x="698603" y="119171"/>
                    <a:pt x="726151" y="85411"/>
                  </a:cubicBezTo>
                  <a:cubicBezTo>
                    <a:pt x="690097" y="111556"/>
                    <a:pt x="654424" y="145316"/>
                    <a:pt x="652774" y="193037"/>
                  </a:cubicBezTo>
                  <a:moveTo>
                    <a:pt x="760174" y="160673"/>
                  </a:moveTo>
                  <a:cubicBezTo>
                    <a:pt x="748368" y="174000"/>
                    <a:pt x="738847" y="189103"/>
                    <a:pt x="728691" y="203698"/>
                  </a:cubicBezTo>
                  <a:cubicBezTo>
                    <a:pt x="748749" y="227559"/>
                    <a:pt x="769188" y="251039"/>
                    <a:pt x="789881" y="274138"/>
                  </a:cubicBezTo>
                  <a:cubicBezTo>
                    <a:pt x="796609" y="268680"/>
                    <a:pt x="809939" y="257638"/>
                    <a:pt x="816668" y="252181"/>
                  </a:cubicBezTo>
                  <a:cubicBezTo>
                    <a:pt x="808924" y="240631"/>
                    <a:pt x="801180" y="229209"/>
                    <a:pt x="793563" y="217659"/>
                  </a:cubicBezTo>
                  <a:cubicBezTo>
                    <a:pt x="785565" y="223624"/>
                    <a:pt x="769823" y="235555"/>
                    <a:pt x="761952" y="241520"/>
                  </a:cubicBezTo>
                  <a:cubicBezTo>
                    <a:pt x="767664" y="221086"/>
                    <a:pt x="764364" y="195956"/>
                    <a:pt x="779725" y="179203"/>
                  </a:cubicBezTo>
                  <a:cubicBezTo>
                    <a:pt x="816033" y="156612"/>
                    <a:pt x="839138" y="203698"/>
                    <a:pt x="861989" y="223244"/>
                  </a:cubicBezTo>
                  <a:cubicBezTo>
                    <a:pt x="855769" y="224132"/>
                    <a:pt x="843200" y="225909"/>
                    <a:pt x="836980" y="226797"/>
                  </a:cubicBezTo>
                  <a:cubicBezTo>
                    <a:pt x="870241" y="263223"/>
                    <a:pt x="809431" y="291525"/>
                    <a:pt x="790516" y="319066"/>
                  </a:cubicBezTo>
                  <a:cubicBezTo>
                    <a:pt x="809558" y="307517"/>
                    <a:pt x="828601" y="295967"/>
                    <a:pt x="847771" y="284418"/>
                  </a:cubicBezTo>
                  <a:cubicBezTo>
                    <a:pt x="844216" y="296475"/>
                    <a:pt x="837107" y="320589"/>
                    <a:pt x="833552" y="332520"/>
                  </a:cubicBezTo>
                  <a:cubicBezTo>
                    <a:pt x="850691" y="308151"/>
                    <a:pt x="879001" y="288098"/>
                    <a:pt x="885983" y="258527"/>
                  </a:cubicBezTo>
                  <a:cubicBezTo>
                    <a:pt x="862624" y="211821"/>
                    <a:pt x="822000" y="145062"/>
                    <a:pt x="760174" y="160673"/>
                  </a:cubicBezTo>
                  <a:moveTo>
                    <a:pt x="1257188" y="168923"/>
                  </a:moveTo>
                  <a:cubicBezTo>
                    <a:pt x="1274326" y="171715"/>
                    <a:pt x="1291338" y="175650"/>
                    <a:pt x="1308222" y="180472"/>
                  </a:cubicBezTo>
                  <a:cubicBezTo>
                    <a:pt x="1321171" y="194306"/>
                    <a:pt x="1321933" y="214740"/>
                    <a:pt x="1328915" y="231747"/>
                  </a:cubicBezTo>
                  <a:cubicBezTo>
                    <a:pt x="1311269" y="226797"/>
                    <a:pt x="1274326" y="210806"/>
                    <a:pt x="1277373" y="244058"/>
                  </a:cubicBezTo>
                  <a:cubicBezTo>
                    <a:pt x="1269121" y="262588"/>
                    <a:pt x="1302509" y="274645"/>
                    <a:pt x="1312158" y="259415"/>
                  </a:cubicBezTo>
                  <a:cubicBezTo>
                    <a:pt x="1333358" y="237458"/>
                    <a:pt x="1372333" y="203064"/>
                    <a:pt x="1342118" y="172350"/>
                  </a:cubicBezTo>
                  <a:cubicBezTo>
                    <a:pt x="1323583" y="139859"/>
                    <a:pt x="1284736" y="164735"/>
                    <a:pt x="1257188" y="168923"/>
                  </a:cubicBezTo>
                  <a:moveTo>
                    <a:pt x="444447" y="324651"/>
                  </a:moveTo>
                  <a:cubicBezTo>
                    <a:pt x="410170" y="372372"/>
                    <a:pt x="439115" y="430373"/>
                    <a:pt x="453334" y="479744"/>
                  </a:cubicBezTo>
                  <a:cubicBezTo>
                    <a:pt x="497639" y="497512"/>
                    <a:pt x="551975" y="484186"/>
                    <a:pt x="595646" y="467560"/>
                  </a:cubicBezTo>
                  <a:cubicBezTo>
                    <a:pt x="592345" y="442938"/>
                    <a:pt x="585363" y="419077"/>
                    <a:pt x="578761" y="395217"/>
                  </a:cubicBezTo>
                  <a:cubicBezTo>
                    <a:pt x="581300" y="419839"/>
                    <a:pt x="584093" y="444334"/>
                    <a:pt x="586759" y="468956"/>
                  </a:cubicBezTo>
                  <a:cubicBezTo>
                    <a:pt x="546262" y="473271"/>
                    <a:pt x="500813" y="492436"/>
                    <a:pt x="462855" y="469464"/>
                  </a:cubicBezTo>
                  <a:cubicBezTo>
                    <a:pt x="444701" y="441034"/>
                    <a:pt x="432387" y="406132"/>
                    <a:pt x="436449" y="372245"/>
                  </a:cubicBezTo>
                  <a:cubicBezTo>
                    <a:pt x="458412" y="338993"/>
                    <a:pt x="496624" y="349273"/>
                    <a:pt x="519094" y="375418"/>
                  </a:cubicBezTo>
                  <a:cubicBezTo>
                    <a:pt x="510208" y="376687"/>
                    <a:pt x="492435" y="379352"/>
                    <a:pt x="483548" y="380621"/>
                  </a:cubicBezTo>
                  <a:cubicBezTo>
                    <a:pt x="488626" y="393948"/>
                    <a:pt x="493704" y="407274"/>
                    <a:pt x="498909" y="420600"/>
                  </a:cubicBezTo>
                  <a:cubicBezTo>
                    <a:pt x="506907" y="417935"/>
                    <a:pt x="523030" y="412351"/>
                    <a:pt x="531028" y="409685"/>
                  </a:cubicBezTo>
                  <a:cubicBezTo>
                    <a:pt x="522395" y="380875"/>
                    <a:pt x="513762" y="352065"/>
                    <a:pt x="504622" y="323382"/>
                  </a:cubicBezTo>
                  <a:cubicBezTo>
                    <a:pt x="484563" y="323635"/>
                    <a:pt x="464505" y="324143"/>
                    <a:pt x="444447" y="324651"/>
                  </a:cubicBezTo>
                  <a:moveTo>
                    <a:pt x="1560347" y="410828"/>
                  </a:moveTo>
                  <a:cubicBezTo>
                    <a:pt x="1593608" y="428977"/>
                    <a:pt x="1600718" y="397755"/>
                    <a:pt x="1609350" y="373133"/>
                  </a:cubicBezTo>
                  <a:cubicBezTo>
                    <a:pt x="1599956" y="373895"/>
                    <a:pt x="1581167" y="375545"/>
                    <a:pt x="1571773" y="376306"/>
                  </a:cubicBezTo>
                  <a:cubicBezTo>
                    <a:pt x="1586372" y="348765"/>
                    <a:pt x="1614555" y="346861"/>
                    <a:pt x="1642484" y="349780"/>
                  </a:cubicBezTo>
                  <a:cubicBezTo>
                    <a:pt x="1649594" y="366407"/>
                    <a:pt x="1656830" y="383033"/>
                    <a:pt x="1664574" y="399405"/>
                  </a:cubicBezTo>
                  <a:cubicBezTo>
                    <a:pt x="1660257" y="368564"/>
                    <a:pt x="1662289" y="308151"/>
                    <a:pt x="1616079" y="315005"/>
                  </a:cubicBezTo>
                  <a:cubicBezTo>
                    <a:pt x="1567837" y="311578"/>
                    <a:pt x="1562632" y="376052"/>
                    <a:pt x="1560347" y="410828"/>
                  </a:cubicBezTo>
                  <a:moveTo>
                    <a:pt x="151063" y="1164464"/>
                  </a:moveTo>
                  <a:cubicBezTo>
                    <a:pt x="135956" y="1185532"/>
                    <a:pt x="154999" y="1207616"/>
                    <a:pt x="160965" y="1228304"/>
                  </a:cubicBezTo>
                  <a:cubicBezTo>
                    <a:pt x="201209" y="1242138"/>
                    <a:pt x="242595" y="1253560"/>
                    <a:pt x="285504" y="1255210"/>
                  </a:cubicBezTo>
                  <a:cubicBezTo>
                    <a:pt x="243230" y="1247595"/>
                    <a:pt x="201336" y="1237569"/>
                    <a:pt x="161219" y="1222212"/>
                  </a:cubicBezTo>
                  <a:cubicBezTo>
                    <a:pt x="164901" y="1184771"/>
                    <a:pt x="186102" y="1153803"/>
                    <a:pt x="225837" y="1149742"/>
                  </a:cubicBezTo>
                  <a:cubicBezTo>
                    <a:pt x="221394" y="1158372"/>
                    <a:pt x="212380" y="1175506"/>
                    <a:pt x="207937" y="1184136"/>
                  </a:cubicBezTo>
                  <a:cubicBezTo>
                    <a:pt x="222663" y="1186802"/>
                    <a:pt x="237390" y="1189467"/>
                    <a:pt x="252116" y="1192259"/>
                  </a:cubicBezTo>
                  <a:cubicBezTo>
                    <a:pt x="253640" y="1183121"/>
                    <a:pt x="256559" y="1164845"/>
                    <a:pt x="257956" y="1155834"/>
                  </a:cubicBezTo>
                  <a:cubicBezTo>
                    <a:pt x="223171" y="1150757"/>
                    <a:pt x="169344" y="1118520"/>
                    <a:pt x="151063" y="116446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任意多边形: 形状 57"/>
            <p:cNvSpPr/>
            <p:nvPr/>
          </p:nvSpPr>
          <p:spPr>
            <a:xfrm>
              <a:off x="9353" y="3847"/>
              <a:ext cx="231" cy="298"/>
            </a:xfrm>
            <a:custGeom>
              <a:avLst/>
              <a:gdLst>
                <a:gd name="connsiteX0" fmla="*/ 10410 w 146930"/>
                <a:gd name="connsiteY0" fmla="*/ 12227 h 189150"/>
                <a:gd name="connsiteX1" fmla="*/ 142185 w 146930"/>
                <a:gd name="connsiteY1" fmla="*/ 56268 h 189150"/>
                <a:gd name="connsiteX2" fmla="*/ 146629 w 146930"/>
                <a:gd name="connsiteY2" fmla="*/ 189150 h 189150"/>
                <a:gd name="connsiteX3" fmla="*/ 10156 w 146930"/>
                <a:gd name="connsiteY3" fmla="*/ 126326 h 189150"/>
                <a:gd name="connsiteX4" fmla="*/ 0 w 146930"/>
                <a:gd name="connsiteY4" fmla="*/ 76067 h 189150"/>
                <a:gd name="connsiteX5" fmla="*/ 129109 w 146930"/>
                <a:gd name="connsiteY5" fmla="*/ 128230 h 189150"/>
                <a:gd name="connsiteX6" fmla="*/ 50907 w 146930"/>
                <a:gd name="connsiteY6" fmla="*/ 50810 h 189150"/>
                <a:gd name="connsiteX7" fmla="*/ 22470 w 146930"/>
                <a:gd name="connsiteY7" fmla="*/ 67690 h 189150"/>
                <a:gd name="connsiteX8" fmla="*/ 10410 w 146930"/>
                <a:gd name="connsiteY8" fmla="*/ 12227 h 18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930" h="189150">
                  <a:moveTo>
                    <a:pt x="10410" y="12227"/>
                  </a:moveTo>
                  <a:cubicBezTo>
                    <a:pt x="53954" y="-17472"/>
                    <a:pt x="121492" y="10704"/>
                    <a:pt x="142185" y="56268"/>
                  </a:cubicBezTo>
                  <a:cubicBezTo>
                    <a:pt x="149929" y="100054"/>
                    <a:pt x="145613" y="144856"/>
                    <a:pt x="146629" y="189150"/>
                  </a:cubicBezTo>
                  <a:cubicBezTo>
                    <a:pt x="106258" y="157548"/>
                    <a:pt x="55985" y="146506"/>
                    <a:pt x="10156" y="126326"/>
                  </a:cubicBezTo>
                  <a:cubicBezTo>
                    <a:pt x="5840" y="109827"/>
                    <a:pt x="2539" y="93074"/>
                    <a:pt x="0" y="76067"/>
                  </a:cubicBezTo>
                  <a:cubicBezTo>
                    <a:pt x="49638" y="73782"/>
                    <a:pt x="94832" y="92693"/>
                    <a:pt x="129109" y="128230"/>
                  </a:cubicBezTo>
                  <a:cubicBezTo>
                    <a:pt x="115145" y="92185"/>
                    <a:pt x="83026" y="69594"/>
                    <a:pt x="50907" y="50810"/>
                  </a:cubicBezTo>
                  <a:cubicBezTo>
                    <a:pt x="43798" y="54998"/>
                    <a:pt x="29580" y="63502"/>
                    <a:pt x="22470" y="67690"/>
                  </a:cubicBezTo>
                  <a:cubicBezTo>
                    <a:pt x="11299" y="51572"/>
                    <a:pt x="-1270" y="31899"/>
                    <a:pt x="10410" y="1222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任意多边形: 形状 58"/>
            <p:cNvSpPr/>
            <p:nvPr/>
          </p:nvSpPr>
          <p:spPr>
            <a:xfrm>
              <a:off x="9610" y="3843"/>
              <a:ext cx="233" cy="297"/>
            </a:xfrm>
            <a:custGeom>
              <a:avLst/>
              <a:gdLst>
                <a:gd name="connsiteX0" fmla="*/ 4459 w 148167"/>
                <a:gd name="connsiteY0" fmla="*/ 59454 h 188910"/>
                <a:gd name="connsiteX1" fmla="*/ 136616 w 148167"/>
                <a:gd name="connsiteY1" fmla="*/ 15287 h 188910"/>
                <a:gd name="connsiteX2" fmla="*/ 99038 w 148167"/>
                <a:gd name="connsiteY2" fmla="*/ 37751 h 188910"/>
                <a:gd name="connsiteX3" fmla="*/ 23375 w 148167"/>
                <a:gd name="connsiteY3" fmla="*/ 118344 h 188910"/>
                <a:gd name="connsiteX4" fmla="*/ 148168 w 148167"/>
                <a:gd name="connsiteY4" fmla="*/ 76715 h 188910"/>
                <a:gd name="connsiteX5" fmla="*/ 135981 w 148167"/>
                <a:gd name="connsiteY5" fmla="*/ 125197 h 188910"/>
                <a:gd name="connsiteX6" fmla="*/ 397 w 148167"/>
                <a:gd name="connsiteY6" fmla="*/ 188910 h 188910"/>
                <a:gd name="connsiteX7" fmla="*/ 4459 w 148167"/>
                <a:gd name="connsiteY7" fmla="*/ 59454 h 18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167" h="188910">
                  <a:moveTo>
                    <a:pt x="4459" y="59454"/>
                  </a:moveTo>
                  <a:cubicBezTo>
                    <a:pt x="21090" y="10718"/>
                    <a:pt x="97515" y="-20123"/>
                    <a:pt x="136616" y="15287"/>
                  </a:cubicBezTo>
                  <a:cubicBezTo>
                    <a:pt x="163275" y="47270"/>
                    <a:pt x="105766" y="88011"/>
                    <a:pt x="99038" y="37751"/>
                  </a:cubicBezTo>
                  <a:cubicBezTo>
                    <a:pt x="82027" y="72527"/>
                    <a:pt x="38228" y="81792"/>
                    <a:pt x="23375" y="118344"/>
                  </a:cubicBezTo>
                  <a:cubicBezTo>
                    <a:pt x="59810" y="91183"/>
                    <a:pt x="101831" y="73542"/>
                    <a:pt x="148168" y="76715"/>
                  </a:cubicBezTo>
                  <a:cubicBezTo>
                    <a:pt x="144994" y="93087"/>
                    <a:pt x="140932" y="109333"/>
                    <a:pt x="135981" y="125197"/>
                  </a:cubicBezTo>
                  <a:cubicBezTo>
                    <a:pt x="90405" y="145885"/>
                    <a:pt x="41148" y="158831"/>
                    <a:pt x="397" y="188910"/>
                  </a:cubicBezTo>
                  <a:cubicBezTo>
                    <a:pt x="1286" y="145758"/>
                    <a:pt x="-2904" y="102098"/>
                    <a:pt x="4459" y="5945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任意多边形: 形状 59"/>
            <p:cNvSpPr/>
            <p:nvPr/>
          </p:nvSpPr>
          <p:spPr>
            <a:xfrm>
              <a:off x="9294" y="4143"/>
              <a:ext cx="40" cy="66"/>
            </a:xfrm>
            <a:custGeom>
              <a:avLst/>
              <a:gdLst>
                <a:gd name="connsiteX0" fmla="*/ 6025 w 25344"/>
                <a:gd name="connsiteY0" fmla="*/ 1014 h 42134"/>
                <a:gd name="connsiteX1" fmla="*/ 12373 w 25344"/>
                <a:gd name="connsiteY1" fmla="*/ 42135 h 42134"/>
                <a:gd name="connsiteX2" fmla="*/ 6025 w 25344"/>
                <a:gd name="connsiteY2" fmla="*/ 1014 h 4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44" h="42134">
                  <a:moveTo>
                    <a:pt x="6025" y="1014"/>
                  </a:moveTo>
                  <a:cubicBezTo>
                    <a:pt x="27226" y="-7363"/>
                    <a:pt x="33320" y="38835"/>
                    <a:pt x="12373" y="42135"/>
                  </a:cubicBezTo>
                  <a:cubicBezTo>
                    <a:pt x="-3496" y="36677"/>
                    <a:pt x="-2353" y="12436"/>
                    <a:pt x="6025" y="1014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任意多边形: 形状 64"/>
            <p:cNvSpPr/>
            <p:nvPr/>
          </p:nvSpPr>
          <p:spPr>
            <a:xfrm>
              <a:off x="8827" y="4389"/>
              <a:ext cx="767" cy="718"/>
            </a:xfrm>
            <a:custGeom>
              <a:avLst/>
              <a:gdLst>
                <a:gd name="connsiteX0" fmla="*/ 325883 w 487089"/>
                <a:gd name="connsiteY0" fmla="*/ 205987 h 455620"/>
                <a:gd name="connsiteX1" fmla="*/ 413226 w 487089"/>
                <a:gd name="connsiteY1" fmla="*/ 0 h 455620"/>
                <a:gd name="connsiteX2" fmla="*/ 356987 w 487089"/>
                <a:gd name="connsiteY2" fmla="*/ 92523 h 455620"/>
                <a:gd name="connsiteX3" fmla="*/ 475813 w 487089"/>
                <a:gd name="connsiteY3" fmla="*/ 221979 h 455620"/>
                <a:gd name="connsiteX4" fmla="*/ 388343 w 487089"/>
                <a:gd name="connsiteY4" fmla="*/ 377580 h 455620"/>
                <a:gd name="connsiteX5" fmla="*/ 353432 w 487089"/>
                <a:gd name="connsiteY5" fmla="*/ 310567 h 455620"/>
                <a:gd name="connsiteX6" fmla="*/ 396595 w 487089"/>
                <a:gd name="connsiteY6" fmla="*/ 338743 h 455620"/>
                <a:gd name="connsiteX7" fmla="*/ 426556 w 487089"/>
                <a:gd name="connsiteY7" fmla="*/ 306633 h 455620"/>
                <a:gd name="connsiteX8" fmla="*/ 345053 w 487089"/>
                <a:gd name="connsiteY8" fmla="*/ 280361 h 455620"/>
                <a:gd name="connsiteX9" fmla="*/ 266343 w 487089"/>
                <a:gd name="connsiteY9" fmla="*/ 325163 h 455620"/>
                <a:gd name="connsiteX10" fmla="*/ 262281 w 487089"/>
                <a:gd name="connsiteY10" fmla="*/ 405121 h 455620"/>
                <a:gd name="connsiteX11" fmla="*/ 300493 w 487089"/>
                <a:gd name="connsiteY11" fmla="*/ 399537 h 455620"/>
                <a:gd name="connsiteX12" fmla="*/ 283101 w 487089"/>
                <a:gd name="connsiteY12" fmla="*/ 344454 h 455620"/>
                <a:gd name="connsiteX13" fmla="*/ 341245 w 487089"/>
                <a:gd name="connsiteY13" fmla="*/ 396744 h 455620"/>
                <a:gd name="connsiteX14" fmla="*/ 165290 w 487089"/>
                <a:gd name="connsiteY14" fmla="*/ 416036 h 455620"/>
                <a:gd name="connsiteX15" fmla="*/ 109178 w 487089"/>
                <a:gd name="connsiteY15" fmla="*/ 243428 h 455620"/>
                <a:gd name="connsiteX16" fmla="*/ 0 w 487089"/>
                <a:gd name="connsiteY16" fmla="*/ 239366 h 455620"/>
                <a:gd name="connsiteX17" fmla="*/ 222926 w 487089"/>
                <a:gd name="connsiteY17" fmla="*/ 272111 h 455620"/>
                <a:gd name="connsiteX18" fmla="*/ 180905 w 487089"/>
                <a:gd name="connsiteY18" fmla="*/ 319578 h 455620"/>
                <a:gd name="connsiteX19" fmla="*/ 182302 w 487089"/>
                <a:gd name="connsiteY19" fmla="*/ 262592 h 455620"/>
                <a:gd name="connsiteX20" fmla="*/ 183317 w 487089"/>
                <a:gd name="connsiteY20" fmla="*/ 321863 h 455620"/>
                <a:gd name="connsiteX21" fmla="*/ 246666 w 487089"/>
                <a:gd name="connsiteY21" fmla="*/ 295591 h 455620"/>
                <a:gd name="connsiteX22" fmla="*/ 222291 w 487089"/>
                <a:gd name="connsiteY22" fmla="*/ 187711 h 455620"/>
                <a:gd name="connsiteX23" fmla="*/ 298208 w 487089"/>
                <a:gd name="connsiteY23" fmla="*/ 284295 h 455620"/>
                <a:gd name="connsiteX24" fmla="*/ 253267 w 487089"/>
                <a:gd name="connsiteY24" fmla="*/ 168546 h 455620"/>
                <a:gd name="connsiteX25" fmla="*/ 350004 w 487089"/>
                <a:gd name="connsiteY25" fmla="*/ 249393 h 455620"/>
                <a:gd name="connsiteX26" fmla="*/ 393294 w 487089"/>
                <a:gd name="connsiteY26" fmla="*/ 203195 h 455620"/>
                <a:gd name="connsiteX27" fmla="*/ 349750 w 487089"/>
                <a:gd name="connsiteY27" fmla="*/ 153443 h 455620"/>
                <a:gd name="connsiteX28" fmla="*/ 390502 w 487089"/>
                <a:gd name="connsiteY28" fmla="*/ 206495 h 455620"/>
                <a:gd name="connsiteX29" fmla="*/ 325883 w 487089"/>
                <a:gd name="connsiteY29" fmla="*/ 205987 h 45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7089" h="455620">
                  <a:moveTo>
                    <a:pt x="325883" y="205987"/>
                  </a:moveTo>
                  <a:cubicBezTo>
                    <a:pt x="260631" y="134787"/>
                    <a:pt x="328930" y="17515"/>
                    <a:pt x="413226" y="0"/>
                  </a:cubicBezTo>
                  <a:cubicBezTo>
                    <a:pt x="391771" y="28049"/>
                    <a:pt x="352035" y="53052"/>
                    <a:pt x="356987" y="92523"/>
                  </a:cubicBezTo>
                  <a:cubicBezTo>
                    <a:pt x="387201" y="143671"/>
                    <a:pt x="441155" y="174258"/>
                    <a:pt x="475813" y="221979"/>
                  </a:cubicBezTo>
                  <a:cubicBezTo>
                    <a:pt x="508820" y="283026"/>
                    <a:pt x="466291" y="386972"/>
                    <a:pt x="388343" y="377580"/>
                  </a:cubicBezTo>
                  <a:cubicBezTo>
                    <a:pt x="355717" y="378976"/>
                    <a:pt x="327026" y="335062"/>
                    <a:pt x="353432" y="310567"/>
                  </a:cubicBezTo>
                  <a:cubicBezTo>
                    <a:pt x="377553" y="282138"/>
                    <a:pt x="384916" y="322117"/>
                    <a:pt x="396595" y="338743"/>
                  </a:cubicBezTo>
                  <a:cubicBezTo>
                    <a:pt x="406751" y="328463"/>
                    <a:pt x="425667" y="323513"/>
                    <a:pt x="426556" y="306633"/>
                  </a:cubicBezTo>
                  <a:cubicBezTo>
                    <a:pt x="427444" y="268304"/>
                    <a:pt x="368793" y="255993"/>
                    <a:pt x="345053" y="280361"/>
                  </a:cubicBezTo>
                  <a:cubicBezTo>
                    <a:pt x="321948" y="300795"/>
                    <a:pt x="294146" y="312852"/>
                    <a:pt x="266343" y="325163"/>
                  </a:cubicBezTo>
                  <a:cubicBezTo>
                    <a:pt x="237526" y="338616"/>
                    <a:pt x="225973" y="393698"/>
                    <a:pt x="262281" y="405121"/>
                  </a:cubicBezTo>
                  <a:cubicBezTo>
                    <a:pt x="275103" y="403852"/>
                    <a:pt x="287798" y="401948"/>
                    <a:pt x="300493" y="399537"/>
                  </a:cubicBezTo>
                  <a:cubicBezTo>
                    <a:pt x="294907" y="381387"/>
                    <a:pt x="278785" y="364507"/>
                    <a:pt x="283101" y="344454"/>
                  </a:cubicBezTo>
                  <a:cubicBezTo>
                    <a:pt x="316997" y="327828"/>
                    <a:pt x="353559" y="361842"/>
                    <a:pt x="341245" y="396744"/>
                  </a:cubicBezTo>
                  <a:cubicBezTo>
                    <a:pt x="321694" y="472895"/>
                    <a:pt x="206803" y="470610"/>
                    <a:pt x="165290" y="416036"/>
                  </a:cubicBezTo>
                  <a:cubicBezTo>
                    <a:pt x="133172" y="363492"/>
                    <a:pt x="136346" y="298003"/>
                    <a:pt x="109178" y="243428"/>
                  </a:cubicBezTo>
                  <a:cubicBezTo>
                    <a:pt x="82899" y="207383"/>
                    <a:pt x="35039" y="235432"/>
                    <a:pt x="0" y="239366"/>
                  </a:cubicBezTo>
                  <a:cubicBezTo>
                    <a:pt x="55478" y="169943"/>
                    <a:pt x="196647" y="178573"/>
                    <a:pt x="222926" y="272111"/>
                  </a:cubicBezTo>
                  <a:cubicBezTo>
                    <a:pt x="235748" y="299652"/>
                    <a:pt x="199440" y="311329"/>
                    <a:pt x="180905" y="319578"/>
                  </a:cubicBezTo>
                  <a:cubicBezTo>
                    <a:pt x="181286" y="305237"/>
                    <a:pt x="182048" y="276807"/>
                    <a:pt x="182302" y="262592"/>
                  </a:cubicBezTo>
                  <a:cubicBezTo>
                    <a:pt x="153484" y="272492"/>
                    <a:pt x="159070" y="310314"/>
                    <a:pt x="183317" y="321863"/>
                  </a:cubicBezTo>
                  <a:cubicBezTo>
                    <a:pt x="203883" y="338108"/>
                    <a:pt x="247682" y="324528"/>
                    <a:pt x="246666" y="295591"/>
                  </a:cubicBezTo>
                  <a:cubicBezTo>
                    <a:pt x="241207" y="259039"/>
                    <a:pt x="227877" y="224263"/>
                    <a:pt x="222291" y="187711"/>
                  </a:cubicBezTo>
                  <a:cubicBezTo>
                    <a:pt x="257711" y="210810"/>
                    <a:pt x="271168" y="253327"/>
                    <a:pt x="298208" y="284295"/>
                  </a:cubicBezTo>
                  <a:cubicBezTo>
                    <a:pt x="287290" y="244063"/>
                    <a:pt x="264820" y="208399"/>
                    <a:pt x="253267" y="168546"/>
                  </a:cubicBezTo>
                  <a:cubicBezTo>
                    <a:pt x="289829" y="190376"/>
                    <a:pt x="311919" y="230228"/>
                    <a:pt x="350004" y="249393"/>
                  </a:cubicBezTo>
                  <a:cubicBezTo>
                    <a:pt x="371713" y="243809"/>
                    <a:pt x="392406" y="227055"/>
                    <a:pt x="393294" y="203195"/>
                  </a:cubicBezTo>
                  <a:cubicBezTo>
                    <a:pt x="395707" y="177050"/>
                    <a:pt x="366635" y="166389"/>
                    <a:pt x="349750" y="153443"/>
                  </a:cubicBezTo>
                  <a:cubicBezTo>
                    <a:pt x="349369" y="179842"/>
                    <a:pt x="373744" y="191138"/>
                    <a:pt x="390502" y="206495"/>
                  </a:cubicBezTo>
                  <a:cubicBezTo>
                    <a:pt x="368920" y="215633"/>
                    <a:pt x="342768" y="230863"/>
                    <a:pt x="325883" y="20598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任意多边形: 形状 65"/>
            <p:cNvSpPr/>
            <p:nvPr/>
          </p:nvSpPr>
          <p:spPr>
            <a:xfrm>
              <a:off x="9604" y="4391"/>
              <a:ext cx="296" cy="592"/>
            </a:xfrm>
            <a:custGeom>
              <a:avLst/>
              <a:gdLst>
                <a:gd name="connsiteX0" fmla="*/ 73454 w 187723"/>
                <a:gd name="connsiteY0" fmla="*/ 0 h 376057"/>
                <a:gd name="connsiteX1" fmla="*/ 154576 w 187723"/>
                <a:gd name="connsiteY1" fmla="*/ 210175 h 376057"/>
                <a:gd name="connsiteX2" fmla="*/ 98971 w 187723"/>
                <a:gd name="connsiteY2" fmla="*/ 195961 h 376057"/>
                <a:gd name="connsiteX3" fmla="*/ 149752 w 187723"/>
                <a:gd name="connsiteY3" fmla="*/ 166008 h 376057"/>
                <a:gd name="connsiteX4" fmla="*/ 108746 w 187723"/>
                <a:gd name="connsiteY4" fmla="*/ 164485 h 376057"/>
                <a:gd name="connsiteX5" fmla="*/ 130836 w 187723"/>
                <a:gd name="connsiteY5" fmla="*/ 244443 h 376057"/>
                <a:gd name="connsiteX6" fmla="*/ 65329 w 187723"/>
                <a:gd name="connsiteY6" fmla="*/ 287595 h 376057"/>
                <a:gd name="connsiteX7" fmla="*/ 87419 w 187723"/>
                <a:gd name="connsiteY7" fmla="*/ 336585 h 376057"/>
                <a:gd name="connsiteX8" fmla="*/ 124488 w 187723"/>
                <a:gd name="connsiteY8" fmla="*/ 292545 h 376057"/>
                <a:gd name="connsiteX9" fmla="*/ 120299 w 187723"/>
                <a:gd name="connsiteY9" fmla="*/ 369711 h 376057"/>
                <a:gd name="connsiteX10" fmla="*/ 12391 w 187723"/>
                <a:gd name="connsiteY10" fmla="*/ 221217 h 376057"/>
                <a:gd name="connsiteX11" fmla="*/ 131852 w 187723"/>
                <a:gd name="connsiteY11" fmla="*/ 88969 h 376057"/>
                <a:gd name="connsiteX12" fmla="*/ 73454 w 187723"/>
                <a:gd name="connsiteY12" fmla="*/ 0 h 37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723" h="376057">
                  <a:moveTo>
                    <a:pt x="73454" y="0"/>
                  </a:moveTo>
                  <a:cubicBezTo>
                    <a:pt x="162320" y="13326"/>
                    <a:pt x="231381" y="144432"/>
                    <a:pt x="154576" y="210175"/>
                  </a:cubicBezTo>
                  <a:cubicBezTo>
                    <a:pt x="135152" y="232640"/>
                    <a:pt x="116490" y="205987"/>
                    <a:pt x="98971" y="195961"/>
                  </a:cubicBezTo>
                  <a:cubicBezTo>
                    <a:pt x="115983" y="186061"/>
                    <a:pt x="132867" y="176035"/>
                    <a:pt x="149752" y="166008"/>
                  </a:cubicBezTo>
                  <a:cubicBezTo>
                    <a:pt x="136168" y="164612"/>
                    <a:pt x="122203" y="161058"/>
                    <a:pt x="108746" y="164485"/>
                  </a:cubicBezTo>
                  <a:cubicBezTo>
                    <a:pt x="89704" y="191645"/>
                    <a:pt x="93132" y="235305"/>
                    <a:pt x="130836" y="244443"/>
                  </a:cubicBezTo>
                  <a:cubicBezTo>
                    <a:pt x="109254" y="259292"/>
                    <a:pt x="85768" y="271223"/>
                    <a:pt x="65329" y="287595"/>
                  </a:cubicBezTo>
                  <a:cubicBezTo>
                    <a:pt x="55935" y="307775"/>
                    <a:pt x="69773" y="327066"/>
                    <a:pt x="87419" y="336585"/>
                  </a:cubicBezTo>
                  <a:cubicBezTo>
                    <a:pt x="102399" y="324401"/>
                    <a:pt x="112428" y="307394"/>
                    <a:pt x="124488" y="292545"/>
                  </a:cubicBezTo>
                  <a:cubicBezTo>
                    <a:pt x="144039" y="315390"/>
                    <a:pt x="155591" y="354988"/>
                    <a:pt x="120299" y="369711"/>
                  </a:cubicBezTo>
                  <a:cubicBezTo>
                    <a:pt x="38543" y="404613"/>
                    <a:pt x="-28615" y="287214"/>
                    <a:pt x="12391" y="221217"/>
                  </a:cubicBezTo>
                  <a:cubicBezTo>
                    <a:pt x="45398" y="171339"/>
                    <a:pt x="102780" y="142021"/>
                    <a:pt x="131852" y="88969"/>
                  </a:cubicBezTo>
                  <a:cubicBezTo>
                    <a:pt x="135152" y="49244"/>
                    <a:pt x="95670" y="27160"/>
                    <a:pt x="73454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任意多边形: 形状 66"/>
            <p:cNvSpPr/>
            <p:nvPr/>
          </p:nvSpPr>
          <p:spPr>
            <a:xfrm>
              <a:off x="8344" y="4410"/>
              <a:ext cx="234" cy="326"/>
            </a:xfrm>
            <a:custGeom>
              <a:avLst/>
              <a:gdLst>
                <a:gd name="connsiteX0" fmla="*/ 16422 w 148384"/>
                <a:gd name="connsiteY0" fmla="*/ 21685 h 207238"/>
                <a:gd name="connsiteX1" fmla="*/ 86118 w 148384"/>
                <a:gd name="connsiteY1" fmla="*/ 29681 h 207238"/>
                <a:gd name="connsiteX2" fmla="*/ 49938 w 148384"/>
                <a:gd name="connsiteY2" fmla="*/ 52145 h 207238"/>
                <a:gd name="connsiteX3" fmla="*/ 71011 w 148384"/>
                <a:gd name="connsiteY3" fmla="*/ 74102 h 207238"/>
                <a:gd name="connsiteX4" fmla="*/ 57682 w 148384"/>
                <a:gd name="connsiteY4" fmla="*/ 119538 h 207238"/>
                <a:gd name="connsiteX5" fmla="*/ 89419 w 148384"/>
                <a:gd name="connsiteY5" fmla="*/ 156217 h 207238"/>
                <a:gd name="connsiteX6" fmla="*/ 102114 w 148384"/>
                <a:gd name="connsiteY6" fmla="*/ 24858 h 207238"/>
                <a:gd name="connsiteX7" fmla="*/ 146674 w 148384"/>
                <a:gd name="connsiteY7" fmla="*/ 76260 h 207238"/>
                <a:gd name="connsiteX8" fmla="*/ 133217 w 148384"/>
                <a:gd name="connsiteY8" fmla="*/ 207238 h 207238"/>
                <a:gd name="connsiteX9" fmla="*/ 22897 w 148384"/>
                <a:gd name="connsiteY9" fmla="*/ 142257 h 207238"/>
                <a:gd name="connsiteX10" fmla="*/ 16422 w 148384"/>
                <a:gd name="connsiteY10" fmla="*/ 21685 h 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8384" h="207238">
                  <a:moveTo>
                    <a:pt x="16422" y="21685"/>
                  </a:moveTo>
                  <a:cubicBezTo>
                    <a:pt x="30006" y="-9156"/>
                    <a:pt x="83833" y="-7633"/>
                    <a:pt x="86118" y="29681"/>
                  </a:cubicBezTo>
                  <a:cubicBezTo>
                    <a:pt x="95767" y="52526"/>
                    <a:pt x="61617" y="44784"/>
                    <a:pt x="49938" y="52145"/>
                  </a:cubicBezTo>
                  <a:cubicBezTo>
                    <a:pt x="55269" y="57603"/>
                    <a:pt x="65806" y="68644"/>
                    <a:pt x="71011" y="74102"/>
                  </a:cubicBezTo>
                  <a:cubicBezTo>
                    <a:pt x="67711" y="85524"/>
                    <a:pt x="60982" y="108116"/>
                    <a:pt x="57682" y="119538"/>
                  </a:cubicBezTo>
                  <a:cubicBezTo>
                    <a:pt x="68218" y="131722"/>
                    <a:pt x="78882" y="143906"/>
                    <a:pt x="89419" y="156217"/>
                  </a:cubicBezTo>
                  <a:cubicBezTo>
                    <a:pt x="68726" y="112304"/>
                    <a:pt x="84722" y="66614"/>
                    <a:pt x="102114" y="24858"/>
                  </a:cubicBezTo>
                  <a:cubicBezTo>
                    <a:pt x="122934" y="34123"/>
                    <a:pt x="156322" y="46688"/>
                    <a:pt x="146674" y="76260"/>
                  </a:cubicBezTo>
                  <a:cubicBezTo>
                    <a:pt x="135248" y="119031"/>
                    <a:pt x="128647" y="162944"/>
                    <a:pt x="133217" y="207238"/>
                  </a:cubicBezTo>
                  <a:cubicBezTo>
                    <a:pt x="96021" y="186424"/>
                    <a:pt x="56285" y="169036"/>
                    <a:pt x="22897" y="142257"/>
                  </a:cubicBezTo>
                  <a:cubicBezTo>
                    <a:pt x="-12269" y="111923"/>
                    <a:pt x="-716" y="58364"/>
                    <a:pt x="16422" y="2168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任意多边形: 形状 67"/>
            <p:cNvSpPr/>
            <p:nvPr/>
          </p:nvSpPr>
          <p:spPr>
            <a:xfrm>
              <a:off x="10628" y="4401"/>
              <a:ext cx="230" cy="328"/>
            </a:xfrm>
            <a:custGeom>
              <a:avLst/>
              <a:gdLst>
                <a:gd name="connsiteX0" fmla="*/ 89120 w 146111"/>
                <a:gd name="connsiteY0" fmla="*/ 52100 h 208208"/>
                <a:gd name="connsiteX1" fmla="*/ 94706 w 146111"/>
                <a:gd name="connsiteY1" fmla="*/ 191 h 208208"/>
                <a:gd name="connsiteX2" fmla="*/ 111082 w 146111"/>
                <a:gd name="connsiteY2" fmla="*/ 150969 h 208208"/>
                <a:gd name="connsiteX3" fmla="*/ 15107 w 146111"/>
                <a:gd name="connsiteY3" fmla="*/ 208209 h 208208"/>
                <a:gd name="connsiteX4" fmla="*/ 0 w 146111"/>
                <a:gd name="connsiteY4" fmla="*/ 58192 h 208208"/>
                <a:gd name="connsiteX5" fmla="*/ 42275 w 146111"/>
                <a:gd name="connsiteY5" fmla="*/ 25067 h 208208"/>
                <a:gd name="connsiteX6" fmla="*/ 63857 w 146111"/>
                <a:gd name="connsiteY6" fmla="*/ 161376 h 208208"/>
                <a:gd name="connsiteX7" fmla="*/ 89120 w 146111"/>
                <a:gd name="connsiteY7" fmla="*/ 52100 h 20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111" h="208208">
                  <a:moveTo>
                    <a:pt x="89120" y="52100"/>
                  </a:moveTo>
                  <a:cubicBezTo>
                    <a:pt x="48622" y="54511"/>
                    <a:pt x="58144" y="-3744"/>
                    <a:pt x="94706" y="191"/>
                  </a:cubicBezTo>
                  <a:cubicBezTo>
                    <a:pt x="153103" y="19482"/>
                    <a:pt x="166052" y="119112"/>
                    <a:pt x="111082" y="150969"/>
                  </a:cubicBezTo>
                  <a:cubicBezTo>
                    <a:pt x="80106" y="171783"/>
                    <a:pt x="46972" y="188917"/>
                    <a:pt x="15107" y="208209"/>
                  </a:cubicBezTo>
                  <a:cubicBezTo>
                    <a:pt x="20312" y="157315"/>
                    <a:pt x="7617" y="107944"/>
                    <a:pt x="0" y="58192"/>
                  </a:cubicBezTo>
                  <a:cubicBezTo>
                    <a:pt x="10283" y="42962"/>
                    <a:pt x="27802" y="35474"/>
                    <a:pt x="42275" y="25067"/>
                  </a:cubicBezTo>
                  <a:cubicBezTo>
                    <a:pt x="63476" y="67584"/>
                    <a:pt x="70204" y="114417"/>
                    <a:pt x="63857" y="161376"/>
                  </a:cubicBezTo>
                  <a:cubicBezTo>
                    <a:pt x="83280" y="128124"/>
                    <a:pt x="83915" y="89160"/>
                    <a:pt x="89120" y="521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任意多边形: 形状 70"/>
            <p:cNvSpPr/>
            <p:nvPr/>
          </p:nvSpPr>
          <p:spPr>
            <a:xfrm>
              <a:off x="8180" y="4660"/>
              <a:ext cx="362" cy="239"/>
            </a:xfrm>
            <a:custGeom>
              <a:avLst/>
              <a:gdLst>
                <a:gd name="connsiteX0" fmla="*/ 67655 w 229771"/>
                <a:gd name="connsiteY0" fmla="*/ 3863 h 151947"/>
                <a:gd name="connsiteX1" fmla="*/ 229771 w 229771"/>
                <a:gd name="connsiteY1" fmla="*/ 65419 h 151947"/>
                <a:gd name="connsiteX2" fmla="*/ 118308 w 229771"/>
                <a:gd name="connsiteY2" fmla="*/ 141696 h 151947"/>
                <a:gd name="connsiteX3" fmla="*/ 54960 w 229771"/>
                <a:gd name="connsiteY3" fmla="*/ 125323 h 151947"/>
                <a:gd name="connsiteX4" fmla="*/ 163249 w 229771"/>
                <a:gd name="connsiteY4" fmla="*/ 47269 h 151947"/>
                <a:gd name="connsiteX5" fmla="*/ 71590 w 229771"/>
                <a:gd name="connsiteY5" fmla="*/ 75191 h 151947"/>
                <a:gd name="connsiteX6" fmla="*/ 40741 w 229771"/>
                <a:gd name="connsiteY6" fmla="*/ 66688 h 151947"/>
                <a:gd name="connsiteX7" fmla="*/ 63719 w 229771"/>
                <a:gd name="connsiteY7" fmla="*/ 98163 h 151947"/>
                <a:gd name="connsiteX8" fmla="*/ 5703 w 229771"/>
                <a:gd name="connsiteY8" fmla="*/ 102732 h 151947"/>
                <a:gd name="connsiteX9" fmla="*/ 67655 w 229771"/>
                <a:gd name="connsiteY9" fmla="*/ 3863 h 15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771" h="151947">
                  <a:moveTo>
                    <a:pt x="67655" y="3863"/>
                  </a:moveTo>
                  <a:cubicBezTo>
                    <a:pt x="129226" y="-14920"/>
                    <a:pt x="179118" y="39527"/>
                    <a:pt x="229771" y="65419"/>
                  </a:cubicBezTo>
                  <a:cubicBezTo>
                    <a:pt x="187623" y="82933"/>
                    <a:pt x="151189" y="110347"/>
                    <a:pt x="118308" y="141696"/>
                  </a:cubicBezTo>
                  <a:cubicBezTo>
                    <a:pt x="99520" y="161876"/>
                    <a:pt x="63211" y="150072"/>
                    <a:pt x="54960" y="125323"/>
                  </a:cubicBezTo>
                  <a:cubicBezTo>
                    <a:pt x="76922" y="83187"/>
                    <a:pt x="119451" y="60215"/>
                    <a:pt x="163249" y="47269"/>
                  </a:cubicBezTo>
                  <a:cubicBezTo>
                    <a:pt x="129988" y="46127"/>
                    <a:pt x="98123" y="54504"/>
                    <a:pt x="71590" y="75191"/>
                  </a:cubicBezTo>
                  <a:cubicBezTo>
                    <a:pt x="61307" y="72399"/>
                    <a:pt x="51024" y="69480"/>
                    <a:pt x="40741" y="66688"/>
                  </a:cubicBezTo>
                  <a:cubicBezTo>
                    <a:pt x="48612" y="76968"/>
                    <a:pt x="56483" y="87248"/>
                    <a:pt x="63719" y="98163"/>
                  </a:cubicBezTo>
                  <a:cubicBezTo>
                    <a:pt x="47977" y="113774"/>
                    <a:pt x="20937" y="126593"/>
                    <a:pt x="5703" y="102732"/>
                  </a:cubicBezTo>
                  <a:cubicBezTo>
                    <a:pt x="-16895" y="58184"/>
                    <a:pt x="32616" y="20997"/>
                    <a:pt x="67655" y="38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任意多边形: 形状 71"/>
            <p:cNvSpPr/>
            <p:nvPr/>
          </p:nvSpPr>
          <p:spPr>
            <a:xfrm>
              <a:off x="10675" y="4652"/>
              <a:ext cx="350" cy="234"/>
            </a:xfrm>
            <a:custGeom>
              <a:avLst/>
              <a:gdLst>
                <a:gd name="connsiteX0" fmla="*/ 0 w 222164"/>
                <a:gd name="connsiteY0" fmla="*/ 61125 h 148530"/>
                <a:gd name="connsiteX1" fmla="*/ 115906 w 222164"/>
                <a:gd name="connsiteY1" fmla="*/ 331 h 148530"/>
                <a:gd name="connsiteX2" fmla="*/ 222165 w 222164"/>
                <a:gd name="connsiteY2" fmla="*/ 78259 h 148530"/>
                <a:gd name="connsiteX3" fmla="*/ 153738 w 222164"/>
                <a:gd name="connsiteY3" fmla="*/ 96789 h 148530"/>
                <a:gd name="connsiteX4" fmla="*/ 179128 w 222164"/>
                <a:gd name="connsiteY4" fmla="*/ 66709 h 148530"/>
                <a:gd name="connsiteX5" fmla="*/ 144216 w 222164"/>
                <a:gd name="connsiteY5" fmla="*/ 71025 h 148530"/>
                <a:gd name="connsiteX6" fmla="*/ 61825 w 222164"/>
                <a:gd name="connsiteY6" fmla="*/ 44499 h 148530"/>
                <a:gd name="connsiteX7" fmla="*/ 170368 w 222164"/>
                <a:gd name="connsiteY7" fmla="*/ 130930 h 148530"/>
                <a:gd name="connsiteX8" fmla="*/ 106385 w 222164"/>
                <a:gd name="connsiteY8" fmla="*/ 140449 h 148530"/>
                <a:gd name="connsiteX9" fmla="*/ 0 w 222164"/>
                <a:gd name="connsiteY9" fmla="*/ 61125 h 14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164" h="148530">
                  <a:moveTo>
                    <a:pt x="0" y="61125"/>
                  </a:moveTo>
                  <a:cubicBezTo>
                    <a:pt x="36689" y="37645"/>
                    <a:pt x="73886" y="12896"/>
                    <a:pt x="115906" y="331"/>
                  </a:cubicBezTo>
                  <a:cubicBezTo>
                    <a:pt x="163259" y="-3984"/>
                    <a:pt x="208327" y="34472"/>
                    <a:pt x="222165" y="78259"/>
                  </a:cubicBezTo>
                  <a:cubicBezTo>
                    <a:pt x="218610" y="117096"/>
                    <a:pt x="178113" y="116461"/>
                    <a:pt x="153738" y="96789"/>
                  </a:cubicBezTo>
                  <a:cubicBezTo>
                    <a:pt x="160085" y="89301"/>
                    <a:pt x="172780" y="74198"/>
                    <a:pt x="179128" y="66709"/>
                  </a:cubicBezTo>
                  <a:cubicBezTo>
                    <a:pt x="170368" y="67852"/>
                    <a:pt x="152849" y="70009"/>
                    <a:pt x="144216" y="71025"/>
                  </a:cubicBezTo>
                  <a:cubicBezTo>
                    <a:pt x="119842" y="53764"/>
                    <a:pt x="92293" y="41580"/>
                    <a:pt x="61825" y="44499"/>
                  </a:cubicBezTo>
                  <a:cubicBezTo>
                    <a:pt x="104227" y="64679"/>
                    <a:pt x="144089" y="90824"/>
                    <a:pt x="170368" y="130930"/>
                  </a:cubicBezTo>
                  <a:cubicBezTo>
                    <a:pt x="150437" y="135880"/>
                    <a:pt x="125555" y="161263"/>
                    <a:pt x="106385" y="140449"/>
                  </a:cubicBezTo>
                  <a:cubicBezTo>
                    <a:pt x="73378" y="110750"/>
                    <a:pt x="34404" y="88920"/>
                    <a:pt x="0" y="61125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任意多边形: 形状 73"/>
            <p:cNvSpPr/>
            <p:nvPr/>
          </p:nvSpPr>
          <p:spPr>
            <a:xfrm>
              <a:off x="9809" y="4654"/>
              <a:ext cx="564" cy="448"/>
            </a:xfrm>
            <a:custGeom>
              <a:avLst/>
              <a:gdLst>
                <a:gd name="connsiteX0" fmla="*/ 0 w 357875"/>
                <a:gd name="connsiteY0" fmla="*/ 102042 h 284433"/>
                <a:gd name="connsiteX1" fmla="*/ 106004 w 357875"/>
                <a:gd name="connsiteY1" fmla="*/ 0 h 284433"/>
                <a:gd name="connsiteX2" fmla="*/ 59540 w 357875"/>
                <a:gd name="connsiteY2" fmla="*/ 114099 h 284433"/>
                <a:gd name="connsiteX3" fmla="*/ 135711 w 357875"/>
                <a:gd name="connsiteY3" fmla="*/ 17768 h 284433"/>
                <a:gd name="connsiteX4" fmla="*/ 113494 w 357875"/>
                <a:gd name="connsiteY4" fmla="*/ 116510 h 284433"/>
                <a:gd name="connsiteX5" fmla="*/ 182175 w 357875"/>
                <a:gd name="connsiteY5" fmla="*/ 148113 h 284433"/>
                <a:gd name="connsiteX6" fmla="*/ 177859 w 357875"/>
                <a:gd name="connsiteY6" fmla="*/ 93792 h 284433"/>
                <a:gd name="connsiteX7" fmla="*/ 175193 w 357875"/>
                <a:gd name="connsiteY7" fmla="*/ 150143 h 284433"/>
                <a:gd name="connsiteX8" fmla="*/ 184714 w 357875"/>
                <a:gd name="connsiteY8" fmla="*/ 38964 h 284433"/>
                <a:gd name="connsiteX9" fmla="*/ 357875 w 357875"/>
                <a:gd name="connsiteY9" fmla="*/ 63332 h 284433"/>
                <a:gd name="connsiteX10" fmla="*/ 252125 w 357875"/>
                <a:gd name="connsiteY10" fmla="*/ 67012 h 284433"/>
                <a:gd name="connsiteX11" fmla="*/ 191569 w 357875"/>
                <a:gd name="connsiteY11" fmla="*/ 246981 h 284433"/>
                <a:gd name="connsiteX12" fmla="*/ 16377 w 357875"/>
                <a:gd name="connsiteY12" fmla="*/ 214744 h 284433"/>
                <a:gd name="connsiteX13" fmla="*/ 84930 w 357875"/>
                <a:gd name="connsiteY13" fmla="*/ 175654 h 284433"/>
                <a:gd name="connsiteX14" fmla="*/ 56493 w 357875"/>
                <a:gd name="connsiteY14" fmla="*/ 222359 h 284433"/>
                <a:gd name="connsiteX15" fmla="*/ 117684 w 357875"/>
                <a:gd name="connsiteY15" fmla="*/ 214871 h 284433"/>
                <a:gd name="connsiteX16" fmla="*/ 45449 w 357875"/>
                <a:gd name="connsiteY16" fmla="*/ 137452 h 284433"/>
                <a:gd name="connsiteX17" fmla="*/ 0 w 357875"/>
                <a:gd name="connsiteY17" fmla="*/ 102042 h 28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7875" h="284433">
                  <a:moveTo>
                    <a:pt x="0" y="102042"/>
                  </a:moveTo>
                  <a:cubicBezTo>
                    <a:pt x="33134" y="65870"/>
                    <a:pt x="63222" y="25510"/>
                    <a:pt x="106004" y="0"/>
                  </a:cubicBezTo>
                  <a:cubicBezTo>
                    <a:pt x="93182" y="39091"/>
                    <a:pt x="69061" y="73739"/>
                    <a:pt x="59540" y="114099"/>
                  </a:cubicBezTo>
                  <a:cubicBezTo>
                    <a:pt x="86581" y="83131"/>
                    <a:pt x="103338" y="43913"/>
                    <a:pt x="135711" y="17768"/>
                  </a:cubicBezTo>
                  <a:cubicBezTo>
                    <a:pt x="130506" y="51148"/>
                    <a:pt x="119842" y="83258"/>
                    <a:pt x="113494" y="116510"/>
                  </a:cubicBezTo>
                  <a:cubicBezTo>
                    <a:pt x="103465" y="152301"/>
                    <a:pt x="159197" y="175527"/>
                    <a:pt x="182175" y="148113"/>
                  </a:cubicBezTo>
                  <a:cubicBezTo>
                    <a:pt x="200456" y="138975"/>
                    <a:pt x="202487" y="92015"/>
                    <a:pt x="177859" y="93792"/>
                  </a:cubicBezTo>
                  <a:cubicBezTo>
                    <a:pt x="176462" y="112449"/>
                    <a:pt x="175573" y="131360"/>
                    <a:pt x="175193" y="150143"/>
                  </a:cubicBezTo>
                  <a:cubicBezTo>
                    <a:pt x="111082" y="135040"/>
                    <a:pt x="142947" y="60413"/>
                    <a:pt x="184714" y="38964"/>
                  </a:cubicBezTo>
                  <a:cubicBezTo>
                    <a:pt x="240191" y="11549"/>
                    <a:pt x="312554" y="20053"/>
                    <a:pt x="357875" y="63332"/>
                  </a:cubicBezTo>
                  <a:cubicBezTo>
                    <a:pt x="323725" y="62190"/>
                    <a:pt x="281324" y="40360"/>
                    <a:pt x="252125" y="67012"/>
                  </a:cubicBezTo>
                  <a:cubicBezTo>
                    <a:pt x="218610" y="122221"/>
                    <a:pt x="229401" y="194057"/>
                    <a:pt x="191569" y="246981"/>
                  </a:cubicBezTo>
                  <a:cubicBezTo>
                    <a:pt x="147771" y="304348"/>
                    <a:pt x="24375" y="297495"/>
                    <a:pt x="16377" y="214744"/>
                  </a:cubicBezTo>
                  <a:cubicBezTo>
                    <a:pt x="11933" y="174765"/>
                    <a:pt x="55859" y="169816"/>
                    <a:pt x="84930" y="175654"/>
                  </a:cubicBezTo>
                  <a:cubicBezTo>
                    <a:pt x="75663" y="191265"/>
                    <a:pt x="66142" y="206876"/>
                    <a:pt x="56493" y="222359"/>
                  </a:cubicBezTo>
                  <a:cubicBezTo>
                    <a:pt x="75155" y="235432"/>
                    <a:pt x="110701" y="245966"/>
                    <a:pt x="117684" y="214871"/>
                  </a:cubicBezTo>
                  <a:cubicBezTo>
                    <a:pt x="129744" y="168927"/>
                    <a:pt x="86200" y="139229"/>
                    <a:pt x="45449" y="137452"/>
                  </a:cubicBezTo>
                  <a:cubicBezTo>
                    <a:pt x="30468" y="125521"/>
                    <a:pt x="15361" y="113591"/>
                    <a:pt x="0" y="10204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任意多边形: 形状 75"/>
            <p:cNvSpPr/>
            <p:nvPr/>
          </p:nvSpPr>
          <p:spPr>
            <a:xfrm>
              <a:off x="10213" y="4846"/>
              <a:ext cx="1035" cy="1198"/>
            </a:xfrm>
            <a:custGeom>
              <a:avLst/>
              <a:gdLst>
                <a:gd name="connsiteX0" fmla="*/ 503996 w 656924"/>
                <a:gd name="connsiteY0" fmla="*/ 23283 h 760673"/>
                <a:gd name="connsiteX1" fmla="*/ 617363 w 656924"/>
                <a:gd name="connsiteY1" fmla="*/ 14526 h 760673"/>
                <a:gd name="connsiteX2" fmla="*/ 555919 w 656924"/>
                <a:gd name="connsiteY2" fmla="*/ 317605 h 760673"/>
                <a:gd name="connsiteX3" fmla="*/ 655575 w 656924"/>
                <a:gd name="connsiteY3" fmla="*/ 577024 h 760673"/>
                <a:gd name="connsiteX4" fmla="*/ 596035 w 656924"/>
                <a:gd name="connsiteY4" fmla="*/ 635787 h 760673"/>
                <a:gd name="connsiteX5" fmla="*/ 534972 w 656924"/>
                <a:gd name="connsiteY5" fmla="*/ 614211 h 760673"/>
                <a:gd name="connsiteX6" fmla="*/ 606572 w 656924"/>
                <a:gd name="connsiteY6" fmla="*/ 594539 h 760673"/>
                <a:gd name="connsiteX7" fmla="*/ 611015 w 656924"/>
                <a:gd name="connsiteY7" fmla="*/ 512423 h 760673"/>
                <a:gd name="connsiteX8" fmla="*/ 562774 w 656924"/>
                <a:gd name="connsiteY8" fmla="*/ 397182 h 760673"/>
                <a:gd name="connsiteX9" fmla="*/ 513136 w 656924"/>
                <a:gd name="connsiteY9" fmla="*/ 386013 h 760673"/>
                <a:gd name="connsiteX10" fmla="*/ 610127 w 656924"/>
                <a:gd name="connsiteY10" fmla="*/ 567125 h 760673"/>
                <a:gd name="connsiteX11" fmla="*/ 524181 w 656924"/>
                <a:gd name="connsiteY11" fmla="*/ 580832 h 760673"/>
                <a:gd name="connsiteX12" fmla="*/ 508947 w 656924"/>
                <a:gd name="connsiteY12" fmla="*/ 557606 h 760673"/>
                <a:gd name="connsiteX13" fmla="*/ 291480 w 656924"/>
                <a:gd name="connsiteY13" fmla="*/ 612054 h 760673"/>
                <a:gd name="connsiteX14" fmla="*/ 274976 w 656924"/>
                <a:gd name="connsiteY14" fmla="*/ 697088 h 760673"/>
                <a:gd name="connsiteX15" fmla="*/ 229147 w 656924"/>
                <a:gd name="connsiteY15" fmla="*/ 676020 h 760673"/>
                <a:gd name="connsiteX16" fmla="*/ 269771 w 656924"/>
                <a:gd name="connsiteY16" fmla="*/ 715491 h 760673"/>
                <a:gd name="connsiteX17" fmla="*/ 218991 w 656924"/>
                <a:gd name="connsiteY17" fmla="*/ 760674 h 760673"/>
                <a:gd name="connsiteX18" fmla="*/ 181032 w 656924"/>
                <a:gd name="connsiteY18" fmla="*/ 717649 h 760673"/>
                <a:gd name="connsiteX19" fmla="*/ 223815 w 656924"/>
                <a:gd name="connsiteY19" fmla="*/ 733640 h 760673"/>
                <a:gd name="connsiteX20" fmla="*/ 230035 w 656924"/>
                <a:gd name="connsiteY20" fmla="*/ 704576 h 760673"/>
                <a:gd name="connsiteX21" fmla="*/ 140535 w 656924"/>
                <a:gd name="connsiteY21" fmla="*/ 650763 h 760673"/>
                <a:gd name="connsiteX22" fmla="*/ 137742 w 656924"/>
                <a:gd name="connsiteY22" fmla="*/ 688458 h 760673"/>
                <a:gd name="connsiteX23" fmla="*/ 115906 w 656924"/>
                <a:gd name="connsiteY23" fmla="*/ 665740 h 760673"/>
                <a:gd name="connsiteX24" fmla="*/ 68934 w 656924"/>
                <a:gd name="connsiteY24" fmla="*/ 676274 h 760673"/>
                <a:gd name="connsiteX25" fmla="*/ 47607 w 656924"/>
                <a:gd name="connsiteY25" fmla="*/ 627284 h 760673"/>
                <a:gd name="connsiteX26" fmla="*/ 98387 w 656924"/>
                <a:gd name="connsiteY26" fmla="*/ 659521 h 760673"/>
                <a:gd name="connsiteX27" fmla="*/ 381 w 656924"/>
                <a:gd name="connsiteY27" fmla="*/ 588320 h 760673"/>
                <a:gd name="connsiteX28" fmla="*/ 0 w 656924"/>
                <a:gd name="connsiteY28" fmla="*/ 552910 h 760673"/>
                <a:gd name="connsiteX29" fmla="*/ 44052 w 656924"/>
                <a:gd name="connsiteY29" fmla="*/ 573344 h 760673"/>
                <a:gd name="connsiteX30" fmla="*/ 6474 w 656924"/>
                <a:gd name="connsiteY30" fmla="*/ 536791 h 760673"/>
                <a:gd name="connsiteX31" fmla="*/ 53193 w 656924"/>
                <a:gd name="connsiteY31" fmla="*/ 550499 h 760673"/>
                <a:gd name="connsiteX32" fmla="*/ 138631 w 656924"/>
                <a:gd name="connsiteY32" fmla="*/ 573471 h 760673"/>
                <a:gd name="connsiteX33" fmla="*/ 107020 w 656924"/>
                <a:gd name="connsiteY33" fmla="*/ 537426 h 760673"/>
                <a:gd name="connsiteX34" fmla="*/ 149675 w 656924"/>
                <a:gd name="connsiteY34" fmla="*/ 541234 h 760673"/>
                <a:gd name="connsiteX35" fmla="*/ 181032 w 656924"/>
                <a:gd name="connsiteY35" fmla="*/ 595554 h 760673"/>
                <a:gd name="connsiteX36" fmla="*/ 162878 w 656924"/>
                <a:gd name="connsiteY36" fmla="*/ 615100 h 760673"/>
                <a:gd name="connsiteX37" fmla="*/ 265455 w 656924"/>
                <a:gd name="connsiteY37" fmla="*/ 660282 h 760673"/>
                <a:gd name="connsiteX38" fmla="*/ 243873 w 656924"/>
                <a:gd name="connsiteY38" fmla="*/ 614592 h 760673"/>
                <a:gd name="connsiteX39" fmla="*/ 278277 w 656924"/>
                <a:gd name="connsiteY39" fmla="*/ 613703 h 760673"/>
                <a:gd name="connsiteX40" fmla="*/ 245143 w 656924"/>
                <a:gd name="connsiteY40" fmla="*/ 566617 h 760673"/>
                <a:gd name="connsiteX41" fmla="*/ 322075 w 656924"/>
                <a:gd name="connsiteY41" fmla="*/ 555321 h 760673"/>
                <a:gd name="connsiteX42" fmla="*/ 288687 w 656924"/>
                <a:gd name="connsiteY42" fmla="*/ 506077 h 760673"/>
                <a:gd name="connsiteX43" fmla="*/ 230289 w 656924"/>
                <a:gd name="connsiteY43" fmla="*/ 497828 h 760673"/>
                <a:gd name="connsiteX44" fmla="*/ 274341 w 656924"/>
                <a:gd name="connsiteY44" fmla="*/ 471429 h 760673"/>
                <a:gd name="connsiteX45" fmla="*/ 209215 w 656924"/>
                <a:gd name="connsiteY45" fmla="*/ 364564 h 760673"/>
                <a:gd name="connsiteX46" fmla="*/ 244381 w 656924"/>
                <a:gd name="connsiteY46" fmla="*/ 371545 h 760673"/>
                <a:gd name="connsiteX47" fmla="*/ 310649 w 656924"/>
                <a:gd name="connsiteY47" fmla="*/ 414443 h 760673"/>
                <a:gd name="connsiteX48" fmla="*/ 299478 w 656924"/>
                <a:gd name="connsiteY48" fmla="*/ 366595 h 760673"/>
                <a:gd name="connsiteX49" fmla="*/ 348608 w 656924"/>
                <a:gd name="connsiteY49" fmla="*/ 365833 h 760673"/>
                <a:gd name="connsiteX50" fmla="*/ 392660 w 656924"/>
                <a:gd name="connsiteY50" fmla="*/ 400355 h 760673"/>
                <a:gd name="connsiteX51" fmla="*/ 387455 w 656924"/>
                <a:gd name="connsiteY51" fmla="*/ 345908 h 760673"/>
                <a:gd name="connsiteX52" fmla="*/ 460578 w 656924"/>
                <a:gd name="connsiteY52" fmla="*/ 346415 h 760673"/>
                <a:gd name="connsiteX53" fmla="*/ 420335 w 656924"/>
                <a:gd name="connsiteY53" fmla="*/ 381064 h 760673"/>
                <a:gd name="connsiteX54" fmla="*/ 494982 w 656924"/>
                <a:gd name="connsiteY54" fmla="*/ 367737 h 760673"/>
                <a:gd name="connsiteX55" fmla="*/ 493840 w 656924"/>
                <a:gd name="connsiteY55" fmla="*/ 267346 h 760673"/>
                <a:gd name="connsiteX56" fmla="*/ 421604 w 656924"/>
                <a:gd name="connsiteY56" fmla="*/ 259350 h 760673"/>
                <a:gd name="connsiteX57" fmla="*/ 437600 w 656924"/>
                <a:gd name="connsiteY57" fmla="*/ 296283 h 760673"/>
                <a:gd name="connsiteX58" fmla="*/ 387836 w 656924"/>
                <a:gd name="connsiteY58" fmla="*/ 292856 h 760673"/>
                <a:gd name="connsiteX59" fmla="*/ 384027 w 656924"/>
                <a:gd name="connsiteY59" fmla="*/ 240185 h 760673"/>
                <a:gd name="connsiteX60" fmla="*/ 342006 w 656924"/>
                <a:gd name="connsiteY60" fmla="*/ 275088 h 760673"/>
                <a:gd name="connsiteX61" fmla="*/ 297446 w 656924"/>
                <a:gd name="connsiteY61" fmla="*/ 276864 h 760673"/>
                <a:gd name="connsiteX62" fmla="*/ 298970 w 656924"/>
                <a:gd name="connsiteY62" fmla="*/ 222163 h 760673"/>
                <a:gd name="connsiteX63" fmla="*/ 252887 w 656924"/>
                <a:gd name="connsiteY63" fmla="*/ 274326 h 760673"/>
                <a:gd name="connsiteX64" fmla="*/ 198805 w 656924"/>
                <a:gd name="connsiteY64" fmla="*/ 283083 h 760673"/>
                <a:gd name="connsiteX65" fmla="*/ 256060 w 656924"/>
                <a:gd name="connsiteY65" fmla="*/ 176092 h 760673"/>
                <a:gd name="connsiteX66" fmla="*/ 218356 w 656924"/>
                <a:gd name="connsiteY66" fmla="*/ 154389 h 760673"/>
                <a:gd name="connsiteX67" fmla="*/ 236891 w 656924"/>
                <a:gd name="connsiteY67" fmla="*/ 121010 h 760673"/>
                <a:gd name="connsiteX68" fmla="*/ 270660 w 656924"/>
                <a:gd name="connsiteY68" fmla="*/ 148805 h 760673"/>
                <a:gd name="connsiteX69" fmla="*/ 295161 w 656924"/>
                <a:gd name="connsiteY69" fmla="*/ 87884 h 760673"/>
                <a:gd name="connsiteX70" fmla="*/ 220768 w 656924"/>
                <a:gd name="connsiteY70" fmla="*/ 85092 h 760673"/>
                <a:gd name="connsiteX71" fmla="*/ 282085 w 656924"/>
                <a:gd name="connsiteY71" fmla="*/ 38640 h 760673"/>
                <a:gd name="connsiteX72" fmla="*/ 472766 w 656924"/>
                <a:gd name="connsiteY72" fmla="*/ 75319 h 760673"/>
                <a:gd name="connsiteX73" fmla="*/ 469719 w 656924"/>
                <a:gd name="connsiteY73" fmla="*/ 91057 h 760673"/>
                <a:gd name="connsiteX74" fmla="*/ 351908 w 656924"/>
                <a:gd name="connsiteY74" fmla="*/ 75192 h 760673"/>
                <a:gd name="connsiteX75" fmla="*/ 296939 w 656924"/>
                <a:gd name="connsiteY75" fmla="*/ 203252 h 760673"/>
                <a:gd name="connsiteX76" fmla="*/ 311157 w 656924"/>
                <a:gd name="connsiteY76" fmla="*/ 206806 h 760673"/>
                <a:gd name="connsiteX77" fmla="*/ 350766 w 656924"/>
                <a:gd name="connsiteY77" fmla="*/ 86488 h 760673"/>
                <a:gd name="connsiteX78" fmla="*/ 468830 w 656924"/>
                <a:gd name="connsiteY78" fmla="*/ 102226 h 760673"/>
                <a:gd name="connsiteX79" fmla="*/ 430110 w 656924"/>
                <a:gd name="connsiteY79" fmla="*/ 173553 h 760673"/>
                <a:gd name="connsiteX80" fmla="*/ 428587 w 656924"/>
                <a:gd name="connsiteY80" fmla="*/ 138270 h 760673"/>
                <a:gd name="connsiteX81" fmla="*/ 386185 w 656924"/>
                <a:gd name="connsiteY81" fmla="*/ 137128 h 760673"/>
                <a:gd name="connsiteX82" fmla="*/ 378187 w 656924"/>
                <a:gd name="connsiteY82" fmla="*/ 172538 h 760673"/>
                <a:gd name="connsiteX83" fmla="*/ 473273 w 656924"/>
                <a:gd name="connsiteY83" fmla="*/ 187387 h 760673"/>
                <a:gd name="connsiteX84" fmla="*/ 505519 w 656924"/>
                <a:gd name="connsiteY84" fmla="*/ 133447 h 760673"/>
                <a:gd name="connsiteX85" fmla="*/ 475940 w 656924"/>
                <a:gd name="connsiteY85" fmla="*/ 106668 h 760673"/>
                <a:gd name="connsiteX86" fmla="*/ 508566 w 656924"/>
                <a:gd name="connsiteY86" fmla="*/ 54378 h 760673"/>
                <a:gd name="connsiteX87" fmla="*/ 583086 w 656924"/>
                <a:gd name="connsiteY87" fmla="*/ 65039 h 760673"/>
                <a:gd name="connsiteX88" fmla="*/ 524308 w 656924"/>
                <a:gd name="connsiteY88" fmla="*/ 247166 h 760673"/>
                <a:gd name="connsiteX89" fmla="*/ 553253 w 656924"/>
                <a:gd name="connsiteY89" fmla="*/ 237647 h 760673"/>
                <a:gd name="connsiteX90" fmla="*/ 590830 w 656924"/>
                <a:gd name="connsiteY90" fmla="*/ 61739 h 760673"/>
                <a:gd name="connsiteX91" fmla="*/ 503996 w 656924"/>
                <a:gd name="connsiteY91" fmla="*/ 23283 h 760673"/>
                <a:gd name="connsiteX92" fmla="*/ 353686 w 656924"/>
                <a:gd name="connsiteY92" fmla="*/ 111872 h 760673"/>
                <a:gd name="connsiteX93" fmla="*/ 345815 w 656924"/>
                <a:gd name="connsiteY93" fmla="*/ 165684 h 760673"/>
                <a:gd name="connsiteX94" fmla="*/ 370062 w 656924"/>
                <a:gd name="connsiteY94" fmla="*/ 117837 h 760673"/>
                <a:gd name="connsiteX95" fmla="*/ 422493 w 656924"/>
                <a:gd name="connsiteY95" fmla="*/ 111364 h 760673"/>
                <a:gd name="connsiteX96" fmla="*/ 353686 w 656924"/>
                <a:gd name="connsiteY96" fmla="*/ 111872 h 760673"/>
                <a:gd name="connsiteX97" fmla="*/ 351654 w 656924"/>
                <a:gd name="connsiteY97" fmla="*/ 463941 h 760673"/>
                <a:gd name="connsiteX98" fmla="*/ 375902 w 656924"/>
                <a:gd name="connsiteY98" fmla="*/ 530953 h 760673"/>
                <a:gd name="connsiteX99" fmla="*/ 444075 w 656924"/>
                <a:gd name="connsiteY99" fmla="*/ 540853 h 760673"/>
                <a:gd name="connsiteX100" fmla="*/ 445217 w 656924"/>
                <a:gd name="connsiteY100" fmla="*/ 555194 h 760673"/>
                <a:gd name="connsiteX101" fmla="*/ 339848 w 656924"/>
                <a:gd name="connsiteY101" fmla="*/ 544026 h 760673"/>
                <a:gd name="connsiteX102" fmla="*/ 524181 w 656924"/>
                <a:gd name="connsiteY102" fmla="*/ 506585 h 760673"/>
                <a:gd name="connsiteX103" fmla="*/ 493840 w 656924"/>
                <a:gd name="connsiteY103" fmla="*/ 454676 h 760673"/>
                <a:gd name="connsiteX104" fmla="*/ 439251 w 656924"/>
                <a:gd name="connsiteY104" fmla="*/ 451503 h 760673"/>
                <a:gd name="connsiteX105" fmla="*/ 484953 w 656924"/>
                <a:gd name="connsiteY105" fmla="*/ 492878 h 760673"/>
                <a:gd name="connsiteX106" fmla="*/ 476066 w 656924"/>
                <a:gd name="connsiteY106" fmla="*/ 541107 h 760673"/>
                <a:gd name="connsiteX107" fmla="*/ 386693 w 656924"/>
                <a:gd name="connsiteY107" fmla="*/ 522450 h 760673"/>
                <a:gd name="connsiteX108" fmla="*/ 360668 w 656924"/>
                <a:gd name="connsiteY108" fmla="*/ 450487 h 760673"/>
                <a:gd name="connsiteX109" fmla="*/ 351654 w 656924"/>
                <a:gd name="connsiteY109" fmla="*/ 463941 h 760673"/>
                <a:gd name="connsiteX110" fmla="*/ 396468 w 656924"/>
                <a:gd name="connsiteY110" fmla="*/ 465337 h 760673"/>
                <a:gd name="connsiteX111" fmla="*/ 404974 w 656924"/>
                <a:gd name="connsiteY111" fmla="*/ 506966 h 760673"/>
                <a:gd name="connsiteX112" fmla="*/ 446233 w 656924"/>
                <a:gd name="connsiteY112" fmla="*/ 501889 h 760673"/>
                <a:gd name="connsiteX113" fmla="*/ 438743 w 656924"/>
                <a:gd name="connsiteY113" fmla="*/ 455437 h 760673"/>
                <a:gd name="connsiteX114" fmla="*/ 396468 w 656924"/>
                <a:gd name="connsiteY114" fmla="*/ 465337 h 76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56924" h="760673">
                  <a:moveTo>
                    <a:pt x="503996" y="23283"/>
                  </a:moveTo>
                  <a:cubicBezTo>
                    <a:pt x="534337" y="-13396"/>
                    <a:pt x="579024" y="946"/>
                    <a:pt x="617363" y="14526"/>
                  </a:cubicBezTo>
                  <a:cubicBezTo>
                    <a:pt x="642119" y="118598"/>
                    <a:pt x="592354" y="222036"/>
                    <a:pt x="555919" y="317605"/>
                  </a:cubicBezTo>
                  <a:cubicBezTo>
                    <a:pt x="604795" y="396040"/>
                    <a:pt x="643388" y="484882"/>
                    <a:pt x="655575" y="577024"/>
                  </a:cubicBezTo>
                  <a:cubicBezTo>
                    <a:pt x="664843" y="613577"/>
                    <a:pt x="624346" y="629568"/>
                    <a:pt x="596035" y="635787"/>
                  </a:cubicBezTo>
                  <a:cubicBezTo>
                    <a:pt x="572676" y="643402"/>
                    <a:pt x="554142" y="623349"/>
                    <a:pt x="534972" y="614211"/>
                  </a:cubicBezTo>
                  <a:cubicBezTo>
                    <a:pt x="558839" y="607865"/>
                    <a:pt x="583467" y="603423"/>
                    <a:pt x="606572" y="594539"/>
                  </a:cubicBezTo>
                  <a:cubicBezTo>
                    <a:pt x="629677" y="572836"/>
                    <a:pt x="617109" y="538695"/>
                    <a:pt x="611015" y="512423"/>
                  </a:cubicBezTo>
                  <a:cubicBezTo>
                    <a:pt x="598828" y="472825"/>
                    <a:pt x="589053" y="430308"/>
                    <a:pt x="562774" y="397182"/>
                  </a:cubicBezTo>
                  <a:cubicBezTo>
                    <a:pt x="546524" y="392105"/>
                    <a:pt x="529640" y="389440"/>
                    <a:pt x="513136" y="386013"/>
                  </a:cubicBezTo>
                  <a:cubicBezTo>
                    <a:pt x="582959" y="416981"/>
                    <a:pt x="600225" y="499097"/>
                    <a:pt x="610127" y="567125"/>
                  </a:cubicBezTo>
                  <a:cubicBezTo>
                    <a:pt x="581563" y="572074"/>
                    <a:pt x="552872" y="576644"/>
                    <a:pt x="524181" y="580832"/>
                  </a:cubicBezTo>
                  <a:cubicBezTo>
                    <a:pt x="520373" y="574994"/>
                    <a:pt x="512755" y="563444"/>
                    <a:pt x="508947" y="557606"/>
                  </a:cubicBezTo>
                  <a:cubicBezTo>
                    <a:pt x="441282" y="591366"/>
                    <a:pt x="365365" y="601012"/>
                    <a:pt x="291480" y="612054"/>
                  </a:cubicBezTo>
                  <a:cubicBezTo>
                    <a:pt x="295542" y="641879"/>
                    <a:pt x="289575" y="670943"/>
                    <a:pt x="274976" y="697088"/>
                  </a:cubicBezTo>
                  <a:cubicBezTo>
                    <a:pt x="259742" y="689981"/>
                    <a:pt x="244508" y="682873"/>
                    <a:pt x="229147" y="676020"/>
                  </a:cubicBezTo>
                  <a:cubicBezTo>
                    <a:pt x="242604" y="689219"/>
                    <a:pt x="256187" y="702292"/>
                    <a:pt x="269771" y="715491"/>
                  </a:cubicBezTo>
                  <a:cubicBezTo>
                    <a:pt x="253648" y="731102"/>
                    <a:pt x="240191" y="751282"/>
                    <a:pt x="218991" y="760674"/>
                  </a:cubicBezTo>
                  <a:cubicBezTo>
                    <a:pt x="199821" y="753947"/>
                    <a:pt x="193092" y="732244"/>
                    <a:pt x="181032" y="717649"/>
                  </a:cubicBezTo>
                  <a:cubicBezTo>
                    <a:pt x="195251" y="722853"/>
                    <a:pt x="209469" y="728183"/>
                    <a:pt x="223815" y="733640"/>
                  </a:cubicBezTo>
                  <a:cubicBezTo>
                    <a:pt x="225338" y="726279"/>
                    <a:pt x="228385" y="711811"/>
                    <a:pt x="230035" y="704576"/>
                  </a:cubicBezTo>
                  <a:cubicBezTo>
                    <a:pt x="204772" y="679828"/>
                    <a:pt x="171511" y="666374"/>
                    <a:pt x="140535" y="650763"/>
                  </a:cubicBezTo>
                  <a:cubicBezTo>
                    <a:pt x="139900" y="660155"/>
                    <a:pt x="138503" y="679066"/>
                    <a:pt x="137742" y="688458"/>
                  </a:cubicBezTo>
                  <a:cubicBezTo>
                    <a:pt x="130379" y="680843"/>
                    <a:pt x="123143" y="673355"/>
                    <a:pt x="115906" y="665740"/>
                  </a:cubicBezTo>
                  <a:cubicBezTo>
                    <a:pt x="100418" y="669167"/>
                    <a:pt x="85057" y="683508"/>
                    <a:pt x="68934" y="676274"/>
                  </a:cubicBezTo>
                  <a:cubicBezTo>
                    <a:pt x="59413" y="661044"/>
                    <a:pt x="53954" y="643783"/>
                    <a:pt x="47607" y="627284"/>
                  </a:cubicBezTo>
                  <a:cubicBezTo>
                    <a:pt x="64491" y="638072"/>
                    <a:pt x="81249" y="648860"/>
                    <a:pt x="98387" y="659521"/>
                  </a:cubicBezTo>
                  <a:cubicBezTo>
                    <a:pt x="104227" y="607485"/>
                    <a:pt x="40370" y="592127"/>
                    <a:pt x="381" y="588320"/>
                  </a:cubicBezTo>
                  <a:cubicBezTo>
                    <a:pt x="254" y="579563"/>
                    <a:pt x="127" y="561794"/>
                    <a:pt x="0" y="552910"/>
                  </a:cubicBezTo>
                  <a:cubicBezTo>
                    <a:pt x="14599" y="559763"/>
                    <a:pt x="29326" y="566490"/>
                    <a:pt x="44052" y="573344"/>
                  </a:cubicBezTo>
                  <a:cubicBezTo>
                    <a:pt x="31484" y="561160"/>
                    <a:pt x="18789" y="548976"/>
                    <a:pt x="6474" y="536791"/>
                  </a:cubicBezTo>
                  <a:cubicBezTo>
                    <a:pt x="26914" y="527526"/>
                    <a:pt x="46464" y="524480"/>
                    <a:pt x="53193" y="550499"/>
                  </a:cubicBezTo>
                  <a:cubicBezTo>
                    <a:pt x="78075" y="560779"/>
                    <a:pt x="116922" y="607611"/>
                    <a:pt x="138631" y="573471"/>
                  </a:cubicBezTo>
                  <a:cubicBezTo>
                    <a:pt x="128982" y="560652"/>
                    <a:pt x="117557" y="549229"/>
                    <a:pt x="107020" y="537426"/>
                  </a:cubicBezTo>
                  <a:cubicBezTo>
                    <a:pt x="117684" y="538441"/>
                    <a:pt x="139011" y="540345"/>
                    <a:pt x="149675" y="541234"/>
                  </a:cubicBezTo>
                  <a:cubicBezTo>
                    <a:pt x="155388" y="562175"/>
                    <a:pt x="157038" y="587178"/>
                    <a:pt x="181032" y="595554"/>
                  </a:cubicBezTo>
                  <a:cubicBezTo>
                    <a:pt x="176462" y="600377"/>
                    <a:pt x="167449" y="610150"/>
                    <a:pt x="162878" y="615100"/>
                  </a:cubicBezTo>
                  <a:cubicBezTo>
                    <a:pt x="195251" y="631726"/>
                    <a:pt x="225846" y="671578"/>
                    <a:pt x="265455" y="660282"/>
                  </a:cubicBezTo>
                  <a:cubicBezTo>
                    <a:pt x="275357" y="639722"/>
                    <a:pt x="255172" y="627918"/>
                    <a:pt x="243873" y="614592"/>
                  </a:cubicBezTo>
                  <a:cubicBezTo>
                    <a:pt x="252506" y="614338"/>
                    <a:pt x="269644" y="613957"/>
                    <a:pt x="278277" y="613703"/>
                  </a:cubicBezTo>
                  <a:cubicBezTo>
                    <a:pt x="267232" y="597966"/>
                    <a:pt x="256187" y="582355"/>
                    <a:pt x="245143" y="566617"/>
                  </a:cubicBezTo>
                  <a:cubicBezTo>
                    <a:pt x="270787" y="562936"/>
                    <a:pt x="296431" y="559256"/>
                    <a:pt x="322075" y="555321"/>
                  </a:cubicBezTo>
                  <a:cubicBezTo>
                    <a:pt x="310903" y="538695"/>
                    <a:pt x="299858" y="522323"/>
                    <a:pt x="288687" y="506077"/>
                  </a:cubicBezTo>
                  <a:cubicBezTo>
                    <a:pt x="266216" y="521942"/>
                    <a:pt x="243873" y="527399"/>
                    <a:pt x="230289" y="497828"/>
                  </a:cubicBezTo>
                  <a:cubicBezTo>
                    <a:pt x="244762" y="488943"/>
                    <a:pt x="259488" y="480186"/>
                    <a:pt x="274341" y="471429"/>
                  </a:cubicBezTo>
                  <a:cubicBezTo>
                    <a:pt x="240953" y="444142"/>
                    <a:pt x="230416" y="400355"/>
                    <a:pt x="209215" y="364564"/>
                  </a:cubicBezTo>
                  <a:cubicBezTo>
                    <a:pt x="217975" y="366341"/>
                    <a:pt x="235621" y="369768"/>
                    <a:pt x="244381" y="371545"/>
                  </a:cubicBezTo>
                  <a:cubicBezTo>
                    <a:pt x="272310" y="375733"/>
                    <a:pt x="280562" y="416220"/>
                    <a:pt x="310649" y="414443"/>
                  </a:cubicBezTo>
                  <a:cubicBezTo>
                    <a:pt x="307348" y="398324"/>
                    <a:pt x="303413" y="382460"/>
                    <a:pt x="299478" y="366595"/>
                  </a:cubicBezTo>
                  <a:cubicBezTo>
                    <a:pt x="315727" y="366341"/>
                    <a:pt x="332104" y="365960"/>
                    <a:pt x="348608" y="365833"/>
                  </a:cubicBezTo>
                  <a:cubicBezTo>
                    <a:pt x="363080" y="377383"/>
                    <a:pt x="377806" y="388933"/>
                    <a:pt x="392660" y="400355"/>
                  </a:cubicBezTo>
                  <a:cubicBezTo>
                    <a:pt x="391390" y="386775"/>
                    <a:pt x="388724" y="359614"/>
                    <a:pt x="387455" y="345908"/>
                  </a:cubicBezTo>
                  <a:cubicBezTo>
                    <a:pt x="411702" y="345654"/>
                    <a:pt x="436077" y="345780"/>
                    <a:pt x="460578" y="346415"/>
                  </a:cubicBezTo>
                  <a:cubicBezTo>
                    <a:pt x="446995" y="357838"/>
                    <a:pt x="433538" y="369387"/>
                    <a:pt x="420335" y="381064"/>
                  </a:cubicBezTo>
                  <a:cubicBezTo>
                    <a:pt x="445471" y="378652"/>
                    <a:pt x="470861" y="375860"/>
                    <a:pt x="494982" y="367737"/>
                  </a:cubicBezTo>
                  <a:cubicBezTo>
                    <a:pt x="489142" y="333977"/>
                    <a:pt x="475940" y="301106"/>
                    <a:pt x="493840" y="267346"/>
                  </a:cubicBezTo>
                  <a:cubicBezTo>
                    <a:pt x="469719" y="264680"/>
                    <a:pt x="445598" y="262015"/>
                    <a:pt x="421604" y="259350"/>
                  </a:cubicBezTo>
                  <a:cubicBezTo>
                    <a:pt x="426810" y="271661"/>
                    <a:pt x="432141" y="283972"/>
                    <a:pt x="437600" y="296283"/>
                  </a:cubicBezTo>
                  <a:cubicBezTo>
                    <a:pt x="420970" y="295141"/>
                    <a:pt x="404466" y="293871"/>
                    <a:pt x="387836" y="292856"/>
                  </a:cubicBezTo>
                  <a:cubicBezTo>
                    <a:pt x="386566" y="275214"/>
                    <a:pt x="385296" y="257700"/>
                    <a:pt x="384027" y="240185"/>
                  </a:cubicBezTo>
                  <a:cubicBezTo>
                    <a:pt x="369808" y="251608"/>
                    <a:pt x="355844" y="263284"/>
                    <a:pt x="342006" y="275088"/>
                  </a:cubicBezTo>
                  <a:cubicBezTo>
                    <a:pt x="327153" y="275595"/>
                    <a:pt x="312300" y="276230"/>
                    <a:pt x="297446" y="276864"/>
                  </a:cubicBezTo>
                  <a:cubicBezTo>
                    <a:pt x="297827" y="263157"/>
                    <a:pt x="298589" y="235870"/>
                    <a:pt x="298970" y="222163"/>
                  </a:cubicBezTo>
                  <a:cubicBezTo>
                    <a:pt x="281451" y="237520"/>
                    <a:pt x="266343" y="255415"/>
                    <a:pt x="252887" y="274326"/>
                  </a:cubicBezTo>
                  <a:cubicBezTo>
                    <a:pt x="234860" y="277245"/>
                    <a:pt x="216705" y="280037"/>
                    <a:pt x="198805" y="283083"/>
                  </a:cubicBezTo>
                  <a:cubicBezTo>
                    <a:pt x="222672" y="249958"/>
                    <a:pt x="230670" y="208202"/>
                    <a:pt x="256060" y="176092"/>
                  </a:cubicBezTo>
                  <a:cubicBezTo>
                    <a:pt x="243492" y="168857"/>
                    <a:pt x="230797" y="161623"/>
                    <a:pt x="218356" y="154389"/>
                  </a:cubicBezTo>
                  <a:cubicBezTo>
                    <a:pt x="224449" y="143220"/>
                    <a:pt x="230670" y="132051"/>
                    <a:pt x="236891" y="121010"/>
                  </a:cubicBezTo>
                  <a:cubicBezTo>
                    <a:pt x="248062" y="130275"/>
                    <a:pt x="259361" y="139539"/>
                    <a:pt x="270660" y="148805"/>
                  </a:cubicBezTo>
                  <a:cubicBezTo>
                    <a:pt x="279546" y="128752"/>
                    <a:pt x="287925" y="108572"/>
                    <a:pt x="295161" y="87884"/>
                  </a:cubicBezTo>
                  <a:cubicBezTo>
                    <a:pt x="270406" y="86996"/>
                    <a:pt x="245523" y="86107"/>
                    <a:pt x="220768" y="85092"/>
                  </a:cubicBezTo>
                  <a:cubicBezTo>
                    <a:pt x="235875" y="64531"/>
                    <a:pt x="250094" y="30644"/>
                    <a:pt x="282085" y="38640"/>
                  </a:cubicBezTo>
                  <a:cubicBezTo>
                    <a:pt x="345307" y="48794"/>
                    <a:pt x="414876" y="46636"/>
                    <a:pt x="472766" y="75319"/>
                  </a:cubicBezTo>
                  <a:cubicBezTo>
                    <a:pt x="472004" y="79254"/>
                    <a:pt x="470480" y="87123"/>
                    <a:pt x="469719" y="91057"/>
                  </a:cubicBezTo>
                  <a:cubicBezTo>
                    <a:pt x="429983" y="90676"/>
                    <a:pt x="392152" y="70623"/>
                    <a:pt x="351908" y="75192"/>
                  </a:cubicBezTo>
                  <a:cubicBezTo>
                    <a:pt x="312934" y="105018"/>
                    <a:pt x="310395" y="159466"/>
                    <a:pt x="296939" y="203252"/>
                  </a:cubicBezTo>
                  <a:cubicBezTo>
                    <a:pt x="300493" y="204140"/>
                    <a:pt x="307602" y="205917"/>
                    <a:pt x="311157" y="206806"/>
                  </a:cubicBezTo>
                  <a:cubicBezTo>
                    <a:pt x="315473" y="165304"/>
                    <a:pt x="319536" y="116821"/>
                    <a:pt x="350766" y="86488"/>
                  </a:cubicBezTo>
                  <a:cubicBezTo>
                    <a:pt x="390755" y="78365"/>
                    <a:pt x="430110" y="94103"/>
                    <a:pt x="468830" y="102226"/>
                  </a:cubicBezTo>
                  <a:cubicBezTo>
                    <a:pt x="473020" y="133574"/>
                    <a:pt x="458293" y="159085"/>
                    <a:pt x="430110" y="173553"/>
                  </a:cubicBezTo>
                  <a:cubicBezTo>
                    <a:pt x="429729" y="164669"/>
                    <a:pt x="428968" y="147155"/>
                    <a:pt x="428587" y="138270"/>
                  </a:cubicBezTo>
                  <a:cubicBezTo>
                    <a:pt x="414495" y="137890"/>
                    <a:pt x="400277" y="137509"/>
                    <a:pt x="386185" y="137128"/>
                  </a:cubicBezTo>
                  <a:cubicBezTo>
                    <a:pt x="384281" y="145885"/>
                    <a:pt x="380218" y="163654"/>
                    <a:pt x="378187" y="172538"/>
                  </a:cubicBezTo>
                  <a:cubicBezTo>
                    <a:pt x="409671" y="178503"/>
                    <a:pt x="441028" y="186118"/>
                    <a:pt x="473273" y="187387"/>
                  </a:cubicBezTo>
                  <a:cubicBezTo>
                    <a:pt x="485969" y="170634"/>
                    <a:pt x="495363" y="151724"/>
                    <a:pt x="505519" y="133447"/>
                  </a:cubicBezTo>
                  <a:cubicBezTo>
                    <a:pt x="498156" y="126721"/>
                    <a:pt x="483430" y="113394"/>
                    <a:pt x="475940" y="106668"/>
                  </a:cubicBezTo>
                  <a:cubicBezTo>
                    <a:pt x="485842" y="89026"/>
                    <a:pt x="485334" y="60977"/>
                    <a:pt x="508566" y="54378"/>
                  </a:cubicBezTo>
                  <a:cubicBezTo>
                    <a:pt x="533575" y="56028"/>
                    <a:pt x="558204" y="60977"/>
                    <a:pt x="583086" y="65039"/>
                  </a:cubicBezTo>
                  <a:cubicBezTo>
                    <a:pt x="585625" y="130655"/>
                    <a:pt x="562139" y="194114"/>
                    <a:pt x="524308" y="247166"/>
                  </a:cubicBezTo>
                  <a:cubicBezTo>
                    <a:pt x="531544" y="244754"/>
                    <a:pt x="546017" y="239931"/>
                    <a:pt x="553253" y="237647"/>
                  </a:cubicBezTo>
                  <a:cubicBezTo>
                    <a:pt x="575088" y="181930"/>
                    <a:pt x="598955" y="122533"/>
                    <a:pt x="590830" y="61739"/>
                  </a:cubicBezTo>
                  <a:cubicBezTo>
                    <a:pt x="580928" y="24298"/>
                    <a:pt x="532306" y="34579"/>
                    <a:pt x="503996" y="23283"/>
                  </a:cubicBezTo>
                  <a:moveTo>
                    <a:pt x="353686" y="111872"/>
                  </a:moveTo>
                  <a:cubicBezTo>
                    <a:pt x="350893" y="129767"/>
                    <a:pt x="348227" y="147662"/>
                    <a:pt x="345815" y="165684"/>
                  </a:cubicBezTo>
                  <a:cubicBezTo>
                    <a:pt x="353939" y="149820"/>
                    <a:pt x="361937" y="133828"/>
                    <a:pt x="370062" y="117837"/>
                  </a:cubicBezTo>
                  <a:cubicBezTo>
                    <a:pt x="387455" y="115806"/>
                    <a:pt x="404974" y="113648"/>
                    <a:pt x="422493" y="111364"/>
                  </a:cubicBezTo>
                  <a:cubicBezTo>
                    <a:pt x="399515" y="111110"/>
                    <a:pt x="376537" y="111491"/>
                    <a:pt x="353686" y="111872"/>
                  </a:cubicBezTo>
                  <a:moveTo>
                    <a:pt x="351654" y="463941"/>
                  </a:moveTo>
                  <a:cubicBezTo>
                    <a:pt x="359652" y="486278"/>
                    <a:pt x="367650" y="508616"/>
                    <a:pt x="375902" y="530953"/>
                  </a:cubicBezTo>
                  <a:cubicBezTo>
                    <a:pt x="398626" y="533365"/>
                    <a:pt x="421985" y="533618"/>
                    <a:pt x="444075" y="540853"/>
                  </a:cubicBezTo>
                  <a:cubicBezTo>
                    <a:pt x="444329" y="544407"/>
                    <a:pt x="444964" y="551514"/>
                    <a:pt x="445217" y="555194"/>
                  </a:cubicBezTo>
                  <a:cubicBezTo>
                    <a:pt x="409544" y="565348"/>
                    <a:pt x="373236" y="557987"/>
                    <a:pt x="339848" y="544026"/>
                  </a:cubicBezTo>
                  <a:cubicBezTo>
                    <a:pt x="395960" y="594793"/>
                    <a:pt x="481526" y="557733"/>
                    <a:pt x="524181" y="506585"/>
                  </a:cubicBezTo>
                  <a:cubicBezTo>
                    <a:pt x="514787" y="488943"/>
                    <a:pt x="506916" y="470033"/>
                    <a:pt x="493840" y="454676"/>
                  </a:cubicBezTo>
                  <a:cubicBezTo>
                    <a:pt x="475686" y="452137"/>
                    <a:pt x="457532" y="451122"/>
                    <a:pt x="439251" y="451503"/>
                  </a:cubicBezTo>
                  <a:cubicBezTo>
                    <a:pt x="454231" y="465591"/>
                    <a:pt x="469465" y="479298"/>
                    <a:pt x="484953" y="492878"/>
                  </a:cubicBezTo>
                  <a:cubicBezTo>
                    <a:pt x="482160" y="508996"/>
                    <a:pt x="479240" y="525115"/>
                    <a:pt x="476066" y="541107"/>
                  </a:cubicBezTo>
                  <a:cubicBezTo>
                    <a:pt x="448137" y="527273"/>
                    <a:pt x="416146" y="530699"/>
                    <a:pt x="386693" y="522450"/>
                  </a:cubicBezTo>
                  <a:cubicBezTo>
                    <a:pt x="371205" y="501508"/>
                    <a:pt x="367904" y="474729"/>
                    <a:pt x="360668" y="450487"/>
                  </a:cubicBezTo>
                  <a:cubicBezTo>
                    <a:pt x="358383" y="453787"/>
                    <a:pt x="353939" y="460514"/>
                    <a:pt x="351654" y="463941"/>
                  </a:cubicBezTo>
                  <a:moveTo>
                    <a:pt x="396468" y="465337"/>
                  </a:moveTo>
                  <a:cubicBezTo>
                    <a:pt x="399261" y="479171"/>
                    <a:pt x="402054" y="493132"/>
                    <a:pt x="404974" y="506966"/>
                  </a:cubicBezTo>
                  <a:cubicBezTo>
                    <a:pt x="415257" y="505697"/>
                    <a:pt x="435950" y="503158"/>
                    <a:pt x="446233" y="501889"/>
                  </a:cubicBezTo>
                  <a:cubicBezTo>
                    <a:pt x="443694" y="486405"/>
                    <a:pt x="441155" y="470921"/>
                    <a:pt x="438743" y="455437"/>
                  </a:cubicBezTo>
                  <a:cubicBezTo>
                    <a:pt x="428206" y="457976"/>
                    <a:pt x="407005" y="462926"/>
                    <a:pt x="396468" y="46533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任意多边形: 形状 77"/>
            <p:cNvSpPr/>
            <p:nvPr/>
          </p:nvSpPr>
          <p:spPr>
            <a:xfrm>
              <a:off x="8066" y="4941"/>
              <a:ext cx="442" cy="285"/>
            </a:xfrm>
            <a:custGeom>
              <a:avLst/>
              <a:gdLst>
                <a:gd name="connsiteX0" fmla="*/ 0 w 280942"/>
                <a:gd name="connsiteY0" fmla="*/ 33506 h 180798"/>
                <a:gd name="connsiteX1" fmla="*/ 85692 w 280942"/>
                <a:gd name="connsiteY1" fmla="*/ 0 h 180798"/>
                <a:gd name="connsiteX2" fmla="*/ 105877 w 280942"/>
                <a:gd name="connsiteY2" fmla="*/ 62063 h 180798"/>
                <a:gd name="connsiteX3" fmla="*/ 82518 w 280942"/>
                <a:gd name="connsiteY3" fmla="*/ 76785 h 180798"/>
                <a:gd name="connsiteX4" fmla="*/ 114256 w 280942"/>
                <a:gd name="connsiteY4" fmla="*/ 130598 h 180798"/>
                <a:gd name="connsiteX5" fmla="*/ 205915 w 280942"/>
                <a:gd name="connsiteY5" fmla="*/ 110672 h 180798"/>
                <a:gd name="connsiteX6" fmla="*/ 162878 w 280942"/>
                <a:gd name="connsiteY6" fmla="*/ 80085 h 180798"/>
                <a:gd name="connsiteX7" fmla="*/ 165925 w 280942"/>
                <a:gd name="connsiteY7" fmla="*/ 123872 h 180798"/>
                <a:gd name="connsiteX8" fmla="*/ 113367 w 280942"/>
                <a:gd name="connsiteY8" fmla="*/ 42264 h 180798"/>
                <a:gd name="connsiteX9" fmla="*/ 237018 w 280942"/>
                <a:gd name="connsiteY9" fmla="*/ 31729 h 180798"/>
                <a:gd name="connsiteX10" fmla="*/ 280943 w 280942"/>
                <a:gd name="connsiteY10" fmla="*/ 149890 h 180798"/>
                <a:gd name="connsiteX11" fmla="*/ 219625 w 280942"/>
                <a:gd name="connsiteY11" fmla="*/ 157885 h 180798"/>
                <a:gd name="connsiteX12" fmla="*/ 198932 w 280942"/>
                <a:gd name="connsiteY12" fmla="*/ 139863 h 180798"/>
                <a:gd name="connsiteX13" fmla="*/ 193981 w 280942"/>
                <a:gd name="connsiteY13" fmla="*/ 157251 h 180798"/>
                <a:gd name="connsiteX14" fmla="*/ 161863 w 280942"/>
                <a:gd name="connsiteY14" fmla="*/ 159662 h 180798"/>
                <a:gd name="connsiteX15" fmla="*/ 151580 w 280942"/>
                <a:gd name="connsiteY15" fmla="*/ 156743 h 180798"/>
                <a:gd name="connsiteX16" fmla="*/ 85438 w 280942"/>
                <a:gd name="connsiteY16" fmla="*/ 150017 h 180798"/>
                <a:gd name="connsiteX17" fmla="*/ 38466 w 280942"/>
                <a:gd name="connsiteY17" fmla="*/ 59017 h 180798"/>
                <a:gd name="connsiteX18" fmla="*/ 74647 w 280942"/>
                <a:gd name="connsiteY18" fmla="*/ 26526 h 180798"/>
                <a:gd name="connsiteX19" fmla="*/ 66903 w 280942"/>
                <a:gd name="connsiteY19" fmla="*/ 61301 h 180798"/>
                <a:gd name="connsiteX20" fmla="*/ 82391 w 280942"/>
                <a:gd name="connsiteY20" fmla="*/ 26018 h 180798"/>
                <a:gd name="connsiteX21" fmla="*/ 34531 w 280942"/>
                <a:gd name="connsiteY21" fmla="*/ 25130 h 180798"/>
                <a:gd name="connsiteX22" fmla="*/ 66776 w 280942"/>
                <a:gd name="connsiteY22" fmla="*/ 152301 h 180798"/>
                <a:gd name="connsiteX23" fmla="*/ 131014 w 280942"/>
                <a:gd name="connsiteY23" fmla="*/ 169054 h 180798"/>
                <a:gd name="connsiteX24" fmla="*/ 47226 w 280942"/>
                <a:gd name="connsiteY24" fmla="*/ 175527 h 180798"/>
                <a:gd name="connsiteX25" fmla="*/ 0 w 280942"/>
                <a:gd name="connsiteY25" fmla="*/ 33506 h 18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80942" h="180798">
                  <a:moveTo>
                    <a:pt x="0" y="33506"/>
                  </a:moveTo>
                  <a:cubicBezTo>
                    <a:pt x="381" y="-7869"/>
                    <a:pt x="57382" y="2792"/>
                    <a:pt x="85692" y="0"/>
                  </a:cubicBezTo>
                  <a:cubicBezTo>
                    <a:pt x="95467" y="19418"/>
                    <a:pt x="99022" y="41375"/>
                    <a:pt x="105877" y="62063"/>
                  </a:cubicBezTo>
                  <a:cubicBezTo>
                    <a:pt x="100038" y="65743"/>
                    <a:pt x="88358" y="73105"/>
                    <a:pt x="82518" y="76785"/>
                  </a:cubicBezTo>
                  <a:cubicBezTo>
                    <a:pt x="91913" y="95188"/>
                    <a:pt x="98133" y="116510"/>
                    <a:pt x="114256" y="130598"/>
                  </a:cubicBezTo>
                  <a:cubicBezTo>
                    <a:pt x="145994" y="132121"/>
                    <a:pt x="177858" y="125268"/>
                    <a:pt x="205915" y="110672"/>
                  </a:cubicBezTo>
                  <a:cubicBezTo>
                    <a:pt x="204772" y="86304"/>
                    <a:pt x="180525" y="86050"/>
                    <a:pt x="162878" y="80085"/>
                  </a:cubicBezTo>
                  <a:cubicBezTo>
                    <a:pt x="163640" y="91000"/>
                    <a:pt x="165163" y="112830"/>
                    <a:pt x="165925" y="123872"/>
                  </a:cubicBezTo>
                  <a:cubicBezTo>
                    <a:pt x="126316" y="113337"/>
                    <a:pt x="110321" y="81100"/>
                    <a:pt x="113367" y="42264"/>
                  </a:cubicBezTo>
                  <a:cubicBezTo>
                    <a:pt x="154119" y="36045"/>
                    <a:pt x="195759" y="22591"/>
                    <a:pt x="237018" y="31729"/>
                  </a:cubicBezTo>
                  <a:cubicBezTo>
                    <a:pt x="267994" y="61682"/>
                    <a:pt x="270152" y="110037"/>
                    <a:pt x="280943" y="149890"/>
                  </a:cubicBezTo>
                  <a:cubicBezTo>
                    <a:pt x="260504" y="152555"/>
                    <a:pt x="240064" y="155220"/>
                    <a:pt x="219625" y="157885"/>
                  </a:cubicBezTo>
                  <a:cubicBezTo>
                    <a:pt x="212770" y="151793"/>
                    <a:pt x="205915" y="145828"/>
                    <a:pt x="198932" y="139863"/>
                  </a:cubicBezTo>
                  <a:cubicBezTo>
                    <a:pt x="197663" y="144178"/>
                    <a:pt x="195251" y="152936"/>
                    <a:pt x="193981" y="157251"/>
                  </a:cubicBezTo>
                  <a:cubicBezTo>
                    <a:pt x="185983" y="157885"/>
                    <a:pt x="169861" y="159028"/>
                    <a:pt x="161863" y="159662"/>
                  </a:cubicBezTo>
                  <a:lnTo>
                    <a:pt x="151580" y="156743"/>
                  </a:lnTo>
                  <a:cubicBezTo>
                    <a:pt x="130633" y="147605"/>
                    <a:pt x="107274" y="154332"/>
                    <a:pt x="85438" y="150017"/>
                  </a:cubicBezTo>
                  <a:cubicBezTo>
                    <a:pt x="58651" y="127552"/>
                    <a:pt x="45195" y="92523"/>
                    <a:pt x="38466" y="59017"/>
                  </a:cubicBezTo>
                  <a:cubicBezTo>
                    <a:pt x="34785" y="34775"/>
                    <a:pt x="46845" y="23987"/>
                    <a:pt x="74647" y="26526"/>
                  </a:cubicBezTo>
                  <a:cubicBezTo>
                    <a:pt x="72743" y="35283"/>
                    <a:pt x="68808" y="52671"/>
                    <a:pt x="66903" y="61301"/>
                  </a:cubicBezTo>
                  <a:cubicBezTo>
                    <a:pt x="72108" y="49498"/>
                    <a:pt x="77313" y="37822"/>
                    <a:pt x="82391" y="26018"/>
                  </a:cubicBezTo>
                  <a:cubicBezTo>
                    <a:pt x="66395" y="25637"/>
                    <a:pt x="50400" y="25384"/>
                    <a:pt x="34531" y="25130"/>
                  </a:cubicBezTo>
                  <a:cubicBezTo>
                    <a:pt x="25517" y="70312"/>
                    <a:pt x="51415" y="111561"/>
                    <a:pt x="66776" y="152301"/>
                  </a:cubicBezTo>
                  <a:cubicBezTo>
                    <a:pt x="86327" y="158393"/>
                    <a:pt x="120731" y="151667"/>
                    <a:pt x="131014" y="169054"/>
                  </a:cubicBezTo>
                  <a:cubicBezTo>
                    <a:pt x="104481" y="174131"/>
                    <a:pt x="72362" y="188473"/>
                    <a:pt x="47226" y="175527"/>
                  </a:cubicBezTo>
                  <a:cubicBezTo>
                    <a:pt x="17011" y="135167"/>
                    <a:pt x="3936" y="83131"/>
                    <a:pt x="0" y="33506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任意多边形: 形状 78"/>
            <p:cNvSpPr/>
            <p:nvPr/>
          </p:nvSpPr>
          <p:spPr>
            <a:xfrm>
              <a:off x="8848" y="4943"/>
              <a:ext cx="128" cy="87"/>
            </a:xfrm>
            <a:custGeom>
              <a:avLst/>
              <a:gdLst>
                <a:gd name="connsiteX0" fmla="*/ 0 w 80994"/>
                <a:gd name="connsiteY0" fmla="*/ 17768 h 55336"/>
                <a:gd name="connsiteX1" fmla="*/ 24755 w 80994"/>
                <a:gd name="connsiteY1" fmla="*/ 0 h 55336"/>
                <a:gd name="connsiteX2" fmla="*/ 80995 w 80994"/>
                <a:gd name="connsiteY2" fmla="*/ 44802 h 55336"/>
                <a:gd name="connsiteX3" fmla="*/ 53193 w 80994"/>
                <a:gd name="connsiteY3" fmla="*/ 55336 h 55336"/>
                <a:gd name="connsiteX4" fmla="*/ 0 w 80994"/>
                <a:gd name="connsiteY4" fmla="*/ 17768 h 5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994" h="55336">
                  <a:moveTo>
                    <a:pt x="0" y="17768"/>
                  </a:moveTo>
                  <a:cubicBezTo>
                    <a:pt x="8125" y="11676"/>
                    <a:pt x="16377" y="5838"/>
                    <a:pt x="24755" y="0"/>
                  </a:cubicBezTo>
                  <a:cubicBezTo>
                    <a:pt x="43036" y="15484"/>
                    <a:pt x="62079" y="30079"/>
                    <a:pt x="80995" y="44802"/>
                  </a:cubicBezTo>
                  <a:cubicBezTo>
                    <a:pt x="74013" y="47467"/>
                    <a:pt x="60175" y="52671"/>
                    <a:pt x="53193" y="55336"/>
                  </a:cubicBezTo>
                  <a:cubicBezTo>
                    <a:pt x="38212" y="39217"/>
                    <a:pt x="21074" y="25130"/>
                    <a:pt x="0" y="17768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任意多边形: 形状 83"/>
            <p:cNvSpPr/>
            <p:nvPr/>
          </p:nvSpPr>
          <p:spPr>
            <a:xfrm>
              <a:off x="8673" y="4984"/>
              <a:ext cx="545" cy="759"/>
            </a:xfrm>
            <a:custGeom>
              <a:avLst/>
              <a:gdLst>
                <a:gd name="connsiteX0" fmla="*/ 9427 w 346301"/>
                <a:gd name="connsiteY0" fmla="*/ 0 h 481905"/>
                <a:gd name="connsiteX1" fmla="*/ 67063 w 346301"/>
                <a:gd name="connsiteY1" fmla="*/ 91634 h 481905"/>
                <a:gd name="connsiteX2" fmla="*/ 244794 w 346301"/>
                <a:gd name="connsiteY2" fmla="*/ 54321 h 481905"/>
                <a:gd name="connsiteX3" fmla="*/ 317791 w 346301"/>
                <a:gd name="connsiteY3" fmla="*/ 221471 h 481905"/>
                <a:gd name="connsiteX4" fmla="*/ 250126 w 346301"/>
                <a:gd name="connsiteY4" fmla="*/ 183015 h 481905"/>
                <a:gd name="connsiteX5" fmla="*/ 308651 w 346301"/>
                <a:gd name="connsiteY5" fmla="*/ 180096 h 481905"/>
                <a:gd name="connsiteX6" fmla="*/ 260028 w 346301"/>
                <a:gd name="connsiteY6" fmla="*/ 136690 h 481905"/>
                <a:gd name="connsiteX7" fmla="*/ 230195 w 346301"/>
                <a:gd name="connsiteY7" fmla="*/ 237209 h 481905"/>
                <a:gd name="connsiteX8" fmla="*/ 255331 w 346301"/>
                <a:gd name="connsiteY8" fmla="*/ 340393 h 481905"/>
                <a:gd name="connsiteX9" fmla="*/ 302430 w 346301"/>
                <a:gd name="connsiteY9" fmla="*/ 291783 h 481905"/>
                <a:gd name="connsiteX10" fmla="*/ 251396 w 346301"/>
                <a:gd name="connsiteY10" fmla="*/ 297495 h 481905"/>
                <a:gd name="connsiteX11" fmla="*/ 314237 w 346301"/>
                <a:gd name="connsiteY11" fmla="*/ 252312 h 481905"/>
                <a:gd name="connsiteX12" fmla="*/ 243271 w 346301"/>
                <a:gd name="connsiteY12" fmla="*/ 424539 h 481905"/>
                <a:gd name="connsiteX13" fmla="*/ 55891 w 346301"/>
                <a:gd name="connsiteY13" fmla="*/ 389510 h 481905"/>
                <a:gd name="connsiteX14" fmla="*/ 5745 w 346301"/>
                <a:gd name="connsiteY14" fmla="*/ 481906 h 481905"/>
                <a:gd name="connsiteX15" fmla="*/ 155040 w 346301"/>
                <a:gd name="connsiteY15" fmla="*/ 302952 h 481905"/>
                <a:gd name="connsiteX16" fmla="*/ 178526 w 346301"/>
                <a:gd name="connsiteY16" fmla="*/ 356131 h 481905"/>
                <a:gd name="connsiteX17" fmla="*/ 116447 w 346301"/>
                <a:gd name="connsiteY17" fmla="*/ 339124 h 481905"/>
                <a:gd name="connsiteX18" fmla="*/ 200615 w 346301"/>
                <a:gd name="connsiteY18" fmla="*/ 312598 h 481905"/>
                <a:gd name="connsiteX19" fmla="*/ 81789 w 346301"/>
                <a:gd name="connsiteY19" fmla="*/ 248124 h 481905"/>
                <a:gd name="connsiteX20" fmla="*/ 199219 w 346301"/>
                <a:gd name="connsiteY20" fmla="*/ 241143 h 481905"/>
                <a:gd name="connsiteX21" fmla="*/ 82424 w 346301"/>
                <a:gd name="connsiteY21" fmla="*/ 213475 h 481905"/>
                <a:gd name="connsiteX22" fmla="*/ 192363 w 346301"/>
                <a:gd name="connsiteY22" fmla="*/ 184030 h 481905"/>
                <a:gd name="connsiteX23" fmla="*/ 147423 w 346301"/>
                <a:gd name="connsiteY23" fmla="*/ 111307 h 481905"/>
                <a:gd name="connsiteX24" fmla="*/ 115177 w 346301"/>
                <a:gd name="connsiteY24" fmla="*/ 143163 h 481905"/>
                <a:gd name="connsiteX25" fmla="*/ 174083 w 346301"/>
                <a:gd name="connsiteY25" fmla="*/ 120318 h 481905"/>
                <a:gd name="connsiteX26" fmla="*/ 154405 w 346301"/>
                <a:gd name="connsiteY26" fmla="*/ 176796 h 481905"/>
                <a:gd name="connsiteX27" fmla="*/ 9427 w 346301"/>
                <a:gd name="connsiteY27" fmla="*/ 0 h 4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46301" h="481905">
                  <a:moveTo>
                    <a:pt x="9427" y="0"/>
                  </a:moveTo>
                  <a:cubicBezTo>
                    <a:pt x="27835" y="30460"/>
                    <a:pt x="29739" y="78181"/>
                    <a:pt x="67063" y="91634"/>
                  </a:cubicBezTo>
                  <a:cubicBezTo>
                    <a:pt x="128507" y="91381"/>
                    <a:pt x="183985" y="58763"/>
                    <a:pt x="244794" y="54321"/>
                  </a:cubicBezTo>
                  <a:cubicBezTo>
                    <a:pt x="319949" y="56605"/>
                    <a:pt x="385964" y="167150"/>
                    <a:pt x="317791" y="221471"/>
                  </a:cubicBezTo>
                  <a:cubicBezTo>
                    <a:pt x="287577" y="250916"/>
                    <a:pt x="249491" y="218806"/>
                    <a:pt x="250126" y="183015"/>
                  </a:cubicBezTo>
                  <a:cubicBezTo>
                    <a:pt x="269550" y="182000"/>
                    <a:pt x="289100" y="181111"/>
                    <a:pt x="308651" y="180096"/>
                  </a:cubicBezTo>
                  <a:cubicBezTo>
                    <a:pt x="299003" y="160043"/>
                    <a:pt x="290370" y="123871"/>
                    <a:pt x="260028" y="136690"/>
                  </a:cubicBezTo>
                  <a:cubicBezTo>
                    <a:pt x="217373" y="151159"/>
                    <a:pt x="215723" y="201672"/>
                    <a:pt x="230195" y="237209"/>
                  </a:cubicBezTo>
                  <a:cubicBezTo>
                    <a:pt x="219912" y="273253"/>
                    <a:pt x="213184" y="322117"/>
                    <a:pt x="255331" y="340393"/>
                  </a:cubicBezTo>
                  <a:cubicBezTo>
                    <a:pt x="288212" y="357907"/>
                    <a:pt x="302049" y="316786"/>
                    <a:pt x="302430" y="291783"/>
                  </a:cubicBezTo>
                  <a:cubicBezTo>
                    <a:pt x="289735" y="293180"/>
                    <a:pt x="264218" y="295972"/>
                    <a:pt x="251396" y="297495"/>
                  </a:cubicBezTo>
                  <a:cubicBezTo>
                    <a:pt x="249111" y="264369"/>
                    <a:pt x="281991" y="224517"/>
                    <a:pt x="314237" y="252312"/>
                  </a:cubicBezTo>
                  <a:cubicBezTo>
                    <a:pt x="385202" y="305744"/>
                    <a:pt x="321219" y="422128"/>
                    <a:pt x="243271" y="424539"/>
                  </a:cubicBezTo>
                  <a:cubicBezTo>
                    <a:pt x="179034" y="423397"/>
                    <a:pt x="120763" y="382656"/>
                    <a:pt x="55891" y="389510"/>
                  </a:cubicBezTo>
                  <a:cubicBezTo>
                    <a:pt x="24661" y="409944"/>
                    <a:pt x="19710" y="450303"/>
                    <a:pt x="5745" y="481906"/>
                  </a:cubicBezTo>
                  <a:cubicBezTo>
                    <a:pt x="-22438" y="395602"/>
                    <a:pt x="57161" y="274015"/>
                    <a:pt x="155040" y="302952"/>
                  </a:cubicBezTo>
                  <a:cubicBezTo>
                    <a:pt x="179415" y="306760"/>
                    <a:pt x="172813" y="339124"/>
                    <a:pt x="178526" y="356131"/>
                  </a:cubicBezTo>
                  <a:cubicBezTo>
                    <a:pt x="158214" y="349150"/>
                    <a:pt x="138156" y="340774"/>
                    <a:pt x="116447" y="339124"/>
                  </a:cubicBezTo>
                  <a:cubicBezTo>
                    <a:pt x="133077" y="390145"/>
                    <a:pt x="215723" y="362730"/>
                    <a:pt x="200615" y="312598"/>
                  </a:cubicBezTo>
                  <a:cubicBezTo>
                    <a:pt x="179922" y="264496"/>
                    <a:pt x="105783" y="293306"/>
                    <a:pt x="81789" y="248124"/>
                  </a:cubicBezTo>
                  <a:cubicBezTo>
                    <a:pt x="120890" y="245712"/>
                    <a:pt x="160245" y="245839"/>
                    <a:pt x="199219" y="241143"/>
                  </a:cubicBezTo>
                  <a:cubicBezTo>
                    <a:pt x="161514" y="226548"/>
                    <a:pt x="110226" y="247870"/>
                    <a:pt x="82424" y="213475"/>
                  </a:cubicBezTo>
                  <a:cubicBezTo>
                    <a:pt x="118859" y="203449"/>
                    <a:pt x="157579" y="199641"/>
                    <a:pt x="192363" y="184030"/>
                  </a:cubicBezTo>
                  <a:cubicBezTo>
                    <a:pt x="222578" y="153190"/>
                    <a:pt x="185381" y="104072"/>
                    <a:pt x="147423" y="111307"/>
                  </a:cubicBezTo>
                  <a:cubicBezTo>
                    <a:pt x="135363" y="120572"/>
                    <a:pt x="125206" y="131867"/>
                    <a:pt x="115177" y="143163"/>
                  </a:cubicBezTo>
                  <a:cubicBezTo>
                    <a:pt x="135870" y="138340"/>
                    <a:pt x="155167" y="129710"/>
                    <a:pt x="174083" y="120318"/>
                  </a:cubicBezTo>
                  <a:cubicBezTo>
                    <a:pt x="180430" y="140879"/>
                    <a:pt x="182334" y="172100"/>
                    <a:pt x="154405" y="176796"/>
                  </a:cubicBezTo>
                  <a:cubicBezTo>
                    <a:pt x="58303" y="204210"/>
                    <a:pt x="-15963" y="84400"/>
                    <a:pt x="9427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任意多边形: 形状 84"/>
            <p:cNvSpPr/>
            <p:nvPr/>
          </p:nvSpPr>
          <p:spPr>
            <a:xfrm>
              <a:off x="9607" y="4983"/>
              <a:ext cx="925" cy="1376"/>
            </a:xfrm>
            <a:custGeom>
              <a:avLst/>
              <a:gdLst>
                <a:gd name="connsiteX0" fmla="*/ 525773 w 587364"/>
                <a:gd name="connsiteY0" fmla="*/ 89223 h 873700"/>
                <a:gd name="connsiteX1" fmla="*/ 577823 w 587364"/>
                <a:gd name="connsiteY1" fmla="*/ 0 h 873700"/>
                <a:gd name="connsiteX2" fmla="*/ 439192 w 587364"/>
                <a:gd name="connsiteY2" fmla="*/ 173496 h 873700"/>
                <a:gd name="connsiteX3" fmla="*/ 407328 w 587364"/>
                <a:gd name="connsiteY3" fmla="*/ 117018 h 873700"/>
                <a:gd name="connsiteX4" fmla="*/ 465217 w 587364"/>
                <a:gd name="connsiteY4" fmla="*/ 145067 h 873700"/>
                <a:gd name="connsiteX5" fmla="*/ 383461 w 587364"/>
                <a:gd name="connsiteY5" fmla="*/ 156870 h 873700"/>
                <a:gd name="connsiteX6" fmla="*/ 502795 w 587364"/>
                <a:gd name="connsiteY6" fmla="*/ 211572 h 873700"/>
                <a:gd name="connsiteX7" fmla="*/ 383334 w 587364"/>
                <a:gd name="connsiteY7" fmla="*/ 238351 h 873700"/>
                <a:gd name="connsiteX8" fmla="*/ 504064 w 587364"/>
                <a:gd name="connsiteY8" fmla="*/ 248631 h 873700"/>
                <a:gd name="connsiteX9" fmla="*/ 395394 w 587364"/>
                <a:gd name="connsiteY9" fmla="*/ 293053 h 873700"/>
                <a:gd name="connsiteX10" fmla="*/ 438558 w 587364"/>
                <a:gd name="connsiteY10" fmla="*/ 363619 h 873700"/>
                <a:gd name="connsiteX11" fmla="*/ 462043 w 587364"/>
                <a:gd name="connsiteY11" fmla="*/ 328209 h 873700"/>
                <a:gd name="connsiteX12" fmla="*/ 408851 w 587364"/>
                <a:gd name="connsiteY12" fmla="*/ 357654 h 873700"/>
                <a:gd name="connsiteX13" fmla="*/ 438558 w 587364"/>
                <a:gd name="connsiteY13" fmla="*/ 298891 h 873700"/>
                <a:gd name="connsiteX14" fmla="*/ 583663 w 587364"/>
                <a:gd name="connsiteY14" fmla="*/ 478733 h 873700"/>
                <a:gd name="connsiteX15" fmla="*/ 527296 w 587364"/>
                <a:gd name="connsiteY15" fmla="*/ 383799 h 873700"/>
                <a:gd name="connsiteX16" fmla="*/ 310083 w 587364"/>
                <a:gd name="connsiteY16" fmla="*/ 417813 h 873700"/>
                <a:gd name="connsiteX17" fmla="*/ 392220 w 587364"/>
                <a:gd name="connsiteY17" fmla="*/ 623927 h 873700"/>
                <a:gd name="connsiteX18" fmla="*/ 503049 w 587364"/>
                <a:gd name="connsiteY18" fmla="*/ 620500 h 873700"/>
                <a:gd name="connsiteX19" fmla="*/ 274537 w 587364"/>
                <a:gd name="connsiteY19" fmla="*/ 587882 h 873700"/>
                <a:gd name="connsiteX20" fmla="*/ 312876 w 587364"/>
                <a:gd name="connsiteY20" fmla="*/ 539146 h 873700"/>
                <a:gd name="connsiteX21" fmla="*/ 314653 w 587364"/>
                <a:gd name="connsiteY21" fmla="*/ 598162 h 873700"/>
                <a:gd name="connsiteX22" fmla="*/ 265396 w 587364"/>
                <a:gd name="connsiteY22" fmla="*/ 533942 h 873700"/>
                <a:gd name="connsiteX23" fmla="*/ 275045 w 587364"/>
                <a:gd name="connsiteY23" fmla="*/ 673805 h 873700"/>
                <a:gd name="connsiteX24" fmla="*/ 188718 w 587364"/>
                <a:gd name="connsiteY24" fmla="*/ 577348 h 873700"/>
                <a:gd name="connsiteX25" fmla="*/ 244830 w 587364"/>
                <a:gd name="connsiteY25" fmla="*/ 692208 h 873700"/>
                <a:gd name="connsiteX26" fmla="*/ 158630 w 587364"/>
                <a:gd name="connsiteY26" fmla="*/ 617708 h 873700"/>
                <a:gd name="connsiteX27" fmla="*/ 98456 w 587364"/>
                <a:gd name="connsiteY27" fmla="*/ 664667 h 873700"/>
                <a:gd name="connsiteX28" fmla="*/ 151521 w 587364"/>
                <a:gd name="connsiteY28" fmla="*/ 705915 h 873700"/>
                <a:gd name="connsiteX29" fmla="*/ 103026 w 587364"/>
                <a:gd name="connsiteY29" fmla="*/ 662510 h 873700"/>
                <a:gd name="connsiteX30" fmla="*/ 161423 w 587364"/>
                <a:gd name="connsiteY30" fmla="*/ 650706 h 873700"/>
                <a:gd name="connsiteX31" fmla="*/ 81190 w 587364"/>
                <a:gd name="connsiteY31" fmla="*/ 873700 h 873700"/>
                <a:gd name="connsiteX32" fmla="*/ 138826 w 587364"/>
                <a:gd name="connsiteY32" fmla="*/ 780035 h 873700"/>
                <a:gd name="connsiteX33" fmla="*/ 11748 w 587364"/>
                <a:gd name="connsiteY33" fmla="*/ 636238 h 873700"/>
                <a:gd name="connsiteX34" fmla="*/ 48564 w 587364"/>
                <a:gd name="connsiteY34" fmla="*/ 491805 h 873700"/>
                <a:gd name="connsiteX35" fmla="*/ 151521 w 587364"/>
                <a:gd name="connsiteY35" fmla="*/ 491552 h 873700"/>
                <a:gd name="connsiteX36" fmla="*/ 169040 w 587364"/>
                <a:gd name="connsiteY36" fmla="*/ 425301 h 873700"/>
                <a:gd name="connsiteX37" fmla="*/ 299419 w 587364"/>
                <a:gd name="connsiteY37" fmla="*/ 411847 h 873700"/>
                <a:gd name="connsiteX38" fmla="*/ 241529 w 587364"/>
                <a:gd name="connsiteY38" fmla="*/ 298764 h 873700"/>
                <a:gd name="connsiteX39" fmla="*/ 311733 w 587364"/>
                <a:gd name="connsiteY39" fmla="*/ 246728 h 873700"/>
                <a:gd name="connsiteX40" fmla="*/ 336743 w 587364"/>
                <a:gd name="connsiteY40" fmla="*/ 294322 h 873700"/>
                <a:gd name="connsiteX41" fmla="*/ 284058 w 587364"/>
                <a:gd name="connsiteY41" fmla="*/ 288864 h 873700"/>
                <a:gd name="connsiteX42" fmla="*/ 335092 w 587364"/>
                <a:gd name="connsiteY42" fmla="*/ 336078 h 873700"/>
                <a:gd name="connsiteX43" fmla="*/ 355024 w 587364"/>
                <a:gd name="connsiteY43" fmla="*/ 235813 h 873700"/>
                <a:gd name="connsiteX44" fmla="*/ 322778 w 587364"/>
                <a:gd name="connsiteY44" fmla="*/ 133898 h 873700"/>
                <a:gd name="connsiteX45" fmla="*/ 281011 w 587364"/>
                <a:gd name="connsiteY45" fmla="*/ 182000 h 873700"/>
                <a:gd name="connsiteX46" fmla="*/ 336616 w 587364"/>
                <a:gd name="connsiteY46" fmla="*/ 180223 h 873700"/>
                <a:gd name="connsiteX47" fmla="*/ 274664 w 587364"/>
                <a:gd name="connsiteY47" fmla="*/ 223502 h 873700"/>
                <a:gd name="connsiteX48" fmla="*/ 348930 w 587364"/>
                <a:gd name="connsiteY48" fmla="*/ 53559 h 873700"/>
                <a:gd name="connsiteX49" fmla="*/ 525773 w 587364"/>
                <a:gd name="connsiteY49" fmla="*/ 89223 h 873700"/>
                <a:gd name="connsiteX50" fmla="*/ 189226 w 587364"/>
                <a:gd name="connsiteY50" fmla="*/ 459061 h 873700"/>
                <a:gd name="connsiteX51" fmla="*/ 214362 w 587364"/>
                <a:gd name="connsiteY51" fmla="*/ 503482 h 873700"/>
                <a:gd name="connsiteX52" fmla="*/ 154441 w 587364"/>
                <a:gd name="connsiteY52" fmla="*/ 495359 h 873700"/>
                <a:gd name="connsiteX53" fmla="*/ 141238 w 587364"/>
                <a:gd name="connsiteY53" fmla="*/ 540288 h 873700"/>
                <a:gd name="connsiteX54" fmla="*/ 121053 w 587364"/>
                <a:gd name="connsiteY54" fmla="*/ 562118 h 873700"/>
                <a:gd name="connsiteX55" fmla="*/ 93378 w 587364"/>
                <a:gd name="connsiteY55" fmla="*/ 514143 h 873700"/>
                <a:gd name="connsiteX56" fmla="*/ 70907 w 587364"/>
                <a:gd name="connsiteY56" fmla="*/ 576586 h 873700"/>
                <a:gd name="connsiteX57" fmla="*/ 178181 w 587364"/>
                <a:gd name="connsiteY57" fmla="*/ 552853 h 873700"/>
                <a:gd name="connsiteX58" fmla="*/ 252701 w 587364"/>
                <a:gd name="connsiteY58" fmla="*/ 475941 h 873700"/>
                <a:gd name="connsiteX59" fmla="*/ 189226 w 587364"/>
                <a:gd name="connsiteY59" fmla="*/ 459061 h 87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7364" h="873700">
                  <a:moveTo>
                    <a:pt x="525773" y="89223"/>
                  </a:moveTo>
                  <a:cubicBezTo>
                    <a:pt x="554083" y="67266"/>
                    <a:pt x="562208" y="30460"/>
                    <a:pt x="577823" y="0"/>
                  </a:cubicBezTo>
                  <a:cubicBezTo>
                    <a:pt x="592549" y="80846"/>
                    <a:pt x="533898" y="193169"/>
                    <a:pt x="439192" y="173496"/>
                  </a:cubicBezTo>
                  <a:cubicBezTo>
                    <a:pt x="405677" y="176669"/>
                    <a:pt x="411644" y="138848"/>
                    <a:pt x="407328" y="117018"/>
                  </a:cubicBezTo>
                  <a:cubicBezTo>
                    <a:pt x="426497" y="126283"/>
                    <a:pt x="445794" y="135929"/>
                    <a:pt x="465217" y="145067"/>
                  </a:cubicBezTo>
                  <a:cubicBezTo>
                    <a:pt x="461663" y="88842"/>
                    <a:pt x="376098" y="105468"/>
                    <a:pt x="383461" y="156870"/>
                  </a:cubicBezTo>
                  <a:cubicBezTo>
                    <a:pt x="394886" y="207891"/>
                    <a:pt x="465471" y="192788"/>
                    <a:pt x="502795" y="211572"/>
                  </a:cubicBezTo>
                  <a:cubicBezTo>
                    <a:pt x="470295" y="240255"/>
                    <a:pt x="421292" y="219948"/>
                    <a:pt x="383334" y="238351"/>
                  </a:cubicBezTo>
                  <a:cubicBezTo>
                    <a:pt x="423323" y="243808"/>
                    <a:pt x="463821" y="244570"/>
                    <a:pt x="504064" y="248631"/>
                  </a:cubicBezTo>
                  <a:cubicBezTo>
                    <a:pt x="474104" y="277188"/>
                    <a:pt x="429036" y="272111"/>
                    <a:pt x="395394" y="293053"/>
                  </a:cubicBezTo>
                  <a:cubicBezTo>
                    <a:pt x="366576" y="320467"/>
                    <a:pt x="401488" y="374534"/>
                    <a:pt x="438558" y="363619"/>
                  </a:cubicBezTo>
                  <a:cubicBezTo>
                    <a:pt x="462424" y="366411"/>
                    <a:pt x="460647" y="344962"/>
                    <a:pt x="462043" y="328209"/>
                  </a:cubicBezTo>
                  <a:cubicBezTo>
                    <a:pt x="444270" y="337981"/>
                    <a:pt x="426624" y="347881"/>
                    <a:pt x="408851" y="357654"/>
                  </a:cubicBezTo>
                  <a:cubicBezTo>
                    <a:pt x="410247" y="333666"/>
                    <a:pt x="407455" y="302571"/>
                    <a:pt x="438558" y="298891"/>
                  </a:cubicBezTo>
                  <a:cubicBezTo>
                    <a:pt x="534025" y="277061"/>
                    <a:pt x="604610" y="394333"/>
                    <a:pt x="583663" y="478733"/>
                  </a:cubicBezTo>
                  <a:cubicBezTo>
                    <a:pt x="567794" y="445861"/>
                    <a:pt x="564747" y="400171"/>
                    <a:pt x="527296" y="383799"/>
                  </a:cubicBezTo>
                  <a:cubicBezTo>
                    <a:pt x="452776" y="382403"/>
                    <a:pt x="385619" y="433804"/>
                    <a:pt x="310083" y="417813"/>
                  </a:cubicBezTo>
                  <a:cubicBezTo>
                    <a:pt x="364037" y="474672"/>
                    <a:pt x="353246" y="559833"/>
                    <a:pt x="392220" y="623927"/>
                  </a:cubicBezTo>
                  <a:cubicBezTo>
                    <a:pt x="424085" y="652864"/>
                    <a:pt x="467502" y="628242"/>
                    <a:pt x="503049" y="620500"/>
                  </a:cubicBezTo>
                  <a:cubicBezTo>
                    <a:pt x="444778" y="693477"/>
                    <a:pt x="300435" y="686878"/>
                    <a:pt x="274537" y="587882"/>
                  </a:cubicBezTo>
                  <a:cubicBezTo>
                    <a:pt x="263492" y="560722"/>
                    <a:pt x="293579" y="548030"/>
                    <a:pt x="312876" y="539146"/>
                  </a:cubicBezTo>
                  <a:cubicBezTo>
                    <a:pt x="313257" y="553868"/>
                    <a:pt x="314145" y="583440"/>
                    <a:pt x="314653" y="598162"/>
                  </a:cubicBezTo>
                  <a:cubicBezTo>
                    <a:pt x="363275" y="571256"/>
                    <a:pt x="304751" y="505766"/>
                    <a:pt x="265396" y="533942"/>
                  </a:cubicBezTo>
                  <a:cubicBezTo>
                    <a:pt x="221090" y="570114"/>
                    <a:pt x="273394" y="628369"/>
                    <a:pt x="275045" y="673805"/>
                  </a:cubicBezTo>
                  <a:cubicBezTo>
                    <a:pt x="233278" y="654133"/>
                    <a:pt x="228834" y="599559"/>
                    <a:pt x="188718" y="577348"/>
                  </a:cubicBezTo>
                  <a:cubicBezTo>
                    <a:pt x="205856" y="616438"/>
                    <a:pt x="228580" y="652737"/>
                    <a:pt x="244830" y="692208"/>
                  </a:cubicBezTo>
                  <a:cubicBezTo>
                    <a:pt x="207760" y="677740"/>
                    <a:pt x="187956" y="642076"/>
                    <a:pt x="158630" y="617708"/>
                  </a:cubicBezTo>
                  <a:cubicBezTo>
                    <a:pt x="127273" y="605904"/>
                    <a:pt x="94520" y="631922"/>
                    <a:pt x="98456" y="664667"/>
                  </a:cubicBezTo>
                  <a:cubicBezTo>
                    <a:pt x="97186" y="693731"/>
                    <a:pt x="129686" y="700458"/>
                    <a:pt x="151521" y="705915"/>
                  </a:cubicBezTo>
                  <a:cubicBezTo>
                    <a:pt x="140730" y="685989"/>
                    <a:pt x="120418" y="675201"/>
                    <a:pt x="103026" y="662510"/>
                  </a:cubicBezTo>
                  <a:cubicBezTo>
                    <a:pt x="119529" y="651595"/>
                    <a:pt x="143142" y="629511"/>
                    <a:pt x="161423" y="650706"/>
                  </a:cubicBezTo>
                  <a:cubicBezTo>
                    <a:pt x="235182" y="723176"/>
                    <a:pt x="172595" y="852378"/>
                    <a:pt x="81190" y="873700"/>
                  </a:cubicBezTo>
                  <a:cubicBezTo>
                    <a:pt x="103534" y="844890"/>
                    <a:pt x="137937" y="819887"/>
                    <a:pt x="138826" y="780035"/>
                  </a:cubicBezTo>
                  <a:cubicBezTo>
                    <a:pt x="108992" y="722034"/>
                    <a:pt x="45136" y="691827"/>
                    <a:pt x="11748" y="636238"/>
                  </a:cubicBezTo>
                  <a:cubicBezTo>
                    <a:pt x="-16308" y="587755"/>
                    <a:pt x="9844" y="526200"/>
                    <a:pt x="48564" y="491805"/>
                  </a:cubicBezTo>
                  <a:cubicBezTo>
                    <a:pt x="78651" y="467310"/>
                    <a:pt x="118133" y="486221"/>
                    <a:pt x="151521" y="491552"/>
                  </a:cubicBezTo>
                  <a:cubicBezTo>
                    <a:pt x="152029" y="468960"/>
                    <a:pt x="148982" y="441292"/>
                    <a:pt x="169040" y="425301"/>
                  </a:cubicBezTo>
                  <a:cubicBezTo>
                    <a:pt x="203190" y="389129"/>
                    <a:pt x="257018" y="403217"/>
                    <a:pt x="299419" y="411847"/>
                  </a:cubicBezTo>
                  <a:cubicBezTo>
                    <a:pt x="269713" y="381387"/>
                    <a:pt x="234293" y="345343"/>
                    <a:pt x="241529" y="298764"/>
                  </a:cubicBezTo>
                  <a:cubicBezTo>
                    <a:pt x="248258" y="268684"/>
                    <a:pt x="276949" y="231371"/>
                    <a:pt x="311733" y="246728"/>
                  </a:cubicBezTo>
                  <a:cubicBezTo>
                    <a:pt x="332173" y="253581"/>
                    <a:pt x="330649" y="277569"/>
                    <a:pt x="336743" y="294322"/>
                  </a:cubicBezTo>
                  <a:cubicBezTo>
                    <a:pt x="319223" y="292545"/>
                    <a:pt x="301577" y="290641"/>
                    <a:pt x="284058" y="288864"/>
                  </a:cubicBezTo>
                  <a:cubicBezTo>
                    <a:pt x="284947" y="315263"/>
                    <a:pt x="301831" y="362476"/>
                    <a:pt x="335092" y="336078"/>
                  </a:cubicBezTo>
                  <a:cubicBezTo>
                    <a:pt x="373686" y="316278"/>
                    <a:pt x="369242" y="269827"/>
                    <a:pt x="355024" y="235813"/>
                  </a:cubicBezTo>
                  <a:cubicBezTo>
                    <a:pt x="372670" y="199895"/>
                    <a:pt x="368100" y="144686"/>
                    <a:pt x="322778" y="133898"/>
                  </a:cubicBezTo>
                  <a:cubicBezTo>
                    <a:pt x="290533" y="125268"/>
                    <a:pt x="285582" y="159282"/>
                    <a:pt x="281011" y="182000"/>
                  </a:cubicBezTo>
                  <a:cubicBezTo>
                    <a:pt x="294976" y="181619"/>
                    <a:pt x="322651" y="180731"/>
                    <a:pt x="336616" y="180223"/>
                  </a:cubicBezTo>
                  <a:cubicBezTo>
                    <a:pt x="333696" y="209922"/>
                    <a:pt x="306528" y="247489"/>
                    <a:pt x="274664" y="223502"/>
                  </a:cubicBezTo>
                  <a:cubicBezTo>
                    <a:pt x="196081" y="172354"/>
                    <a:pt x="266285" y="44802"/>
                    <a:pt x="348930" y="53559"/>
                  </a:cubicBezTo>
                  <a:cubicBezTo>
                    <a:pt x="408978" y="59651"/>
                    <a:pt x="464583" y="91381"/>
                    <a:pt x="525773" y="89223"/>
                  </a:cubicBezTo>
                  <a:moveTo>
                    <a:pt x="189226" y="459061"/>
                  </a:moveTo>
                  <a:cubicBezTo>
                    <a:pt x="197985" y="473656"/>
                    <a:pt x="206364" y="488379"/>
                    <a:pt x="214362" y="503482"/>
                  </a:cubicBezTo>
                  <a:cubicBezTo>
                    <a:pt x="193669" y="519854"/>
                    <a:pt x="171452" y="516174"/>
                    <a:pt x="154441" y="495359"/>
                  </a:cubicBezTo>
                  <a:cubicBezTo>
                    <a:pt x="149109" y="509955"/>
                    <a:pt x="144920" y="524931"/>
                    <a:pt x="141238" y="540288"/>
                  </a:cubicBezTo>
                  <a:cubicBezTo>
                    <a:pt x="136287" y="545745"/>
                    <a:pt x="126131" y="556660"/>
                    <a:pt x="121053" y="562118"/>
                  </a:cubicBezTo>
                  <a:cubicBezTo>
                    <a:pt x="111785" y="546126"/>
                    <a:pt x="102518" y="530135"/>
                    <a:pt x="93378" y="514143"/>
                  </a:cubicBezTo>
                  <a:cubicBezTo>
                    <a:pt x="76874" y="530769"/>
                    <a:pt x="49199" y="551964"/>
                    <a:pt x="70907" y="576586"/>
                  </a:cubicBezTo>
                  <a:cubicBezTo>
                    <a:pt x="105819" y="605904"/>
                    <a:pt x="154822" y="587374"/>
                    <a:pt x="178181" y="552853"/>
                  </a:cubicBezTo>
                  <a:cubicBezTo>
                    <a:pt x="216520" y="545492"/>
                    <a:pt x="260826" y="522900"/>
                    <a:pt x="252701" y="475941"/>
                  </a:cubicBezTo>
                  <a:cubicBezTo>
                    <a:pt x="248131" y="440023"/>
                    <a:pt x="212965" y="450811"/>
                    <a:pt x="189226" y="45906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任意多边形: 形状 85"/>
            <p:cNvSpPr/>
            <p:nvPr/>
          </p:nvSpPr>
          <p:spPr>
            <a:xfrm>
              <a:off x="9380" y="5001"/>
              <a:ext cx="579" cy="697"/>
            </a:xfrm>
            <a:custGeom>
              <a:avLst/>
              <a:gdLst>
                <a:gd name="connsiteX0" fmla="*/ 0 w 367904"/>
                <a:gd name="connsiteY0" fmla="*/ 54823 h 442852"/>
                <a:gd name="connsiteX1" fmla="*/ 262789 w 367904"/>
                <a:gd name="connsiteY1" fmla="*/ 90487 h 442852"/>
                <a:gd name="connsiteX2" fmla="*/ 212770 w 367904"/>
                <a:gd name="connsiteY2" fmla="*/ 197733 h 442852"/>
                <a:gd name="connsiteX3" fmla="*/ 206423 w 367904"/>
                <a:gd name="connsiteY3" fmla="*/ 131989 h 442852"/>
                <a:gd name="connsiteX4" fmla="*/ 214801 w 367904"/>
                <a:gd name="connsiteY4" fmla="*/ 213724 h 442852"/>
                <a:gd name="connsiteX5" fmla="*/ 266344 w 367904"/>
                <a:gd name="connsiteY5" fmla="*/ 185548 h 442852"/>
                <a:gd name="connsiteX6" fmla="*/ 267486 w 367904"/>
                <a:gd name="connsiteY6" fmla="*/ 50508 h 442852"/>
                <a:gd name="connsiteX7" fmla="*/ 367904 w 367904"/>
                <a:gd name="connsiteY7" fmla="*/ 198367 h 442852"/>
                <a:gd name="connsiteX8" fmla="*/ 260377 w 367904"/>
                <a:gd name="connsiteY8" fmla="*/ 345084 h 442852"/>
                <a:gd name="connsiteX9" fmla="*/ 205407 w 367904"/>
                <a:gd name="connsiteY9" fmla="*/ 333661 h 442852"/>
                <a:gd name="connsiteX10" fmla="*/ 224196 w 367904"/>
                <a:gd name="connsiteY10" fmla="*/ 269949 h 442852"/>
                <a:gd name="connsiteX11" fmla="*/ 180398 w 367904"/>
                <a:gd name="connsiteY11" fmla="*/ 315004 h 442852"/>
                <a:gd name="connsiteX12" fmla="*/ 226354 w 367904"/>
                <a:gd name="connsiteY12" fmla="*/ 362345 h 442852"/>
                <a:gd name="connsiteX13" fmla="*/ 363461 w 367904"/>
                <a:gd name="connsiteY13" fmla="*/ 287082 h 442852"/>
                <a:gd name="connsiteX14" fmla="*/ 283482 w 367904"/>
                <a:gd name="connsiteY14" fmla="*/ 419330 h 442852"/>
                <a:gd name="connsiteX15" fmla="*/ 61191 w 367904"/>
                <a:gd name="connsiteY15" fmla="*/ 326300 h 442852"/>
                <a:gd name="connsiteX16" fmla="*/ 105369 w 367904"/>
                <a:gd name="connsiteY16" fmla="*/ 294063 h 442852"/>
                <a:gd name="connsiteX17" fmla="*/ 136092 w 367904"/>
                <a:gd name="connsiteY17" fmla="*/ 356252 h 442852"/>
                <a:gd name="connsiteX18" fmla="*/ 119461 w 367904"/>
                <a:gd name="connsiteY18" fmla="*/ 297744 h 442852"/>
                <a:gd name="connsiteX19" fmla="*/ 187888 w 367904"/>
                <a:gd name="connsiteY19" fmla="*/ 247484 h 442852"/>
                <a:gd name="connsiteX20" fmla="*/ 128094 w 367904"/>
                <a:gd name="connsiteY20" fmla="*/ 172857 h 442852"/>
                <a:gd name="connsiteX21" fmla="*/ 152976 w 367904"/>
                <a:gd name="connsiteY21" fmla="*/ 96071 h 442852"/>
                <a:gd name="connsiteX22" fmla="*/ 0 w 367904"/>
                <a:gd name="connsiteY22" fmla="*/ 54823 h 442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7904" h="442852">
                  <a:moveTo>
                    <a:pt x="0" y="54823"/>
                  </a:moveTo>
                  <a:cubicBezTo>
                    <a:pt x="68554" y="-25896"/>
                    <a:pt x="228639" y="-20312"/>
                    <a:pt x="262789" y="90487"/>
                  </a:cubicBezTo>
                  <a:cubicBezTo>
                    <a:pt x="277261" y="127547"/>
                    <a:pt x="262916" y="206363"/>
                    <a:pt x="212770" y="197733"/>
                  </a:cubicBezTo>
                  <a:cubicBezTo>
                    <a:pt x="200583" y="177933"/>
                    <a:pt x="208327" y="153692"/>
                    <a:pt x="206423" y="131989"/>
                  </a:cubicBezTo>
                  <a:cubicBezTo>
                    <a:pt x="185476" y="155723"/>
                    <a:pt x="181413" y="198875"/>
                    <a:pt x="214801" y="213724"/>
                  </a:cubicBezTo>
                  <a:cubicBezTo>
                    <a:pt x="236764" y="227558"/>
                    <a:pt x="256314" y="202555"/>
                    <a:pt x="266344" y="185548"/>
                  </a:cubicBezTo>
                  <a:cubicBezTo>
                    <a:pt x="292876" y="144300"/>
                    <a:pt x="270914" y="94676"/>
                    <a:pt x="267486" y="50508"/>
                  </a:cubicBezTo>
                  <a:cubicBezTo>
                    <a:pt x="319155" y="82872"/>
                    <a:pt x="362572" y="135924"/>
                    <a:pt x="367904" y="198367"/>
                  </a:cubicBezTo>
                  <a:cubicBezTo>
                    <a:pt x="364350" y="263476"/>
                    <a:pt x="315093" y="315512"/>
                    <a:pt x="260377" y="345084"/>
                  </a:cubicBezTo>
                  <a:cubicBezTo>
                    <a:pt x="242604" y="354857"/>
                    <a:pt x="213024" y="357141"/>
                    <a:pt x="205407" y="333661"/>
                  </a:cubicBezTo>
                  <a:cubicBezTo>
                    <a:pt x="185476" y="310435"/>
                    <a:pt x="214293" y="290255"/>
                    <a:pt x="224196" y="269949"/>
                  </a:cubicBezTo>
                  <a:cubicBezTo>
                    <a:pt x="206169" y="280102"/>
                    <a:pt x="178620" y="289113"/>
                    <a:pt x="180398" y="315004"/>
                  </a:cubicBezTo>
                  <a:cubicBezTo>
                    <a:pt x="177351" y="340769"/>
                    <a:pt x="199948" y="364883"/>
                    <a:pt x="226354" y="362345"/>
                  </a:cubicBezTo>
                  <a:cubicBezTo>
                    <a:pt x="285132" y="371736"/>
                    <a:pt x="323725" y="320462"/>
                    <a:pt x="363461" y="287082"/>
                  </a:cubicBezTo>
                  <a:cubicBezTo>
                    <a:pt x="350766" y="337596"/>
                    <a:pt x="330327" y="390901"/>
                    <a:pt x="283482" y="419330"/>
                  </a:cubicBezTo>
                  <a:cubicBezTo>
                    <a:pt x="205407" y="476951"/>
                    <a:pt x="73886" y="422123"/>
                    <a:pt x="61191" y="326300"/>
                  </a:cubicBezTo>
                  <a:cubicBezTo>
                    <a:pt x="59286" y="299393"/>
                    <a:pt x="86454" y="299774"/>
                    <a:pt x="105369" y="294063"/>
                  </a:cubicBezTo>
                  <a:cubicBezTo>
                    <a:pt x="113113" y="315766"/>
                    <a:pt x="118445" y="339753"/>
                    <a:pt x="136092" y="356252"/>
                  </a:cubicBezTo>
                  <a:cubicBezTo>
                    <a:pt x="132537" y="336200"/>
                    <a:pt x="126951" y="316654"/>
                    <a:pt x="119461" y="297744"/>
                  </a:cubicBezTo>
                  <a:cubicBezTo>
                    <a:pt x="141931" y="281117"/>
                    <a:pt x="179636" y="277944"/>
                    <a:pt x="187888" y="247484"/>
                  </a:cubicBezTo>
                  <a:cubicBezTo>
                    <a:pt x="187380" y="212455"/>
                    <a:pt x="166179" y="176283"/>
                    <a:pt x="128094" y="172857"/>
                  </a:cubicBezTo>
                  <a:cubicBezTo>
                    <a:pt x="150183" y="154073"/>
                    <a:pt x="171511" y="124882"/>
                    <a:pt x="152976" y="96071"/>
                  </a:cubicBezTo>
                  <a:cubicBezTo>
                    <a:pt x="123904" y="38832"/>
                    <a:pt x="51415" y="54823"/>
                    <a:pt x="0" y="548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任意多边形: 形状 86"/>
            <p:cNvSpPr/>
            <p:nvPr/>
          </p:nvSpPr>
          <p:spPr>
            <a:xfrm>
              <a:off x="9243" y="5104"/>
              <a:ext cx="373" cy="617"/>
            </a:xfrm>
            <a:custGeom>
              <a:avLst/>
              <a:gdLst>
                <a:gd name="connsiteX0" fmla="*/ 9041 w 237171"/>
                <a:gd name="connsiteY0" fmla="*/ 94993 h 391725"/>
                <a:gd name="connsiteX1" fmla="*/ 137515 w 237171"/>
                <a:gd name="connsiteY1" fmla="*/ 947 h 391725"/>
                <a:gd name="connsiteX2" fmla="*/ 228539 w 237171"/>
                <a:gd name="connsiteY2" fmla="*/ 45749 h 391725"/>
                <a:gd name="connsiteX3" fmla="*/ 208735 w 237171"/>
                <a:gd name="connsiteY3" fmla="*/ 93850 h 391725"/>
                <a:gd name="connsiteX4" fmla="*/ 206450 w 237171"/>
                <a:gd name="connsiteY4" fmla="*/ 113396 h 391725"/>
                <a:gd name="connsiteX5" fmla="*/ 169253 w 237171"/>
                <a:gd name="connsiteY5" fmla="*/ 158578 h 391725"/>
                <a:gd name="connsiteX6" fmla="*/ 193374 w 237171"/>
                <a:gd name="connsiteY6" fmla="*/ 197542 h 391725"/>
                <a:gd name="connsiteX7" fmla="*/ 133326 w 237171"/>
                <a:gd name="connsiteY7" fmla="*/ 245771 h 391725"/>
                <a:gd name="connsiteX8" fmla="*/ 237172 w 237171"/>
                <a:gd name="connsiteY8" fmla="*/ 391726 h 391725"/>
                <a:gd name="connsiteX9" fmla="*/ 66930 w 237171"/>
                <a:gd name="connsiteY9" fmla="*/ 303391 h 391725"/>
                <a:gd name="connsiteX10" fmla="*/ 98414 w 237171"/>
                <a:gd name="connsiteY10" fmla="*/ 117584 h 391725"/>
                <a:gd name="connsiteX11" fmla="*/ 140181 w 237171"/>
                <a:gd name="connsiteY11" fmla="*/ 157563 h 391725"/>
                <a:gd name="connsiteX12" fmla="*/ 101461 w 237171"/>
                <a:gd name="connsiteY12" fmla="*/ 198303 h 391725"/>
                <a:gd name="connsiteX13" fmla="*/ 148433 w 237171"/>
                <a:gd name="connsiteY13" fmla="*/ 146267 h 391725"/>
                <a:gd name="connsiteX14" fmla="*/ 71120 w 237171"/>
                <a:gd name="connsiteY14" fmla="*/ 117203 h 391725"/>
                <a:gd name="connsiteX15" fmla="*/ 26433 w 237171"/>
                <a:gd name="connsiteY15" fmla="*/ 240186 h 391725"/>
                <a:gd name="connsiteX16" fmla="*/ 9041 w 237171"/>
                <a:gd name="connsiteY16" fmla="*/ 94993 h 3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171" h="391725">
                  <a:moveTo>
                    <a:pt x="9041" y="94993"/>
                  </a:moveTo>
                  <a:cubicBezTo>
                    <a:pt x="26179" y="40037"/>
                    <a:pt x="79879" y="439"/>
                    <a:pt x="137515" y="947"/>
                  </a:cubicBezTo>
                  <a:cubicBezTo>
                    <a:pt x="173569" y="-3749"/>
                    <a:pt x="214955" y="8689"/>
                    <a:pt x="228539" y="45749"/>
                  </a:cubicBezTo>
                  <a:cubicBezTo>
                    <a:pt x="242631" y="65929"/>
                    <a:pt x="220668" y="80651"/>
                    <a:pt x="208735" y="93850"/>
                  </a:cubicBezTo>
                  <a:cubicBezTo>
                    <a:pt x="208227" y="98800"/>
                    <a:pt x="207084" y="108573"/>
                    <a:pt x="206450" y="113396"/>
                  </a:cubicBezTo>
                  <a:cubicBezTo>
                    <a:pt x="192358" y="126595"/>
                    <a:pt x="172554" y="137510"/>
                    <a:pt x="169253" y="158578"/>
                  </a:cubicBezTo>
                  <a:cubicBezTo>
                    <a:pt x="175347" y="168351"/>
                    <a:pt x="187407" y="187896"/>
                    <a:pt x="193374" y="197542"/>
                  </a:cubicBezTo>
                  <a:cubicBezTo>
                    <a:pt x="173442" y="213661"/>
                    <a:pt x="146148" y="222418"/>
                    <a:pt x="133326" y="245771"/>
                  </a:cubicBezTo>
                  <a:cubicBezTo>
                    <a:pt x="130025" y="313799"/>
                    <a:pt x="191343" y="353270"/>
                    <a:pt x="237172" y="391726"/>
                  </a:cubicBezTo>
                  <a:cubicBezTo>
                    <a:pt x="171411" y="388553"/>
                    <a:pt x="102858" y="361266"/>
                    <a:pt x="66930" y="303391"/>
                  </a:cubicBezTo>
                  <a:cubicBezTo>
                    <a:pt x="28845" y="246659"/>
                    <a:pt x="34812" y="153629"/>
                    <a:pt x="98414" y="117584"/>
                  </a:cubicBezTo>
                  <a:cubicBezTo>
                    <a:pt x="124058" y="110350"/>
                    <a:pt x="137769" y="136114"/>
                    <a:pt x="140181" y="157563"/>
                  </a:cubicBezTo>
                  <a:cubicBezTo>
                    <a:pt x="127994" y="171778"/>
                    <a:pt x="114410" y="184850"/>
                    <a:pt x="101461" y="198303"/>
                  </a:cubicBezTo>
                  <a:cubicBezTo>
                    <a:pt x="121392" y="185358"/>
                    <a:pt x="153892" y="176855"/>
                    <a:pt x="148433" y="146267"/>
                  </a:cubicBezTo>
                  <a:cubicBezTo>
                    <a:pt x="153511" y="104511"/>
                    <a:pt x="97145" y="99942"/>
                    <a:pt x="71120" y="117203"/>
                  </a:cubicBezTo>
                  <a:cubicBezTo>
                    <a:pt x="31257" y="144871"/>
                    <a:pt x="35446" y="198050"/>
                    <a:pt x="26433" y="240186"/>
                  </a:cubicBezTo>
                  <a:cubicBezTo>
                    <a:pt x="4851" y="195638"/>
                    <a:pt x="-10637" y="143094"/>
                    <a:pt x="9041" y="9499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任意多边形: 形状 88"/>
            <p:cNvSpPr/>
            <p:nvPr/>
          </p:nvSpPr>
          <p:spPr>
            <a:xfrm>
              <a:off x="9544" y="5317"/>
              <a:ext cx="108" cy="103"/>
            </a:xfrm>
            <a:custGeom>
              <a:avLst/>
              <a:gdLst>
                <a:gd name="connsiteX0" fmla="*/ 2719 w 68733"/>
                <a:gd name="connsiteY0" fmla="*/ 6751 h 65640"/>
                <a:gd name="connsiteX1" fmla="*/ 68733 w 68733"/>
                <a:gd name="connsiteY1" fmla="*/ 6623 h 65640"/>
                <a:gd name="connsiteX2" fmla="*/ 62386 w 68733"/>
                <a:gd name="connsiteY2" fmla="*/ 65640 h 65640"/>
                <a:gd name="connsiteX3" fmla="*/ 2592 w 68733"/>
                <a:gd name="connsiteY3" fmla="*/ 65640 h 65640"/>
                <a:gd name="connsiteX4" fmla="*/ 2719 w 68733"/>
                <a:gd name="connsiteY4" fmla="*/ 6751 h 6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33" h="65640">
                  <a:moveTo>
                    <a:pt x="2719" y="6751"/>
                  </a:moveTo>
                  <a:cubicBezTo>
                    <a:pt x="23031" y="-7210"/>
                    <a:pt x="46898" y="4466"/>
                    <a:pt x="68733" y="6623"/>
                  </a:cubicBezTo>
                  <a:cubicBezTo>
                    <a:pt x="66575" y="26296"/>
                    <a:pt x="64544" y="45968"/>
                    <a:pt x="62386" y="65640"/>
                  </a:cubicBezTo>
                  <a:cubicBezTo>
                    <a:pt x="42327" y="65640"/>
                    <a:pt x="22396" y="65640"/>
                    <a:pt x="2592" y="65640"/>
                  </a:cubicBezTo>
                  <a:cubicBezTo>
                    <a:pt x="1322" y="46095"/>
                    <a:pt x="-2613" y="26042"/>
                    <a:pt x="2719" y="6751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任意多边形: 形状 91"/>
            <p:cNvSpPr/>
            <p:nvPr/>
          </p:nvSpPr>
          <p:spPr>
            <a:xfrm>
              <a:off x="8811" y="5616"/>
              <a:ext cx="787" cy="744"/>
            </a:xfrm>
            <a:custGeom>
              <a:avLst/>
              <a:gdLst>
                <a:gd name="connsiteX0" fmla="*/ 180398 w 499960"/>
                <a:gd name="connsiteY0" fmla="*/ 31389 h 472681"/>
                <a:gd name="connsiteX1" fmla="*/ 352416 w 499960"/>
                <a:gd name="connsiteY1" fmla="*/ 75810 h 472681"/>
                <a:gd name="connsiteX2" fmla="*/ 280816 w 499960"/>
                <a:gd name="connsiteY2" fmla="*/ 105001 h 472681"/>
                <a:gd name="connsiteX3" fmla="*/ 312934 w 499960"/>
                <a:gd name="connsiteY3" fmla="*/ 59311 h 472681"/>
                <a:gd name="connsiteX4" fmla="*/ 248189 w 499960"/>
                <a:gd name="connsiteY4" fmla="*/ 76444 h 472681"/>
                <a:gd name="connsiteX5" fmla="*/ 320805 w 499960"/>
                <a:gd name="connsiteY5" fmla="*/ 152595 h 472681"/>
                <a:gd name="connsiteX6" fmla="*/ 430237 w 499960"/>
                <a:gd name="connsiteY6" fmla="*/ 172521 h 472681"/>
                <a:gd name="connsiteX7" fmla="*/ 400912 w 499960"/>
                <a:gd name="connsiteY7" fmla="*/ 117312 h 472681"/>
                <a:gd name="connsiteX8" fmla="*/ 384027 w 499960"/>
                <a:gd name="connsiteY8" fmla="*/ 162875 h 472681"/>
                <a:gd name="connsiteX9" fmla="*/ 381869 w 499960"/>
                <a:gd name="connsiteY9" fmla="*/ 83171 h 472681"/>
                <a:gd name="connsiteX10" fmla="*/ 492697 w 499960"/>
                <a:gd name="connsiteY10" fmla="*/ 226715 h 472681"/>
                <a:gd name="connsiteX11" fmla="*/ 364477 w 499960"/>
                <a:gd name="connsiteY11" fmla="*/ 381047 h 472681"/>
                <a:gd name="connsiteX12" fmla="*/ 418939 w 499960"/>
                <a:gd name="connsiteY12" fmla="*/ 472681 h 472681"/>
                <a:gd name="connsiteX13" fmla="*/ 336928 w 499960"/>
                <a:gd name="connsiteY13" fmla="*/ 253621 h 472681"/>
                <a:gd name="connsiteX14" fmla="*/ 386566 w 499960"/>
                <a:gd name="connsiteY14" fmla="*/ 265044 h 472681"/>
                <a:gd name="connsiteX15" fmla="*/ 349369 w 499960"/>
                <a:gd name="connsiteY15" fmla="*/ 299185 h 472681"/>
                <a:gd name="connsiteX16" fmla="*/ 399388 w 499960"/>
                <a:gd name="connsiteY16" fmla="*/ 292077 h 472681"/>
                <a:gd name="connsiteX17" fmla="*/ 347592 w 499960"/>
                <a:gd name="connsiteY17" fmla="*/ 215546 h 472681"/>
                <a:gd name="connsiteX18" fmla="*/ 256949 w 499960"/>
                <a:gd name="connsiteY18" fmla="*/ 295377 h 472681"/>
                <a:gd name="connsiteX19" fmla="*/ 309761 w 499960"/>
                <a:gd name="connsiteY19" fmla="*/ 175059 h 472681"/>
                <a:gd name="connsiteX20" fmla="*/ 229020 w 499960"/>
                <a:gd name="connsiteY20" fmla="*/ 277482 h 472681"/>
                <a:gd name="connsiteX21" fmla="*/ 253648 w 499960"/>
                <a:gd name="connsiteY21" fmla="*/ 164906 h 472681"/>
                <a:gd name="connsiteX22" fmla="*/ 190300 w 499960"/>
                <a:gd name="connsiteY22" fmla="*/ 134827 h 472681"/>
                <a:gd name="connsiteX23" fmla="*/ 166687 w 499960"/>
                <a:gd name="connsiteY23" fmla="*/ 191432 h 472681"/>
                <a:gd name="connsiteX24" fmla="*/ 191442 w 499960"/>
                <a:gd name="connsiteY24" fmla="*/ 188513 h 472681"/>
                <a:gd name="connsiteX25" fmla="*/ 184714 w 499960"/>
                <a:gd name="connsiteY25" fmla="*/ 141299 h 472681"/>
                <a:gd name="connsiteX26" fmla="*/ 227623 w 499960"/>
                <a:gd name="connsiteY26" fmla="*/ 188005 h 472681"/>
                <a:gd name="connsiteX27" fmla="*/ 0 w 499960"/>
                <a:gd name="connsiteY27" fmla="*/ 227349 h 472681"/>
                <a:gd name="connsiteX28" fmla="*/ 106258 w 499960"/>
                <a:gd name="connsiteY28" fmla="*/ 227857 h 472681"/>
                <a:gd name="connsiteX29" fmla="*/ 180398 w 499960"/>
                <a:gd name="connsiteY29" fmla="*/ 31389 h 472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9960" h="472681">
                  <a:moveTo>
                    <a:pt x="180398" y="31389"/>
                  </a:moveTo>
                  <a:cubicBezTo>
                    <a:pt x="229147" y="-20521"/>
                    <a:pt x="350639" y="-9606"/>
                    <a:pt x="352416" y="75810"/>
                  </a:cubicBezTo>
                  <a:cubicBezTo>
                    <a:pt x="354828" y="115408"/>
                    <a:pt x="307602" y="121500"/>
                    <a:pt x="280816" y="105001"/>
                  </a:cubicBezTo>
                  <a:cubicBezTo>
                    <a:pt x="291480" y="89771"/>
                    <a:pt x="302271" y="74541"/>
                    <a:pt x="312934" y="59311"/>
                  </a:cubicBezTo>
                  <a:cubicBezTo>
                    <a:pt x="290718" y="53726"/>
                    <a:pt x="249967" y="40908"/>
                    <a:pt x="248189" y="76444"/>
                  </a:cubicBezTo>
                  <a:cubicBezTo>
                    <a:pt x="240191" y="121881"/>
                    <a:pt x="282339" y="146376"/>
                    <a:pt x="320805" y="152595"/>
                  </a:cubicBezTo>
                  <a:cubicBezTo>
                    <a:pt x="345561" y="185467"/>
                    <a:pt x="398119" y="208439"/>
                    <a:pt x="430237" y="172521"/>
                  </a:cubicBezTo>
                  <a:cubicBezTo>
                    <a:pt x="450042" y="148153"/>
                    <a:pt x="424398" y="123277"/>
                    <a:pt x="400912" y="117312"/>
                  </a:cubicBezTo>
                  <a:cubicBezTo>
                    <a:pt x="396722" y="128734"/>
                    <a:pt x="388216" y="151453"/>
                    <a:pt x="384027" y="162875"/>
                  </a:cubicBezTo>
                  <a:cubicBezTo>
                    <a:pt x="347338" y="148914"/>
                    <a:pt x="340991" y="95990"/>
                    <a:pt x="381869" y="83171"/>
                  </a:cubicBezTo>
                  <a:cubicBezTo>
                    <a:pt x="461086" y="52838"/>
                    <a:pt x="521388" y="160210"/>
                    <a:pt x="492697" y="226715"/>
                  </a:cubicBezTo>
                  <a:cubicBezTo>
                    <a:pt x="462102" y="287508"/>
                    <a:pt x="391517" y="317715"/>
                    <a:pt x="364477" y="381047"/>
                  </a:cubicBezTo>
                  <a:cubicBezTo>
                    <a:pt x="363080" y="419249"/>
                    <a:pt x="400150" y="443363"/>
                    <a:pt x="418939" y="472681"/>
                  </a:cubicBezTo>
                  <a:cubicBezTo>
                    <a:pt x="331088" y="451740"/>
                    <a:pt x="265962" y="325076"/>
                    <a:pt x="336928" y="253621"/>
                  </a:cubicBezTo>
                  <a:cubicBezTo>
                    <a:pt x="350131" y="234838"/>
                    <a:pt x="393168" y="234584"/>
                    <a:pt x="386566" y="265044"/>
                  </a:cubicBezTo>
                  <a:cubicBezTo>
                    <a:pt x="377553" y="279513"/>
                    <a:pt x="365111" y="290808"/>
                    <a:pt x="349369" y="299185"/>
                  </a:cubicBezTo>
                  <a:cubicBezTo>
                    <a:pt x="366127" y="297281"/>
                    <a:pt x="382757" y="294870"/>
                    <a:pt x="399388" y="292077"/>
                  </a:cubicBezTo>
                  <a:cubicBezTo>
                    <a:pt x="401800" y="257810"/>
                    <a:pt x="396214" y="203362"/>
                    <a:pt x="347592" y="215546"/>
                  </a:cubicBezTo>
                  <a:cubicBezTo>
                    <a:pt x="315093" y="239660"/>
                    <a:pt x="293765" y="276594"/>
                    <a:pt x="256949" y="295377"/>
                  </a:cubicBezTo>
                  <a:cubicBezTo>
                    <a:pt x="270152" y="253368"/>
                    <a:pt x="295161" y="216435"/>
                    <a:pt x="309761" y="175059"/>
                  </a:cubicBezTo>
                  <a:cubicBezTo>
                    <a:pt x="277515" y="205139"/>
                    <a:pt x="263043" y="249052"/>
                    <a:pt x="229020" y="277482"/>
                  </a:cubicBezTo>
                  <a:cubicBezTo>
                    <a:pt x="233209" y="239026"/>
                    <a:pt x="247174" y="202727"/>
                    <a:pt x="253648" y="164906"/>
                  </a:cubicBezTo>
                  <a:cubicBezTo>
                    <a:pt x="251363" y="136857"/>
                    <a:pt x="214166" y="118962"/>
                    <a:pt x="190300" y="134827"/>
                  </a:cubicBezTo>
                  <a:cubicBezTo>
                    <a:pt x="167068" y="143203"/>
                    <a:pt x="173542" y="172648"/>
                    <a:pt x="166687" y="191432"/>
                  </a:cubicBezTo>
                  <a:cubicBezTo>
                    <a:pt x="172907" y="190797"/>
                    <a:pt x="185349" y="189274"/>
                    <a:pt x="191442" y="188513"/>
                  </a:cubicBezTo>
                  <a:cubicBezTo>
                    <a:pt x="189792" y="176709"/>
                    <a:pt x="186364" y="153103"/>
                    <a:pt x="184714" y="141299"/>
                  </a:cubicBezTo>
                  <a:cubicBezTo>
                    <a:pt x="210104" y="143584"/>
                    <a:pt x="237145" y="158560"/>
                    <a:pt x="227623" y="188005"/>
                  </a:cubicBezTo>
                  <a:cubicBezTo>
                    <a:pt x="202995" y="284970"/>
                    <a:pt x="60683" y="295885"/>
                    <a:pt x="0" y="227349"/>
                  </a:cubicBezTo>
                  <a:cubicBezTo>
                    <a:pt x="34404" y="228619"/>
                    <a:pt x="74901" y="248672"/>
                    <a:pt x="106258" y="227857"/>
                  </a:cubicBezTo>
                  <a:cubicBezTo>
                    <a:pt x="147390" y="169475"/>
                    <a:pt x="132029" y="86217"/>
                    <a:pt x="180398" y="3138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任意多边形: 形状 94"/>
            <p:cNvSpPr/>
            <p:nvPr/>
          </p:nvSpPr>
          <p:spPr>
            <a:xfrm>
              <a:off x="8744" y="5676"/>
              <a:ext cx="244" cy="256"/>
            </a:xfrm>
            <a:custGeom>
              <a:avLst/>
              <a:gdLst>
                <a:gd name="connsiteX0" fmla="*/ 120096 w 155007"/>
                <a:gd name="connsiteY0" fmla="*/ 0 h 162708"/>
                <a:gd name="connsiteX1" fmla="*/ 155007 w 155007"/>
                <a:gd name="connsiteY1" fmla="*/ 71709 h 162708"/>
                <a:gd name="connsiteX2" fmla="*/ 124920 w 155007"/>
                <a:gd name="connsiteY2" fmla="*/ 64728 h 162708"/>
                <a:gd name="connsiteX3" fmla="*/ 57509 w 155007"/>
                <a:gd name="connsiteY3" fmla="*/ 137706 h 162708"/>
                <a:gd name="connsiteX4" fmla="*/ 104989 w 155007"/>
                <a:gd name="connsiteY4" fmla="*/ 105469 h 162708"/>
                <a:gd name="connsiteX5" fmla="*/ 73885 w 155007"/>
                <a:gd name="connsiteY5" fmla="*/ 158520 h 162708"/>
                <a:gd name="connsiteX6" fmla="*/ 39228 w 155007"/>
                <a:gd name="connsiteY6" fmla="*/ 144305 h 162708"/>
                <a:gd name="connsiteX7" fmla="*/ 16631 w 155007"/>
                <a:gd name="connsiteY7" fmla="*/ 162708 h 162708"/>
                <a:gd name="connsiteX8" fmla="*/ 0 w 155007"/>
                <a:gd name="connsiteY8" fmla="*/ 117145 h 162708"/>
                <a:gd name="connsiteX9" fmla="*/ 81757 w 155007"/>
                <a:gd name="connsiteY9" fmla="*/ 70059 h 162708"/>
                <a:gd name="connsiteX10" fmla="*/ 52685 w 155007"/>
                <a:gd name="connsiteY10" fmla="*/ 49117 h 162708"/>
                <a:gd name="connsiteX11" fmla="*/ 120096 w 155007"/>
                <a:gd name="connsiteY11" fmla="*/ 0 h 162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007" h="162708">
                  <a:moveTo>
                    <a:pt x="120096" y="0"/>
                  </a:moveTo>
                  <a:cubicBezTo>
                    <a:pt x="142058" y="17895"/>
                    <a:pt x="151072" y="44294"/>
                    <a:pt x="155007" y="71709"/>
                  </a:cubicBezTo>
                  <a:cubicBezTo>
                    <a:pt x="147517" y="69932"/>
                    <a:pt x="132410" y="66505"/>
                    <a:pt x="124920" y="64728"/>
                  </a:cubicBezTo>
                  <a:cubicBezTo>
                    <a:pt x="98768" y="84654"/>
                    <a:pt x="39736" y="93919"/>
                    <a:pt x="57509" y="137706"/>
                  </a:cubicBezTo>
                  <a:cubicBezTo>
                    <a:pt x="73251" y="126918"/>
                    <a:pt x="88993" y="116003"/>
                    <a:pt x="104989" y="105469"/>
                  </a:cubicBezTo>
                  <a:cubicBezTo>
                    <a:pt x="97118" y="124125"/>
                    <a:pt x="95213" y="149382"/>
                    <a:pt x="73885" y="158520"/>
                  </a:cubicBezTo>
                  <a:cubicBezTo>
                    <a:pt x="62079" y="154205"/>
                    <a:pt x="50526" y="149509"/>
                    <a:pt x="39228" y="144305"/>
                  </a:cubicBezTo>
                  <a:cubicBezTo>
                    <a:pt x="33515" y="148874"/>
                    <a:pt x="22216" y="158012"/>
                    <a:pt x="16631" y="162708"/>
                  </a:cubicBezTo>
                  <a:cubicBezTo>
                    <a:pt x="8760" y="148113"/>
                    <a:pt x="3301" y="132883"/>
                    <a:pt x="0" y="117145"/>
                  </a:cubicBezTo>
                  <a:cubicBezTo>
                    <a:pt x="27802" y="102423"/>
                    <a:pt x="55351" y="87192"/>
                    <a:pt x="81757" y="70059"/>
                  </a:cubicBezTo>
                  <a:cubicBezTo>
                    <a:pt x="72362" y="62570"/>
                    <a:pt x="62206" y="56098"/>
                    <a:pt x="52685" y="49117"/>
                  </a:cubicBezTo>
                  <a:cubicBezTo>
                    <a:pt x="82645" y="44421"/>
                    <a:pt x="102449" y="22338"/>
                    <a:pt x="120096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任意多边形: 形状 96"/>
            <p:cNvSpPr/>
            <p:nvPr/>
          </p:nvSpPr>
          <p:spPr>
            <a:xfrm>
              <a:off x="8669" y="5705"/>
              <a:ext cx="170" cy="179"/>
            </a:xfrm>
            <a:custGeom>
              <a:avLst/>
              <a:gdLst>
                <a:gd name="connsiteX0" fmla="*/ 45829 w 107908"/>
                <a:gd name="connsiteY0" fmla="*/ 539 h 113495"/>
                <a:gd name="connsiteX1" fmla="*/ 107908 w 107908"/>
                <a:gd name="connsiteY1" fmla="*/ 10058 h 113495"/>
                <a:gd name="connsiteX2" fmla="*/ 62333 w 107908"/>
                <a:gd name="connsiteY2" fmla="*/ 20846 h 113495"/>
                <a:gd name="connsiteX3" fmla="*/ 77313 w 107908"/>
                <a:gd name="connsiteY3" fmla="*/ 65140 h 113495"/>
                <a:gd name="connsiteX4" fmla="*/ 55224 w 107908"/>
                <a:gd name="connsiteY4" fmla="*/ 77070 h 113495"/>
                <a:gd name="connsiteX5" fmla="*/ 0 w 107908"/>
                <a:gd name="connsiteY5" fmla="*/ 113496 h 113495"/>
                <a:gd name="connsiteX6" fmla="*/ 29960 w 107908"/>
                <a:gd name="connsiteY6" fmla="*/ 74659 h 113495"/>
                <a:gd name="connsiteX7" fmla="*/ 22470 w 107908"/>
                <a:gd name="connsiteY7" fmla="*/ 54860 h 113495"/>
                <a:gd name="connsiteX8" fmla="*/ 45829 w 107908"/>
                <a:gd name="connsiteY8" fmla="*/ 539 h 113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08" h="113495">
                  <a:moveTo>
                    <a:pt x="45829" y="539"/>
                  </a:moveTo>
                  <a:cubicBezTo>
                    <a:pt x="67030" y="-984"/>
                    <a:pt x="88485" y="285"/>
                    <a:pt x="107908" y="10058"/>
                  </a:cubicBezTo>
                  <a:cubicBezTo>
                    <a:pt x="96483" y="12723"/>
                    <a:pt x="73759" y="18180"/>
                    <a:pt x="62333" y="20846"/>
                  </a:cubicBezTo>
                  <a:cubicBezTo>
                    <a:pt x="67284" y="35568"/>
                    <a:pt x="73378" y="50037"/>
                    <a:pt x="77313" y="65140"/>
                  </a:cubicBezTo>
                  <a:cubicBezTo>
                    <a:pt x="71854" y="68186"/>
                    <a:pt x="60683" y="74151"/>
                    <a:pt x="55224" y="77070"/>
                  </a:cubicBezTo>
                  <a:cubicBezTo>
                    <a:pt x="40624" y="95220"/>
                    <a:pt x="22343" y="107277"/>
                    <a:pt x="0" y="113496"/>
                  </a:cubicBezTo>
                  <a:cubicBezTo>
                    <a:pt x="7490" y="103723"/>
                    <a:pt x="22470" y="84305"/>
                    <a:pt x="29960" y="74659"/>
                  </a:cubicBezTo>
                  <a:cubicBezTo>
                    <a:pt x="27548" y="67932"/>
                    <a:pt x="25009" y="61333"/>
                    <a:pt x="22470" y="54860"/>
                  </a:cubicBezTo>
                  <a:cubicBezTo>
                    <a:pt x="36816" y="40010"/>
                    <a:pt x="41767" y="20084"/>
                    <a:pt x="45829" y="53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任意多边形: 形状 99"/>
            <p:cNvSpPr/>
            <p:nvPr/>
          </p:nvSpPr>
          <p:spPr>
            <a:xfrm>
              <a:off x="8145" y="5835"/>
              <a:ext cx="370" cy="251"/>
            </a:xfrm>
            <a:custGeom>
              <a:avLst/>
              <a:gdLst>
                <a:gd name="connsiteX0" fmla="*/ 62302 w 235209"/>
                <a:gd name="connsiteY0" fmla="*/ 22909 h 159599"/>
                <a:gd name="connsiteX1" fmla="*/ 123238 w 235209"/>
                <a:gd name="connsiteY1" fmla="*/ 10979 h 159599"/>
                <a:gd name="connsiteX2" fmla="*/ 235209 w 235209"/>
                <a:gd name="connsiteY2" fmla="*/ 89922 h 159599"/>
                <a:gd name="connsiteX3" fmla="*/ 109020 w 235209"/>
                <a:gd name="connsiteY3" fmla="*/ 158838 h 159599"/>
                <a:gd name="connsiteX4" fmla="*/ 96 w 235209"/>
                <a:gd name="connsiteY4" fmla="*/ 76722 h 159599"/>
                <a:gd name="connsiteX5" fmla="*/ 64714 w 235209"/>
                <a:gd name="connsiteY5" fmla="*/ 60350 h 159599"/>
                <a:gd name="connsiteX6" fmla="*/ 49607 w 235209"/>
                <a:gd name="connsiteY6" fmla="*/ 83576 h 159599"/>
                <a:gd name="connsiteX7" fmla="*/ 169956 w 235209"/>
                <a:gd name="connsiteY7" fmla="*/ 100202 h 159599"/>
                <a:gd name="connsiteX8" fmla="*/ 62302 w 235209"/>
                <a:gd name="connsiteY8" fmla="*/ 22909 h 15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09" h="159599">
                  <a:moveTo>
                    <a:pt x="62302" y="22909"/>
                  </a:moveTo>
                  <a:cubicBezTo>
                    <a:pt x="75124" y="4125"/>
                    <a:pt x="106227" y="-11231"/>
                    <a:pt x="123238" y="10979"/>
                  </a:cubicBezTo>
                  <a:cubicBezTo>
                    <a:pt x="156626" y="42708"/>
                    <a:pt x="192427" y="71900"/>
                    <a:pt x="235209" y="89922"/>
                  </a:cubicBezTo>
                  <a:cubicBezTo>
                    <a:pt x="194331" y="114671"/>
                    <a:pt x="155230" y="144496"/>
                    <a:pt x="109020" y="158838"/>
                  </a:cubicBezTo>
                  <a:cubicBezTo>
                    <a:pt x="60397" y="165565"/>
                    <a:pt x="4285" y="126855"/>
                    <a:pt x="96" y="76722"/>
                  </a:cubicBezTo>
                  <a:cubicBezTo>
                    <a:pt x="-2570" y="40043"/>
                    <a:pt x="51257" y="21513"/>
                    <a:pt x="64714" y="60350"/>
                  </a:cubicBezTo>
                  <a:cubicBezTo>
                    <a:pt x="60905" y="66188"/>
                    <a:pt x="53415" y="77738"/>
                    <a:pt x="49607" y="83576"/>
                  </a:cubicBezTo>
                  <a:cubicBezTo>
                    <a:pt x="92770" y="80149"/>
                    <a:pt x="126412" y="124443"/>
                    <a:pt x="169956" y="100202"/>
                  </a:cubicBezTo>
                  <a:cubicBezTo>
                    <a:pt x="121461" y="104517"/>
                    <a:pt x="74489" y="68853"/>
                    <a:pt x="62302" y="22909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任意多边形: 形状 100"/>
            <p:cNvSpPr/>
            <p:nvPr/>
          </p:nvSpPr>
          <p:spPr>
            <a:xfrm>
              <a:off x="8513" y="5819"/>
              <a:ext cx="117" cy="141"/>
            </a:xfrm>
            <a:custGeom>
              <a:avLst/>
              <a:gdLst>
                <a:gd name="connsiteX0" fmla="*/ 0 w 74266"/>
                <a:gd name="connsiteY0" fmla="*/ 9900 h 89603"/>
                <a:gd name="connsiteX1" fmla="*/ 53192 w 74266"/>
                <a:gd name="connsiteY1" fmla="*/ 0 h 89603"/>
                <a:gd name="connsiteX2" fmla="*/ 30341 w 74266"/>
                <a:gd name="connsiteY2" fmla="*/ 37060 h 89603"/>
                <a:gd name="connsiteX3" fmla="*/ 74266 w 74266"/>
                <a:gd name="connsiteY3" fmla="*/ 57748 h 89603"/>
                <a:gd name="connsiteX4" fmla="*/ 22470 w 74266"/>
                <a:gd name="connsiteY4" fmla="*/ 89604 h 89603"/>
                <a:gd name="connsiteX5" fmla="*/ 0 w 74266"/>
                <a:gd name="connsiteY5" fmla="*/ 9900 h 8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266" h="89603">
                  <a:moveTo>
                    <a:pt x="0" y="9900"/>
                  </a:moveTo>
                  <a:cubicBezTo>
                    <a:pt x="13330" y="7361"/>
                    <a:pt x="39990" y="2411"/>
                    <a:pt x="53192" y="0"/>
                  </a:cubicBezTo>
                  <a:cubicBezTo>
                    <a:pt x="47480" y="9265"/>
                    <a:pt x="36054" y="27795"/>
                    <a:pt x="30341" y="37060"/>
                  </a:cubicBezTo>
                  <a:cubicBezTo>
                    <a:pt x="44687" y="44421"/>
                    <a:pt x="59286" y="51402"/>
                    <a:pt x="74266" y="57748"/>
                  </a:cubicBezTo>
                  <a:cubicBezTo>
                    <a:pt x="61317" y="65616"/>
                    <a:pt x="35419" y="81608"/>
                    <a:pt x="22470" y="89604"/>
                  </a:cubicBezTo>
                  <a:cubicBezTo>
                    <a:pt x="11806" y="63966"/>
                    <a:pt x="4062" y="37314"/>
                    <a:pt x="0" y="990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任意多边形: 形状 101"/>
            <p:cNvSpPr/>
            <p:nvPr/>
          </p:nvSpPr>
          <p:spPr>
            <a:xfrm>
              <a:off x="10697" y="5829"/>
              <a:ext cx="364" cy="247"/>
            </a:xfrm>
            <a:custGeom>
              <a:avLst/>
              <a:gdLst>
                <a:gd name="connsiteX0" fmla="*/ 109178 w 231389"/>
                <a:gd name="connsiteY0" fmla="*/ 10172 h 157142"/>
                <a:gd name="connsiteX1" fmla="*/ 170115 w 231389"/>
                <a:gd name="connsiteY1" fmla="*/ 15122 h 157142"/>
                <a:gd name="connsiteX2" fmla="*/ 64237 w 231389"/>
                <a:gd name="connsiteY2" fmla="*/ 102188 h 157142"/>
                <a:gd name="connsiteX3" fmla="*/ 117176 w 231389"/>
                <a:gd name="connsiteY3" fmla="*/ 111072 h 157142"/>
                <a:gd name="connsiteX4" fmla="*/ 153357 w 231389"/>
                <a:gd name="connsiteY4" fmla="*/ 77439 h 157142"/>
                <a:gd name="connsiteX5" fmla="*/ 188903 w 231389"/>
                <a:gd name="connsiteY5" fmla="*/ 86830 h 157142"/>
                <a:gd name="connsiteX6" fmla="*/ 165671 w 231389"/>
                <a:gd name="connsiteY6" fmla="*/ 50024 h 157142"/>
                <a:gd name="connsiteX7" fmla="*/ 229401 w 231389"/>
                <a:gd name="connsiteY7" fmla="*/ 54340 h 157142"/>
                <a:gd name="connsiteX8" fmla="*/ 140408 w 231389"/>
                <a:gd name="connsiteY8" fmla="*/ 157143 h 157142"/>
                <a:gd name="connsiteX9" fmla="*/ 0 w 231389"/>
                <a:gd name="connsiteY9" fmla="*/ 89877 h 157142"/>
                <a:gd name="connsiteX10" fmla="*/ 109178 w 231389"/>
                <a:gd name="connsiteY10" fmla="*/ 10172 h 15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389" h="157142">
                  <a:moveTo>
                    <a:pt x="109178" y="10172"/>
                  </a:moveTo>
                  <a:cubicBezTo>
                    <a:pt x="126063" y="-8992"/>
                    <a:pt x="153103" y="2557"/>
                    <a:pt x="170115" y="15122"/>
                  </a:cubicBezTo>
                  <a:cubicBezTo>
                    <a:pt x="160720" y="65382"/>
                    <a:pt x="111844" y="95334"/>
                    <a:pt x="64237" y="102188"/>
                  </a:cubicBezTo>
                  <a:cubicBezTo>
                    <a:pt x="81883" y="105107"/>
                    <a:pt x="99530" y="108026"/>
                    <a:pt x="117176" y="111072"/>
                  </a:cubicBezTo>
                  <a:cubicBezTo>
                    <a:pt x="129236" y="99776"/>
                    <a:pt x="141296" y="88607"/>
                    <a:pt x="153357" y="77439"/>
                  </a:cubicBezTo>
                  <a:cubicBezTo>
                    <a:pt x="165163" y="80485"/>
                    <a:pt x="176970" y="83658"/>
                    <a:pt x="188903" y="86830"/>
                  </a:cubicBezTo>
                  <a:cubicBezTo>
                    <a:pt x="181159" y="74519"/>
                    <a:pt x="173415" y="62209"/>
                    <a:pt x="165671" y="50024"/>
                  </a:cubicBezTo>
                  <a:cubicBezTo>
                    <a:pt x="186745" y="42029"/>
                    <a:pt x="213532" y="30860"/>
                    <a:pt x="229401" y="54340"/>
                  </a:cubicBezTo>
                  <a:cubicBezTo>
                    <a:pt x="242604" y="106503"/>
                    <a:pt x="187507" y="150797"/>
                    <a:pt x="140408" y="157143"/>
                  </a:cubicBezTo>
                  <a:cubicBezTo>
                    <a:pt x="87977" y="150289"/>
                    <a:pt x="46464" y="112214"/>
                    <a:pt x="0" y="89877"/>
                  </a:cubicBezTo>
                  <a:cubicBezTo>
                    <a:pt x="42275" y="71981"/>
                    <a:pt x="76551" y="41648"/>
                    <a:pt x="109178" y="1017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任意多边形: 形状 102"/>
            <p:cNvSpPr/>
            <p:nvPr/>
          </p:nvSpPr>
          <p:spPr>
            <a:xfrm>
              <a:off x="8370" y="5920"/>
              <a:ext cx="1233" cy="1109"/>
            </a:xfrm>
            <a:custGeom>
              <a:avLst/>
              <a:gdLst>
                <a:gd name="connsiteX0" fmla="*/ 129833 w 782674"/>
                <a:gd name="connsiteY0" fmla="*/ 24368 h 704011"/>
                <a:gd name="connsiteX1" fmla="*/ 166014 w 782674"/>
                <a:gd name="connsiteY1" fmla="*/ 0 h 704011"/>
                <a:gd name="connsiteX2" fmla="*/ 166903 w 782674"/>
                <a:gd name="connsiteY2" fmla="*/ 60667 h 704011"/>
                <a:gd name="connsiteX3" fmla="*/ 206766 w 782674"/>
                <a:gd name="connsiteY3" fmla="*/ 34902 h 704011"/>
                <a:gd name="connsiteX4" fmla="*/ 195340 w 782674"/>
                <a:gd name="connsiteY4" fmla="*/ 73993 h 704011"/>
                <a:gd name="connsiteX5" fmla="*/ 259450 w 782674"/>
                <a:gd name="connsiteY5" fmla="*/ 61174 h 704011"/>
                <a:gd name="connsiteX6" fmla="*/ 231775 w 782674"/>
                <a:gd name="connsiteY6" fmla="*/ 136563 h 704011"/>
                <a:gd name="connsiteX7" fmla="*/ 288649 w 782674"/>
                <a:gd name="connsiteY7" fmla="*/ 138086 h 704011"/>
                <a:gd name="connsiteX8" fmla="*/ 286618 w 782674"/>
                <a:gd name="connsiteY8" fmla="*/ 93538 h 704011"/>
                <a:gd name="connsiteX9" fmla="*/ 328639 w 782674"/>
                <a:gd name="connsiteY9" fmla="*/ 92650 h 704011"/>
                <a:gd name="connsiteX10" fmla="*/ 322291 w 782674"/>
                <a:gd name="connsiteY10" fmla="*/ 149001 h 704011"/>
                <a:gd name="connsiteX11" fmla="*/ 344888 w 782674"/>
                <a:gd name="connsiteY11" fmla="*/ 129456 h 704011"/>
                <a:gd name="connsiteX12" fmla="*/ 451654 w 782674"/>
                <a:gd name="connsiteY12" fmla="*/ 140498 h 704011"/>
                <a:gd name="connsiteX13" fmla="*/ 353140 w 782674"/>
                <a:gd name="connsiteY13" fmla="*/ 207002 h 704011"/>
                <a:gd name="connsiteX14" fmla="*/ 400874 w 782674"/>
                <a:gd name="connsiteY14" fmla="*/ 215887 h 704011"/>
                <a:gd name="connsiteX15" fmla="*/ 378022 w 782674"/>
                <a:gd name="connsiteY15" fmla="*/ 264369 h 704011"/>
                <a:gd name="connsiteX16" fmla="*/ 325592 w 782674"/>
                <a:gd name="connsiteY16" fmla="*/ 284042 h 704011"/>
                <a:gd name="connsiteX17" fmla="*/ 366597 w 782674"/>
                <a:gd name="connsiteY17" fmla="*/ 313740 h 704011"/>
                <a:gd name="connsiteX18" fmla="*/ 315309 w 782674"/>
                <a:gd name="connsiteY18" fmla="*/ 376057 h 704011"/>
                <a:gd name="connsiteX19" fmla="*/ 331178 w 782674"/>
                <a:gd name="connsiteY19" fmla="*/ 336839 h 704011"/>
                <a:gd name="connsiteX20" fmla="*/ 315436 w 782674"/>
                <a:gd name="connsiteY20" fmla="*/ 328843 h 704011"/>
                <a:gd name="connsiteX21" fmla="*/ 296266 w 782674"/>
                <a:gd name="connsiteY21" fmla="*/ 404359 h 704011"/>
                <a:gd name="connsiteX22" fmla="*/ 344507 w 782674"/>
                <a:gd name="connsiteY22" fmla="*/ 407024 h 704011"/>
                <a:gd name="connsiteX23" fmla="*/ 374341 w 782674"/>
                <a:gd name="connsiteY23" fmla="*/ 454111 h 704011"/>
                <a:gd name="connsiteX24" fmla="*/ 424741 w 782674"/>
                <a:gd name="connsiteY24" fmla="*/ 385576 h 704011"/>
                <a:gd name="connsiteX25" fmla="*/ 387290 w 782674"/>
                <a:gd name="connsiteY25" fmla="*/ 416670 h 704011"/>
                <a:gd name="connsiteX26" fmla="*/ 419789 w 782674"/>
                <a:gd name="connsiteY26" fmla="*/ 338362 h 704011"/>
                <a:gd name="connsiteX27" fmla="*/ 458890 w 782674"/>
                <a:gd name="connsiteY27" fmla="*/ 366665 h 704011"/>
                <a:gd name="connsiteX28" fmla="*/ 475267 w 782674"/>
                <a:gd name="connsiteY28" fmla="*/ 264115 h 704011"/>
                <a:gd name="connsiteX29" fmla="*/ 518684 w 782674"/>
                <a:gd name="connsiteY29" fmla="*/ 299652 h 704011"/>
                <a:gd name="connsiteX30" fmla="*/ 520589 w 782674"/>
                <a:gd name="connsiteY30" fmla="*/ 182380 h 704011"/>
                <a:gd name="connsiteX31" fmla="*/ 580129 w 782674"/>
                <a:gd name="connsiteY31" fmla="*/ 264877 h 704011"/>
                <a:gd name="connsiteX32" fmla="*/ 579494 w 782674"/>
                <a:gd name="connsiteY32" fmla="*/ 297875 h 704011"/>
                <a:gd name="connsiteX33" fmla="*/ 617579 w 782674"/>
                <a:gd name="connsiteY33" fmla="*/ 263989 h 704011"/>
                <a:gd name="connsiteX34" fmla="*/ 645381 w 782674"/>
                <a:gd name="connsiteY34" fmla="*/ 301175 h 704011"/>
                <a:gd name="connsiteX35" fmla="*/ 601330 w 782674"/>
                <a:gd name="connsiteY35" fmla="*/ 324655 h 704011"/>
                <a:gd name="connsiteX36" fmla="*/ 645762 w 782674"/>
                <a:gd name="connsiteY36" fmla="*/ 359304 h 704011"/>
                <a:gd name="connsiteX37" fmla="*/ 685371 w 782674"/>
                <a:gd name="connsiteY37" fmla="*/ 313106 h 704011"/>
                <a:gd name="connsiteX38" fmla="*/ 706191 w 782674"/>
                <a:gd name="connsiteY38" fmla="*/ 376564 h 704011"/>
                <a:gd name="connsiteX39" fmla="*/ 726503 w 782674"/>
                <a:gd name="connsiteY39" fmla="*/ 359430 h 704011"/>
                <a:gd name="connsiteX40" fmla="*/ 762303 w 782674"/>
                <a:gd name="connsiteY40" fmla="*/ 387352 h 704011"/>
                <a:gd name="connsiteX41" fmla="*/ 763954 w 782674"/>
                <a:gd name="connsiteY41" fmla="*/ 287722 h 704011"/>
                <a:gd name="connsiteX42" fmla="*/ 728154 w 782674"/>
                <a:gd name="connsiteY42" fmla="*/ 295591 h 704011"/>
                <a:gd name="connsiteX43" fmla="*/ 738564 w 782674"/>
                <a:gd name="connsiteY43" fmla="*/ 263354 h 704011"/>
                <a:gd name="connsiteX44" fmla="*/ 699463 w 782674"/>
                <a:gd name="connsiteY44" fmla="*/ 245458 h 704011"/>
                <a:gd name="connsiteX45" fmla="*/ 737294 w 782674"/>
                <a:gd name="connsiteY45" fmla="*/ 193422 h 704011"/>
                <a:gd name="connsiteX46" fmla="*/ 728662 w 782674"/>
                <a:gd name="connsiteY46" fmla="*/ 243808 h 704011"/>
                <a:gd name="connsiteX47" fmla="*/ 757860 w 782674"/>
                <a:gd name="connsiteY47" fmla="*/ 236067 h 704011"/>
                <a:gd name="connsiteX48" fmla="*/ 746308 w 782674"/>
                <a:gd name="connsiteY48" fmla="*/ 124125 h 704011"/>
                <a:gd name="connsiteX49" fmla="*/ 782235 w 782674"/>
                <a:gd name="connsiteY49" fmla="*/ 110799 h 704011"/>
                <a:gd name="connsiteX50" fmla="*/ 778426 w 782674"/>
                <a:gd name="connsiteY50" fmla="*/ 429235 h 704011"/>
                <a:gd name="connsiteX51" fmla="*/ 696289 w 782674"/>
                <a:gd name="connsiteY51" fmla="*/ 381387 h 704011"/>
                <a:gd name="connsiteX52" fmla="*/ 554611 w 782674"/>
                <a:gd name="connsiteY52" fmla="*/ 548538 h 704011"/>
                <a:gd name="connsiteX53" fmla="*/ 559563 w 782674"/>
                <a:gd name="connsiteY53" fmla="*/ 581536 h 704011"/>
                <a:gd name="connsiteX54" fmla="*/ 501038 w 782674"/>
                <a:gd name="connsiteY54" fmla="*/ 651976 h 704011"/>
                <a:gd name="connsiteX55" fmla="*/ 389194 w 782674"/>
                <a:gd name="connsiteY55" fmla="*/ 477591 h 704011"/>
                <a:gd name="connsiteX56" fmla="*/ 385132 w 782674"/>
                <a:gd name="connsiteY56" fmla="*/ 540796 h 704011"/>
                <a:gd name="connsiteX57" fmla="*/ 511575 w 782674"/>
                <a:gd name="connsiteY57" fmla="*/ 660479 h 704011"/>
                <a:gd name="connsiteX58" fmla="*/ 585207 w 782674"/>
                <a:gd name="connsiteY58" fmla="*/ 602731 h 704011"/>
                <a:gd name="connsiteX59" fmla="*/ 524143 w 782674"/>
                <a:gd name="connsiteY59" fmla="*/ 704011 h 704011"/>
                <a:gd name="connsiteX60" fmla="*/ 431850 w 782674"/>
                <a:gd name="connsiteY60" fmla="*/ 647787 h 704011"/>
                <a:gd name="connsiteX61" fmla="*/ 303248 w 782674"/>
                <a:gd name="connsiteY61" fmla="*/ 483556 h 704011"/>
                <a:gd name="connsiteX62" fmla="*/ 67246 w 782674"/>
                <a:gd name="connsiteY62" fmla="*/ 441800 h 704011"/>
                <a:gd name="connsiteX63" fmla="*/ 2755 w 782674"/>
                <a:gd name="connsiteY63" fmla="*/ 363238 h 704011"/>
                <a:gd name="connsiteX64" fmla="*/ 68897 w 782674"/>
                <a:gd name="connsiteY64" fmla="*/ 292799 h 704011"/>
                <a:gd name="connsiteX65" fmla="*/ 43506 w 782674"/>
                <a:gd name="connsiteY65" fmla="*/ 377072 h 704011"/>
                <a:gd name="connsiteX66" fmla="*/ 132118 w 782674"/>
                <a:gd name="connsiteY66" fmla="*/ 424539 h 704011"/>
                <a:gd name="connsiteX67" fmla="*/ 253103 w 782674"/>
                <a:gd name="connsiteY67" fmla="*/ 425047 h 704011"/>
                <a:gd name="connsiteX68" fmla="*/ 66231 w 782674"/>
                <a:gd name="connsiteY68" fmla="*/ 387733 h 704011"/>
                <a:gd name="connsiteX69" fmla="*/ 123486 w 782674"/>
                <a:gd name="connsiteY69" fmla="*/ 293687 h 704011"/>
                <a:gd name="connsiteX70" fmla="*/ 188231 w 782674"/>
                <a:gd name="connsiteY70" fmla="*/ 91634 h 704011"/>
                <a:gd name="connsiteX71" fmla="*/ 129833 w 782674"/>
                <a:gd name="connsiteY71" fmla="*/ 24368 h 704011"/>
                <a:gd name="connsiteX72" fmla="*/ 189754 w 782674"/>
                <a:gd name="connsiteY72" fmla="*/ 180477 h 704011"/>
                <a:gd name="connsiteX73" fmla="*/ 163729 w 782674"/>
                <a:gd name="connsiteY73" fmla="*/ 345850 h 704011"/>
                <a:gd name="connsiteX74" fmla="*/ 234060 w 782674"/>
                <a:gd name="connsiteY74" fmla="*/ 327067 h 704011"/>
                <a:gd name="connsiteX75" fmla="*/ 228601 w 782674"/>
                <a:gd name="connsiteY75" fmla="*/ 236828 h 704011"/>
                <a:gd name="connsiteX76" fmla="*/ 205877 w 782674"/>
                <a:gd name="connsiteY76" fmla="*/ 283661 h 704011"/>
                <a:gd name="connsiteX77" fmla="*/ 250564 w 782674"/>
                <a:gd name="connsiteY77" fmla="*/ 282899 h 704011"/>
                <a:gd name="connsiteX78" fmla="*/ 160175 w 782674"/>
                <a:gd name="connsiteY78" fmla="*/ 294956 h 704011"/>
                <a:gd name="connsiteX79" fmla="*/ 207654 w 782674"/>
                <a:gd name="connsiteY79" fmla="*/ 176035 h 704011"/>
                <a:gd name="connsiteX80" fmla="*/ 320768 w 782674"/>
                <a:gd name="connsiteY80" fmla="*/ 193549 h 704011"/>
                <a:gd name="connsiteX81" fmla="*/ 313785 w 782674"/>
                <a:gd name="connsiteY81" fmla="*/ 237463 h 704011"/>
                <a:gd name="connsiteX82" fmla="*/ 331051 w 782674"/>
                <a:gd name="connsiteY82" fmla="*/ 192026 h 704011"/>
                <a:gd name="connsiteX83" fmla="*/ 189754 w 782674"/>
                <a:gd name="connsiteY83" fmla="*/ 180477 h 70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782674" h="704011">
                  <a:moveTo>
                    <a:pt x="129833" y="24368"/>
                  </a:moveTo>
                  <a:cubicBezTo>
                    <a:pt x="138847" y="18276"/>
                    <a:pt x="157001" y="6092"/>
                    <a:pt x="166014" y="0"/>
                  </a:cubicBezTo>
                  <a:cubicBezTo>
                    <a:pt x="166141" y="20180"/>
                    <a:pt x="166522" y="40360"/>
                    <a:pt x="166903" y="60667"/>
                  </a:cubicBezTo>
                  <a:cubicBezTo>
                    <a:pt x="180233" y="52036"/>
                    <a:pt x="193563" y="43406"/>
                    <a:pt x="206766" y="34902"/>
                  </a:cubicBezTo>
                  <a:cubicBezTo>
                    <a:pt x="202957" y="47848"/>
                    <a:pt x="199148" y="60920"/>
                    <a:pt x="195340" y="73993"/>
                  </a:cubicBezTo>
                  <a:cubicBezTo>
                    <a:pt x="216668" y="69424"/>
                    <a:pt x="237995" y="65236"/>
                    <a:pt x="259450" y="61174"/>
                  </a:cubicBezTo>
                  <a:cubicBezTo>
                    <a:pt x="250183" y="86304"/>
                    <a:pt x="240662" y="111307"/>
                    <a:pt x="231775" y="136563"/>
                  </a:cubicBezTo>
                  <a:cubicBezTo>
                    <a:pt x="250818" y="137071"/>
                    <a:pt x="269733" y="137579"/>
                    <a:pt x="288649" y="138086"/>
                  </a:cubicBezTo>
                  <a:cubicBezTo>
                    <a:pt x="288141" y="126918"/>
                    <a:pt x="287126" y="104707"/>
                    <a:pt x="286618" y="93538"/>
                  </a:cubicBezTo>
                  <a:cubicBezTo>
                    <a:pt x="297155" y="93284"/>
                    <a:pt x="318102" y="92904"/>
                    <a:pt x="328639" y="92650"/>
                  </a:cubicBezTo>
                  <a:cubicBezTo>
                    <a:pt x="326480" y="111434"/>
                    <a:pt x="324449" y="130217"/>
                    <a:pt x="322291" y="149001"/>
                  </a:cubicBezTo>
                  <a:cubicBezTo>
                    <a:pt x="328004" y="144051"/>
                    <a:pt x="339303" y="134279"/>
                    <a:pt x="344888" y="129456"/>
                  </a:cubicBezTo>
                  <a:cubicBezTo>
                    <a:pt x="380054" y="136817"/>
                    <a:pt x="415854" y="139990"/>
                    <a:pt x="451654" y="140498"/>
                  </a:cubicBezTo>
                  <a:cubicBezTo>
                    <a:pt x="432611" y="182507"/>
                    <a:pt x="386147" y="183142"/>
                    <a:pt x="353140" y="207002"/>
                  </a:cubicBezTo>
                  <a:cubicBezTo>
                    <a:pt x="365074" y="209287"/>
                    <a:pt x="388940" y="213729"/>
                    <a:pt x="400874" y="215887"/>
                  </a:cubicBezTo>
                  <a:cubicBezTo>
                    <a:pt x="393130" y="232005"/>
                    <a:pt x="385513" y="248124"/>
                    <a:pt x="378022" y="264369"/>
                  </a:cubicBezTo>
                  <a:cubicBezTo>
                    <a:pt x="360503" y="270842"/>
                    <a:pt x="342984" y="277442"/>
                    <a:pt x="325592" y="284042"/>
                  </a:cubicBezTo>
                  <a:cubicBezTo>
                    <a:pt x="339556" y="293433"/>
                    <a:pt x="353140" y="303333"/>
                    <a:pt x="366597" y="313740"/>
                  </a:cubicBezTo>
                  <a:cubicBezTo>
                    <a:pt x="362662" y="343566"/>
                    <a:pt x="343492" y="365903"/>
                    <a:pt x="315309" y="376057"/>
                  </a:cubicBezTo>
                  <a:cubicBezTo>
                    <a:pt x="319244" y="366284"/>
                    <a:pt x="327242" y="346612"/>
                    <a:pt x="331178" y="336839"/>
                  </a:cubicBezTo>
                  <a:cubicBezTo>
                    <a:pt x="327242" y="334809"/>
                    <a:pt x="319371" y="330874"/>
                    <a:pt x="315436" y="328843"/>
                  </a:cubicBezTo>
                  <a:cubicBezTo>
                    <a:pt x="308834" y="353973"/>
                    <a:pt x="302360" y="379103"/>
                    <a:pt x="296266" y="404359"/>
                  </a:cubicBezTo>
                  <a:cubicBezTo>
                    <a:pt x="312389" y="405248"/>
                    <a:pt x="328512" y="406136"/>
                    <a:pt x="344507" y="407024"/>
                  </a:cubicBezTo>
                  <a:cubicBezTo>
                    <a:pt x="354410" y="422762"/>
                    <a:pt x="364312" y="438373"/>
                    <a:pt x="374341" y="454111"/>
                  </a:cubicBezTo>
                  <a:cubicBezTo>
                    <a:pt x="393130" y="432789"/>
                    <a:pt x="410268" y="410071"/>
                    <a:pt x="424741" y="385576"/>
                  </a:cubicBezTo>
                  <a:cubicBezTo>
                    <a:pt x="412172" y="395729"/>
                    <a:pt x="399731" y="406136"/>
                    <a:pt x="387290" y="416670"/>
                  </a:cubicBezTo>
                  <a:cubicBezTo>
                    <a:pt x="380435" y="384687"/>
                    <a:pt x="396684" y="358923"/>
                    <a:pt x="419789" y="338362"/>
                  </a:cubicBezTo>
                  <a:cubicBezTo>
                    <a:pt x="432738" y="347881"/>
                    <a:pt x="445815" y="357273"/>
                    <a:pt x="458890" y="366665"/>
                  </a:cubicBezTo>
                  <a:cubicBezTo>
                    <a:pt x="451527" y="331001"/>
                    <a:pt x="451273" y="293941"/>
                    <a:pt x="475267" y="264115"/>
                  </a:cubicBezTo>
                  <a:cubicBezTo>
                    <a:pt x="489739" y="276046"/>
                    <a:pt x="504085" y="287849"/>
                    <a:pt x="518684" y="299652"/>
                  </a:cubicBezTo>
                  <a:cubicBezTo>
                    <a:pt x="508401" y="260562"/>
                    <a:pt x="493675" y="218425"/>
                    <a:pt x="520589" y="182380"/>
                  </a:cubicBezTo>
                  <a:cubicBezTo>
                    <a:pt x="536838" y="212333"/>
                    <a:pt x="555881" y="240763"/>
                    <a:pt x="580129" y="264877"/>
                  </a:cubicBezTo>
                  <a:cubicBezTo>
                    <a:pt x="580002" y="273127"/>
                    <a:pt x="579621" y="289626"/>
                    <a:pt x="579494" y="297875"/>
                  </a:cubicBezTo>
                  <a:cubicBezTo>
                    <a:pt x="592189" y="286580"/>
                    <a:pt x="604757" y="275157"/>
                    <a:pt x="617579" y="263989"/>
                  </a:cubicBezTo>
                  <a:cubicBezTo>
                    <a:pt x="626847" y="276300"/>
                    <a:pt x="636114" y="288737"/>
                    <a:pt x="645381" y="301175"/>
                  </a:cubicBezTo>
                  <a:cubicBezTo>
                    <a:pt x="630655" y="308917"/>
                    <a:pt x="615929" y="316786"/>
                    <a:pt x="601330" y="324655"/>
                  </a:cubicBezTo>
                  <a:cubicBezTo>
                    <a:pt x="615548" y="335443"/>
                    <a:pt x="622403" y="370472"/>
                    <a:pt x="645762" y="359304"/>
                  </a:cubicBezTo>
                  <a:cubicBezTo>
                    <a:pt x="659219" y="344200"/>
                    <a:pt x="669502" y="326178"/>
                    <a:pt x="685371" y="313106"/>
                  </a:cubicBezTo>
                  <a:cubicBezTo>
                    <a:pt x="694131" y="333666"/>
                    <a:pt x="700224" y="355115"/>
                    <a:pt x="706191" y="376564"/>
                  </a:cubicBezTo>
                  <a:cubicBezTo>
                    <a:pt x="711269" y="372249"/>
                    <a:pt x="721425" y="363746"/>
                    <a:pt x="726503" y="359430"/>
                  </a:cubicBezTo>
                  <a:cubicBezTo>
                    <a:pt x="723203" y="383672"/>
                    <a:pt x="738691" y="408548"/>
                    <a:pt x="762303" y="387352"/>
                  </a:cubicBezTo>
                  <a:cubicBezTo>
                    <a:pt x="767001" y="354227"/>
                    <a:pt x="764716" y="320848"/>
                    <a:pt x="763954" y="287722"/>
                  </a:cubicBezTo>
                  <a:cubicBezTo>
                    <a:pt x="752020" y="290260"/>
                    <a:pt x="740087" y="292926"/>
                    <a:pt x="728154" y="295591"/>
                  </a:cubicBezTo>
                  <a:cubicBezTo>
                    <a:pt x="731581" y="284803"/>
                    <a:pt x="735009" y="274142"/>
                    <a:pt x="738564" y="263354"/>
                  </a:cubicBezTo>
                  <a:cubicBezTo>
                    <a:pt x="725488" y="257389"/>
                    <a:pt x="712412" y="251424"/>
                    <a:pt x="699463" y="245458"/>
                  </a:cubicBezTo>
                  <a:cubicBezTo>
                    <a:pt x="708095" y="225405"/>
                    <a:pt x="719140" y="206368"/>
                    <a:pt x="737294" y="193422"/>
                  </a:cubicBezTo>
                  <a:cubicBezTo>
                    <a:pt x="734501" y="210175"/>
                    <a:pt x="731581" y="227055"/>
                    <a:pt x="728662" y="243808"/>
                  </a:cubicBezTo>
                  <a:cubicBezTo>
                    <a:pt x="735898" y="241905"/>
                    <a:pt x="750497" y="237970"/>
                    <a:pt x="757860" y="236067"/>
                  </a:cubicBezTo>
                  <a:cubicBezTo>
                    <a:pt x="766239" y="198372"/>
                    <a:pt x="760907" y="159408"/>
                    <a:pt x="746308" y="124125"/>
                  </a:cubicBezTo>
                  <a:cubicBezTo>
                    <a:pt x="758241" y="119683"/>
                    <a:pt x="770174" y="115241"/>
                    <a:pt x="782235" y="110799"/>
                  </a:cubicBezTo>
                  <a:cubicBezTo>
                    <a:pt x="781092" y="216902"/>
                    <a:pt x="785789" y="323259"/>
                    <a:pt x="778426" y="429235"/>
                  </a:cubicBezTo>
                  <a:cubicBezTo>
                    <a:pt x="744657" y="426570"/>
                    <a:pt x="703906" y="422382"/>
                    <a:pt x="696289" y="381387"/>
                  </a:cubicBezTo>
                  <a:cubicBezTo>
                    <a:pt x="653253" y="440404"/>
                    <a:pt x="610470" y="500690"/>
                    <a:pt x="554611" y="548538"/>
                  </a:cubicBezTo>
                  <a:cubicBezTo>
                    <a:pt x="555754" y="556787"/>
                    <a:pt x="558293" y="573287"/>
                    <a:pt x="559563" y="581536"/>
                  </a:cubicBezTo>
                  <a:cubicBezTo>
                    <a:pt x="541409" y="606031"/>
                    <a:pt x="521858" y="629511"/>
                    <a:pt x="501038" y="651976"/>
                  </a:cubicBezTo>
                  <a:cubicBezTo>
                    <a:pt x="450512" y="605650"/>
                    <a:pt x="380815" y="554756"/>
                    <a:pt x="389194" y="477591"/>
                  </a:cubicBezTo>
                  <a:cubicBezTo>
                    <a:pt x="383101" y="497897"/>
                    <a:pt x="368501" y="521377"/>
                    <a:pt x="385132" y="540796"/>
                  </a:cubicBezTo>
                  <a:cubicBezTo>
                    <a:pt x="418647" y="587628"/>
                    <a:pt x="457748" y="636492"/>
                    <a:pt x="511575" y="660479"/>
                  </a:cubicBezTo>
                  <a:cubicBezTo>
                    <a:pt x="544836" y="656798"/>
                    <a:pt x="558166" y="618723"/>
                    <a:pt x="585207" y="602731"/>
                  </a:cubicBezTo>
                  <a:cubicBezTo>
                    <a:pt x="605011" y="647279"/>
                    <a:pt x="565910" y="693350"/>
                    <a:pt x="524143" y="704011"/>
                  </a:cubicBezTo>
                  <a:cubicBezTo>
                    <a:pt x="485931" y="704011"/>
                    <a:pt x="457621" y="672155"/>
                    <a:pt x="431850" y="647787"/>
                  </a:cubicBezTo>
                  <a:cubicBezTo>
                    <a:pt x="386020" y="595624"/>
                    <a:pt x="337017" y="544857"/>
                    <a:pt x="303248" y="483556"/>
                  </a:cubicBezTo>
                  <a:cubicBezTo>
                    <a:pt x="223142" y="480510"/>
                    <a:pt x="143925" y="464645"/>
                    <a:pt x="67246" y="441800"/>
                  </a:cubicBezTo>
                  <a:cubicBezTo>
                    <a:pt x="33096" y="431774"/>
                    <a:pt x="-11590" y="405882"/>
                    <a:pt x="2755" y="363238"/>
                  </a:cubicBezTo>
                  <a:cubicBezTo>
                    <a:pt x="3136" y="324528"/>
                    <a:pt x="34493" y="301556"/>
                    <a:pt x="68897" y="292799"/>
                  </a:cubicBezTo>
                  <a:cubicBezTo>
                    <a:pt x="59121" y="320340"/>
                    <a:pt x="45030" y="347246"/>
                    <a:pt x="43506" y="377072"/>
                  </a:cubicBezTo>
                  <a:cubicBezTo>
                    <a:pt x="63184" y="406517"/>
                    <a:pt x="100127" y="415020"/>
                    <a:pt x="132118" y="424539"/>
                  </a:cubicBezTo>
                  <a:cubicBezTo>
                    <a:pt x="171346" y="433931"/>
                    <a:pt x="215271" y="444973"/>
                    <a:pt x="253103" y="425047"/>
                  </a:cubicBezTo>
                  <a:cubicBezTo>
                    <a:pt x="189754" y="425681"/>
                    <a:pt x="119550" y="426697"/>
                    <a:pt x="66231" y="387733"/>
                  </a:cubicBezTo>
                  <a:cubicBezTo>
                    <a:pt x="66485" y="349277"/>
                    <a:pt x="85527" y="308029"/>
                    <a:pt x="123486" y="293687"/>
                  </a:cubicBezTo>
                  <a:cubicBezTo>
                    <a:pt x="132118" y="222867"/>
                    <a:pt x="162714" y="157632"/>
                    <a:pt x="188231" y="91634"/>
                  </a:cubicBezTo>
                  <a:cubicBezTo>
                    <a:pt x="161825" y="80466"/>
                    <a:pt x="112187" y="61682"/>
                    <a:pt x="129833" y="24368"/>
                  </a:cubicBezTo>
                  <a:moveTo>
                    <a:pt x="189754" y="180477"/>
                  </a:moveTo>
                  <a:cubicBezTo>
                    <a:pt x="154208" y="226421"/>
                    <a:pt x="141005" y="290895"/>
                    <a:pt x="163729" y="345850"/>
                  </a:cubicBezTo>
                  <a:cubicBezTo>
                    <a:pt x="186961" y="340647"/>
                    <a:pt x="222507" y="354354"/>
                    <a:pt x="234060" y="327067"/>
                  </a:cubicBezTo>
                  <a:cubicBezTo>
                    <a:pt x="247644" y="297748"/>
                    <a:pt x="272145" y="250916"/>
                    <a:pt x="228601" y="236828"/>
                  </a:cubicBezTo>
                  <a:cubicBezTo>
                    <a:pt x="220984" y="252312"/>
                    <a:pt x="213367" y="267923"/>
                    <a:pt x="205877" y="283661"/>
                  </a:cubicBezTo>
                  <a:cubicBezTo>
                    <a:pt x="217049" y="283407"/>
                    <a:pt x="239392" y="283026"/>
                    <a:pt x="250564" y="282899"/>
                  </a:cubicBezTo>
                  <a:cubicBezTo>
                    <a:pt x="231013" y="311075"/>
                    <a:pt x="178963" y="339378"/>
                    <a:pt x="160175" y="294956"/>
                  </a:cubicBezTo>
                  <a:cubicBezTo>
                    <a:pt x="157889" y="253074"/>
                    <a:pt x="167792" y="197611"/>
                    <a:pt x="207654" y="176035"/>
                  </a:cubicBezTo>
                  <a:cubicBezTo>
                    <a:pt x="246120" y="174766"/>
                    <a:pt x="283317" y="186061"/>
                    <a:pt x="320768" y="193549"/>
                  </a:cubicBezTo>
                  <a:cubicBezTo>
                    <a:pt x="318990" y="204591"/>
                    <a:pt x="315563" y="226548"/>
                    <a:pt x="313785" y="237463"/>
                  </a:cubicBezTo>
                  <a:cubicBezTo>
                    <a:pt x="319625" y="222360"/>
                    <a:pt x="325338" y="207129"/>
                    <a:pt x="331051" y="192026"/>
                  </a:cubicBezTo>
                  <a:cubicBezTo>
                    <a:pt x="285856" y="181238"/>
                    <a:pt x="234822" y="157505"/>
                    <a:pt x="189754" y="180477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任意多边形: 形状 105"/>
            <p:cNvSpPr/>
            <p:nvPr/>
          </p:nvSpPr>
          <p:spPr>
            <a:xfrm>
              <a:off x="8306" y="5997"/>
              <a:ext cx="241" cy="349"/>
            </a:xfrm>
            <a:custGeom>
              <a:avLst/>
              <a:gdLst>
                <a:gd name="connsiteX0" fmla="*/ 15259 w 153309"/>
                <a:gd name="connsiteY0" fmla="*/ 82623 h 221424"/>
                <a:gd name="connsiteX1" fmla="*/ 145638 w 153309"/>
                <a:gd name="connsiteY1" fmla="*/ 0 h 221424"/>
                <a:gd name="connsiteX2" fmla="*/ 151224 w 153309"/>
                <a:gd name="connsiteY2" fmla="*/ 137832 h 221424"/>
                <a:gd name="connsiteX3" fmla="*/ 108695 w 153309"/>
                <a:gd name="connsiteY3" fmla="*/ 197611 h 221424"/>
                <a:gd name="connsiteX4" fmla="*/ 90541 w 153309"/>
                <a:gd name="connsiteY4" fmla="*/ 58382 h 221424"/>
                <a:gd name="connsiteX5" fmla="*/ 69340 w 153309"/>
                <a:gd name="connsiteY5" fmla="*/ 148493 h 221424"/>
                <a:gd name="connsiteX6" fmla="*/ 46997 w 153309"/>
                <a:gd name="connsiteY6" fmla="*/ 171085 h 221424"/>
                <a:gd name="connsiteX7" fmla="*/ 85590 w 153309"/>
                <a:gd name="connsiteY7" fmla="*/ 166008 h 221424"/>
                <a:gd name="connsiteX8" fmla="*/ 81655 w 153309"/>
                <a:gd name="connsiteY8" fmla="*/ 217791 h 221424"/>
                <a:gd name="connsiteX9" fmla="*/ 15259 w 153309"/>
                <a:gd name="connsiteY9" fmla="*/ 82623 h 22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309" h="221424">
                  <a:moveTo>
                    <a:pt x="15259" y="82623"/>
                  </a:moveTo>
                  <a:cubicBezTo>
                    <a:pt x="51186" y="44929"/>
                    <a:pt x="101459" y="26018"/>
                    <a:pt x="145638" y="0"/>
                  </a:cubicBezTo>
                  <a:cubicBezTo>
                    <a:pt x="133451" y="45944"/>
                    <a:pt x="140052" y="92523"/>
                    <a:pt x="151224" y="137832"/>
                  </a:cubicBezTo>
                  <a:cubicBezTo>
                    <a:pt x="162269" y="168293"/>
                    <a:pt x="126722" y="181619"/>
                    <a:pt x="108695" y="197611"/>
                  </a:cubicBezTo>
                  <a:cubicBezTo>
                    <a:pt x="84321" y="154839"/>
                    <a:pt x="76577" y="105849"/>
                    <a:pt x="90541" y="58382"/>
                  </a:cubicBezTo>
                  <a:cubicBezTo>
                    <a:pt x="66167" y="82623"/>
                    <a:pt x="67055" y="116383"/>
                    <a:pt x="69340" y="148493"/>
                  </a:cubicBezTo>
                  <a:cubicBezTo>
                    <a:pt x="61850" y="155982"/>
                    <a:pt x="54487" y="163597"/>
                    <a:pt x="46997" y="171085"/>
                  </a:cubicBezTo>
                  <a:cubicBezTo>
                    <a:pt x="56645" y="169816"/>
                    <a:pt x="75942" y="167277"/>
                    <a:pt x="85590" y="166008"/>
                  </a:cubicBezTo>
                  <a:cubicBezTo>
                    <a:pt x="84575" y="178954"/>
                    <a:pt x="82670" y="204845"/>
                    <a:pt x="81655" y="217791"/>
                  </a:cubicBezTo>
                  <a:cubicBezTo>
                    <a:pt x="3834" y="242793"/>
                    <a:pt x="-18510" y="132375"/>
                    <a:pt x="15259" y="8262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任意多边形: 形状 106"/>
            <p:cNvSpPr/>
            <p:nvPr/>
          </p:nvSpPr>
          <p:spPr>
            <a:xfrm>
              <a:off x="9613" y="6016"/>
              <a:ext cx="1219" cy="1010"/>
            </a:xfrm>
            <a:custGeom>
              <a:avLst/>
              <a:gdLst>
                <a:gd name="connsiteX0" fmla="*/ 516691 w 773993"/>
                <a:gd name="connsiteY0" fmla="*/ 0 h 641273"/>
                <a:gd name="connsiteX1" fmla="*/ 584737 w 773993"/>
                <a:gd name="connsiteY1" fmla="*/ 26526 h 641273"/>
                <a:gd name="connsiteX2" fmla="*/ 652275 w 773993"/>
                <a:gd name="connsiteY2" fmla="*/ 220710 h 641273"/>
                <a:gd name="connsiteX3" fmla="*/ 637802 w 773993"/>
                <a:gd name="connsiteY3" fmla="*/ 227183 h 641273"/>
                <a:gd name="connsiteX4" fmla="*/ 589688 w 773993"/>
                <a:gd name="connsiteY4" fmla="*/ 105342 h 641273"/>
                <a:gd name="connsiteX5" fmla="*/ 456516 w 773993"/>
                <a:gd name="connsiteY5" fmla="*/ 122222 h 641273"/>
                <a:gd name="connsiteX6" fmla="*/ 582832 w 773993"/>
                <a:gd name="connsiteY6" fmla="*/ 116510 h 641273"/>
                <a:gd name="connsiteX7" fmla="*/ 623838 w 773993"/>
                <a:gd name="connsiteY7" fmla="*/ 231117 h 641273"/>
                <a:gd name="connsiteX8" fmla="*/ 528751 w 773993"/>
                <a:gd name="connsiteY8" fmla="*/ 231498 h 641273"/>
                <a:gd name="connsiteX9" fmla="*/ 549444 w 773993"/>
                <a:gd name="connsiteY9" fmla="*/ 281122 h 641273"/>
                <a:gd name="connsiteX10" fmla="*/ 611904 w 773993"/>
                <a:gd name="connsiteY10" fmla="*/ 279853 h 641273"/>
                <a:gd name="connsiteX11" fmla="*/ 627265 w 773993"/>
                <a:gd name="connsiteY11" fmla="*/ 238986 h 641273"/>
                <a:gd name="connsiteX12" fmla="*/ 676395 w 773993"/>
                <a:gd name="connsiteY12" fmla="*/ 236194 h 641273"/>
                <a:gd name="connsiteX13" fmla="*/ 709656 w 773993"/>
                <a:gd name="connsiteY13" fmla="*/ 328589 h 641273"/>
                <a:gd name="connsiteX14" fmla="*/ 518595 w 773993"/>
                <a:gd name="connsiteY14" fmla="*/ 347500 h 641273"/>
                <a:gd name="connsiteX15" fmla="*/ 625615 w 773993"/>
                <a:gd name="connsiteY15" fmla="*/ 364888 h 641273"/>
                <a:gd name="connsiteX16" fmla="*/ 730730 w 773993"/>
                <a:gd name="connsiteY16" fmla="*/ 318309 h 641273"/>
                <a:gd name="connsiteX17" fmla="*/ 711434 w 773993"/>
                <a:gd name="connsiteY17" fmla="*/ 227944 h 641273"/>
                <a:gd name="connsiteX18" fmla="*/ 738220 w 773993"/>
                <a:gd name="connsiteY18" fmla="*/ 362096 h 641273"/>
                <a:gd name="connsiteX19" fmla="*/ 474162 w 773993"/>
                <a:gd name="connsiteY19" fmla="*/ 414767 h 641273"/>
                <a:gd name="connsiteX20" fmla="*/ 334008 w 773993"/>
                <a:gd name="connsiteY20" fmla="*/ 594989 h 641273"/>
                <a:gd name="connsiteX21" fmla="*/ 245523 w 773993"/>
                <a:gd name="connsiteY21" fmla="*/ 640426 h 641273"/>
                <a:gd name="connsiteX22" fmla="*/ 192331 w 773993"/>
                <a:gd name="connsiteY22" fmla="*/ 540542 h 641273"/>
                <a:gd name="connsiteX23" fmla="*/ 257584 w 773993"/>
                <a:gd name="connsiteY23" fmla="*/ 604127 h 641273"/>
                <a:gd name="connsiteX24" fmla="*/ 394183 w 773993"/>
                <a:gd name="connsiteY24" fmla="*/ 477971 h 641273"/>
                <a:gd name="connsiteX25" fmla="*/ 393929 w 773993"/>
                <a:gd name="connsiteY25" fmla="*/ 416290 h 641273"/>
                <a:gd name="connsiteX26" fmla="*/ 281831 w 773993"/>
                <a:gd name="connsiteY26" fmla="*/ 577856 h 641273"/>
                <a:gd name="connsiteX27" fmla="*/ 222672 w 773993"/>
                <a:gd name="connsiteY27" fmla="*/ 484571 h 641273"/>
                <a:gd name="connsiteX28" fmla="*/ 79852 w 773993"/>
                <a:gd name="connsiteY28" fmla="*/ 318690 h 641273"/>
                <a:gd name="connsiteX29" fmla="*/ 1143 w 773993"/>
                <a:gd name="connsiteY29" fmla="*/ 368822 h 641273"/>
                <a:gd name="connsiteX30" fmla="*/ 0 w 773993"/>
                <a:gd name="connsiteY30" fmla="*/ 51528 h 641273"/>
                <a:gd name="connsiteX31" fmla="*/ 29453 w 773993"/>
                <a:gd name="connsiteY31" fmla="*/ 61301 h 641273"/>
                <a:gd name="connsiteX32" fmla="*/ 18027 w 773993"/>
                <a:gd name="connsiteY32" fmla="*/ 173877 h 641273"/>
                <a:gd name="connsiteX33" fmla="*/ 47480 w 773993"/>
                <a:gd name="connsiteY33" fmla="*/ 182634 h 641273"/>
                <a:gd name="connsiteX34" fmla="*/ 44306 w 773993"/>
                <a:gd name="connsiteY34" fmla="*/ 129964 h 641273"/>
                <a:gd name="connsiteX35" fmla="*/ 71346 w 773993"/>
                <a:gd name="connsiteY35" fmla="*/ 175527 h 641273"/>
                <a:gd name="connsiteX36" fmla="*/ 43036 w 773993"/>
                <a:gd name="connsiteY36" fmla="*/ 232767 h 641273"/>
                <a:gd name="connsiteX37" fmla="*/ 14092 w 773993"/>
                <a:gd name="connsiteY37" fmla="*/ 226167 h 641273"/>
                <a:gd name="connsiteX38" fmla="*/ 14346 w 773993"/>
                <a:gd name="connsiteY38" fmla="*/ 331509 h 641273"/>
                <a:gd name="connsiteX39" fmla="*/ 52812 w 773993"/>
                <a:gd name="connsiteY39" fmla="*/ 330239 h 641273"/>
                <a:gd name="connsiteX40" fmla="*/ 44433 w 773993"/>
                <a:gd name="connsiteY40" fmla="*/ 293306 h 641273"/>
                <a:gd name="connsiteX41" fmla="*/ 68554 w 773993"/>
                <a:gd name="connsiteY41" fmla="*/ 311075 h 641273"/>
                <a:gd name="connsiteX42" fmla="*/ 96864 w 773993"/>
                <a:gd name="connsiteY42" fmla="*/ 247235 h 641273"/>
                <a:gd name="connsiteX43" fmla="*/ 133426 w 773993"/>
                <a:gd name="connsiteY43" fmla="*/ 302191 h 641273"/>
                <a:gd name="connsiteX44" fmla="*/ 172400 w 773993"/>
                <a:gd name="connsiteY44" fmla="*/ 251170 h 641273"/>
                <a:gd name="connsiteX45" fmla="*/ 130633 w 773993"/>
                <a:gd name="connsiteY45" fmla="*/ 243047 h 641273"/>
                <a:gd name="connsiteX46" fmla="*/ 159451 w 773993"/>
                <a:gd name="connsiteY46" fmla="*/ 202560 h 641273"/>
                <a:gd name="connsiteX47" fmla="*/ 191569 w 773993"/>
                <a:gd name="connsiteY47" fmla="*/ 231244 h 641273"/>
                <a:gd name="connsiteX48" fmla="*/ 255299 w 773993"/>
                <a:gd name="connsiteY48" fmla="*/ 122856 h 641273"/>
                <a:gd name="connsiteX49" fmla="*/ 278531 w 773993"/>
                <a:gd name="connsiteY49" fmla="*/ 171593 h 641273"/>
                <a:gd name="connsiteX50" fmla="*/ 267613 w 773993"/>
                <a:gd name="connsiteY50" fmla="*/ 240509 h 641273"/>
                <a:gd name="connsiteX51" fmla="*/ 294907 w 773993"/>
                <a:gd name="connsiteY51" fmla="*/ 200657 h 641273"/>
                <a:gd name="connsiteX52" fmla="*/ 327788 w 773993"/>
                <a:gd name="connsiteY52" fmla="*/ 247870 h 641273"/>
                <a:gd name="connsiteX53" fmla="*/ 320805 w 773993"/>
                <a:gd name="connsiteY53" fmla="*/ 302318 h 641273"/>
                <a:gd name="connsiteX54" fmla="*/ 357875 w 773993"/>
                <a:gd name="connsiteY54" fmla="*/ 276680 h 641273"/>
                <a:gd name="connsiteX55" fmla="*/ 396849 w 773993"/>
                <a:gd name="connsiteY55" fmla="*/ 341281 h 641273"/>
                <a:gd name="connsiteX56" fmla="*/ 353813 w 773993"/>
                <a:gd name="connsiteY56" fmla="*/ 319705 h 641273"/>
                <a:gd name="connsiteX57" fmla="*/ 399388 w 773993"/>
                <a:gd name="connsiteY57" fmla="*/ 389637 h 641273"/>
                <a:gd name="connsiteX58" fmla="*/ 434300 w 773993"/>
                <a:gd name="connsiteY58" fmla="*/ 345343 h 641273"/>
                <a:gd name="connsiteX59" fmla="*/ 483176 w 773993"/>
                <a:gd name="connsiteY59" fmla="*/ 341535 h 641273"/>
                <a:gd name="connsiteX60" fmla="*/ 450930 w 773993"/>
                <a:gd name="connsiteY60" fmla="*/ 259039 h 641273"/>
                <a:gd name="connsiteX61" fmla="*/ 455247 w 773993"/>
                <a:gd name="connsiteY61" fmla="*/ 310186 h 641273"/>
                <a:gd name="connsiteX62" fmla="*/ 410052 w 773993"/>
                <a:gd name="connsiteY62" fmla="*/ 248505 h 641273"/>
                <a:gd name="connsiteX63" fmla="*/ 454993 w 773993"/>
                <a:gd name="connsiteY63" fmla="*/ 217917 h 641273"/>
                <a:gd name="connsiteX64" fmla="*/ 379203 w 773993"/>
                <a:gd name="connsiteY64" fmla="*/ 150270 h 641273"/>
                <a:gd name="connsiteX65" fmla="*/ 428079 w 773993"/>
                <a:gd name="connsiteY65" fmla="*/ 141894 h 641273"/>
                <a:gd name="connsiteX66" fmla="*/ 328549 w 773993"/>
                <a:gd name="connsiteY66" fmla="*/ 78562 h 641273"/>
                <a:gd name="connsiteX67" fmla="*/ 423890 w 773993"/>
                <a:gd name="connsiteY67" fmla="*/ 66124 h 641273"/>
                <a:gd name="connsiteX68" fmla="*/ 455754 w 773993"/>
                <a:gd name="connsiteY68" fmla="*/ 75389 h 641273"/>
                <a:gd name="connsiteX69" fmla="*/ 449280 w 773993"/>
                <a:gd name="connsiteY69" fmla="*/ 29191 h 641273"/>
                <a:gd name="connsiteX70" fmla="*/ 492316 w 773993"/>
                <a:gd name="connsiteY70" fmla="*/ 28049 h 641273"/>
                <a:gd name="connsiteX71" fmla="*/ 486604 w 773993"/>
                <a:gd name="connsiteY71" fmla="*/ 73231 h 641273"/>
                <a:gd name="connsiteX72" fmla="*/ 545382 w 773993"/>
                <a:gd name="connsiteY72" fmla="*/ 62570 h 641273"/>
                <a:gd name="connsiteX73" fmla="*/ 516691 w 773993"/>
                <a:gd name="connsiteY73" fmla="*/ 0 h 641273"/>
                <a:gd name="connsiteX74" fmla="*/ 516437 w 773993"/>
                <a:gd name="connsiteY74" fmla="*/ 183396 h 641273"/>
                <a:gd name="connsiteX75" fmla="*/ 522912 w 773993"/>
                <a:gd name="connsiteY75" fmla="*/ 221471 h 641273"/>
                <a:gd name="connsiteX76" fmla="*/ 570137 w 773993"/>
                <a:gd name="connsiteY76" fmla="*/ 219060 h 641273"/>
                <a:gd name="connsiteX77" fmla="*/ 558077 w 773993"/>
                <a:gd name="connsiteY77" fmla="*/ 177177 h 641273"/>
                <a:gd name="connsiteX78" fmla="*/ 516437 w 773993"/>
                <a:gd name="connsiteY78" fmla="*/ 183396 h 641273"/>
                <a:gd name="connsiteX79" fmla="*/ 236764 w 773993"/>
                <a:gd name="connsiteY79" fmla="*/ 340774 h 641273"/>
                <a:gd name="connsiteX80" fmla="*/ 253775 w 773993"/>
                <a:gd name="connsiteY80" fmla="*/ 405629 h 641273"/>
                <a:gd name="connsiteX81" fmla="*/ 286656 w 773993"/>
                <a:gd name="connsiteY81" fmla="*/ 374153 h 641273"/>
                <a:gd name="connsiteX82" fmla="*/ 267740 w 773993"/>
                <a:gd name="connsiteY82" fmla="*/ 442181 h 641273"/>
                <a:gd name="connsiteX83" fmla="*/ 216706 w 773993"/>
                <a:gd name="connsiteY83" fmla="*/ 451827 h 641273"/>
                <a:gd name="connsiteX84" fmla="*/ 289702 w 773993"/>
                <a:gd name="connsiteY84" fmla="*/ 476956 h 641273"/>
                <a:gd name="connsiteX85" fmla="*/ 317632 w 773993"/>
                <a:gd name="connsiteY85" fmla="*/ 416797 h 641273"/>
                <a:gd name="connsiteX86" fmla="*/ 236764 w 773993"/>
                <a:gd name="connsiteY86" fmla="*/ 340774 h 641273"/>
                <a:gd name="connsiteX87" fmla="*/ 351147 w 773993"/>
                <a:gd name="connsiteY87" fmla="*/ 422762 h 641273"/>
                <a:gd name="connsiteX88" fmla="*/ 337944 w 773993"/>
                <a:gd name="connsiteY88" fmla="*/ 475560 h 641273"/>
                <a:gd name="connsiteX89" fmla="*/ 351147 w 773993"/>
                <a:gd name="connsiteY89" fmla="*/ 422762 h 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773993" h="641273">
                  <a:moveTo>
                    <a:pt x="516691" y="0"/>
                  </a:moveTo>
                  <a:cubicBezTo>
                    <a:pt x="540558" y="3300"/>
                    <a:pt x="575596" y="-3300"/>
                    <a:pt x="584737" y="26526"/>
                  </a:cubicBezTo>
                  <a:cubicBezTo>
                    <a:pt x="613047" y="88842"/>
                    <a:pt x="638183" y="153443"/>
                    <a:pt x="652275" y="220710"/>
                  </a:cubicBezTo>
                  <a:cubicBezTo>
                    <a:pt x="648720" y="222233"/>
                    <a:pt x="641357" y="225533"/>
                    <a:pt x="637802" y="227183"/>
                  </a:cubicBezTo>
                  <a:cubicBezTo>
                    <a:pt x="611396" y="194818"/>
                    <a:pt x="611777" y="143036"/>
                    <a:pt x="589688" y="105342"/>
                  </a:cubicBezTo>
                  <a:cubicBezTo>
                    <a:pt x="544747" y="103565"/>
                    <a:pt x="498791" y="104707"/>
                    <a:pt x="456516" y="122222"/>
                  </a:cubicBezTo>
                  <a:cubicBezTo>
                    <a:pt x="498537" y="122729"/>
                    <a:pt x="541573" y="107118"/>
                    <a:pt x="582832" y="116510"/>
                  </a:cubicBezTo>
                  <a:cubicBezTo>
                    <a:pt x="606065" y="150524"/>
                    <a:pt x="612412" y="192280"/>
                    <a:pt x="623838" y="231117"/>
                  </a:cubicBezTo>
                  <a:cubicBezTo>
                    <a:pt x="594385" y="255485"/>
                    <a:pt x="560108" y="246093"/>
                    <a:pt x="528751" y="231498"/>
                  </a:cubicBezTo>
                  <a:cubicBezTo>
                    <a:pt x="535607" y="247997"/>
                    <a:pt x="542589" y="264496"/>
                    <a:pt x="549444" y="281122"/>
                  </a:cubicBezTo>
                  <a:cubicBezTo>
                    <a:pt x="570137" y="280742"/>
                    <a:pt x="591084" y="280361"/>
                    <a:pt x="611904" y="279853"/>
                  </a:cubicBezTo>
                  <a:cubicBezTo>
                    <a:pt x="614570" y="265004"/>
                    <a:pt x="619648" y="251424"/>
                    <a:pt x="627265" y="238986"/>
                  </a:cubicBezTo>
                  <a:cubicBezTo>
                    <a:pt x="643388" y="234924"/>
                    <a:pt x="659765" y="234036"/>
                    <a:pt x="676395" y="236194"/>
                  </a:cubicBezTo>
                  <a:cubicBezTo>
                    <a:pt x="700135" y="261069"/>
                    <a:pt x="705975" y="295718"/>
                    <a:pt x="709656" y="328589"/>
                  </a:cubicBezTo>
                  <a:cubicBezTo>
                    <a:pt x="648466" y="349404"/>
                    <a:pt x="582452" y="372122"/>
                    <a:pt x="518595" y="347500"/>
                  </a:cubicBezTo>
                  <a:cubicBezTo>
                    <a:pt x="541065" y="386845"/>
                    <a:pt x="589561" y="372757"/>
                    <a:pt x="625615" y="364888"/>
                  </a:cubicBezTo>
                  <a:cubicBezTo>
                    <a:pt x="662177" y="354227"/>
                    <a:pt x="702801" y="346104"/>
                    <a:pt x="730730" y="318309"/>
                  </a:cubicBezTo>
                  <a:cubicBezTo>
                    <a:pt x="742029" y="287214"/>
                    <a:pt x="719051" y="257008"/>
                    <a:pt x="711434" y="227944"/>
                  </a:cubicBezTo>
                  <a:cubicBezTo>
                    <a:pt x="772370" y="235178"/>
                    <a:pt x="802204" y="338743"/>
                    <a:pt x="738220" y="362096"/>
                  </a:cubicBezTo>
                  <a:cubicBezTo>
                    <a:pt x="654560" y="395094"/>
                    <a:pt x="564044" y="412228"/>
                    <a:pt x="474162" y="414767"/>
                  </a:cubicBezTo>
                  <a:cubicBezTo>
                    <a:pt x="437981" y="482287"/>
                    <a:pt x="386439" y="539907"/>
                    <a:pt x="334008" y="594989"/>
                  </a:cubicBezTo>
                  <a:cubicBezTo>
                    <a:pt x="309761" y="617327"/>
                    <a:pt x="281704" y="646645"/>
                    <a:pt x="245523" y="640426"/>
                  </a:cubicBezTo>
                  <a:cubicBezTo>
                    <a:pt x="210358" y="620373"/>
                    <a:pt x="175700" y="584328"/>
                    <a:pt x="192331" y="540542"/>
                  </a:cubicBezTo>
                  <a:cubicBezTo>
                    <a:pt x="217086" y="558437"/>
                    <a:pt x="237145" y="581663"/>
                    <a:pt x="257584" y="604127"/>
                  </a:cubicBezTo>
                  <a:cubicBezTo>
                    <a:pt x="312046" y="573287"/>
                    <a:pt x="356352" y="527089"/>
                    <a:pt x="394183" y="477971"/>
                  </a:cubicBezTo>
                  <a:cubicBezTo>
                    <a:pt x="412083" y="460076"/>
                    <a:pt x="398626" y="436469"/>
                    <a:pt x="393929" y="416290"/>
                  </a:cubicBezTo>
                  <a:cubicBezTo>
                    <a:pt x="388090" y="485333"/>
                    <a:pt x="335659" y="540034"/>
                    <a:pt x="281831" y="577856"/>
                  </a:cubicBezTo>
                  <a:cubicBezTo>
                    <a:pt x="241080" y="572525"/>
                    <a:pt x="222545" y="521377"/>
                    <a:pt x="222672" y="484571"/>
                  </a:cubicBezTo>
                  <a:cubicBezTo>
                    <a:pt x="168972" y="434693"/>
                    <a:pt x="124920" y="376184"/>
                    <a:pt x="79852" y="318690"/>
                  </a:cubicBezTo>
                  <a:cubicBezTo>
                    <a:pt x="75917" y="360700"/>
                    <a:pt x="33515" y="362984"/>
                    <a:pt x="1143" y="368822"/>
                  </a:cubicBezTo>
                  <a:cubicBezTo>
                    <a:pt x="1143" y="262973"/>
                    <a:pt x="1016" y="157251"/>
                    <a:pt x="0" y="51528"/>
                  </a:cubicBezTo>
                  <a:cubicBezTo>
                    <a:pt x="7363" y="53940"/>
                    <a:pt x="22090" y="58890"/>
                    <a:pt x="29453" y="61301"/>
                  </a:cubicBezTo>
                  <a:cubicBezTo>
                    <a:pt x="17392" y="97473"/>
                    <a:pt x="11299" y="135929"/>
                    <a:pt x="18027" y="173877"/>
                  </a:cubicBezTo>
                  <a:cubicBezTo>
                    <a:pt x="25390" y="176035"/>
                    <a:pt x="40117" y="180477"/>
                    <a:pt x="47480" y="182634"/>
                  </a:cubicBezTo>
                  <a:cubicBezTo>
                    <a:pt x="46718" y="169435"/>
                    <a:pt x="45068" y="143163"/>
                    <a:pt x="44306" y="129964"/>
                  </a:cubicBezTo>
                  <a:cubicBezTo>
                    <a:pt x="54208" y="144305"/>
                    <a:pt x="69061" y="157124"/>
                    <a:pt x="71346" y="175527"/>
                  </a:cubicBezTo>
                  <a:cubicBezTo>
                    <a:pt x="58778" y="193169"/>
                    <a:pt x="41894" y="209033"/>
                    <a:pt x="43036" y="232767"/>
                  </a:cubicBezTo>
                  <a:cubicBezTo>
                    <a:pt x="35800" y="231117"/>
                    <a:pt x="21328" y="227817"/>
                    <a:pt x="14092" y="226167"/>
                  </a:cubicBezTo>
                  <a:cubicBezTo>
                    <a:pt x="13203" y="261323"/>
                    <a:pt x="13330" y="296353"/>
                    <a:pt x="14346" y="331509"/>
                  </a:cubicBezTo>
                  <a:cubicBezTo>
                    <a:pt x="23867" y="331255"/>
                    <a:pt x="43163" y="330620"/>
                    <a:pt x="52812" y="330239"/>
                  </a:cubicBezTo>
                  <a:cubicBezTo>
                    <a:pt x="50019" y="317928"/>
                    <a:pt x="47226" y="305617"/>
                    <a:pt x="44433" y="293306"/>
                  </a:cubicBezTo>
                  <a:cubicBezTo>
                    <a:pt x="50526" y="297749"/>
                    <a:pt x="62587" y="306633"/>
                    <a:pt x="68554" y="311075"/>
                  </a:cubicBezTo>
                  <a:cubicBezTo>
                    <a:pt x="77059" y="289372"/>
                    <a:pt x="86454" y="268050"/>
                    <a:pt x="96864" y="247235"/>
                  </a:cubicBezTo>
                  <a:cubicBezTo>
                    <a:pt x="108670" y="265639"/>
                    <a:pt x="119842" y="284676"/>
                    <a:pt x="133426" y="302191"/>
                  </a:cubicBezTo>
                  <a:cubicBezTo>
                    <a:pt x="161736" y="304348"/>
                    <a:pt x="161863" y="269319"/>
                    <a:pt x="172400" y="251170"/>
                  </a:cubicBezTo>
                  <a:cubicBezTo>
                    <a:pt x="161990" y="249139"/>
                    <a:pt x="141043" y="245078"/>
                    <a:pt x="130633" y="243047"/>
                  </a:cubicBezTo>
                  <a:cubicBezTo>
                    <a:pt x="140154" y="229467"/>
                    <a:pt x="149802" y="216014"/>
                    <a:pt x="159451" y="202560"/>
                  </a:cubicBezTo>
                  <a:cubicBezTo>
                    <a:pt x="170114" y="212079"/>
                    <a:pt x="180778" y="221725"/>
                    <a:pt x="191569" y="231244"/>
                  </a:cubicBezTo>
                  <a:cubicBezTo>
                    <a:pt x="204391" y="190630"/>
                    <a:pt x="233717" y="158774"/>
                    <a:pt x="255299" y="122856"/>
                  </a:cubicBezTo>
                  <a:cubicBezTo>
                    <a:pt x="263170" y="138975"/>
                    <a:pt x="270914" y="155220"/>
                    <a:pt x="278531" y="171593"/>
                  </a:cubicBezTo>
                  <a:cubicBezTo>
                    <a:pt x="266090" y="193169"/>
                    <a:pt x="248316" y="216394"/>
                    <a:pt x="267613" y="240509"/>
                  </a:cubicBezTo>
                  <a:cubicBezTo>
                    <a:pt x="274341" y="230609"/>
                    <a:pt x="288052" y="210683"/>
                    <a:pt x="294907" y="200657"/>
                  </a:cubicBezTo>
                  <a:cubicBezTo>
                    <a:pt x="305952" y="216394"/>
                    <a:pt x="316870" y="232005"/>
                    <a:pt x="327788" y="247870"/>
                  </a:cubicBezTo>
                  <a:cubicBezTo>
                    <a:pt x="324106" y="265511"/>
                    <a:pt x="304429" y="285564"/>
                    <a:pt x="320805" y="302318"/>
                  </a:cubicBezTo>
                  <a:cubicBezTo>
                    <a:pt x="333373" y="294195"/>
                    <a:pt x="345815" y="285564"/>
                    <a:pt x="357875" y="276680"/>
                  </a:cubicBezTo>
                  <a:cubicBezTo>
                    <a:pt x="377299" y="293941"/>
                    <a:pt x="391136" y="315517"/>
                    <a:pt x="396849" y="341281"/>
                  </a:cubicBezTo>
                  <a:cubicBezTo>
                    <a:pt x="386058" y="335824"/>
                    <a:pt x="364604" y="325163"/>
                    <a:pt x="353813" y="319705"/>
                  </a:cubicBezTo>
                  <a:cubicBezTo>
                    <a:pt x="366889" y="344327"/>
                    <a:pt x="382377" y="367553"/>
                    <a:pt x="399388" y="389637"/>
                  </a:cubicBezTo>
                  <a:cubicBezTo>
                    <a:pt x="411195" y="374915"/>
                    <a:pt x="422747" y="360192"/>
                    <a:pt x="434300" y="345343"/>
                  </a:cubicBezTo>
                  <a:cubicBezTo>
                    <a:pt x="450549" y="344073"/>
                    <a:pt x="466799" y="342804"/>
                    <a:pt x="483176" y="341535"/>
                  </a:cubicBezTo>
                  <a:cubicBezTo>
                    <a:pt x="478098" y="311963"/>
                    <a:pt x="469211" y="283153"/>
                    <a:pt x="450930" y="259039"/>
                  </a:cubicBezTo>
                  <a:cubicBezTo>
                    <a:pt x="452200" y="276046"/>
                    <a:pt x="453723" y="293053"/>
                    <a:pt x="455247" y="310186"/>
                  </a:cubicBezTo>
                  <a:cubicBezTo>
                    <a:pt x="433665" y="294829"/>
                    <a:pt x="418685" y="273253"/>
                    <a:pt x="410052" y="248505"/>
                  </a:cubicBezTo>
                  <a:cubicBezTo>
                    <a:pt x="425032" y="238224"/>
                    <a:pt x="440013" y="228071"/>
                    <a:pt x="454993" y="217917"/>
                  </a:cubicBezTo>
                  <a:cubicBezTo>
                    <a:pt x="418939" y="208272"/>
                    <a:pt x="386693" y="189869"/>
                    <a:pt x="379203" y="150270"/>
                  </a:cubicBezTo>
                  <a:cubicBezTo>
                    <a:pt x="391390" y="148240"/>
                    <a:pt x="415892" y="144051"/>
                    <a:pt x="428079" y="141894"/>
                  </a:cubicBezTo>
                  <a:cubicBezTo>
                    <a:pt x="394310" y="119683"/>
                    <a:pt x="347592" y="119937"/>
                    <a:pt x="328549" y="78562"/>
                  </a:cubicBezTo>
                  <a:cubicBezTo>
                    <a:pt x="360668" y="77420"/>
                    <a:pt x="392660" y="73739"/>
                    <a:pt x="423890" y="66124"/>
                  </a:cubicBezTo>
                  <a:cubicBezTo>
                    <a:pt x="434554" y="69170"/>
                    <a:pt x="445090" y="72216"/>
                    <a:pt x="455754" y="75389"/>
                  </a:cubicBezTo>
                  <a:cubicBezTo>
                    <a:pt x="453596" y="60032"/>
                    <a:pt x="451438" y="44548"/>
                    <a:pt x="449280" y="29191"/>
                  </a:cubicBezTo>
                  <a:cubicBezTo>
                    <a:pt x="463625" y="28810"/>
                    <a:pt x="477971" y="28430"/>
                    <a:pt x="492316" y="28049"/>
                  </a:cubicBezTo>
                  <a:cubicBezTo>
                    <a:pt x="490412" y="43025"/>
                    <a:pt x="488381" y="58128"/>
                    <a:pt x="486604" y="73231"/>
                  </a:cubicBezTo>
                  <a:cubicBezTo>
                    <a:pt x="505265" y="69043"/>
                    <a:pt x="537003" y="86939"/>
                    <a:pt x="545382" y="62570"/>
                  </a:cubicBezTo>
                  <a:cubicBezTo>
                    <a:pt x="537638" y="40867"/>
                    <a:pt x="526720" y="20561"/>
                    <a:pt x="516691" y="0"/>
                  </a:cubicBezTo>
                  <a:moveTo>
                    <a:pt x="516437" y="183396"/>
                  </a:moveTo>
                  <a:cubicBezTo>
                    <a:pt x="518087" y="192915"/>
                    <a:pt x="521261" y="211952"/>
                    <a:pt x="522912" y="221471"/>
                  </a:cubicBezTo>
                  <a:cubicBezTo>
                    <a:pt x="538526" y="220583"/>
                    <a:pt x="554268" y="219821"/>
                    <a:pt x="570137" y="219060"/>
                  </a:cubicBezTo>
                  <a:cubicBezTo>
                    <a:pt x="567090" y="208526"/>
                    <a:pt x="560997" y="187584"/>
                    <a:pt x="558077" y="177177"/>
                  </a:cubicBezTo>
                  <a:cubicBezTo>
                    <a:pt x="544112" y="179208"/>
                    <a:pt x="530275" y="181238"/>
                    <a:pt x="516437" y="183396"/>
                  </a:cubicBezTo>
                  <a:moveTo>
                    <a:pt x="236764" y="340774"/>
                  </a:moveTo>
                  <a:cubicBezTo>
                    <a:pt x="234479" y="364126"/>
                    <a:pt x="241842" y="385956"/>
                    <a:pt x="253775" y="405629"/>
                  </a:cubicBezTo>
                  <a:cubicBezTo>
                    <a:pt x="264693" y="395094"/>
                    <a:pt x="275611" y="384560"/>
                    <a:pt x="286656" y="374153"/>
                  </a:cubicBezTo>
                  <a:cubicBezTo>
                    <a:pt x="283990" y="396744"/>
                    <a:pt x="290845" y="427966"/>
                    <a:pt x="267740" y="442181"/>
                  </a:cubicBezTo>
                  <a:cubicBezTo>
                    <a:pt x="250855" y="446242"/>
                    <a:pt x="233844" y="449542"/>
                    <a:pt x="216706" y="451827"/>
                  </a:cubicBezTo>
                  <a:cubicBezTo>
                    <a:pt x="241080" y="459822"/>
                    <a:pt x="265455" y="468326"/>
                    <a:pt x="289702" y="476956"/>
                  </a:cubicBezTo>
                  <a:cubicBezTo>
                    <a:pt x="299732" y="457284"/>
                    <a:pt x="311157" y="438119"/>
                    <a:pt x="317632" y="416797"/>
                  </a:cubicBezTo>
                  <a:cubicBezTo>
                    <a:pt x="302271" y="382276"/>
                    <a:pt x="275230" y="349531"/>
                    <a:pt x="236764" y="340774"/>
                  </a:cubicBezTo>
                  <a:moveTo>
                    <a:pt x="351147" y="422762"/>
                  </a:moveTo>
                  <a:cubicBezTo>
                    <a:pt x="337309" y="434819"/>
                    <a:pt x="331596" y="458553"/>
                    <a:pt x="337944" y="475560"/>
                  </a:cubicBezTo>
                  <a:cubicBezTo>
                    <a:pt x="358256" y="476956"/>
                    <a:pt x="373617" y="428093"/>
                    <a:pt x="351147" y="422762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任意多边形: 形状 107"/>
            <p:cNvSpPr/>
            <p:nvPr/>
          </p:nvSpPr>
          <p:spPr>
            <a:xfrm>
              <a:off x="10665" y="5995"/>
              <a:ext cx="236" cy="342"/>
            </a:xfrm>
            <a:custGeom>
              <a:avLst/>
              <a:gdLst>
                <a:gd name="connsiteX0" fmla="*/ 9452 w 149892"/>
                <a:gd name="connsiteY0" fmla="*/ 0 h 217322"/>
                <a:gd name="connsiteX1" fmla="*/ 138434 w 149892"/>
                <a:gd name="connsiteY1" fmla="*/ 84781 h 217322"/>
                <a:gd name="connsiteX2" fmla="*/ 97048 w 149892"/>
                <a:gd name="connsiteY2" fmla="*/ 217283 h 217322"/>
                <a:gd name="connsiteX3" fmla="*/ 66707 w 149892"/>
                <a:gd name="connsiteY3" fmla="*/ 163216 h 217322"/>
                <a:gd name="connsiteX4" fmla="*/ 107839 w 149892"/>
                <a:gd name="connsiteY4" fmla="*/ 170704 h 217322"/>
                <a:gd name="connsiteX5" fmla="*/ 84353 w 149892"/>
                <a:gd name="connsiteY5" fmla="*/ 140498 h 217322"/>
                <a:gd name="connsiteX6" fmla="*/ 65691 w 149892"/>
                <a:gd name="connsiteY6" fmla="*/ 54955 h 217322"/>
                <a:gd name="connsiteX7" fmla="*/ 36619 w 149892"/>
                <a:gd name="connsiteY7" fmla="*/ 192915 h 217322"/>
                <a:gd name="connsiteX8" fmla="*/ 946 w 149892"/>
                <a:gd name="connsiteY8" fmla="*/ 138721 h 217322"/>
                <a:gd name="connsiteX9" fmla="*/ 9452 w 149892"/>
                <a:gd name="connsiteY9" fmla="*/ 0 h 21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892" h="217322">
                  <a:moveTo>
                    <a:pt x="9452" y="0"/>
                  </a:moveTo>
                  <a:cubicBezTo>
                    <a:pt x="53250" y="26272"/>
                    <a:pt x="105554" y="44167"/>
                    <a:pt x="138434" y="84781"/>
                  </a:cubicBezTo>
                  <a:cubicBezTo>
                    <a:pt x="159508" y="127171"/>
                    <a:pt x="154684" y="208399"/>
                    <a:pt x="97048" y="217283"/>
                  </a:cubicBezTo>
                  <a:cubicBezTo>
                    <a:pt x="68103" y="218679"/>
                    <a:pt x="68484" y="183142"/>
                    <a:pt x="66707" y="163216"/>
                  </a:cubicBezTo>
                  <a:cubicBezTo>
                    <a:pt x="80290" y="165627"/>
                    <a:pt x="94001" y="168166"/>
                    <a:pt x="107839" y="170704"/>
                  </a:cubicBezTo>
                  <a:cubicBezTo>
                    <a:pt x="99968" y="160677"/>
                    <a:pt x="92097" y="150524"/>
                    <a:pt x="84353" y="140498"/>
                  </a:cubicBezTo>
                  <a:cubicBezTo>
                    <a:pt x="86384" y="110291"/>
                    <a:pt x="85495" y="79323"/>
                    <a:pt x="65691" y="54955"/>
                  </a:cubicBezTo>
                  <a:cubicBezTo>
                    <a:pt x="70261" y="102930"/>
                    <a:pt x="68484" y="153570"/>
                    <a:pt x="36619" y="192915"/>
                  </a:cubicBezTo>
                  <a:cubicBezTo>
                    <a:pt x="25194" y="175908"/>
                    <a:pt x="-5782" y="163470"/>
                    <a:pt x="946" y="138721"/>
                  </a:cubicBezTo>
                  <a:cubicBezTo>
                    <a:pt x="10213" y="93030"/>
                    <a:pt x="15926" y="46579"/>
                    <a:pt x="9452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任意多边形: 形状 110"/>
            <p:cNvSpPr/>
            <p:nvPr/>
          </p:nvSpPr>
          <p:spPr>
            <a:xfrm>
              <a:off x="9348" y="6629"/>
              <a:ext cx="246" cy="330"/>
            </a:xfrm>
            <a:custGeom>
              <a:avLst/>
              <a:gdLst>
                <a:gd name="connsiteX0" fmla="*/ 16377 w 156223"/>
                <a:gd name="connsiteY0" fmla="*/ 65363 h 209441"/>
                <a:gd name="connsiteX1" fmla="*/ 155261 w 156223"/>
                <a:gd name="connsiteY1" fmla="*/ 0 h 209441"/>
                <a:gd name="connsiteX2" fmla="*/ 115779 w 156223"/>
                <a:gd name="connsiteY2" fmla="*/ 188219 h 209441"/>
                <a:gd name="connsiteX3" fmla="*/ 6728 w 156223"/>
                <a:gd name="connsiteY3" fmla="*/ 179969 h 209441"/>
                <a:gd name="connsiteX4" fmla="*/ 52939 w 156223"/>
                <a:gd name="connsiteY4" fmla="*/ 165627 h 209441"/>
                <a:gd name="connsiteX5" fmla="*/ 68935 w 156223"/>
                <a:gd name="connsiteY5" fmla="*/ 134533 h 209441"/>
                <a:gd name="connsiteX6" fmla="*/ 134949 w 156223"/>
                <a:gd name="connsiteY6" fmla="*/ 69424 h 209441"/>
                <a:gd name="connsiteX7" fmla="*/ 0 w 156223"/>
                <a:gd name="connsiteY7" fmla="*/ 123618 h 209441"/>
                <a:gd name="connsiteX8" fmla="*/ 16377 w 156223"/>
                <a:gd name="connsiteY8" fmla="*/ 65363 h 20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223" h="209441">
                  <a:moveTo>
                    <a:pt x="16377" y="65363"/>
                  </a:moveTo>
                  <a:cubicBezTo>
                    <a:pt x="63856" y="46325"/>
                    <a:pt x="113875" y="31729"/>
                    <a:pt x="155261" y="0"/>
                  </a:cubicBezTo>
                  <a:cubicBezTo>
                    <a:pt x="147517" y="61936"/>
                    <a:pt x="178366" y="147351"/>
                    <a:pt x="115779" y="188219"/>
                  </a:cubicBezTo>
                  <a:cubicBezTo>
                    <a:pt x="84676" y="207130"/>
                    <a:pt x="20439" y="228071"/>
                    <a:pt x="6728" y="179969"/>
                  </a:cubicBezTo>
                  <a:cubicBezTo>
                    <a:pt x="-10918" y="144051"/>
                    <a:pt x="53193" y="117399"/>
                    <a:pt x="52939" y="165627"/>
                  </a:cubicBezTo>
                  <a:cubicBezTo>
                    <a:pt x="58144" y="155220"/>
                    <a:pt x="63476" y="144813"/>
                    <a:pt x="68935" y="134533"/>
                  </a:cubicBezTo>
                  <a:cubicBezTo>
                    <a:pt x="99657" y="122348"/>
                    <a:pt x="126443" y="103057"/>
                    <a:pt x="134949" y="69424"/>
                  </a:cubicBezTo>
                  <a:cubicBezTo>
                    <a:pt x="98895" y="105468"/>
                    <a:pt x="51923" y="127679"/>
                    <a:pt x="0" y="123618"/>
                  </a:cubicBezTo>
                  <a:cubicBezTo>
                    <a:pt x="5840" y="104580"/>
                    <a:pt x="3682" y="81608"/>
                    <a:pt x="16377" y="65363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任意多边形: 形状 111"/>
            <p:cNvSpPr/>
            <p:nvPr/>
          </p:nvSpPr>
          <p:spPr>
            <a:xfrm>
              <a:off x="9619" y="6630"/>
              <a:ext cx="246" cy="331"/>
            </a:xfrm>
            <a:custGeom>
              <a:avLst/>
              <a:gdLst>
                <a:gd name="connsiteX0" fmla="*/ 508 w 156149"/>
                <a:gd name="connsiteY0" fmla="*/ 0 h 210335"/>
                <a:gd name="connsiteX1" fmla="*/ 138631 w 156149"/>
                <a:gd name="connsiteY1" fmla="*/ 65616 h 210335"/>
                <a:gd name="connsiteX2" fmla="*/ 156150 w 156149"/>
                <a:gd name="connsiteY2" fmla="*/ 123364 h 210335"/>
                <a:gd name="connsiteX3" fmla="*/ 24121 w 156149"/>
                <a:gd name="connsiteY3" fmla="*/ 68282 h 210335"/>
                <a:gd name="connsiteX4" fmla="*/ 84422 w 156149"/>
                <a:gd name="connsiteY4" fmla="*/ 135421 h 210335"/>
                <a:gd name="connsiteX5" fmla="*/ 102576 w 156149"/>
                <a:gd name="connsiteY5" fmla="*/ 163597 h 210335"/>
                <a:gd name="connsiteX6" fmla="*/ 117684 w 156149"/>
                <a:gd name="connsiteY6" fmla="*/ 134406 h 210335"/>
                <a:gd name="connsiteX7" fmla="*/ 150437 w 156149"/>
                <a:gd name="connsiteY7" fmla="*/ 167277 h 210335"/>
                <a:gd name="connsiteX8" fmla="*/ 101434 w 156149"/>
                <a:gd name="connsiteY8" fmla="*/ 209541 h 210335"/>
                <a:gd name="connsiteX9" fmla="*/ 4062 w 156149"/>
                <a:gd name="connsiteY9" fmla="*/ 137198 h 210335"/>
                <a:gd name="connsiteX10" fmla="*/ 508 w 156149"/>
                <a:gd name="connsiteY10" fmla="*/ 0 h 21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149" h="210335">
                  <a:moveTo>
                    <a:pt x="508" y="0"/>
                  </a:moveTo>
                  <a:cubicBezTo>
                    <a:pt x="41005" y="32745"/>
                    <a:pt x="90643" y="47975"/>
                    <a:pt x="138631" y="65616"/>
                  </a:cubicBezTo>
                  <a:cubicBezTo>
                    <a:pt x="150564" y="82369"/>
                    <a:pt x="150183" y="104326"/>
                    <a:pt x="156150" y="123364"/>
                  </a:cubicBezTo>
                  <a:cubicBezTo>
                    <a:pt x="105623" y="127298"/>
                    <a:pt x="54716" y="110037"/>
                    <a:pt x="24121" y="68282"/>
                  </a:cubicBezTo>
                  <a:cubicBezTo>
                    <a:pt x="29326" y="101915"/>
                    <a:pt x="54081" y="123110"/>
                    <a:pt x="84422" y="135421"/>
                  </a:cubicBezTo>
                  <a:cubicBezTo>
                    <a:pt x="90262" y="144813"/>
                    <a:pt x="96356" y="154205"/>
                    <a:pt x="102576" y="163597"/>
                  </a:cubicBezTo>
                  <a:cubicBezTo>
                    <a:pt x="106385" y="156235"/>
                    <a:pt x="113875" y="141767"/>
                    <a:pt x="117684" y="134406"/>
                  </a:cubicBezTo>
                  <a:cubicBezTo>
                    <a:pt x="129490" y="143544"/>
                    <a:pt x="152087" y="147986"/>
                    <a:pt x="150437" y="167277"/>
                  </a:cubicBezTo>
                  <a:cubicBezTo>
                    <a:pt x="152976" y="193676"/>
                    <a:pt x="126697" y="214744"/>
                    <a:pt x="101434" y="209541"/>
                  </a:cubicBezTo>
                  <a:cubicBezTo>
                    <a:pt x="60429" y="204845"/>
                    <a:pt x="11553" y="182380"/>
                    <a:pt x="4062" y="137198"/>
                  </a:cubicBezTo>
                  <a:cubicBezTo>
                    <a:pt x="-2539" y="91761"/>
                    <a:pt x="1016" y="45690"/>
                    <a:pt x="508" y="0"/>
                  </a:cubicBezTo>
                  <a:close/>
                </a:path>
              </a:pathLst>
            </a:custGeom>
            <a:grpFill/>
            <a:ln w="1269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104" name="图片 1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910" y="4824095"/>
            <a:ext cx="8317230" cy="1866265"/>
          </a:xfrm>
          <a:prstGeom prst="rect">
            <a:avLst/>
          </a:prstGeom>
        </p:spPr>
      </p:pic>
      <p:pic>
        <p:nvPicPr>
          <p:cNvPr id="105" name="图片 104" descr="IMG_20220920_0942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405" y="96520"/>
            <a:ext cx="7753350" cy="46532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A5NjA2NTQwNzg5OWNmMGE5MTQ0MTU2NjEwOTQyNjkifQ=="/>
  <p:tag name="KSO_DOCER_TEMPLATE_OPEN_ONCE_MARK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120,&quot;width&quot;:2206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831f171-516d-406c-958d-ac40eb64799a}"/>
  <p:tag name="TABLE_ENDDRAG_ORIGIN_RECT" val="814*373"/>
  <p:tag name="TABLE_ENDDRAG_RECT" val="98*128*814*37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799,&quot;width&quot;:3503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063652-deb9-43b1-abb3-52639d30d591}"/>
  <p:tag name="TABLE_ENDDRAG_ORIGIN_RECT" val="927*505"/>
  <p:tag name="TABLE_ENDDRAG_RECT" val="14*17*927*50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063652-deb9-43b1-abb3-52639d30d591}"/>
  <p:tag name="TABLE_ENDDRAG_ORIGIN_RECT" val="927*505"/>
  <p:tag name="TABLE_ENDDRAG_RECT" val="14*17*927*5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063652-deb9-43b1-abb3-52639d30d591}"/>
  <p:tag name="TABLE_ENDDRAG_ORIGIN_RECT" val="927*505"/>
  <p:tag name="TABLE_ENDDRAG_RECT" val="14*17*927*50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375,&quot;width&quot;:472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375,&quot;width&quot;:4725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375,&quot;width&quot;:4950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799,&quot;width&quot;:3503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520,&quot;width&quot;:391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3063652-deb9-43b1-abb3-52639d30d591}"/>
  <p:tag name="TABLE_ENDDRAG_ORIGIN_RECT" val="927*505"/>
  <p:tag name="TABLE_ENDDRAG_RECT" val="14*17*927*50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508,&quot;width&quot;:15095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777.250393700788,&quot;width&quot;:1013.2503937007874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1557</Words>
  <Application>Microsoft Office PowerPoint</Application>
  <PresentationFormat>宽屏</PresentationFormat>
  <Paragraphs>328</Paragraphs>
  <Slides>29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楷体</vt:lpstr>
      <vt:lpstr>华文新魏</vt:lpstr>
      <vt:lpstr>Arial</vt:lpstr>
      <vt:lpstr>Wingdings</vt:lpstr>
      <vt:lpstr>楷体_GB2312</vt:lpstr>
      <vt:lpstr>思源黑体 Medium</vt:lpstr>
      <vt:lpstr>演示佛系体</vt:lpstr>
      <vt:lpstr>黑体</vt:lpstr>
      <vt:lpstr>Times New Roman</vt:lpstr>
      <vt:lpstr>微软雅黑</vt:lpstr>
      <vt:lpstr>Calibri</vt:lpstr>
      <vt:lpstr>华文行楷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毕 心茹</cp:lastModifiedBy>
  <cp:revision>502</cp:revision>
  <dcterms:created xsi:type="dcterms:W3CDTF">2022-09-19T11:34:00Z</dcterms:created>
  <dcterms:modified xsi:type="dcterms:W3CDTF">2023-01-13T10:17:50Z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438893865F52454490B622B6974BDD10</vt:lpwstr>
  </property>
</Properties>
</file>